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7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9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33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7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71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2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HANDIKA DUWI PURNOMO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221011400462</a:t>
            </a:r>
            <a:endParaRPr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143" y="1502901"/>
            <a:ext cx="6347714" cy="3880773"/>
          </a:xfrm>
        </p:spPr>
        <p:txBody>
          <a:bodyPr/>
          <a:lstStyle/>
          <a:p>
            <a:endParaRPr lang="en-US" dirty="0"/>
          </a:p>
          <a:p>
            <a:endParaRPr lang="en-ID" dirty="0"/>
          </a:p>
          <a:p>
            <a:r>
              <a:rPr dirty="0"/>
              <a:t>Input:</a:t>
            </a:r>
          </a:p>
          <a:p>
            <a:r>
              <a:rPr dirty="0"/>
              <a:t>- </a:t>
            </a:r>
            <a:r>
              <a:rPr dirty="0" err="1"/>
              <a:t>Permintaan</a:t>
            </a:r>
            <a:r>
              <a:rPr dirty="0"/>
              <a:t> (Demand): </a:t>
            </a:r>
            <a:r>
              <a:rPr lang="en-US" dirty="0"/>
              <a:t>2000</a:t>
            </a:r>
            <a:r>
              <a:rPr dirty="0"/>
              <a:t> unit</a:t>
            </a:r>
          </a:p>
          <a:p>
            <a:r>
              <a:rPr dirty="0"/>
              <a:t>- </a:t>
            </a:r>
            <a:r>
              <a:rPr dirty="0" err="1"/>
              <a:t>Persediaan</a:t>
            </a:r>
            <a:r>
              <a:rPr dirty="0"/>
              <a:t> (Stock): 300 unit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err="1"/>
              <a:t>Aturan</a:t>
            </a:r>
            <a:r>
              <a:rPr dirty="0"/>
              <a:t> 1: </a:t>
            </a:r>
            <a:r>
              <a:rPr lang="en-US" dirty="0" err="1"/>
              <a:t>jika</a:t>
            </a:r>
            <a:r>
              <a:rPr dirty="0"/>
              <a:t> Demand Turun </a:t>
            </a:r>
            <a:r>
              <a:rPr lang="en-US" dirty="0"/>
              <a:t>dan</a:t>
            </a:r>
            <a:r>
              <a:rPr dirty="0"/>
              <a:t> Stock </a:t>
            </a:r>
            <a:r>
              <a:rPr dirty="0" err="1"/>
              <a:t>Sedikit</a:t>
            </a:r>
            <a:r>
              <a:rPr dirty="0"/>
              <a:t> </a:t>
            </a:r>
            <a:r>
              <a:rPr lang="en-US" dirty="0" err="1"/>
              <a:t>maka</a:t>
            </a:r>
            <a:r>
              <a:rPr dirty="0"/>
              <a:t> Production </a:t>
            </a:r>
            <a:r>
              <a:rPr dirty="0" err="1"/>
              <a:t>Bertambah</a:t>
            </a:r>
            <a:endParaRPr dirty="0"/>
          </a:p>
          <a:p>
            <a:r>
              <a:rPr dirty="0"/>
              <a:t>Fuzzy Output: </a:t>
            </a:r>
            <a:r>
              <a:rPr lang="en-US" dirty="0"/>
              <a:t>0,625</a:t>
            </a:r>
          </a:p>
          <a:p>
            <a:r>
              <a:rPr dirty="0"/>
              <a:t>Defuzzifikasi:</a:t>
            </a:r>
            <a:r>
              <a:rPr lang="en-US" dirty="0"/>
              <a:t>4365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Aturan</a:t>
            </a:r>
            <a:r>
              <a:rPr lang="en-US" dirty="0"/>
              <a:t> 2: </a:t>
            </a:r>
            <a:r>
              <a:rPr lang="en-US" dirty="0" err="1"/>
              <a:t>jika</a:t>
            </a:r>
            <a:r>
              <a:rPr lang="en-US" dirty="0"/>
              <a:t> Demand Turun dan Stock Sedang </a:t>
            </a:r>
            <a:r>
              <a:rPr lang="en-US" dirty="0" err="1"/>
              <a:t>maka</a:t>
            </a:r>
            <a:r>
              <a:rPr lang="en-US" dirty="0"/>
              <a:t> Production </a:t>
            </a:r>
            <a:r>
              <a:rPr lang="en-US" dirty="0" err="1"/>
              <a:t>Berkurang</a:t>
            </a:r>
            <a:endParaRPr lang="en-US" dirty="0"/>
          </a:p>
          <a:p>
            <a:r>
              <a:rPr dirty="0"/>
              <a:t>Fuzzy Output: 0</a:t>
            </a:r>
            <a:r>
              <a:rPr lang="en-US" dirty="0"/>
              <a:t>,6667</a:t>
            </a:r>
            <a:endParaRPr dirty="0"/>
          </a:p>
          <a:p>
            <a:r>
              <a:rPr dirty="0" err="1"/>
              <a:t>Defuzzifikasi</a:t>
            </a:r>
            <a:r>
              <a:rPr lang="en-US" dirty="0"/>
              <a:t>: 4666,7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 err="1"/>
              <a:t>Aturan</a:t>
            </a:r>
            <a:r>
              <a:rPr dirty="0"/>
              <a:t> 3: </a:t>
            </a:r>
            <a:r>
              <a:rPr lang="en-US" dirty="0" err="1"/>
              <a:t>jika</a:t>
            </a:r>
            <a:r>
              <a:rPr dirty="0"/>
              <a:t> Demand Turun </a:t>
            </a:r>
            <a:r>
              <a:rPr lang="en-US" dirty="0"/>
              <a:t>dan</a:t>
            </a:r>
            <a:r>
              <a:rPr dirty="0"/>
              <a:t> Stock Banyak </a:t>
            </a:r>
            <a:r>
              <a:rPr lang="en-US" dirty="0" err="1"/>
              <a:t>maka</a:t>
            </a:r>
            <a:r>
              <a:rPr dirty="0"/>
              <a:t> Production </a:t>
            </a:r>
            <a:r>
              <a:rPr dirty="0" err="1"/>
              <a:t>Berkurang</a:t>
            </a:r>
            <a:endParaRPr dirty="0"/>
          </a:p>
          <a:p>
            <a:r>
              <a:rPr dirty="0"/>
              <a:t>Fuzzy Output: 0</a:t>
            </a:r>
          </a:p>
          <a:p>
            <a:r>
              <a:rPr dirty="0" err="1"/>
              <a:t>Defuzzifikasi</a:t>
            </a:r>
            <a:r>
              <a:rPr dirty="0"/>
              <a:t>: </a:t>
            </a:r>
            <a:r>
              <a:rPr lang="en-US" dirty="0"/>
              <a:t>3000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err="1"/>
              <a:t>Aturan</a:t>
            </a:r>
            <a:r>
              <a:rPr dirty="0"/>
              <a:t> 4: </a:t>
            </a:r>
            <a:r>
              <a:rPr lang="en-US" dirty="0" err="1"/>
              <a:t>jika</a:t>
            </a:r>
            <a:r>
              <a:rPr dirty="0"/>
              <a:t> Demand </a:t>
            </a:r>
            <a:r>
              <a:rPr dirty="0" err="1"/>
              <a:t>Tetap</a:t>
            </a:r>
            <a:r>
              <a:rPr dirty="0"/>
              <a:t> </a:t>
            </a:r>
            <a:r>
              <a:rPr lang="en-US" dirty="0"/>
              <a:t>dan</a:t>
            </a:r>
            <a:r>
              <a:rPr dirty="0"/>
              <a:t> Stock </a:t>
            </a:r>
            <a:r>
              <a:rPr dirty="0" err="1"/>
              <a:t>Sedikit</a:t>
            </a:r>
            <a:r>
              <a:rPr dirty="0"/>
              <a:t> </a:t>
            </a:r>
            <a:r>
              <a:rPr lang="en-US" dirty="0" err="1"/>
              <a:t>maka</a:t>
            </a:r>
            <a:r>
              <a:rPr dirty="0"/>
              <a:t> Production </a:t>
            </a:r>
            <a:r>
              <a:rPr dirty="0" err="1"/>
              <a:t>Bertambah</a:t>
            </a:r>
            <a:endParaRPr dirty="0"/>
          </a:p>
          <a:p>
            <a:r>
              <a:rPr dirty="0"/>
              <a:t>- Fuzzy Output: 0.</a:t>
            </a:r>
            <a:r>
              <a:rPr lang="en-US" dirty="0"/>
              <a:t>5</a:t>
            </a:r>
            <a:endParaRPr dirty="0"/>
          </a:p>
          <a:p>
            <a:r>
              <a:rPr dirty="0"/>
              <a:t>- </a:t>
            </a:r>
            <a:r>
              <a:rPr dirty="0" err="1"/>
              <a:t>Defuzzifikasi</a:t>
            </a:r>
            <a:r>
              <a:rPr dirty="0"/>
              <a:t>: 5</a:t>
            </a:r>
            <a:r>
              <a:rPr lang="en-US" dirty="0"/>
              <a:t>0</a:t>
            </a:r>
            <a:r>
              <a:rPr dirty="0"/>
              <a:t>00</a:t>
            </a:r>
          </a:p>
          <a:p>
            <a:endParaRPr dirty="0"/>
          </a:p>
          <a:p>
            <a:pPr marL="0" indent="0">
              <a:buNone/>
            </a:pPr>
            <a:r>
              <a:rPr dirty="0" err="1"/>
              <a:t>Aturan</a:t>
            </a:r>
            <a:r>
              <a:rPr dirty="0"/>
              <a:t> 5: </a:t>
            </a:r>
            <a:r>
              <a:rPr lang="en-US" dirty="0" err="1"/>
              <a:t>jika</a:t>
            </a:r>
            <a:r>
              <a:rPr dirty="0"/>
              <a:t> Demand </a:t>
            </a:r>
            <a:r>
              <a:rPr dirty="0" err="1"/>
              <a:t>Tetap</a:t>
            </a:r>
            <a:r>
              <a:rPr dirty="0"/>
              <a:t> </a:t>
            </a:r>
            <a:r>
              <a:rPr lang="en-US" dirty="0"/>
              <a:t>dan</a:t>
            </a:r>
            <a:r>
              <a:rPr dirty="0"/>
              <a:t> Stock Sedang </a:t>
            </a:r>
            <a:r>
              <a:rPr lang="en-US" dirty="0" err="1"/>
              <a:t>maka</a:t>
            </a:r>
            <a:r>
              <a:rPr dirty="0"/>
              <a:t> Production </a:t>
            </a:r>
            <a:r>
              <a:rPr dirty="0" err="1"/>
              <a:t>Berkurang</a:t>
            </a:r>
            <a:endParaRPr dirty="0"/>
          </a:p>
          <a:p>
            <a:r>
              <a:rPr dirty="0"/>
              <a:t>- Fuzzy Output: 0.</a:t>
            </a:r>
            <a:r>
              <a:rPr lang="en-US" dirty="0"/>
              <a:t>5</a:t>
            </a:r>
            <a:endParaRPr dirty="0"/>
          </a:p>
          <a:p>
            <a:r>
              <a:rPr dirty="0"/>
              <a:t>- </a:t>
            </a:r>
            <a:r>
              <a:rPr dirty="0" err="1"/>
              <a:t>Defuzzifikasi</a:t>
            </a:r>
            <a:r>
              <a:rPr dirty="0"/>
              <a:t>: 5</a:t>
            </a:r>
            <a:r>
              <a:rPr lang="en-US" dirty="0"/>
              <a:t>000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 err="1"/>
              <a:t>Aturan</a:t>
            </a:r>
            <a:r>
              <a:rPr dirty="0"/>
              <a:t> 6:</a:t>
            </a:r>
            <a:r>
              <a:rPr lang="en-US" dirty="0"/>
              <a:t>jika</a:t>
            </a:r>
            <a:r>
              <a:rPr dirty="0"/>
              <a:t> Demand </a:t>
            </a:r>
            <a:r>
              <a:rPr dirty="0" err="1"/>
              <a:t>Tetap</a:t>
            </a:r>
            <a:r>
              <a:rPr dirty="0"/>
              <a:t> </a:t>
            </a:r>
            <a:r>
              <a:rPr lang="en-US" dirty="0" err="1"/>
              <a:t>dan</a:t>
            </a:r>
            <a:r>
              <a:rPr dirty="0" err="1"/>
              <a:t>Stock</a:t>
            </a:r>
            <a:r>
              <a:rPr dirty="0"/>
              <a:t> Banyak </a:t>
            </a:r>
            <a:r>
              <a:rPr lang="en-US" dirty="0" err="1"/>
              <a:t>maka</a:t>
            </a:r>
            <a:r>
              <a:rPr dirty="0"/>
              <a:t> Production </a:t>
            </a:r>
            <a:r>
              <a:rPr dirty="0" err="1"/>
              <a:t>Berkurang</a:t>
            </a:r>
            <a:endParaRPr dirty="0"/>
          </a:p>
          <a:p>
            <a:r>
              <a:rPr dirty="0"/>
              <a:t>- Fuzzy Output: 0</a:t>
            </a:r>
          </a:p>
          <a:p>
            <a:r>
              <a:rPr dirty="0"/>
              <a:t>- </a:t>
            </a:r>
            <a:r>
              <a:rPr dirty="0" err="1"/>
              <a:t>Defuzzifikasi</a:t>
            </a:r>
            <a:r>
              <a:rPr dirty="0"/>
              <a:t>: </a:t>
            </a:r>
            <a:r>
              <a:rPr lang="en-US" dirty="0"/>
              <a:t>3000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err="1"/>
              <a:t>Aturan</a:t>
            </a:r>
            <a:r>
              <a:rPr dirty="0"/>
              <a:t> 7: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dirty="0"/>
              <a:t> Demand Naik </a:t>
            </a:r>
            <a:r>
              <a:rPr lang="en-US" dirty="0"/>
              <a:t>dan</a:t>
            </a:r>
            <a:r>
              <a:rPr dirty="0"/>
              <a:t> Stock </a:t>
            </a:r>
            <a:r>
              <a:rPr dirty="0" err="1"/>
              <a:t>Sedikit</a:t>
            </a:r>
            <a:r>
              <a:rPr dirty="0"/>
              <a:t> </a:t>
            </a:r>
            <a:r>
              <a:rPr lang="en-US" dirty="0" err="1"/>
              <a:t>maka</a:t>
            </a:r>
            <a:r>
              <a:rPr dirty="0"/>
              <a:t> Production </a:t>
            </a:r>
            <a:r>
              <a:rPr dirty="0" err="1"/>
              <a:t>Bertambah</a:t>
            </a:r>
            <a:endParaRPr dirty="0"/>
          </a:p>
          <a:p>
            <a:r>
              <a:rPr dirty="0"/>
              <a:t>Fuzzy Output: 0</a:t>
            </a:r>
          </a:p>
          <a:p>
            <a:r>
              <a:rPr dirty="0" err="1"/>
              <a:t>Defuzzifikasi</a:t>
            </a:r>
            <a:r>
              <a:rPr dirty="0"/>
              <a:t>: </a:t>
            </a:r>
            <a:r>
              <a:rPr lang="en-US" dirty="0"/>
              <a:t>3000</a:t>
            </a:r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en-ID" dirty="0" err="1"/>
              <a:t>Aturan</a:t>
            </a:r>
            <a:r>
              <a:rPr lang="en-ID" dirty="0"/>
              <a:t> 8: </a:t>
            </a:r>
            <a:r>
              <a:rPr lang="en-ID" dirty="0" err="1"/>
              <a:t>jika</a:t>
            </a:r>
            <a:r>
              <a:rPr lang="en-ID" dirty="0"/>
              <a:t> Demand Naik dan Stock Sedang </a:t>
            </a:r>
            <a:r>
              <a:rPr lang="en-ID" dirty="0" err="1"/>
              <a:t>maka</a:t>
            </a:r>
            <a:r>
              <a:rPr lang="en-ID" dirty="0"/>
              <a:t> Production </a:t>
            </a:r>
            <a:r>
              <a:rPr lang="en-ID" dirty="0" err="1"/>
              <a:t>Bertambah</a:t>
            </a:r>
            <a:endParaRPr lang="en-ID" dirty="0"/>
          </a:p>
          <a:p>
            <a:r>
              <a:rPr dirty="0"/>
              <a:t>Fuzzy Output: 0</a:t>
            </a:r>
          </a:p>
          <a:p>
            <a:r>
              <a:rPr dirty="0" err="1"/>
              <a:t>Defuzzifikasi</a:t>
            </a:r>
            <a:r>
              <a:rPr dirty="0"/>
              <a:t>: </a:t>
            </a:r>
            <a:r>
              <a:rPr lang="en-US" dirty="0"/>
              <a:t>6680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 err="1"/>
              <a:t>Aturan</a:t>
            </a:r>
            <a:r>
              <a:rPr dirty="0"/>
              <a:t> 9: </a:t>
            </a:r>
            <a:r>
              <a:rPr lang="en-US" dirty="0" err="1"/>
              <a:t>jika</a:t>
            </a:r>
            <a:r>
              <a:rPr dirty="0"/>
              <a:t> Demand Naik </a:t>
            </a:r>
            <a:r>
              <a:rPr lang="en-US" dirty="0"/>
              <a:t>dan</a:t>
            </a:r>
            <a:r>
              <a:rPr dirty="0"/>
              <a:t> Stock Banyak </a:t>
            </a:r>
            <a:r>
              <a:rPr lang="en-US" dirty="0" err="1"/>
              <a:t>maka</a:t>
            </a:r>
            <a:r>
              <a:rPr dirty="0"/>
              <a:t> Production </a:t>
            </a:r>
            <a:r>
              <a:rPr dirty="0" err="1"/>
              <a:t>Berkurang</a:t>
            </a:r>
            <a:endParaRPr dirty="0"/>
          </a:p>
          <a:p>
            <a:r>
              <a:rPr dirty="0"/>
              <a:t>Fuzzy Output: 0</a:t>
            </a:r>
          </a:p>
          <a:p>
            <a:r>
              <a:rPr dirty="0" err="1"/>
              <a:t>Defuzzifikasi</a:t>
            </a:r>
            <a:r>
              <a:rPr dirty="0"/>
              <a:t>: </a:t>
            </a:r>
            <a:r>
              <a:rPr lang="en-US" dirty="0"/>
              <a:t>3000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69" y="1166018"/>
            <a:ext cx="850106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Menghitung</a:t>
            </a:r>
            <a:r>
              <a:rPr lang="en-US" dirty="0"/>
              <a:t> z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merata</a:t>
            </a:r>
            <a:r>
              <a:rPr lang="en-US" dirty="0"/>
              <a:t>-rata </a:t>
            </a:r>
            <a:r>
              <a:rPr lang="en-US" dirty="0" err="1"/>
              <a:t>semua</a:t>
            </a:r>
            <a:r>
              <a:rPr lang="en-US" dirty="0"/>
              <a:t> z </a:t>
            </a:r>
            <a:r>
              <a:rPr lang="en-US" dirty="0" err="1"/>
              <a:t>berbobot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Z=</a:t>
            </a:r>
            <a:r>
              <a:rPr lang="en-ID" sz="1800" dirty="0"/>
              <a:t>(</a:t>
            </a:r>
            <a:r>
              <a:rPr lang="en-ID" dirty="0"/>
              <a:t>(0.625×4375)+(0.6667×4666.7)+(0×3000)+(0.5×5000)+(0.5×5000)+(0×3000)+(0×3000)+(0×3000)+(0×3000))</a:t>
            </a:r>
            <a:r>
              <a:rPr lang="en-ID" sz="1800" dirty="0"/>
              <a:t>/ 0.625+0.6667+0+0.5+0.5+0+0+0+0</a:t>
            </a:r>
          </a:p>
          <a:p>
            <a:pPr marL="0" indent="0">
              <a:buNone/>
            </a:pPr>
            <a:r>
              <a:rPr lang="en-ID" sz="1800" dirty="0"/>
              <a:t>= </a:t>
            </a:r>
            <a:r>
              <a:rPr lang="en-ID" dirty="0"/>
              <a:t>2734.375+3111.13+2500+2500​</a:t>
            </a:r>
            <a:r>
              <a:rPr lang="en-ID" sz="1800" dirty="0"/>
              <a:t>/2,7917= </a:t>
            </a:r>
            <a:r>
              <a:rPr lang="en-ID" dirty="0"/>
              <a:t>5466.67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di </a:t>
            </a:r>
            <a:r>
              <a:rPr lang="en-US" dirty="0" err="1"/>
              <a:t>peroduksi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=</a:t>
            </a:r>
            <a:r>
              <a:rPr lang="en-ID" dirty="0"/>
              <a:t>5466.67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249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indri</dc:creator>
  <cp:keywords/>
  <dc:description>generated using python-pptx</dc:description>
  <cp:lastModifiedBy>Indri Puji Lestari</cp:lastModifiedBy>
  <cp:revision>3</cp:revision>
  <dcterms:created xsi:type="dcterms:W3CDTF">2013-01-27T09:14:16Z</dcterms:created>
  <dcterms:modified xsi:type="dcterms:W3CDTF">2024-12-15T13:06:23Z</dcterms:modified>
  <cp:category/>
</cp:coreProperties>
</file>