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439" r:id="rId6"/>
    <p:sldId id="260" r:id="rId7"/>
    <p:sldId id="2444" r:id="rId8"/>
    <p:sldId id="2445" r:id="rId9"/>
    <p:sldId id="2447" r:id="rId10"/>
    <p:sldId id="2446" r:id="rId11"/>
    <p:sldId id="24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7" d="100"/>
          <a:sy n="87" d="100"/>
        </p:scale>
        <p:origin x="52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Analisa Desain </a:t>
            </a:r>
            <a:r>
              <a:rPr lang="en-US" dirty="0" err="1">
                <a:solidFill>
                  <a:srgbClr val="2F3342"/>
                </a:solidFill>
              </a:rPr>
              <a:t>Perangkat</a:t>
            </a:r>
            <a:r>
              <a:rPr lang="en-US" dirty="0">
                <a:solidFill>
                  <a:srgbClr val="2F3342"/>
                </a:solidFill>
              </a:rPr>
              <a:t> </a:t>
            </a:r>
            <a:r>
              <a:rPr lang="en-US" dirty="0" err="1">
                <a:solidFill>
                  <a:srgbClr val="2F3342"/>
                </a:solidFill>
              </a:rPr>
              <a:t>Lunak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Penjelasan</a:t>
            </a:r>
            <a:r>
              <a:rPr lang="en-US" sz="4400" dirty="0"/>
              <a:t> </a:t>
            </a:r>
            <a:r>
              <a:rPr lang="en-US" sz="4400" dirty="0" err="1"/>
              <a:t>Singkat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Bagian I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Bagian 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kami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e-commerce yang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digital </a:t>
            </a:r>
            <a:r>
              <a:rPr lang="en-US" dirty="0" err="1"/>
              <a:t>khususnya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“Games Key” dan “In-game Currency”.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Aktor-Aktor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Bagian II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729" y="237220"/>
            <a:ext cx="3464717" cy="823912"/>
          </a:xfrm>
        </p:spPr>
        <p:txBody>
          <a:bodyPr/>
          <a:lstStyle/>
          <a:p>
            <a:r>
              <a:rPr lang="en-US" dirty="0"/>
              <a:t>Owner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84551" y="243275"/>
            <a:ext cx="3464717" cy="823912"/>
          </a:xfrm>
        </p:spPr>
        <p:txBody>
          <a:bodyPr/>
          <a:lstStyle/>
          <a:p>
            <a:r>
              <a:rPr lang="en-US" dirty="0" err="1"/>
              <a:t>Pelanggan</a:t>
            </a:r>
            <a:endParaRPr lang="en-US" dirty="0"/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29D3-8BA1-454F-8E4C-8311013D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3" y="1061132"/>
            <a:ext cx="3464717" cy="5349079"/>
          </a:xfrm>
        </p:spPr>
        <p:txBody>
          <a:bodyPr>
            <a:normAutofit fontScale="92500"/>
          </a:bodyPr>
          <a:lstStyle/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penjualan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produk-produk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statistik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dibeli</a:t>
            </a:r>
            <a:r>
              <a:rPr lang="en-US" sz="1100" i="1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riwayat</a:t>
            </a:r>
            <a:r>
              <a:rPr lang="en-US" sz="1100" dirty="0"/>
              <a:t> </a:t>
            </a:r>
            <a:r>
              <a:rPr lang="en-US" sz="1100" dirty="0" err="1"/>
              <a:t>transaksi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pelanggan</a:t>
            </a:r>
            <a:r>
              <a:rPr lang="en-US" sz="1100" dirty="0"/>
              <a:t> yang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mendaftar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Menambahkan</a:t>
            </a:r>
            <a:r>
              <a:rPr lang="en-US" sz="1100" dirty="0"/>
              <a:t> data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Mengubah</a:t>
            </a:r>
            <a:r>
              <a:rPr lang="en-US" sz="1100" dirty="0"/>
              <a:t> data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Menghapus</a:t>
            </a:r>
            <a:r>
              <a:rPr lang="en-US" sz="1100" dirty="0"/>
              <a:t> data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Menambahkan</a:t>
            </a:r>
            <a:r>
              <a:rPr lang="en-US" sz="1100" dirty="0"/>
              <a:t> data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beserta</a:t>
            </a:r>
            <a:r>
              <a:rPr lang="en-US" sz="1100" dirty="0"/>
              <a:t> </a:t>
            </a:r>
            <a:r>
              <a:rPr lang="en-US" sz="1100" dirty="0" err="1"/>
              <a:t>stok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beserta</a:t>
            </a:r>
            <a:r>
              <a:rPr lang="en-US" sz="1100" dirty="0"/>
              <a:t> </a:t>
            </a:r>
            <a:r>
              <a:rPr lang="en-US" sz="1100" dirty="0" err="1"/>
              <a:t>stok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Mengubah</a:t>
            </a:r>
            <a:r>
              <a:rPr lang="en-US" sz="1100" dirty="0"/>
              <a:t> data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beserta</a:t>
            </a:r>
            <a:r>
              <a:rPr lang="en-US" sz="1100" dirty="0"/>
              <a:t> </a:t>
            </a:r>
            <a:r>
              <a:rPr lang="en-US" sz="1100" dirty="0" err="1"/>
              <a:t>stok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Menghapus</a:t>
            </a:r>
            <a:r>
              <a:rPr lang="en-US" sz="1100" dirty="0"/>
              <a:t> data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beserta</a:t>
            </a:r>
            <a:r>
              <a:rPr lang="en-US" sz="1100" dirty="0"/>
              <a:t> </a:t>
            </a:r>
            <a:r>
              <a:rPr lang="en-US" sz="1100" dirty="0" err="1"/>
              <a:t>stok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Menambahkan</a:t>
            </a:r>
            <a:r>
              <a:rPr lang="en-US" sz="1100" dirty="0"/>
              <a:t> data </a:t>
            </a:r>
            <a:r>
              <a:rPr lang="en-US" sz="1100" i="1" dirty="0"/>
              <a:t>best deal </a:t>
            </a:r>
            <a:r>
              <a:rPr lang="en-US" sz="1100" dirty="0"/>
              <a:t>(promo)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Melihat</a:t>
            </a:r>
            <a:r>
              <a:rPr lang="en-US" sz="1100" dirty="0"/>
              <a:t> data </a:t>
            </a:r>
            <a:r>
              <a:rPr lang="en-US" sz="1100" i="1" dirty="0"/>
              <a:t>best</a:t>
            </a:r>
            <a:r>
              <a:rPr lang="en-US" sz="1100" dirty="0"/>
              <a:t> </a:t>
            </a:r>
            <a:r>
              <a:rPr lang="en-US" sz="1100" i="1" dirty="0"/>
              <a:t>deal</a:t>
            </a:r>
            <a:r>
              <a:rPr lang="en-US" sz="1100" dirty="0"/>
              <a:t> (promo)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Mengubah</a:t>
            </a:r>
            <a:r>
              <a:rPr lang="en-US" sz="1100" dirty="0"/>
              <a:t> data </a:t>
            </a:r>
            <a:r>
              <a:rPr lang="en-US" sz="1100" i="1" dirty="0"/>
              <a:t>best deal</a:t>
            </a:r>
            <a:r>
              <a:rPr lang="en-US" sz="1100" dirty="0"/>
              <a:t> (promo)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Menghapus</a:t>
            </a:r>
            <a:r>
              <a:rPr lang="en-US" sz="1100" dirty="0"/>
              <a:t> data </a:t>
            </a:r>
            <a:r>
              <a:rPr lang="en-US" sz="1100" i="1" dirty="0"/>
              <a:t>best deal</a:t>
            </a:r>
            <a:r>
              <a:rPr lang="en-US" sz="1100" dirty="0"/>
              <a:t> (promo)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  <a:endParaRPr lang="en-ID" sz="1100" dirty="0"/>
          </a:p>
          <a:p>
            <a:pPr lvl="0" fontAlgn="t">
              <a:lnSpc>
                <a:spcPct val="110000"/>
              </a:lnSpc>
            </a:pPr>
            <a:r>
              <a:rPr lang="en-US" sz="1100" dirty="0" err="1"/>
              <a:t>Memverifikasi</a:t>
            </a:r>
            <a:r>
              <a:rPr lang="en-US" sz="1100" dirty="0"/>
              <a:t> </a:t>
            </a:r>
            <a:r>
              <a:rPr lang="en-US" sz="1100" dirty="0" err="1"/>
              <a:t>transaksi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.</a:t>
            </a:r>
            <a:endParaRPr lang="en-ID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812D1-3C16-4718-AD2C-179E926B8C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061132"/>
            <a:ext cx="3464717" cy="5349079"/>
          </a:xfrm>
        </p:spPr>
        <p:txBody>
          <a:bodyPr>
            <a:normAutofit/>
          </a:bodyPr>
          <a:lstStyle/>
          <a:p>
            <a:pPr lvl="0" fontAlgn="t"/>
            <a:r>
              <a:rPr lang="en-US" sz="1050" dirty="0" err="1"/>
              <a:t>Membuat</a:t>
            </a:r>
            <a:r>
              <a:rPr lang="en-US" sz="1050" dirty="0"/>
              <a:t> </a:t>
            </a:r>
            <a:r>
              <a:rPr lang="en-US" sz="1050" dirty="0" err="1"/>
              <a:t>akun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Melihat</a:t>
            </a:r>
            <a:r>
              <a:rPr lang="en-US" sz="1050" dirty="0"/>
              <a:t> data </a:t>
            </a:r>
            <a:r>
              <a:rPr lang="en-US" sz="1050" dirty="0" err="1"/>
              <a:t>diri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Mengubah</a:t>
            </a:r>
            <a:r>
              <a:rPr lang="en-US" sz="1050" dirty="0"/>
              <a:t> data </a:t>
            </a:r>
            <a:r>
              <a:rPr lang="en-US" sz="1050" dirty="0" err="1"/>
              <a:t>diri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Melihat</a:t>
            </a:r>
            <a:r>
              <a:rPr lang="en-US" sz="1050" dirty="0"/>
              <a:t> data </a:t>
            </a:r>
            <a:r>
              <a:rPr lang="en-US" sz="1050" dirty="0" err="1"/>
              <a:t>riwayat</a:t>
            </a:r>
            <a:r>
              <a:rPr lang="en-US" sz="1050" dirty="0"/>
              <a:t> </a:t>
            </a:r>
            <a:r>
              <a:rPr lang="en-US" sz="1050" dirty="0" err="1"/>
              <a:t>transaksi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Menambahkan</a:t>
            </a:r>
            <a:r>
              <a:rPr lang="en-US" sz="1050" dirty="0"/>
              <a:t> </a:t>
            </a:r>
            <a:r>
              <a:rPr lang="en-US" sz="1050" dirty="0" err="1"/>
              <a:t>saldo</a:t>
            </a:r>
            <a:r>
              <a:rPr lang="en-US" sz="1050" dirty="0"/>
              <a:t> in-app.</a:t>
            </a:r>
            <a:endParaRPr lang="en-ID" sz="1050" dirty="0"/>
          </a:p>
          <a:p>
            <a:pPr lvl="0" fontAlgn="t"/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saldo</a:t>
            </a:r>
            <a:r>
              <a:rPr lang="en-US" sz="1050" dirty="0"/>
              <a:t> in-app.</a:t>
            </a:r>
            <a:endParaRPr lang="en-ID" sz="1050" dirty="0"/>
          </a:p>
          <a:p>
            <a:pPr lvl="0" fontAlgn="t"/>
            <a:r>
              <a:rPr lang="en-US" sz="1050" dirty="0" err="1"/>
              <a:t>Melihat</a:t>
            </a:r>
            <a:r>
              <a:rPr lang="en-US" sz="1050" dirty="0"/>
              <a:t> data </a:t>
            </a:r>
            <a:r>
              <a:rPr lang="en-US" sz="1050" i="1" dirty="0"/>
              <a:t>best deal</a:t>
            </a:r>
            <a:r>
              <a:rPr lang="en-US" sz="1050" dirty="0"/>
              <a:t> (promo).</a:t>
            </a:r>
            <a:endParaRPr lang="en-ID" sz="1050" dirty="0"/>
          </a:p>
          <a:p>
            <a:pPr lvl="0" fontAlgn="t"/>
            <a:r>
              <a:rPr lang="en-US" sz="1050" dirty="0" err="1"/>
              <a:t>Menambahkan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dibeli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dibeli</a:t>
            </a:r>
            <a:r>
              <a:rPr lang="en-US" sz="1050" dirty="0"/>
              <a:t>.</a:t>
            </a:r>
            <a:endParaRPr lang="en-ID" sz="1050" dirty="0"/>
          </a:p>
          <a:p>
            <a:pPr lvl="0" fontAlgn="t"/>
            <a:r>
              <a:rPr lang="en-US" sz="1050" dirty="0" err="1"/>
              <a:t>Menghapus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dibeli</a:t>
            </a:r>
            <a:r>
              <a:rPr lang="en-US" sz="1050" dirty="0"/>
              <a:t>.</a:t>
            </a:r>
            <a:endParaRPr lang="en-ID" sz="1050" dirty="0"/>
          </a:p>
          <a:p>
            <a:r>
              <a:rPr lang="en-US" sz="1050" dirty="0" err="1"/>
              <a:t>Melakukan</a:t>
            </a:r>
            <a:r>
              <a:rPr lang="en-US" sz="1050" dirty="0"/>
              <a:t> proses </a:t>
            </a:r>
            <a:r>
              <a:rPr lang="en-US" sz="1050" i="1" dirty="0"/>
              <a:t>checkout</a:t>
            </a:r>
            <a:r>
              <a:rPr lang="en-US" sz="1050" dirty="0"/>
              <a:t>.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990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Bagian III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Bagian III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manual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(Per </a:t>
            </a:r>
            <a:r>
              <a:rPr lang="en-US" dirty="0" err="1"/>
              <a:t>bulan</a:t>
            </a:r>
            <a:r>
              <a:rPr lang="en-US" dirty="0"/>
              <a:t> / Per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kesusahan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bertransaksi</a:t>
            </a:r>
            <a:r>
              <a:rPr lang="en-US" dirty="0"/>
              <a:t> di </a:t>
            </a:r>
            <a:r>
              <a:rPr lang="en-US" dirty="0" err="1"/>
              <a:t>tokonya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marketplace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lapaknya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14</TotalTime>
  <Words>337</Words>
  <Application>Microsoft Office PowerPoint</Application>
  <PresentationFormat>Widescreen</PresentationFormat>
  <Paragraphs>863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Analisa Desain Perangkat Lunak</vt:lpstr>
      <vt:lpstr>Penjelasan Singkat Aplikasi</vt:lpstr>
      <vt:lpstr>Penjelasan Singkat Aplikasi</vt:lpstr>
      <vt:lpstr>Aktor-Aktor pada aplikasi</vt:lpstr>
      <vt:lpstr>PowerPoint Presentation</vt:lpstr>
      <vt:lpstr>Kenapa Memilih Aplikasi Ini?</vt:lpstr>
      <vt:lpstr>Kenapa Memilih Aplikasi Ini?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Desain Perangkat Lunak</dc:title>
  <dc:creator>365 Pro Plus</dc:creator>
  <cp:lastModifiedBy>365 Pro Plus</cp:lastModifiedBy>
  <cp:revision>2</cp:revision>
  <dcterms:created xsi:type="dcterms:W3CDTF">2021-06-06T03:31:39Z</dcterms:created>
  <dcterms:modified xsi:type="dcterms:W3CDTF">2021-06-06T03:46:20Z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