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sldIdLst>
    <p:sldId id="256" r:id="rId3"/>
    <p:sldId id="257" r:id="rId4"/>
    <p:sldId id="258" r:id="rId5"/>
    <p:sldId id="262" r:id="rId6"/>
    <p:sldId id="265" r:id="rId7"/>
    <p:sldId id="266" r:id="rId8"/>
    <p:sldId id="263" r:id="rId9"/>
    <p:sldId id="264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88900" cap="sq">
            <a:solidFill>
              <a:srgbClr xmlns:mc="http://schemas.openxmlformats.org/markup-compatibility/2006" xmlns:a14="http://schemas.microsoft.com/office/drawing/2007/7/7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07/7/7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07/7/7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07/7/7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07/7/7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07/7/7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07/7/7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73C31E-9937-4548-8EB4-0FAC7E100CC7}" type="datetimeFigureOut">
              <a:rPr lang="en-US" smtClean="0"/>
              <a:t>10/16/2010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44C44B-BBEE-4980-88A7-82F78F08BE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07/7/7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406640" cy="17526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Uun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 </a:t>
            </a:r>
            <a:r>
              <a:rPr lang="en-US" dirty="0" err="1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Triyas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 </a:t>
            </a:r>
            <a:r>
              <a:rPr lang="en-US" dirty="0" err="1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Yuni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 </a:t>
            </a:r>
            <a:r>
              <a:rPr lang="en-US" dirty="0" err="1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Kurniawan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4387716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Posisi</a:t>
            </a:r>
            <a:r>
              <a:rPr lang="en-US" dirty="0" smtClean="0"/>
              <a:t> Robot </a:t>
            </a:r>
            <a:r>
              <a:rPr lang="en-US" dirty="0" err="1" smtClean="0"/>
              <a:t>Saat</a:t>
            </a:r>
            <a:r>
              <a:rPr lang="en-US" dirty="0" smtClean="0"/>
              <a:t> Scanning </a:t>
            </a:r>
            <a:r>
              <a:rPr lang="en-US" dirty="0" err="1" smtClean="0"/>
              <a:t>Garis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553075" cy="4772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404144605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Block LF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633538"/>
            <a:ext cx="8896350" cy="3590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97706355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Skematik</a:t>
            </a:r>
            <a:r>
              <a:rPr lang="en-US" dirty="0" smtClean="0"/>
              <a:t> sensor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52600"/>
            <a:ext cx="9048750" cy="4895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72304122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Sensor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743450" cy="3924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85846376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Pemasangan</a:t>
            </a:r>
            <a:r>
              <a:rPr lang="en-US" dirty="0" smtClean="0"/>
              <a:t> Sensor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666875"/>
            <a:ext cx="7877175" cy="3524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80537576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332622" cy="3762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27925328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38313"/>
            <a:ext cx="9086850" cy="3381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79670938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3538"/>
            <a:ext cx="5181600" cy="3590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98165342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Posisi</a:t>
            </a:r>
            <a:r>
              <a:rPr lang="en-US" dirty="0" smtClean="0"/>
              <a:t> Sensor </a:t>
            </a:r>
            <a:r>
              <a:rPr lang="en-US" dirty="0" err="1" smtClean="0"/>
              <a:t>Pada</a:t>
            </a:r>
            <a:r>
              <a:rPr lang="en-US" dirty="0" smtClean="0"/>
              <a:t> Robot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791075" cy="4152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31501377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F271C" mc:Ignorable=""/>
      </a:dk2>
      <a:lt2>
        <a:srgbClr xmlns:mc="http://schemas.openxmlformats.org/markup-compatibility/2006" xmlns:a14="http://schemas.microsoft.com/office/drawing/2007/7/7/main" val="E7DEC9" mc:Ignorable=""/>
      </a:lt2>
      <a:accent1>
        <a:srgbClr xmlns:mc="http://schemas.openxmlformats.org/markup-compatibility/2006" xmlns:a14="http://schemas.microsoft.com/office/drawing/2007/7/7/main" val="3891A7" mc:Ignorable=""/>
      </a:accent1>
      <a:accent2>
        <a:srgbClr xmlns:mc="http://schemas.openxmlformats.org/markup-compatibility/2006" xmlns:a14="http://schemas.microsoft.com/office/drawing/2007/7/7/main" val="FEB80A" mc:Ignorable=""/>
      </a:accent2>
      <a:accent3>
        <a:srgbClr xmlns:mc="http://schemas.openxmlformats.org/markup-compatibility/2006" xmlns:a14="http://schemas.microsoft.com/office/drawing/2007/7/7/main" val="C32D2E" mc:Ignorable=""/>
      </a:accent3>
      <a:accent4>
        <a:srgbClr xmlns:mc="http://schemas.openxmlformats.org/markup-compatibility/2006" xmlns:a14="http://schemas.microsoft.com/office/drawing/2007/7/7/main" val="84AA33" mc:Ignorable=""/>
      </a:accent4>
      <a:accent5>
        <a:srgbClr xmlns:mc="http://schemas.openxmlformats.org/markup-compatibility/2006" xmlns:a14="http://schemas.microsoft.com/office/drawing/2007/7/7/main" val="964305" mc:Ignorable=""/>
      </a:accent5>
      <a:accent6>
        <a:srgbClr xmlns:mc="http://schemas.openxmlformats.org/markup-compatibility/2006" xmlns:a14="http://schemas.microsoft.com/office/drawing/2007/7/7/main" val="475A8D" mc:Ignorable=""/>
      </a:accent6>
      <a:hlink>
        <a:srgbClr xmlns:mc="http://schemas.openxmlformats.org/markup-compatibility/2006" xmlns:a14="http://schemas.microsoft.com/office/drawing/2007/7/7/main" val="8DC765" mc:Ignorable=""/>
      </a:hlink>
      <a:folHlink>
        <a:srgbClr xmlns:mc="http://schemas.openxmlformats.org/markup-compatibility/2006" xmlns:a14="http://schemas.microsoft.com/office/drawing/2007/7/7/main" val="AA8A14" mc:Ignorable="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2010-10-16T00:00:45Z</outs:dateTime>
      <outs:isPinned>true</outs:isPinned>
    </outs:relatedDate>
    <outs:relatedDate>
      <outs:type>2</outs:type>
      <outs:displayName>Created</outs:displayName>
      <outs:dateTime>2010-10-15T23:24:10Z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uun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uun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72F633A-6E28-4746-B914-F2729E33FD3D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</TotalTime>
  <Words>31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Pendahuluan Tentang LF</vt:lpstr>
      <vt:lpstr>Diagram Block LF</vt:lpstr>
      <vt:lpstr>Skematik sensor</vt:lpstr>
      <vt:lpstr>Rangkaian Sensor</vt:lpstr>
      <vt:lpstr>Jarak Pemasangan Sensor</vt:lpstr>
      <vt:lpstr>Jarak Terhadap Lantai</vt:lpstr>
      <vt:lpstr>Power Supply</vt:lpstr>
      <vt:lpstr>PowerPoint Presentation</vt:lpstr>
      <vt:lpstr>Posisi Sensor Pada Robot</vt:lpstr>
      <vt:lpstr>Posisi Robot Saat Scanning Garis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uun</dc:creator>
  <cp:lastModifiedBy>uun</cp:lastModifiedBy>
  <cp:revision>7</cp:revision>
  <dcterms:created xsi:type="dcterms:W3CDTF">2010-10-15T23:24:10Z</dcterms:created>
  <dcterms:modified xsi:type="dcterms:W3CDTF">2010-10-16T03:57:03Z</dcterms:modified>
</cp:coreProperties>
</file>