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61" r:id="rId9"/>
    <p:sldId id="268" r:id="rId10"/>
    <p:sldId id="262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27-Sep-18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27-Sep-18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6" y="2292097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181447" y="3239395"/>
            <a:ext cx="5632704" cy="63302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7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7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5235799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14" name="Group 13"/>
          <p:cNvGrpSpPr/>
          <p:nvPr/>
        </p:nvGrpSpPr>
        <p:grpSpPr>
          <a:xfrm>
            <a:off x="0" y="1143003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1" y="0"/>
            <a:ext cx="1310643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3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Cao Minh </a:t>
            </a:r>
            <a:r>
              <a:rPr lang="en-US" sz="1350" dirty="0" err="1"/>
              <a:t>Thành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3"/>
            <a:ext cx="9144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676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676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387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8676" y="6356354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845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2587" y="6356354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27532" y="1219204"/>
            <a:ext cx="7488936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8675" y="2576323"/>
            <a:ext cx="4300538" cy="1664768"/>
          </a:xfrm>
        </p:spPr>
        <p:txBody>
          <a:bodyPr anchor="ctr"/>
          <a:lstStyle/>
          <a:p>
            <a:r>
              <a:rPr lang="en-US" dirty="0"/>
              <a:t>Asp.net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8675" y="4041270"/>
            <a:ext cx="4300538" cy="9555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LẬP TRÌNH THEO MÔ HÌNH PHÂN LỚP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2 – ASP.NET Web Form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6095-42F7-4A48-8360-3869BD6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web form </a:t>
            </a:r>
            <a:r>
              <a:rPr lang="en-US" dirty="0" err="1"/>
              <a:t>với</a:t>
            </a:r>
            <a:r>
              <a:rPr lang="en-US" dirty="0"/>
              <a:t> code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2CDC-7623-4A89-A120-68C5B019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Tạo</a:t>
            </a:r>
            <a:r>
              <a:rPr lang="en-US" sz="1800" dirty="0"/>
              <a:t> web form </a:t>
            </a:r>
            <a:r>
              <a:rPr lang="en-US" sz="1800" dirty="0" err="1"/>
              <a:t>mới</a:t>
            </a:r>
            <a:r>
              <a:rPr lang="en-US" sz="1800" dirty="0"/>
              <a:t> (Calculator2.aspx)</a:t>
            </a:r>
          </a:p>
          <a:p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form </a:t>
            </a:r>
            <a:r>
              <a:rPr lang="en-US" sz="1800" dirty="0" err="1"/>
              <a:t>với</a:t>
            </a:r>
            <a:r>
              <a:rPr lang="en-US" sz="1800" dirty="0"/>
              <a:t> 2 ô textbox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1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2</a:t>
            </a:r>
          </a:p>
          <a:p>
            <a:pPr lvl="1"/>
            <a:r>
              <a:rPr lang="en-US" sz="1600" dirty="0" err="1"/>
              <a:t>Dùng</a:t>
            </a:r>
            <a:r>
              <a:rPr lang="en-US" sz="1600" dirty="0"/>
              <a:t> toolbox</a:t>
            </a:r>
          </a:p>
          <a:p>
            <a:pPr lvl="1"/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Properties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endParaRPr lang="en-US" sz="1600" dirty="0"/>
          </a:p>
          <a:p>
            <a:pPr lvl="1"/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code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nh</a:t>
            </a:r>
            <a:r>
              <a:rPr lang="vi-VN" sz="1600" dirty="0"/>
              <a:t>ư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EA87-CE96-4E8F-A121-B597C2DA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44CF-9409-474A-9AEC-CFA03471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05" y="3348414"/>
            <a:ext cx="5506790" cy="29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6095-42F7-4A48-8360-3869BD6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web form </a:t>
            </a:r>
            <a:r>
              <a:rPr lang="en-US" dirty="0" err="1"/>
              <a:t>với</a:t>
            </a:r>
            <a:r>
              <a:rPr lang="en-US" dirty="0"/>
              <a:t> code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2CDC-7623-4A89-A120-68C5B019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bảng</a:t>
            </a:r>
            <a:r>
              <a:rPr lang="en-US" sz="1800" dirty="0"/>
              <a:t> Project, </a:t>
            </a:r>
            <a:r>
              <a:rPr lang="en-US" sz="1800" dirty="0" err="1"/>
              <a:t>chọn</a:t>
            </a:r>
            <a:r>
              <a:rPr lang="en-US" sz="1800" dirty="0"/>
              <a:t> Calculator2.aspx.cs</a:t>
            </a:r>
          </a:p>
          <a:p>
            <a:r>
              <a:rPr lang="en-US" sz="1800" dirty="0" err="1"/>
              <a:t>Chép</a:t>
            </a:r>
            <a:r>
              <a:rPr lang="en-US" sz="1800" dirty="0"/>
              <a:t> function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cal</a:t>
            </a:r>
            <a:r>
              <a:rPr lang="en-US" sz="1800" dirty="0"/>
              <a:t>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EA87-CE96-4E8F-A121-B597C2DA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E4C7D-38A1-43A4-A178-8B38AAD0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20" y="2522599"/>
            <a:ext cx="53244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EDBE9-8110-4392-9C35-2553A82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34E3E-9753-446C-A016-00A9C7D7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Tạo</a:t>
            </a:r>
            <a:r>
              <a:rPr lang="en-US" sz="1800" dirty="0"/>
              <a:t> web form </a:t>
            </a:r>
            <a:r>
              <a:rPr lang="en-US" sz="1800" dirty="0" err="1"/>
              <a:t>với</a:t>
            </a:r>
            <a:r>
              <a:rPr lang="en-US" sz="1800" dirty="0"/>
              <a:t> inline code</a:t>
            </a:r>
          </a:p>
          <a:p>
            <a:r>
              <a:rPr lang="en-US" sz="1800" dirty="0" err="1"/>
              <a:t>Tạo</a:t>
            </a:r>
            <a:r>
              <a:rPr lang="en-US" sz="1800" dirty="0"/>
              <a:t> web form </a:t>
            </a:r>
            <a:r>
              <a:rPr lang="en-US" sz="1800" dirty="0" err="1"/>
              <a:t>với</a:t>
            </a:r>
            <a:r>
              <a:rPr lang="en-US" sz="1800" dirty="0"/>
              <a:t> Behind code</a:t>
            </a:r>
          </a:p>
        </p:txBody>
      </p:sp>
    </p:spTree>
    <p:extLst>
      <p:ext uri="{BB962C8B-B14F-4D97-AF65-F5344CB8AC3E}">
        <p14:creationId xmlns:p14="http://schemas.microsoft.com/office/powerpoint/2010/main" val="1805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216-5A3C-4C6C-9E16-2AC073E8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Tạo</a:t>
            </a:r>
            <a:r>
              <a:rPr lang="en-US" sz="2400" dirty="0"/>
              <a:t> web form </a:t>
            </a:r>
            <a:r>
              <a:rPr lang="en-US" sz="2400" dirty="0" err="1"/>
              <a:t>với</a:t>
            </a:r>
            <a:r>
              <a:rPr lang="en-US" sz="2400" dirty="0"/>
              <a:t> inline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B7DC-3E7D-4438-96EC-67A44CF2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ASP.NET Web Application </a:t>
            </a:r>
            <a:r>
              <a:rPr lang="en-US" dirty="0" err="1"/>
              <a:t>mới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8E5A-477D-46A4-8F74-17C393D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2551C-B5CF-4D6F-B968-E1BF0495A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14" y="2191953"/>
            <a:ext cx="6267635" cy="43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216-5A3C-4C6C-9E16-2AC073E8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Tạo</a:t>
            </a:r>
            <a:r>
              <a:rPr lang="en-US" sz="2400" dirty="0"/>
              <a:t> web form </a:t>
            </a:r>
            <a:r>
              <a:rPr lang="en-US" sz="2400" dirty="0" err="1"/>
              <a:t>với</a:t>
            </a:r>
            <a:r>
              <a:rPr lang="en-US" sz="2400" dirty="0"/>
              <a:t> inline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B7DC-3E7D-4438-96EC-67A44CF2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Web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8E5A-477D-46A4-8F74-17C393D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24216-8E2A-410D-89B4-75B0292D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5" y="2085861"/>
            <a:ext cx="6649375" cy="43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4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216-5A3C-4C6C-9E16-2AC073E8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Tạo</a:t>
            </a:r>
            <a:r>
              <a:rPr lang="en-US" sz="2400" dirty="0"/>
              <a:t> web form </a:t>
            </a:r>
            <a:r>
              <a:rPr lang="en-US" sz="2400" dirty="0" err="1"/>
              <a:t>với</a:t>
            </a:r>
            <a:r>
              <a:rPr lang="en-US" sz="2400" dirty="0"/>
              <a:t> inline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B7DC-3E7D-4438-96EC-67A44CF2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 </a:t>
            </a:r>
            <a:r>
              <a:rPr lang="en-US" dirty="0" err="1"/>
              <a:t>với</a:t>
            </a:r>
            <a:r>
              <a:rPr lang="en-US" dirty="0"/>
              <a:t> HTML server control (calculator.aspx)</a:t>
            </a:r>
          </a:p>
          <a:p>
            <a:pPr lvl="1"/>
            <a:r>
              <a:rPr lang="en-US" dirty="0"/>
              <a:t>Right click </a:t>
            </a:r>
            <a:r>
              <a:rPr lang="en-US" dirty="0" err="1"/>
              <a:t>vào</a:t>
            </a:r>
            <a:r>
              <a:rPr lang="en-US" dirty="0"/>
              <a:t> Solution </a:t>
            </a:r>
            <a:r>
              <a:rPr lang="en-US" dirty="0" err="1"/>
              <a:t>chọn</a:t>
            </a:r>
            <a:r>
              <a:rPr lang="en-US" dirty="0"/>
              <a:t> Add &gt; Web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8E5A-477D-46A4-8F74-17C393D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A23E5-7AE9-489F-B13E-9020BEDC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8" y="2396544"/>
            <a:ext cx="5231923" cy="39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216-5A3C-4C6C-9E16-2AC073E8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Tạo</a:t>
            </a:r>
            <a:r>
              <a:rPr lang="en-US" sz="2400" dirty="0"/>
              <a:t> web form </a:t>
            </a:r>
            <a:r>
              <a:rPr lang="en-US" sz="2400" dirty="0" err="1"/>
              <a:t>với</a:t>
            </a:r>
            <a:r>
              <a:rPr lang="en-US" sz="2400" dirty="0"/>
              <a:t> inline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B7DC-3E7D-4438-96EC-67A44CF2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HTML control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8E5A-477D-46A4-8F74-17C393D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FCE0-B621-4A67-96AC-E6A3C45D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6" y="2114791"/>
            <a:ext cx="4086796" cy="36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5216-5A3C-4C6C-9E16-2AC073E8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Tạo</a:t>
            </a:r>
            <a:r>
              <a:rPr lang="en-US" sz="2400" dirty="0"/>
              <a:t> web form </a:t>
            </a:r>
            <a:r>
              <a:rPr lang="en-US" sz="2400" dirty="0" err="1"/>
              <a:t>với</a:t>
            </a:r>
            <a:r>
              <a:rPr lang="en-US" sz="2400" dirty="0"/>
              <a:t> inline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B7DC-3E7D-4438-96EC-67A44CF2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form </a:t>
            </a:r>
            <a:r>
              <a:rPr lang="en-US" dirty="0" err="1"/>
              <a:t>với</a:t>
            </a:r>
            <a:r>
              <a:rPr lang="en-US" dirty="0"/>
              <a:t> HTML server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38E5A-477D-46A4-8F74-17C393DF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EA928-B581-416B-B189-24635433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66" y="2091801"/>
            <a:ext cx="8181984" cy="29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FDA-2D7C-4A9C-8CEC-8DD47D17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Tạo</a:t>
            </a:r>
            <a:r>
              <a:rPr lang="en-US" sz="2000" dirty="0"/>
              <a:t> web form </a:t>
            </a:r>
            <a:r>
              <a:rPr lang="en-US" sz="2000" dirty="0" err="1"/>
              <a:t>với</a:t>
            </a:r>
            <a:r>
              <a:rPr lang="en-US" sz="2000" dirty="0"/>
              <a:t> inline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FBCF-1A9E-42DE-9D7C-6E9F1AF0F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function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file </a:t>
            </a:r>
            <a:r>
              <a:rPr lang="en-US" dirty="0" err="1"/>
              <a:t>aspx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E6896-2802-427C-90FD-D5620D79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A7B8-D67D-4506-9BBD-521A8239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166937"/>
            <a:ext cx="57912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D313-4F67-482F-9F7F-F92B88F0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Tạo</a:t>
            </a:r>
            <a:r>
              <a:rPr lang="en-US" sz="2400" dirty="0"/>
              <a:t> web form </a:t>
            </a:r>
            <a:r>
              <a:rPr lang="en-US" sz="2400" dirty="0" err="1"/>
              <a:t>với</a:t>
            </a:r>
            <a:r>
              <a:rPr lang="en-US" sz="2400" dirty="0"/>
              <a:t> inline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AF1D-2CF8-441B-93DE-DFA05C4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xét</a:t>
            </a:r>
            <a:endParaRPr lang="en-US" sz="1800" dirty="0"/>
          </a:p>
          <a:p>
            <a:pPr lvl="1"/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nút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đ</a:t>
            </a:r>
            <a:r>
              <a:rPr lang="vi-VN" sz="1600" dirty="0"/>
              <a:t>ư</a:t>
            </a:r>
            <a:r>
              <a:rPr lang="en-US" sz="1600" dirty="0" err="1"/>
              <a:t>ợc</a:t>
            </a:r>
            <a:r>
              <a:rPr lang="en-US" sz="1600" dirty="0"/>
              <a:t> submit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gọi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Cal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endParaRPr lang="en-US" sz="1600" dirty="0"/>
          </a:p>
          <a:p>
            <a:pPr lvl="1"/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diện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viết</a:t>
            </a:r>
            <a:r>
              <a:rPr lang="en-US" sz="1600" dirty="0"/>
              <a:t> </a:t>
            </a:r>
            <a:r>
              <a:rPr lang="en-US" sz="1600" dirty="0" err="1"/>
              <a:t>cùng</a:t>
            </a:r>
            <a:r>
              <a:rPr lang="en-US" sz="1600" dirty="0"/>
              <a:t> 1 </a:t>
            </a:r>
            <a:r>
              <a:rPr lang="en-US" sz="1600" dirty="0" err="1"/>
              <a:t>trang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42833-2DDB-4054-8A3F-C0936A95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492</TotalTime>
  <Words>288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Euphemia</vt:lpstr>
      <vt:lpstr>Plantagenet Cherokee</vt:lpstr>
      <vt:lpstr>Wingdings</vt:lpstr>
      <vt:lpstr>Academic Literature 16x9</vt:lpstr>
      <vt:lpstr>Asp.net</vt:lpstr>
      <vt:lpstr>Nội dung thực hành</vt:lpstr>
      <vt:lpstr>Tạo web form với inline code</vt:lpstr>
      <vt:lpstr>Tạo web form với inline code</vt:lpstr>
      <vt:lpstr>Tạo web form với inline code</vt:lpstr>
      <vt:lpstr>Tạo web form với inline code</vt:lpstr>
      <vt:lpstr>Tạo web form với inline code</vt:lpstr>
      <vt:lpstr>Tạo web form với inline code</vt:lpstr>
      <vt:lpstr>Tạo web form với inline code</vt:lpstr>
      <vt:lpstr>2. Tạo web form với code behind</vt:lpstr>
      <vt:lpstr>2. Tạo web form với code behind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diagram</dc:title>
  <dc:creator>mthanh</dc:creator>
  <cp:lastModifiedBy>thanh cao minh</cp:lastModifiedBy>
  <cp:revision>46</cp:revision>
  <dcterms:created xsi:type="dcterms:W3CDTF">2018-09-18T03:35:24Z</dcterms:created>
  <dcterms:modified xsi:type="dcterms:W3CDTF">2018-09-27T08:02:01Z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