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72" r:id="rId9"/>
    <p:sldId id="273" r:id="rId10"/>
    <p:sldId id="260" r:id="rId11"/>
    <p:sldId id="275" r:id="rId12"/>
    <p:sldId id="276" r:id="rId13"/>
    <p:sldId id="277" r:id="rId14"/>
    <p:sldId id="263" r:id="rId15"/>
    <p:sldId id="261" r:id="rId16"/>
    <p:sldId id="262" r:id="rId17"/>
    <p:sldId id="265" r:id="rId18"/>
    <p:sldId id="264" r:id="rId19"/>
    <p:sldId id="271" r:id="rId20"/>
    <p:sldId id="266" r:id="rId21"/>
    <p:sldId id="267" r:id="rId22"/>
    <p:sldId id="26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04-Oct-18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04-Oct-18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/>
              <a:t>Asp.net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8675" y="4041270"/>
            <a:ext cx="4300538" cy="95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LẬP TRÌNH THEO MÔ HÌNH PHÂN LỚP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3 – Data Control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DA37-3153-438B-B6A4-D3CBAC0B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displaying and editing data with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3B3-7C1F-455B-A706-FA39EF67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3184031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toolbox,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cụ</a:t>
            </a:r>
            <a:r>
              <a:rPr lang="en-US" sz="1800" dirty="0"/>
              <a:t> Grid view </a:t>
            </a:r>
            <a:r>
              <a:rPr lang="en-US" sz="1800" dirty="0" err="1"/>
              <a:t>kéo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design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Chọn</a:t>
            </a:r>
            <a:r>
              <a:rPr lang="en-US" sz="1800" dirty="0"/>
              <a:t> Data source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Enable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: Paging, </a:t>
            </a:r>
            <a:r>
              <a:rPr lang="en-US" sz="1800" dirty="0" err="1"/>
              <a:t>Sortting</a:t>
            </a:r>
            <a:r>
              <a:rPr lang="en-US" sz="1800" dirty="0"/>
              <a:t>, Editing, Deleting…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CCE6-2B44-4979-B199-C0E33A56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05706-C2DB-4097-8A1A-09187DCE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7" y="1505999"/>
            <a:ext cx="4960613" cy="39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120B-5DEF-40EB-9175-49D46700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and editing data with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6D0F-639C-4699-98B3-0D0CA043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view: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3FA7-8B64-43D7-B2CA-7477A353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2CAD4-27AE-45B7-A7CC-BBE48A97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2" y="2119885"/>
            <a:ext cx="8158579" cy="19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D7B4-4AD3-4266-B1F2-6257EA76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inserting data with </a:t>
            </a:r>
            <a:r>
              <a:rPr lang="en-US" dirty="0" err="1"/>
              <a:t>detailsView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AF52-3023-4951-AB93-A3977E84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student.aspx</a:t>
            </a:r>
          </a:p>
          <a:p>
            <a:r>
              <a:rPr lang="en-US" sz="1800" dirty="0" err="1"/>
              <a:t>Kéo</a:t>
            </a:r>
            <a:r>
              <a:rPr lang="en-US" sz="1800" dirty="0"/>
              <a:t> </a:t>
            </a:r>
            <a:r>
              <a:rPr lang="en-US" sz="1800" dirty="0" err="1"/>
              <a:t>DetailsView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d</a:t>
            </a:r>
            <a:r>
              <a:rPr lang="vi-VN" sz="1800" dirty="0"/>
              <a:t>ư</a:t>
            </a:r>
            <a:r>
              <a:rPr lang="en-US" sz="1800" dirty="0" err="1"/>
              <a:t>ới</a:t>
            </a:r>
            <a:r>
              <a:rPr lang="en-US" sz="1800" dirty="0"/>
              <a:t> Grid view</a:t>
            </a:r>
          </a:p>
          <a:p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Smart Tasks panel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F27A-53B7-4961-BDD1-F8035F49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A388E-D2A5-493C-A519-A4531830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3113122"/>
            <a:ext cx="5809186" cy="28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9193-2419-4303-AB14-887DCBE3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storing Your Connection strings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A918-002D-4788-AB80-29FE08B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5E296-FC00-49B3-847D-D09BAE46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9" y="2038349"/>
            <a:ext cx="7295224" cy="19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40690"/>
            <a:ext cx="7485512" cy="1096962"/>
          </a:xfrm>
        </p:spPr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3E947A-CA35-4FB7-BA77-B1E8743A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ô 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 source 1</a:t>
            </a:r>
          </a:p>
          <a:p>
            <a:r>
              <a:rPr lang="en-US" dirty="0"/>
              <a:t>Grid view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 source 2,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=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39D85-1D70-4780-ADD4-C2B799E23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7"/>
          <a:stretch/>
        </p:blipFill>
        <p:spPr>
          <a:xfrm>
            <a:off x="828675" y="2487707"/>
            <a:ext cx="7713757" cy="18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 form </a:t>
            </a:r>
            <a:r>
              <a:rPr lang="en-US" sz="1600" dirty="0" err="1"/>
              <a:t>mới</a:t>
            </a:r>
            <a:r>
              <a:rPr lang="en-US" sz="1600" dirty="0"/>
              <a:t> Svfilter.aspx</a:t>
            </a:r>
          </a:p>
          <a:p>
            <a:r>
              <a:rPr lang="en-US" sz="1600" dirty="0" err="1"/>
              <a:t>Chèn</a:t>
            </a:r>
            <a:r>
              <a:rPr lang="en-US" sz="1600" dirty="0"/>
              <a:t> </a:t>
            </a:r>
            <a:r>
              <a:rPr lang="en-US" sz="1600" dirty="0" err="1"/>
              <a:t>DropDownList</a:t>
            </a:r>
            <a:endParaRPr lang="en-US" sz="1600" dirty="0"/>
          </a:p>
          <a:p>
            <a:r>
              <a:rPr lang="en-US" sz="1600" dirty="0" err="1"/>
              <a:t>Chọn</a:t>
            </a:r>
            <a:r>
              <a:rPr lang="en-US" sz="1600" dirty="0"/>
              <a:t> Data Source </a:t>
            </a:r>
            <a:r>
              <a:rPr lang="en-US" sz="1600" dirty="0" err="1"/>
              <a:t>mới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590CC-D4A5-4715-8101-9EB98941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42" y="2246051"/>
            <a:ext cx="4525612" cy="35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listbox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/>
              <a:t>Chọn</a:t>
            </a:r>
            <a:r>
              <a:rPr lang="en-US" dirty="0"/>
              <a:t> SQL Database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data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E244F-D8DE-4977-B6E7-B8A010B0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469" y="2142328"/>
            <a:ext cx="5320994" cy="4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D5EC3-7C05-4532-9C84-5F6F9014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61" y="1613251"/>
            <a:ext cx="5415254" cy="47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table</a:t>
            </a:r>
          </a:p>
          <a:p>
            <a:r>
              <a:rPr lang="en-US" dirty="0" err="1"/>
              <a:t>Chọn</a:t>
            </a:r>
            <a:r>
              <a:rPr lang="en-US" dirty="0"/>
              <a:t> field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WHERE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CB4C5-6275-42DD-A633-BFA9D6AA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97" y="2061781"/>
            <a:ext cx="4890087" cy="42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Test 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AB926-FFA9-4D24-9F17-669EC0B0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1" y="1639149"/>
            <a:ext cx="5131819" cy="44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DBE9-8110-4392-9C35-2553A82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34E3E-9753-446C-A016-00A9C7D7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 efficiently with the data in your system</a:t>
            </a:r>
          </a:p>
          <a:p>
            <a:pPr lvl="1"/>
            <a:r>
              <a:rPr lang="en-US" sz="1600" dirty="0"/>
              <a:t>data-bound controls</a:t>
            </a:r>
          </a:p>
          <a:p>
            <a:pPr lvl="1"/>
            <a:r>
              <a:rPr lang="en-US" sz="1600" dirty="0"/>
              <a:t>data source controls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07A215-6FC9-4503-822E-17766B38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52" y="1518080"/>
            <a:ext cx="2143750" cy="4926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8ADE58-C9BF-4CA6-A671-BF45046B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" y="3585832"/>
            <a:ext cx="5424256" cy="13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B37-CF67-4216-9B81-FE64FE13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F1ED-E813-4BDD-9B18-CB174723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600200"/>
            <a:ext cx="2837803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sv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/>
              <a:t>Thêm</a:t>
            </a:r>
            <a:r>
              <a:rPr lang="en-US" dirty="0"/>
              <a:t> Grid view </a:t>
            </a:r>
            <a:r>
              <a:rPr lang="en-US" dirty="0" err="1"/>
              <a:t>vào</a:t>
            </a:r>
            <a:r>
              <a:rPr lang="en-US" dirty="0"/>
              <a:t> form</a:t>
            </a:r>
          </a:p>
          <a:p>
            <a:r>
              <a:rPr lang="en-US" dirty="0" err="1"/>
              <a:t>Chọn</a:t>
            </a:r>
            <a:r>
              <a:rPr lang="en-US" dirty="0"/>
              <a:t> Data source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Student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WHERE.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birthplace = 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listbox</a:t>
            </a:r>
            <a:r>
              <a:rPr lang="en-US" dirty="0"/>
              <a:t>.</a:t>
            </a:r>
          </a:p>
          <a:p>
            <a:r>
              <a:rPr lang="en-US" dirty="0" err="1"/>
              <a:t>Chọn</a:t>
            </a:r>
            <a:r>
              <a:rPr lang="en-US" dirty="0"/>
              <a:t> Add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550-A2FB-4F81-A957-2D6A1BBE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B721A-C894-495C-85CB-5F22D620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8" y="1489653"/>
            <a:ext cx="5031650" cy="38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E8B-F985-4B15-9502-FACA167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data-bound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5593-87E1-47BE-831E-64C5390E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519926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List controls</a:t>
            </a:r>
            <a:r>
              <a:rPr lang="en-US" sz="1800" dirty="0"/>
              <a:t>: The </a:t>
            </a:r>
            <a:r>
              <a:rPr lang="en-US" sz="1800" b="1" dirty="0" err="1"/>
              <a:t>GridView</a:t>
            </a:r>
            <a:r>
              <a:rPr lang="en-US" sz="1800" dirty="0"/>
              <a:t>, </a:t>
            </a:r>
            <a:r>
              <a:rPr lang="en-US" sz="1800" b="1" dirty="0" err="1"/>
              <a:t>DataList</a:t>
            </a:r>
            <a:r>
              <a:rPr lang="en-US" sz="1800" dirty="0"/>
              <a:t>, </a:t>
            </a:r>
            <a:r>
              <a:rPr lang="en-US" sz="1800" b="1" dirty="0" err="1"/>
              <a:t>ListView</a:t>
            </a:r>
            <a:r>
              <a:rPr lang="en-US" sz="1800" dirty="0"/>
              <a:t>, and </a:t>
            </a:r>
            <a:r>
              <a:rPr lang="en-US" sz="1800" b="1" dirty="0"/>
              <a:t>Repeater</a:t>
            </a:r>
            <a:r>
              <a:rPr lang="en-US" sz="1800" dirty="0"/>
              <a:t> are all able to display multiple rows at the same time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 err="1"/>
              <a:t>DetailsView</a:t>
            </a:r>
            <a:r>
              <a:rPr lang="en-US" sz="1800" dirty="0"/>
              <a:t> and the </a:t>
            </a:r>
            <a:r>
              <a:rPr lang="en-US" sz="1800" b="1" dirty="0" err="1"/>
              <a:t>FormView</a:t>
            </a:r>
            <a:r>
              <a:rPr lang="en-US" sz="1800" dirty="0"/>
              <a:t> are designed to show a single row at a time. The </a:t>
            </a:r>
            <a:r>
              <a:rPr lang="en-US" sz="1800" b="1" dirty="0" err="1"/>
              <a:t>DataPager</a:t>
            </a:r>
            <a:r>
              <a:rPr lang="en-US" sz="1800" dirty="0"/>
              <a:t> is a helper control used to provide paging capabilities to the </a:t>
            </a:r>
            <a:r>
              <a:rPr lang="en-US" sz="1800" dirty="0" err="1"/>
              <a:t>ListView</a:t>
            </a:r>
            <a:r>
              <a:rPr lang="en-US" sz="1800" dirty="0"/>
              <a:t>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C519-2476-4832-B6E0-E4FB8E2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1DB6E-D44C-47DF-A6F7-5A5126E1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52" y="1518080"/>
            <a:ext cx="2143750" cy="492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F51E1-DE1B-4C52-BE3B-E9CE1F84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60" y="4828622"/>
            <a:ext cx="4623138" cy="15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FB3C-2FA5-44E4-AC2C-DB7E9375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A5C-D791-4E1B-8725-F9845810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bind data to your data-bound controls: </a:t>
            </a:r>
          </a:p>
          <a:p>
            <a:pPr lvl="1"/>
            <a:r>
              <a:rPr lang="en-US" sz="2000" dirty="0" err="1"/>
              <a:t>SqlDataSource</a:t>
            </a:r>
            <a:r>
              <a:rPr lang="en-US" sz="2000" dirty="0"/>
              <a:t>, Entity </a:t>
            </a:r>
            <a:r>
              <a:rPr lang="en-US" sz="2000" dirty="0" err="1"/>
              <a:t>DataSource</a:t>
            </a:r>
            <a:r>
              <a:rPr lang="en-US" sz="2000" dirty="0"/>
              <a:t>, </a:t>
            </a:r>
            <a:r>
              <a:rPr lang="en-US" sz="2000" dirty="0" err="1"/>
              <a:t>LinqDataSource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EF5E-6D88-4F73-B68D-A72E383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1BB7B-E636-45E4-85EC-43AF2686B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35"/>
          <a:stretch/>
        </p:blipFill>
        <p:spPr>
          <a:xfrm>
            <a:off x="1958078" y="2735459"/>
            <a:ext cx="5670657" cy="21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5555-D0F8-45FB-B3A4-E95FE53E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Tạo</a:t>
            </a:r>
            <a:r>
              <a:rPr lang="en-US" dirty="0"/>
              <a:t> CSDL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F15A-50E0-4439-BF48-8D0D2F91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Download script </a:t>
            </a:r>
            <a:r>
              <a:rPr lang="en-US" sz="1800" dirty="0" err="1"/>
              <a:t>tạo</a:t>
            </a:r>
            <a:r>
              <a:rPr lang="en-US" sz="1800" dirty="0"/>
              <a:t> database </a:t>
            </a:r>
            <a:r>
              <a:rPr lang="en-US" sz="1800" dirty="0" err="1">
                <a:solidFill>
                  <a:srgbClr val="FF0000"/>
                </a:solidFill>
              </a:rPr>
              <a:t>student.sql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SQL Server Studio</a:t>
            </a:r>
          </a:p>
          <a:p>
            <a:r>
              <a:rPr lang="en-US" sz="1800" dirty="0" err="1"/>
              <a:t>Chạy</a:t>
            </a:r>
            <a:r>
              <a:rPr lang="en-US" sz="1800" dirty="0"/>
              <a:t> script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81E1-6BA4-45EE-9930-8BC892E4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380ED-B4D2-497E-8F08-C8127A16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3028590"/>
            <a:ext cx="5663953" cy="29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551B-1641-4F7E-BA07-26464F97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0CB-3250-4CB5-BC5C-E1EBCDE3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4231860" cy="4572000"/>
          </a:xfrm>
        </p:spPr>
        <p:txBody>
          <a:bodyPr>
            <a:normAutofit/>
          </a:bodyPr>
          <a:lstStyle/>
          <a:p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cụ</a:t>
            </a:r>
            <a:r>
              <a:rPr lang="en-US" sz="1800" dirty="0"/>
              <a:t> Server</a:t>
            </a:r>
          </a:p>
          <a:p>
            <a:r>
              <a:rPr lang="en-US" sz="1800" dirty="0" err="1"/>
              <a:t>Chọn</a:t>
            </a:r>
            <a:r>
              <a:rPr lang="en-US" sz="1800" dirty="0"/>
              <a:t> Data Connections &gt; Add connection</a:t>
            </a:r>
          </a:p>
          <a:p>
            <a:r>
              <a:rPr lang="en-US" sz="1800" dirty="0" err="1"/>
              <a:t>Điền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b="1" dirty="0"/>
              <a:t>server name</a:t>
            </a:r>
            <a:r>
              <a:rPr lang="en-US" sz="1800" dirty="0"/>
              <a:t>, </a:t>
            </a:r>
            <a:r>
              <a:rPr lang="en-US" sz="1800" dirty="0" err="1"/>
              <a:t>chọn</a:t>
            </a:r>
            <a:r>
              <a:rPr lang="en-US" sz="1800" dirty="0"/>
              <a:t> database,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A2F70-8AE0-4944-BC42-1467F1EE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611CE-1691-4AB4-B9D8-8C470E7F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46" y="3814901"/>
            <a:ext cx="274320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AB023-D950-4A4B-A32D-A5315266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35" y="1357316"/>
            <a:ext cx="376410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DA37-3153-438B-B6A4-D3CBAC0B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3B3-7C1F-455B-A706-FA39EF67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072451" cy="4572000"/>
          </a:xfrm>
        </p:spPr>
        <p:txBody>
          <a:bodyPr>
            <a:normAutofit/>
          </a:bodyPr>
          <a:lstStyle/>
          <a:p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th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b="1" dirty="0"/>
              <a:t>Management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 form: Student.aspx</a:t>
            </a:r>
          </a:p>
          <a:p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cụ</a:t>
            </a:r>
            <a:r>
              <a:rPr lang="en-US" sz="1800" dirty="0"/>
              <a:t> </a:t>
            </a:r>
            <a:r>
              <a:rPr lang="en-US" sz="1800" dirty="0" err="1"/>
              <a:t>SQLDatasource</a:t>
            </a:r>
            <a:r>
              <a:rPr lang="en-US" sz="1800" dirty="0"/>
              <a:t> </a:t>
            </a:r>
            <a:r>
              <a:rPr lang="en-US" sz="1800" dirty="0" err="1"/>
              <a:t>kéo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design</a:t>
            </a:r>
          </a:p>
          <a:p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datasource</a:t>
            </a:r>
            <a:endParaRPr lang="en-US" sz="1800" dirty="0"/>
          </a:p>
          <a:p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CCE6-2B44-4979-B199-C0E33A56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3D014-E68A-4ECB-91DE-7E48FD6E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4230277"/>
            <a:ext cx="5548543" cy="212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A9F8B-FCEC-4AD4-A7D3-D13D0AD0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95" y="2907841"/>
            <a:ext cx="3929802" cy="8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18C-3F37-4C86-96C4-8D0F1FF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0A93-5DBE-4DD6-8751-7CB8C85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B452-73A3-4478-A6C5-D41EE7D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7AEBF-E6F8-4177-B251-246D464C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28" y="1692248"/>
            <a:ext cx="5330407" cy="46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18C-3F37-4C86-96C4-8D0F1FF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0A93-5DBE-4DD6-8751-7CB8C85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Test query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B452-73A3-4478-A6C5-D41EE7D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F2390-4145-4B4E-8C0E-0F3BB8A7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40" y="1874269"/>
            <a:ext cx="4995323" cy="4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662</TotalTime>
  <Words>516</Words>
  <Application>Microsoft Office PowerPoint</Application>
  <PresentationFormat>On-screen Show (4:3)</PresentationFormat>
  <Paragraphs>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Euphemia</vt:lpstr>
      <vt:lpstr>Plantagenet Cherokee</vt:lpstr>
      <vt:lpstr>Wingdings</vt:lpstr>
      <vt:lpstr>Academic Literature 16x9</vt:lpstr>
      <vt:lpstr>Asp.net</vt:lpstr>
      <vt:lpstr>Data control</vt:lpstr>
      <vt:lpstr>data-bound Controls</vt:lpstr>
      <vt:lpstr>data source Controls</vt:lpstr>
      <vt:lpstr>1. Tạo CSDL </vt:lpstr>
      <vt:lpstr>2. Tạo kết nối Database</vt:lpstr>
      <vt:lpstr>3. Tạo Data source</vt:lpstr>
      <vt:lpstr>3. Tạo Data source</vt:lpstr>
      <vt:lpstr>3. Tạo Data source</vt:lpstr>
      <vt:lpstr>4. displaying and editing data with gridView</vt:lpstr>
      <vt:lpstr>displaying and editing data with gridView</vt:lpstr>
      <vt:lpstr>5. inserting data with detailsView</vt:lpstr>
      <vt:lpstr>6. storing Your Connection strings in Web.config</vt:lpstr>
      <vt:lpstr>7. filtering data</vt:lpstr>
      <vt:lpstr>7. filtering data</vt:lpstr>
      <vt:lpstr>7. filtering data</vt:lpstr>
      <vt:lpstr>7. filtering data</vt:lpstr>
      <vt:lpstr>7. filtering data</vt:lpstr>
      <vt:lpstr>7. filtering data</vt:lpstr>
      <vt:lpstr>7. filtering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67</cp:revision>
  <dcterms:created xsi:type="dcterms:W3CDTF">2018-09-18T03:35:24Z</dcterms:created>
  <dcterms:modified xsi:type="dcterms:W3CDTF">2018-10-04T07:51:37Z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