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59" r:id="rId14"/>
    <p:sldId id="260" r:id="rId15"/>
    <p:sldId id="26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1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09-Oct-18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09-Oct-18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5" y="0"/>
            <a:ext cx="1310643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6" y="2292097"/>
            <a:ext cx="7572375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7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6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491003" y="1600201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1" y="365125"/>
            <a:ext cx="12858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5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7"/>
            <a:ext cx="4300538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7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5235799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3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1" y="0"/>
            <a:ext cx="1310643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3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Cao Minh </a:t>
            </a:r>
            <a:r>
              <a:rPr lang="en-US" sz="1350" dirty="0" err="1"/>
              <a:t>Thành</a:t>
            </a: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3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0"/>
            <a:ext cx="1337391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6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33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6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6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6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7" y="1600201"/>
            <a:ext cx="4083939" cy="4572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6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6" y="6356354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5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4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27532" y="1219204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28675" y="2576323"/>
            <a:ext cx="4300538" cy="1664768"/>
          </a:xfrm>
        </p:spPr>
        <p:txBody>
          <a:bodyPr anchor="ctr"/>
          <a:lstStyle/>
          <a:p>
            <a:r>
              <a:rPr lang="en-US" dirty="0"/>
              <a:t>Asp.net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28675" y="4041270"/>
            <a:ext cx="4300538" cy="955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LẬP TRÌNH THEO MÔ HÌNH PHÂN LỚP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r>
              <a:rPr lang="en-US" sz="1600" dirty="0"/>
              <a:t> 4: 1 tier – 2 layer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5328-E469-4BB5-A7D8-487B4053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Repeater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A0D5F-5AA1-41DD-85AD-1749AD6E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15967-BFD0-416D-8EA6-28FC08982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44" y="1661926"/>
            <a:ext cx="6743024" cy="303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FAE4-04C6-4DAF-8CDD-BAB93B07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form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EC99-4E77-4F14-84BA-B4F004D9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3CC31-BB29-44FC-84B0-CCC596EF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61" y="1717308"/>
            <a:ext cx="56959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AF77-97F9-4910-9950-4BD9F178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Page_Load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7C457-9C65-4205-8996-2E2D0AA4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A9E0B-27BD-49A6-87DC-2AE6707B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6" y="1761754"/>
            <a:ext cx="7123083" cy="404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E824-5989-4F91-8028-7628D63A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7B88-AD37-4D67-94C4-2C81FED0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cập</a:t>
            </a:r>
            <a:r>
              <a:rPr lang="en-US" sz="1600" dirty="0"/>
              <a:t> </a:t>
            </a:r>
            <a:r>
              <a:rPr lang="en-US" sz="1600" dirty="0" err="1"/>
              <a:t>nhật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Grid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xóa</a:t>
            </a:r>
            <a:r>
              <a:rPr lang="en-US" sz="1600" dirty="0"/>
              <a:t> 01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Grid view (</a:t>
            </a:r>
            <a:r>
              <a:rPr lang="en-US" sz="1600" dirty="0" err="1"/>
              <a:t>HyperLink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BEB31-EE81-435A-A52D-1089ED3B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AEDBE9-8110-4392-9C35-2553A824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Tạo</a:t>
            </a:r>
            <a:r>
              <a:rPr lang="en-US" sz="2800" dirty="0"/>
              <a:t> layer DAL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34E3E-9753-446C-A016-00A9C7D7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Tạo</a:t>
            </a:r>
            <a:r>
              <a:rPr lang="en-US" sz="1600" dirty="0"/>
              <a:t> class SV_DAL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dirty="0" err="1"/>
              <a:t>truy</a:t>
            </a:r>
            <a:r>
              <a:rPr lang="en-US" sz="1600" dirty="0"/>
              <a:t> </a:t>
            </a:r>
            <a:r>
              <a:rPr lang="en-US" sz="1600" dirty="0" err="1"/>
              <a:t>xuất</a:t>
            </a:r>
            <a:r>
              <a:rPr lang="en-US" sz="1600" dirty="0"/>
              <a:t> CSDL</a:t>
            </a:r>
          </a:p>
          <a:p>
            <a:pPr lvl="1"/>
            <a:r>
              <a:rPr lang="en-US" sz="1300" dirty="0" err="1"/>
              <a:t>Hàm</a:t>
            </a:r>
            <a:r>
              <a:rPr lang="en-US" sz="1300" dirty="0"/>
              <a:t> </a:t>
            </a:r>
            <a:r>
              <a:rPr lang="en-US" sz="1300" dirty="0" err="1"/>
              <a:t>khởi</a:t>
            </a:r>
            <a:r>
              <a:rPr lang="en-US" sz="1300" dirty="0"/>
              <a:t> </a:t>
            </a:r>
            <a:r>
              <a:rPr lang="en-US" sz="1300" dirty="0" err="1"/>
              <a:t>tạo</a:t>
            </a:r>
            <a:r>
              <a:rPr lang="en-US" sz="1300" dirty="0"/>
              <a:t>: </a:t>
            </a:r>
            <a:r>
              <a:rPr lang="en-US" sz="1300" dirty="0" err="1"/>
              <a:t>Tạo</a:t>
            </a:r>
            <a:r>
              <a:rPr lang="en-US" sz="1300" dirty="0"/>
              <a:t> </a:t>
            </a:r>
            <a:r>
              <a:rPr lang="en-US" sz="1300" dirty="0" err="1"/>
              <a:t>kết</a:t>
            </a:r>
            <a:r>
              <a:rPr lang="en-US" sz="1300" dirty="0"/>
              <a:t> </a:t>
            </a:r>
            <a:r>
              <a:rPr lang="en-US" sz="1300" dirty="0" err="1"/>
              <a:t>nối</a:t>
            </a:r>
            <a:endParaRPr lang="en-US" sz="1300" dirty="0"/>
          </a:p>
          <a:p>
            <a:pPr lvl="1"/>
            <a:r>
              <a:rPr lang="en-US" sz="1300" dirty="0" err="1"/>
              <a:t>Hàm</a:t>
            </a:r>
            <a:r>
              <a:rPr lang="en-US" sz="1300" dirty="0"/>
              <a:t> </a:t>
            </a:r>
            <a:r>
              <a:rPr lang="en-US" sz="1300" dirty="0" err="1"/>
              <a:t>getAllSV</a:t>
            </a:r>
            <a:r>
              <a:rPr lang="en-US" sz="1300" dirty="0"/>
              <a:t> </a:t>
            </a:r>
            <a:r>
              <a:rPr lang="en-US" sz="1300" dirty="0" err="1"/>
              <a:t>trả</a:t>
            </a:r>
            <a:r>
              <a:rPr lang="en-US" sz="1300" dirty="0"/>
              <a:t> </a:t>
            </a:r>
            <a:r>
              <a:rPr lang="en-US" sz="1300" dirty="0" err="1"/>
              <a:t>về</a:t>
            </a:r>
            <a:r>
              <a:rPr lang="en-US" sz="1300" dirty="0"/>
              <a:t> </a:t>
            </a:r>
            <a:r>
              <a:rPr lang="en-US" sz="1300" dirty="0" err="1"/>
              <a:t>DataTable</a:t>
            </a:r>
            <a:endParaRPr lang="en-US" sz="1300" dirty="0"/>
          </a:p>
          <a:p>
            <a:pPr lvl="1"/>
            <a:r>
              <a:rPr lang="en-US" sz="1300" dirty="0" err="1"/>
              <a:t>Hàm</a:t>
            </a:r>
            <a:r>
              <a:rPr lang="en-US" sz="1300" dirty="0"/>
              <a:t> </a:t>
            </a:r>
            <a:r>
              <a:rPr lang="en-US" dirty="0" err="1"/>
              <a:t>getSVbyID</a:t>
            </a:r>
            <a:endParaRPr lang="en-US" dirty="0"/>
          </a:p>
          <a:p>
            <a:pPr lvl="1"/>
            <a:r>
              <a:rPr lang="en-US" sz="1300" dirty="0" err="1"/>
              <a:t>Hàm</a:t>
            </a:r>
            <a:r>
              <a:rPr lang="en-US" sz="1300" dirty="0"/>
              <a:t> </a:t>
            </a:r>
            <a:r>
              <a:rPr lang="en-US" dirty="0"/>
              <a:t>inserts</a:t>
            </a:r>
          </a:p>
          <a:p>
            <a:pPr lvl="1"/>
            <a:r>
              <a:rPr lang="en-US" sz="1300" dirty="0" err="1"/>
              <a:t>Hàm</a:t>
            </a:r>
            <a:r>
              <a:rPr lang="en-US" sz="1300" dirty="0"/>
              <a:t> </a:t>
            </a:r>
            <a:r>
              <a:rPr lang="en-US" dirty="0"/>
              <a:t>updates</a:t>
            </a:r>
          </a:p>
          <a:p>
            <a:pPr lvl="1"/>
            <a:r>
              <a:rPr lang="en-US" sz="1300" dirty="0" err="1"/>
              <a:t>Hàm</a:t>
            </a:r>
            <a:r>
              <a:rPr lang="en-US" sz="1300" dirty="0"/>
              <a:t> delete</a:t>
            </a:r>
          </a:p>
        </p:txBody>
      </p:sp>
    </p:spTree>
    <p:extLst>
      <p:ext uri="{BB962C8B-B14F-4D97-AF65-F5344CB8AC3E}">
        <p14:creationId xmlns:p14="http://schemas.microsoft.com/office/powerpoint/2010/main" val="18052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4C89-A235-4909-9057-3BE96C69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EE1A-4814-4EEE-B1AB-BA462A5B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8DBFC-93A4-4B0A-A316-723D1D726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7" y="1600200"/>
            <a:ext cx="68389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4C89-A235-4909-9057-3BE96C69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getAllSV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EE1A-4814-4EEE-B1AB-BA462A5B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3B36B3-07ED-4C16-A340-B629568B3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6" y="1760368"/>
            <a:ext cx="47815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4C89-A235-4909-9057-3BE96C69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getSVbyID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EE1A-4814-4EEE-B1AB-BA462A5B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B001E-5F7C-4AE5-A865-CCC2DA03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800225"/>
            <a:ext cx="78390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9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4C89-A235-4909-9057-3BE96C69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insert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EE1A-4814-4EEE-B1AB-BA462A5B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CD2F6-5ABB-45F0-99E9-C031417D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444"/>
            <a:ext cx="9144000" cy="240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2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51B1-5206-46EF-A889-B666E2D7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webform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127F-2053-4CEA-9D6B-9F8A0DBA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Tạo</a:t>
            </a:r>
            <a:r>
              <a:rPr lang="en-US" sz="1800" dirty="0"/>
              <a:t> webform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(dssinhvien.aspx)</a:t>
            </a:r>
          </a:p>
          <a:p>
            <a:r>
              <a:rPr lang="en-US" sz="1800" dirty="0" err="1"/>
              <a:t>Trong</a:t>
            </a:r>
            <a:r>
              <a:rPr lang="en-US" sz="1800" dirty="0"/>
              <a:t> web form </a:t>
            </a:r>
            <a:r>
              <a:rPr lang="en-US" sz="1800" dirty="0" err="1"/>
              <a:t>có</a:t>
            </a:r>
            <a:r>
              <a:rPr lang="en-US" sz="1800" dirty="0"/>
              <a:t> 01 </a:t>
            </a:r>
            <a:r>
              <a:rPr lang="en-US" sz="1800" dirty="0" err="1"/>
              <a:t>Gridview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6950-A339-4B44-A23D-904D7A55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A6385-FF83-4EEA-B9E8-EFD406E4B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46" y="2470211"/>
            <a:ext cx="4277196" cy="2196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34F6D-85DD-4442-92B5-12A14B719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620" y="4672590"/>
            <a:ext cx="6417583" cy="1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2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999D-1A69-4F12-8E3E-1957B44F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22F2-CAE9-4620-986D-73F0B38F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35710"/>
            <a:ext cx="7486650" cy="4572000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webform themoisinhvien.aspx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form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textbox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D20F1-9E0D-4A18-AC4A-57E8A038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0BF8F-06CE-41E1-AB55-7ABE179B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5" y="2876134"/>
            <a:ext cx="84582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4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999D-1A69-4F12-8E3E-1957B44F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22F2-CAE9-4620-986D-73F0B38F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35710"/>
            <a:ext cx="7486650" cy="4572000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webform themoisinhvien.aspx</a:t>
            </a:r>
          </a:p>
          <a:p>
            <a:r>
              <a:rPr lang="en-US" dirty="0"/>
              <a:t>Code </a:t>
            </a:r>
            <a:r>
              <a:rPr lang="en-US" dirty="0" err="1"/>
              <a:t>Bihide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D20F1-9E0D-4A18-AC4A-57E8A038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E9BA3-2921-43BB-B3EB-371BEFEF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32" y="2647766"/>
            <a:ext cx="7239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734</TotalTime>
  <Words>222</Words>
  <Application>Microsoft Office PowerPoint</Application>
  <PresentationFormat>On-screen Show (4:3)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Euphemia</vt:lpstr>
      <vt:lpstr>Plantagenet Cherokee</vt:lpstr>
      <vt:lpstr>Wingdings</vt:lpstr>
      <vt:lpstr>Academic Literature 16x9</vt:lpstr>
      <vt:lpstr>Asp.net</vt:lpstr>
      <vt:lpstr>Tạo layer DAL</vt:lpstr>
      <vt:lpstr>Ví dụ hàm khởi tạo</vt:lpstr>
      <vt:lpstr>Ví dụ hàm getAllSV</vt:lpstr>
      <vt:lpstr>Ví dụ hàm getSVbyID</vt:lpstr>
      <vt:lpstr>Ví dụ hàm insert</vt:lpstr>
      <vt:lpstr>Tạo webform hiển thị danh sách</vt:lpstr>
      <vt:lpstr>Tạo trang thêm sinh viên mới</vt:lpstr>
      <vt:lpstr>Tạo trang thêm sinh viên mới</vt:lpstr>
      <vt:lpstr>Hiển thị danh sách dùng Repeater</vt:lpstr>
      <vt:lpstr>Hiển thị chi tiết dùng form view</vt:lpstr>
      <vt:lpstr>Hàm Page_Load</vt:lpstr>
      <vt:lpstr>Bài tập thêm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diagram</dc:title>
  <dc:creator>mthanh</dc:creator>
  <cp:lastModifiedBy>thanh cao minh</cp:lastModifiedBy>
  <cp:revision>77</cp:revision>
  <dcterms:created xsi:type="dcterms:W3CDTF">2018-09-18T03:35:24Z</dcterms:created>
  <dcterms:modified xsi:type="dcterms:W3CDTF">2018-10-09T10:47:13Z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