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94" r:id="rId13"/>
    <p:sldId id="295" r:id="rId14"/>
    <p:sldId id="296" r:id="rId15"/>
    <p:sldId id="297" r:id="rId16"/>
    <p:sldId id="298" r:id="rId17"/>
    <p:sldId id="300" r:id="rId18"/>
    <p:sldId id="299" r:id="rId19"/>
    <p:sldId id="301" r:id="rId20"/>
    <p:sldId id="302" r:id="rId21"/>
    <p:sldId id="305" r:id="rId22"/>
    <p:sldId id="303" r:id="rId23"/>
    <p:sldId id="304" r:id="rId24"/>
    <p:sldId id="306" r:id="rId25"/>
    <p:sldId id="307" r:id="rId26"/>
    <p:sldId id="30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6B880-7660-4265-A635-AECB8D25B6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C6BFB0-79FE-4CF7-9024-520BE8EBA1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BE4FC8-7BA4-4CCD-9089-DD878568C147}"/>
              </a:ext>
            </a:extLst>
          </p:cNvPr>
          <p:cNvSpPr>
            <a:spLocks noGrp="1"/>
          </p:cNvSpPr>
          <p:nvPr>
            <p:ph type="dt" sz="half" idx="10"/>
          </p:nvPr>
        </p:nvSpPr>
        <p:spPr/>
        <p:txBody>
          <a:bodyPr/>
          <a:lstStyle/>
          <a:p>
            <a:fld id="{68B62DA8-DEFC-43DD-BBC2-E16F31899DE6}" type="datetimeFigureOut">
              <a:rPr lang="en-US" smtClean="0"/>
              <a:t>22/05/2020</a:t>
            </a:fld>
            <a:endParaRPr lang="en-US"/>
          </a:p>
        </p:txBody>
      </p:sp>
      <p:sp>
        <p:nvSpPr>
          <p:cNvPr id="5" name="Footer Placeholder 4">
            <a:extLst>
              <a:ext uri="{FF2B5EF4-FFF2-40B4-BE49-F238E27FC236}">
                <a16:creationId xmlns:a16="http://schemas.microsoft.com/office/drawing/2014/main" id="{30FF332A-BF67-4898-AF85-8DF01C5244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893997-8A0C-43F7-A98C-23D764A5317F}"/>
              </a:ext>
            </a:extLst>
          </p:cNvPr>
          <p:cNvSpPr>
            <a:spLocks noGrp="1"/>
          </p:cNvSpPr>
          <p:nvPr>
            <p:ph type="sldNum" sz="quarter" idx="12"/>
          </p:nvPr>
        </p:nvSpPr>
        <p:spPr/>
        <p:txBody>
          <a:bodyPr/>
          <a:lstStyle/>
          <a:p>
            <a:fld id="{FD16BEE1-967D-4734-A3FC-C53D594E8BD0}" type="slidenum">
              <a:rPr lang="en-US" smtClean="0"/>
              <a:t>‹#›</a:t>
            </a:fld>
            <a:endParaRPr lang="en-US"/>
          </a:p>
        </p:txBody>
      </p:sp>
    </p:spTree>
    <p:extLst>
      <p:ext uri="{BB962C8B-B14F-4D97-AF65-F5344CB8AC3E}">
        <p14:creationId xmlns:p14="http://schemas.microsoft.com/office/powerpoint/2010/main" val="4156869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C542-606B-4E4B-9201-CD59D5187B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A834B1-81D7-496B-8A5A-028770BBF7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03B492-E675-4407-9764-F8D3667BEAF7}"/>
              </a:ext>
            </a:extLst>
          </p:cNvPr>
          <p:cNvSpPr>
            <a:spLocks noGrp="1"/>
          </p:cNvSpPr>
          <p:nvPr>
            <p:ph type="dt" sz="half" idx="10"/>
          </p:nvPr>
        </p:nvSpPr>
        <p:spPr/>
        <p:txBody>
          <a:bodyPr/>
          <a:lstStyle/>
          <a:p>
            <a:fld id="{68B62DA8-DEFC-43DD-BBC2-E16F31899DE6}" type="datetimeFigureOut">
              <a:rPr lang="en-US" smtClean="0"/>
              <a:t>22/05/2020</a:t>
            </a:fld>
            <a:endParaRPr lang="en-US"/>
          </a:p>
        </p:txBody>
      </p:sp>
      <p:sp>
        <p:nvSpPr>
          <p:cNvPr id="5" name="Footer Placeholder 4">
            <a:extLst>
              <a:ext uri="{FF2B5EF4-FFF2-40B4-BE49-F238E27FC236}">
                <a16:creationId xmlns:a16="http://schemas.microsoft.com/office/drawing/2014/main" id="{80C75153-8E28-4B9A-A4DD-FA0109AD2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D3CAF-B76B-4D91-B2B8-5089B089D68C}"/>
              </a:ext>
            </a:extLst>
          </p:cNvPr>
          <p:cNvSpPr>
            <a:spLocks noGrp="1"/>
          </p:cNvSpPr>
          <p:nvPr>
            <p:ph type="sldNum" sz="quarter" idx="12"/>
          </p:nvPr>
        </p:nvSpPr>
        <p:spPr/>
        <p:txBody>
          <a:bodyPr/>
          <a:lstStyle/>
          <a:p>
            <a:fld id="{FD16BEE1-967D-4734-A3FC-C53D594E8BD0}" type="slidenum">
              <a:rPr lang="en-US" smtClean="0"/>
              <a:t>‹#›</a:t>
            </a:fld>
            <a:endParaRPr lang="en-US"/>
          </a:p>
        </p:txBody>
      </p:sp>
    </p:spTree>
    <p:extLst>
      <p:ext uri="{BB962C8B-B14F-4D97-AF65-F5344CB8AC3E}">
        <p14:creationId xmlns:p14="http://schemas.microsoft.com/office/powerpoint/2010/main" val="1917805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2D105-066A-44F4-83A5-2DAF91982B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FBE3AA-CEBE-4E4C-AE24-72401F0AF1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0BB59B-089B-43BE-8AF1-A61C4CE73640}"/>
              </a:ext>
            </a:extLst>
          </p:cNvPr>
          <p:cNvSpPr>
            <a:spLocks noGrp="1"/>
          </p:cNvSpPr>
          <p:nvPr>
            <p:ph type="dt" sz="half" idx="10"/>
          </p:nvPr>
        </p:nvSpPr>
        <p:spPr/>
        <p:txBody>
          <a:bodyPr/>
          <a:lstStyle/>
          <a:p>
            <a:fld id="{68B62DA8-DEFC-43DD-BBC2-E16F31899DE6}" type="datetimeFigureOut">
              <a:rPr lang="en-US" smtClean="0"/>
              <a:t>22/05/2020</a:t>
            </a:fld>
            <a:endParaRPr lang="en-US"/>
          </a:p>
        </p:txBody>
      </p:sp>
      <p:sp>
        <p:nvSpPr>
          <p:cNvPr id="5" name="Footer Placeholder 4">
            <a:extLst>
              <a:ext uri="{FF2B5EF4-FFF2-40B4-BE49-F238E27FC236}">
                <a16:creationId xmlns:a16="http://schemas.microsoft.com/office/drawing/2014/main" id="{D4E1DFCA-51A0-4232-B31B-DDCC4C1AFA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70C458-8C53-45D3-BF58-649CC390852A}"/>
              </a:ext>
            </a:extLst>
          </p:cNvPr>
          <p:cNvSpPr>
            <a:spLocks noGrp="1"/>
          </p:cNvSpPr>
          <p:nvPr>
            <p:ph type="sldNum" sz="quarter" idx="12"/>
          </p:nvPr>
        </p:nvSpPr>
        <p:spPr/>
        <p:txBody>
          <a:bodyPr/>
          <a:lstStyle/>
          <a:p>
            <a:fld id="{FD16BEE1-967D-4734-A3FC-C53D594E8BD0}" type="slidenum">
              <a:rPr lang="en-US" smtClean="0"/>
              <a:t>‹#›</a:t>
            </a:fld>
            <a:endParaRPr lang="en-US"/>
          </a:p>
        </p:txBody>
      </p:sp>
    </p:spTree>
    <p:extLst>
      <p:ext uri="{BB962C8B-B14F-4D97-AF65-F5344CB8AC3E}">
        <p14:creationId xmlns:p14="http://schemas.microsoft.com/office/powerpoint/2010/main" val="330709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2BF88-03EF-4C76-A81B-4847C98AE3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B4A2ED-CC9A-44CF-9044-65381F2431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22FD3C-B248-408F-86F0-3DAD5E38798D}"/>
              </a:ext>
            </a:extLst>
          </p:cNvPr>
          <p:cNvSpPr>
            <a:spLocks noGrp="1"/>
          </p:cNvSpPr>
          <p:nvPr>
            <p:ph type="dt" sz="half" idx="10"/>
          </p:nvPr>
        </p:nvSpPr>
        <p:spPr/>
        <p:txBody>
          <a:bodyPr/>
          <a:lstStyle/>
          <a:p>
            <a:fld id="{68B62DA8-DEFC-43DD-BBC2-E16F31899DE6}" type="datetimeFigureOut">
              <a:rPr lang="en-US" smtClean="0"/>
              <a:t>22/05/2020</a:t>
            </a:fld>
            <a:endParaRPr lang="en-US"/>
          </a:p>
        </p:txBody>
      </p:sp>
      <p:sp>
        <p:nvSpPr>
          <p:cNvPr id="5" name="Footer Placeholder 4">
            <a:extLst>
              <a:ext uri="{FF2B5EF4-FFF2-40B4-BE49-F238E27FC236}">
                <a16:creationId xmlns:a16="http://schemas.microsoft.com/office/drawing/2014/main" id="{500D558B-9F11-4B8A-BF02-79E44D08C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B52E9-417C-455C-9414-E81F9E47A52C}"/>
              </a:ext>
            </a:extLst>
          </p:cNvPr>
          <p:cNvSpPr>
            <a:spLocks noGrp="1"/>
          </p:cNvSpPr>
          <p:nvPr>
            <p:ph type="sldNum" sz="quarter" idx="12"/>
          </p:nvPr>
        </p:nvSpPr>
        <p:spPr/>
        <p:txBody>
          <a:bodyPr/>
          <a:lstStyle/>
          <a:p>
            <a:fld id="{FD16BEE1-967D-4734-A3FC-C53D594E8BD0}" type="slidenum">
              <a:rPr lang="en-US" smtClean="0"/>
              <a:t>‹#›</a:t>
            </a:fld>
            <a:endParaRPr lang="en-US"/>
          </a:p>
        </p:txBody>
      </p:sp>
    </p:spTree>
    <p:extLst>
      <p:ext uri="{BB962C8B-B14F-4D97-AF65-F5344CB8AC3E}">
        <p14:creationId xmlns:p14="http://schemas.microsoft.com/office/powerpoint/2010/main" val="3140413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B3F78-D8CA-42EC-B067-DD9514889E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8307F3-8AFA-4280-8F2A-BEC3667D12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3FFE58-6323-4E48-BECE-09AFC6B347C2}"/>
              </a:ext>
            </a:extLst>
          </p:cNvPr>
          <p:cNvSpPr>
            <a:spLocks noGrp="1"/>
          </p:cNvSpPr>
          <p:nvPr>
            <p:ph type="dt" sz="half" idx="10"/>
          </p:nvPr>
        </p:nvSpPr>
        <p:spPr/>
        <p:txBody>
          <a:bodyPr/>
          <a:lstStyle/>
          <a:p>
            <a:fld id="{68B62DA8-DEFC-43DD-BBC2-E16F31899DE6}" type="datetimeFigureOut">
              <a:rPr lang="en-US" smtClean="0"/>
              <a:t>22/05/2020</a:t>
            </a:fld>
            <a:endParaRPr lang="en-US"/>
          </a:p>
        </p:txBody>
      </p:sp>
      <p:sp>
        <p:nvSpPr>
          <p:cNvPr id="5" name="Footer Placeholder 4">
            <a:extLst>
              <a:ext uri="{FF2B5EF4-FFF2-40B4-BE49-F238E27FC236}">
                <a16:creationId xmlns:a16="http://schemas.microsoft.com/office/drawing/2014/main" id="{5A5EC7E7-96D4-473B-B0AC-F1B69085E9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8DF01-7896-49F5-AF65-DF9B0A4EF8B2}"/>
              </a:ext>
            </a:extLst>
          </p:cNvPr>
          <p:cNvSpPr>
            <a:spLocks noGrp="1"/>
          </p:cNvSpPr>
          <p:nvPr>
            <p:ph type="sldNum" sz="quarter" idx="12"/>
          </p:nvPr>
        </p:nvSpPr>
        <p:spPr/>
        <p:txBody>
          <a:bodyPr/>
          <a:lstStyle/>
          <a:p>
            <a:fld id="{FD16BEE1-967D-4734-A3FC-C53D594E8BD0}" type="slidenum">
              <a:rPr lang="en-US" smtClean="0"/>
              <a:t>‹#›</a:t>
            </a:fld>
            <a:endParaRPr lang="en-US"/>
          </a:p>
        </p:txBody>
      </p:sp>
    </p:spTree>
    <p:extLst>
      <p:ext uri="{BB962C8B-B14F-4D97-AF65-F5344CB8AC3E}">
        <p14:creationId xmlns:p14="http://schemas.microsoft.com/office/powerpoint/2010/main" val="2063270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D0680-9F39-4E00-9CA7-AED38F915D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EE1B18-5259-42EB-9A4C-E89384D600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08C479-6C36-4740-BD45-23A8465E02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E35F38-CABE-42C6-A08E-4A56CC905E38}"/>
              </a:ext>
            </a:extLst>
          </p:cNvPr>
          <p:cNvSpPr>
            <a:spLocks noGrp="1"/>
          </p:cNvSpPr>
          <p:nvPr>
            <p:ph type="dt" sz="half" idx="10"/>
          </p:nvPr>
        </p:nvSpPr>
        <p:spPr/>
        <p:txBody>
          <a:bodyPr/>
          <a:lstStyle/>
          <a:p>
            <a:fld id="{68B62DA8-DEFC-43DD-BBC2-E16F31899DE6}" type="datetimeFigureOut">
              <a:rPr lang="en-US" smtClean="0"/>
              <a:t>22/05/2020</a:t>
            </a:fld>
            <a:endParaRPr lang="en-US"/>
          </a:p>
        </p:txBody>
      </p:sp>
      <p:sp>
        <p:nvSpPr>
          <p:cNvPr id="6" name="Footer Placeholder 5">
            <a:extLst>
              <a:ext uri="{FF2B5EF4-FFF2-40B4-BE49-F238E27FC236}">
                <a16:creationId xmlns:a16="http://schemas.microsoft.com/office/drawing/2014/main" id="{8E87FE8D-EDCD-4226-850A-74BB88733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0670A-4011-42A5-A708-F6A06C940FBA}"/>
              </a:ext>
            </a:extLst>
          </p:cNvPr>
          <p:cNvSpPr>
            <a:spLocks noGrp="1"/>
          </p:cNvSpPr>
          <p:nvPr>
            <p:ph type="sldNum" sz="quarter" idx="12"/>
          </p:nvPr>
        </p:nvSpPr>
        <p:spPr/>
        <p:txBody>
          <a:bodyPr/>
          <a:lstStyle/>
          <a:p>
            <a:fld id="{FD16BEE1-967D-4734-A3FC-C53D594E8BD0}" type="slidenum">
              <a:rPr lang="en-US" smtClean="0"/>
              <a:t>‹#›</a:t>
            </a:fld>
            <a:endParaRPr lang="en-US"/>
          </a:p>
        </p:txBody>
      </p:sp>
    </p:spTree>
    <p:extLst>
      <p:ext uri="{BB962C8B-B14F-4D97-AF65-F5344CB8AC3E}">
        <p14:creationId xmlns:p14="http://schemas.microsoft.com/office/powerpoint/2010/main" val="925408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3D53E-52D3-4720-89E1-E8685285AF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2AC170-047C-410D-9E87-9B93750163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E2ECAC-4D40-4D99-BA17-2DDC6CD365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BEFA84-45B0-46A2-8FC1-7C04BA2B9D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9EF210-D235-405C-85FC-D989CFD19D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F33255-5026-45BE-9567-A3C5E3EB32CB}"/>
              </a:ext>
            </a:extLst>
          </p:cNvPr>
          <p:cNvSpPr>
            <a:spLocks noGrp="1"/>
          </p:cNvSpPr>
          <p:nvPr>
            <p:ph type="dt" sz="half" idx="10"/>
          </p:nvPr>
        </p:nvSpPr>
        <p:spPr/>
        <p:txBody>
          <a:bodyPr/>
          <a:lstStyle/>
          <a:p>
            <a:fld id="{68B62DA8-DEFC-43DD-BBC2-E16F31899DE6}" type="datetimeFigureOut">
              <a:rPr lang="en-US" smtClean="0"/>
              <a:t>22/05/2020</a:t>
            </a:fld>
            <a:endParaRPr lang="en-US"/>
          </a:p>
        </p:txBody>
      </p:sp>
      <p:sp>
        <p:nvSpPr>
          <p:cNvPr id="8" name="Footer Placeholder 7">
            <a:extLst>
              <a:ext uri="{FF2B5EF4-FFF2-40B4-BE49-F238E27FC236}">
                <a16:creationId xmlns:a16="http://schemas.microsoft.com/office/drawing/2014/main" id="{2BA12A5C-64A4-4810-ACE3-763F139256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EB863B-BAFB-4EA3-A08E-9EB3E16B589A}"/>
              </a:ext>
            </a:extLst>
          </p:cNvPr>
          <p:cNvSpPr>
            <a:spLocks noGrp="1"/>
          </p:cNvSpPr>
          <p:nvPr>
            <p:ph type="sldNum" sz="quarter" idx="12"/>
          </p:nvPr>
        </p:nvSpPr>
        <p:spPr/>
        <p:txBody>
          <a:bodyPr/>
          <a:lstStyle/>
          <a:p>
            <a:fld id="{FD16BEE1-967D-4734-A3FC-C53D594E8BD0}" type="slidenum">
              <a:rPr lang="en-US" smtClean="0"/>
              <a:t>‹#›</a:t>
            </a:fld>
            <a:endParaRPr lang="en-US"/>
          </a:p>
        </p:txBody>
      </p:sp>
    </p:spTree>
    <p:extLst>
      <p:ext uri="{BB962C8B-B14F-4D97-AF65-F5344CB8AC3E}">
        <p14:creationId xmlns:p14="http://schemas.microsoft.com/office/powerpoint/2010/main" val="316584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623-8F31-45A5-A701-CC5640DF28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D7D55C-60D0-4E34-A19A-1DCBFBCFADD9}"/>
              </a:ext>
            </a:extLst>
          </p:cNvPr>
          <p:cNvSpPr>
            <a:spLocks noGrp="1"/>
          </p:cNvSpPr>
          <p:nvPr>
            <p:ph type="dt" sz="half" idx="10"/>
          </p:nvPr>
        </p:nvSpPr>
        <p:spPr/>
        <p:txBody>
          <a:bodyPr/>
          <a:lstStyle/>
          <a:p>
            <a:fld id="{68B62DA8-DEFC-43DD-BBC2-E16F31899DE6}" type="datetimeFigureOut">
              <a:rPr lang="en-US" smtClean="0"/>
              <a:t>22/05/2020</a:t>
            </a:fld>
            <a:endParaRPr lang="en-US"/>
          </a:p>
        </p:txBody>
      </p:sp>
      <p:sp>
        <p:nvSpPr>
          <p:cNvPr id="4" name="Footer Placeholder 3">
            <a:extLst>
              <a:ext uri="{FF2B5EF4-FFF2-40B4-BE49-F238E27FC236}">
                <a16:creationId xmlns:a16="http://schemas.microsoft.com/office/drawing/2014/main" id="{F2275DA9-D3D6-45E3-93CA-2548A0C66E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99731-9439-45CC-878F-B5717DD64B27}"/>
              </a:ext>
            </a:extLst>
          </p:cNvPr>
          <p:cNvSpPr>
            <a:spLocks noGrp="1"/>
          </p:cNvSpPr>
          <p:nvPr>
            <p:ph type="sldNum" sz="quarter" idx="12"/>
          </p:nvPr>
        </p:nvSpPr>
        <p:spPr/>
        <p:txBody>
          <a:bodyPr/>
          <a:lstStyle/>
          <a:p>
            <a:fld id="{FD16BEE1-967D-4734-A3FC-C53D594E8BD0}" type="slidenum">
              <a:rPr lang="en-US" smtClean="0"/>
              <a:t>‹#›</a:t>
            </a:fld>
            <a:endParaRPr lang="en-US"/>
          </a:p>
        </p:txBody>
      </p:sp>
    </p:spTree>
    <p:extLst>
      <p:ext uri="{BB962C8B-B14F-4D97-AF65-F5344CB8AC3E}">
        <p14:creationId xmlns:p14="http://schemas.microsoft.com/office/powerpoint/2010/main" val="268316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D9B663-80E0-4AE2-A6D5-D1426BAC5347}"/>
              </a:ext>
            </a:extLst>
          </p:cNvPr>
          <p:cNvSpPr>
            <a:spLocks noGrp="1"/>
          </p:cNvSpPr>
          <p:nvPr>
            <p:ph type="dt" sz="half" idx="10"/>
          </p:nvPr>
        </p:nvSpPr>
        <p:spPr/>
        <p:txBody>
          <a:bodyPr/>
          <a:lstStyle/>
          <a:p>
            <a:fld id="{68B62DA8-DEFC-43DD-BBC2-E16F31899DE6}" type="datetimeFigureOut">
              <a:rPr lang="en-US" smtClean="0"/>
              <a:t>22/05/2020</a:t>
            </a:fld>
            <a:endParaRPr lang="en-US"/>
          </a:p>
        </p:txBody>
      </p:sp>
      <p:sp>
        <p:nvSpPr>
          <p:cNvPr id="3" name="Footer Placeholder 2">
            <a:extLst>
              <a:ext uri="{FF2B5EF4-FFF2-40B4-BE49-F238E27FC236}">
                <a16:creationId xmlns:a16="http://schemas.microsoft.com/office/drawing/2014/main" id="{C8209A05-AEBB-4F5E-B932-48E74C9F33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247AF4-FB7B-49D9-90E4-EBF87FE758CF}"/>
              </a:ext>
            </a:extLst>
          </p:cNvPr>
          <p:cNvSpPr>
            <a:spLocks noGrp="1"/>
          </p:cNvSpPr>
          <p:nvPr>
            <p:ph type="sldNum" sz="quarter" idx="12"/>
          </p:nvPr>
        </p:nvSpPr>
        <p:spPr/>
        <p:txBody>
          <a:bodyPr/>
          <a:lstStyle/>
          <a:p>
            <a:fld id="{FD16BEE1-967D-4734-A3FC-C53D594E8BD0}" type="slidenum">
              <a:rPr lang="en-US" smtClean="0"/>
              <a:t>‹#›</a:t>
            </a:fld>
            <a:endParaRPr lang="en-US"/>
          </a:p>
        </p:txBody>
      </p:sp>
    </p:spTree>
    <p:extLst>
      <p:ext uri="{BB962C8B-B14F-4D97-AF65-F5344CB8AC3E}">
        <p14:creationId xmlns:p14="http://schemas.microsoft.com/office/powerpoint/2010/main" val="1677361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31631-3240-400F-8CAB-BC695CA74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53B6A9-BD4C-4C20-B6F4-864ACE64F2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31EC48-4B08-459B-AC97-08F20DF7E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2F5817-52DD-4951-B734-13AC51D99F06}"/>
              </a:ext>
            </a:extLst>
          </p:cNvPr>
          <p:cNvSpPr>
            <a:spLocks noGrp="1"/>
          </p:cNvSpPr>
          <p:nvPr>
            <p:ph type="dt" sz="half" idx="10"/>
          </p:nvPr>
        </p:nvSpPr>
        <p:spPr/>
        <p:txBody>
          <a:bodyPr/>
          <a:lstStyle/>
          <a:p>
            <a:fld id="{68B62DA8-DEFC-43DD-BBC2-E16F31899DE6}" type="datetimeFigureOut">
              <a:rPr lang="en-US" smtClean="0"/>
              <a:t>22/05/2020</a:t>
            </a:fld>
            <a:endParaRPr lang="en-US"/>
          </a:p>
        </p:txBody>
      </p:sp>
      <p:sp>
        <p:nvSpPr>
          <p:cNvPr id="6" name="Footer Placeholder 5">
            <a:extLst>
              <a:ext uri="{FF2B5EF4-FFF2-40B4-BE49-F238E27FC236}">
                <a16:creationId xmlns:a16="http://schemas.microsoft.com/office/drawing/2014/main" id="{1083E73F-3E93-4E10-A87E-ED590D0A0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BBC513-160E-4A70-BAB8-F110032E8AD6}"/>
              </a:ext>
            </a:extLst>
          </p:cNvPr>
          <p:cNvSpPr>
            <a:spLocks noGrp="1"/>
          </p:cNvSpPr>
          <p:nvPr>
            <p:ph type="sldNum" sz="quarter" idx="12"/>
          </p:nvPr>
        </p:nvSpPr>
        <p:spPr/>
        <p:txBody>
          <a:bodyPr/>
          <a:lstStyle/>
          <a:p>
            <a:fld id="{FD16BEE1-967D-4734-A3FC-C53D594E8BD0}" type="slidenum">
              <a:rPr lang="en-US" smtClean="0"/>
              <a:t>‹#›</a:t>
            </a:fld>
            <a:endParaRPr lang="en-US"/>
          </a:p>
        </p:txBody>
      </p:sp>
    </p:spTree>
    <p:extLst>
      <p:ext uri="{BB962C8B-B14F-4D97-AF65-F5344CB8AC3E}">
        <p14:creationId xmlns:p14="http://schemas.microsoft.com/office/powerpoint/2010/main" val="3498401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F79E9-1BA2-4C91-9ACA-4E189C1420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0BA941-420D-441D-BDBF-0BF3BEACE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175C40-1BDD-43C5-A474-DCE7B129FB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AAA6E8-8062-42DE-9DA8-5D77B6EECE4B}"/>
              </a:ext>
            </a:extLst>
          </p:cNvPr>
          <p:cNvSpPr>
            <a:spLocks noGrp="1"/>
          </p:cNvSpPr>
          <p:nvPr>
            <p:ph type="dt" sz="half" idx="10"/>
          </p:nvPr>
        </p:nvSpPr>
        <p:spPr/>
        <p:txBody>
          <a:bodyPr/>
          <a:lstStyle/>
          <a:p>
            <a:fld id="{68B62DA8-DEFC-43DD-BBC2-E16F31899DE6}" type="datetimeFigureOut">
              <a:rPr lang="en-US" smtClean="0"/>
              <a:t>22/05/2020</a:t>
            </a:fld>
            <a:endParaRPr lang="en-US"/>
          </a:p>
        </p:txBody>
      </p:sp>
      <p:sp>
        <p:nvSpPr>
          <p:cNvPr id="6" name="Footer Placeholder 5">
            <a:extLst>
              <a:ext uri="{FF2B5EF4-FFF2-40B4-BE49-F238E27FC236}">
                <a16:creationId xmlns:a16="http://schemas.microsoft.com/office/drawing/2014/main" id="{8554C080-DBE2-4059-8D64-2094B5BEF6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3E57DF-1D64-4AA0-BAC3-6FA1134A964C}"/>
              </a:ext>
            </a:extLst>
          </p:cNvPr>
          <p:cNvSpPr>
            <a:spLocks noGrp="1"/>
          </p:cNvSpPr>
          <p:nvPr>
            <p:ph type="sldNum" sz="quarter" idx="12"/>
          </p:nvPr>
        </p:nvSpPr>
        <p:spPr/>
        <p:txBody>
          <a:bodyPr/>
          <a:lstStyle/>
          <a:p>
            <a:fld id="{FD16BEE1-967D-4734-A3FC-C53D594E8BD0}" type="slidenum">
              <a:rPr lang="en-US" smtClean="0"/>
              <a:t>‹#›</a:t>
            </a:fld>
            <a:endParaRPr lang="en-US"/>
          </a:p>
        </p:txBody>
      </p:sp>
    </p:spTree>
    <p:extLst>
      <p:ext uri="{BB962C8B-B14F-4D97-AF65-F5344CB8AC3E}">
        <p14:creationId xmlns:p14="http://schemas.microsoft.com/office/powerpoint/2010/main" val="106057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3146E-27F9-4137-8863-735CFEFBA0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330369-A003-47AF-BDB3-D74508E849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51C7C-AE52-4F40-BA4D-696DA2313E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B62DA8-DEFC-43DD-BBC2-E16F31899DE6}" type="datetimeFigureOut">
              <a:rPr lang="en-US" smtClean="0"/>
              <a:t>22/05/2020</a:t>
            </a:fld>
            <a:endParaRPr lang="en-US"/>
          </a:p>
        </p:txBody>
      </p:sp>
      <p:sp>
        <p:nvSpPr>
          <p:cNvPr id="5" name="Footer Placeholder 4">
            <a:extLst>
              <a:ext uri="{FF2B5EF4-FFF2-40B4-BE49-F238E27FC236}">
                <a16:creationId xmlns:a16="http://schemas.microsoft.com/office/drawing/2014/main" id="{F5A8CA50-662B-4C0C-ADCB-7BDB9A5DC2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B9CE9F-F804-4048-91EA-3B31617385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16BEE1-967D-4734-A3FC-C53D594E8BD0}" type="slidenum">
              <a:rPr lang="en-US" smtClean="0"/>
              <a:t>‹#›</a:t>
            </a:fld>
            <a:endParaRPr lang="en-US"/>
          </a:p>
        </p:txBody>
      </p:sp>
    </p:spTree>
    <p:extLst>
      <p:ext uri="{BB962C8B-B14F-4D97-AF65-F5344CB8AC3E}">
        <p14:creationId xmlns:p14="http://schemas.microsoft.com/office/powerpoint/2010/main" val="1226416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journaldev.com/9400/android-external-storage-read-write-save-file" TargetMode="External"/><Relationship Id="rId2" Type="http://schemas.openxmlformats.org/officeDocument/2006/relationships/hyperlink" Target="https://developer.android.com/training/data-storag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906E6-4C27-450F-B943-F75EA3BD440C}"/>
              </a:ext>
            </a:extLst>
          </p:cNvPr>
          <p:cNvSpPr>
            <a:spLocks noGrp="1"/>
          </p:cNvSpPr>
          <p:nvPr>
            <p:ph type="ctrTitle"/>
          </p:nvPr>
        </p:nvSpPr>
        <p:spPr/>
        <p:txBody>
          <a:bodyPr/>
          <a:lstStyle/>
          <a:p>
            <a:r>
              <a:rPr lang="en-US"/>
              <a:t>Note (XML, file &amp; menu)</a:t>
            </a:r>
          </a:p>
        </p:txBody>
      </p:sp>
      <p:sp>
        <p:nvSpPr>
          <p:cNvPr id="3" name="Subtitle 2">
            <a:extLst>
              <a:ext uri="{FF2B5EF4-FFF2-40B4-BE49-F238E27FC236}">
                <a16:creationId xmlns:a16="http://schemas.microsoft.com/office/drawing/2014/main" id="{C3A4C5AF-148F-418E-B6AE-555F10682C9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68778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95FF3-8E7C-4BF9-8062-175AF1321788}"/>
              </a:ext>
            </a:extLst>
          </p:cNvPr>
          <p:cNvSpPr>
            <a:spLocks noGrp="1"/>
          </p:cNvSpPr>
          <p:nvPr>
            <p:ph type="title"/>
          </p:nvPr>
        </p:nvSpPr>
        <p:spPr>
          <a:xfrm>
            <a:off x="838200" y="365125"/>
            <a:ext cx="10515600" cy="758825"/>
          </a:xfrm>
        </p:spPr>
        <p:txBody>
          <a:bodyPr>
            <a:normAutofit/>
          </a:bodyPr>
          <a:lstStyle/>
          <a:p>
            <a:r>
              <a:rPr lang="en-US"/>
              <a:t>XML - SAX</a:t>
            </a:r>
          </a:p>
        </p:txBody>
      </p:sp>
      <p:sp>
        <p:nvSpPr>
          <p:cNvPr id="3" name="Content Placeholder 2">
            <a:extLst>
              <a:ext uri="{FF2B5EF4-FFF2-40B4-BE49-F238E27FC236}">
                <a16:creationId xmlns:a16="http://schemas.microsoft.com/office/drawing/2014/main" id="{3AA5579B-B838-4BFE-AF32-C719E4ACDF90}"/>
              </a:ext>
            </a:extLst>
          </p:cNvPr>
          <p:cNvSpPr>
            <a:spLocks noGrp="1"/>
          </p:cNvSpPr>
          <p:nvPr>
            <p:ph idx="1"/>
          </p:nvPr>
        </p:nvSpPr>
        <p:spPr>
          <a:xfrm>
            <a:off x="133350" y="981074"/>
            <a:ext cx="10182225" cy="5419725"/>
          </a:xfrm>
        </p:spPr>
        <p:txBody>
          <a:bodyPr>
            <a:normAutofit fontScale="92500" lnSpcReduction="10000"/>
          </a:bodyPr>
          <a:lstStyle/>
          <a:p>
            <a:pPr marL="0" marR="0" lvl="0" indent="0" defTabSz="914400" rtl="0" eaLnBrk="0" fontAlgn="base" latinLnBrk="0" hangingPunct="0">
              <a:spcBef>
                <a:spcPct val="0"/>
              </a:spcBef>
              <a:spcAft>
                <a:spcPts val="600"/>
              </a:spcAft>
              <a:buClrTx/>
              <a:buSzTx/>
              <a:buFontTx/>
              <a:buNone/>
              <a:tabLst/>
            </a:pPr>
            <a:r>
              <a:rPr kumimoji="0" lang="en-US" altLang="en-US" sz="1600" b="1" i="0" u="none" strike="noStrike" cap="none" normalizeH="0" baseline="0">
                <a:ln>
                  <a:noFill/>
                </a:ln>
                <a:effectLst/>
                <a:latin typeface="Consolas" panose="020B0609020204030204" pitchFamily="49" charset="0"/>
              </a:rPr>
              <a:t>while</a:t>
            </a:r>
            <a:r>
              <a:rPr kumimoji="0" lang="en-US" altLang="en-US" sz="1600" b="0" i="0" u="none" strike="noStrike" cap="none" normalizeH="0" baseline="0">
                <a:ln>
                  <a:noFill/>
                </a:ln>
                <a:effectLst/>
                <a:latin typeface="Consolas" panose="020B0609020204030204" pitchFamily="49" charset="0"/>
              </a:rPr>
              <a:t>(eventType!=XmlPullParser.</a:t>
            </a:r>
            <a:r>
              <a:rPr kumimoji="0" lang="en-US" altLang="en-US" sz="1600" b="1" i="1" u="none" strike="noStrike" cap="none" normalizeH="0" baseline="0">
                <a:ln>
                  <a:noFill/>
                </a:ln>
                <a:effectLst/>
                <a:latin typeface="Consolas" panose="020B0609020204030204" pitchFamily="49" charset="0"/>
              </a:rPr>
              <a:t>END_DOCUMENT</a:t>
            </a:r>
            <a:r>
              <a:rPr kumimoji="0" lang="en-US" altLang="en-US" sz="1600" b="0" i="0" u="none" strike="noStrike" cap="none" normalizeH="0" baseline="0">
                <a:ln>
                  <a:noFill/>
                </a:ln>
                <a:effectLst/>
                <a:latin typeface="Consolas" panose="020B0609020204030204" pitchFamily="49" charset="0"/>
              </a:rPr>
              <a:t>)</a:t>
            </a:r>
            <a:r>
              <a:rPr kumimoji="0" lang="en-US" altLang="en-US" sz="1600" b="0" i="1" u="none" strike="noStrike" cap="none" normalizeH="0" baseline="0">
                <a:ln>
                  <a:noFill/>
                </a:ln>
                <a:effectLst/>
                <a:latin typeface="Consolas" panose="020B0609020204030204" pitchFamily="49" charset="0"/>
              </a:rPr>
              <a:t>//chưa kết thúc tài liệu</a:t>
            </a:r>
            <a:br>
              <a:rPr kumimoji="0" lang="en-US" altLang="en-US" sz="1600" b="0" i="1" u="none" strike="noStrike" cap="none" normalizeH="0" baseline="0">
                <a:ln>
                  <a:noFill/>
                </a:ln>
                <a:effectLst/>
                <a:latin typeface="Consolas" panose="020B0609020204030204" pitchFamily="49" charset="0"/>
              </a:rPr>
            </a:br>
            <a:r>
              <a:rPr kumimoji="0" lang="en-US" altLang="en-US" sz="1600" b="0" i="0" u="none" strike="noStrike" cap="none" normalizeH="0" baseline="0">
                <a:ln>
                  <a:noFill/>
                </a:ln>
                <a:effectLst/>
                <a:latin typeface="Consolas" panose="020B0609020204030204" pitchFamily="49" charset="0"/>
              </a:rPr>
              <a:t>{</a:t>
            </a:r>
            <a:br>
              <a:rPr kumimoji="0" lang="en-US" altLang="en-US" sz="1600" b="0" i="0" u="none" strike="noStrike" cap="none" normalizeH="0" baseline="0">
                <a:ln>
                  <a:noFill/>
                </a:ln>
                <a:effectLst/>
                <a:latin typeface="Consolas" panose="020B0609020204030204" pitchFamily="49" charset="0"/>
              </a:rPr>
            </a:br>
            <a:r>
              <a:rPr kumimoji="0" lang="en-US" altLang="en-US" sz="1600" b="0" i="0" u="none" strike="noStrike" cap="none" normalizeH="0" baseline="0">
                <a:ln>
                  <a:noFill/>
                </a:ln>
                <a:effectLst/>
                <a:latin typeface="Consolas" panose="020B0609020204030204" pitchFamily="49" charset="0"/>
              </a:rPr>
              <a:t>    eventType=parser.next();</a:t>
            </a:r>
            <a:r>
              <a:rPr kumimoji="0" lang="en-US" altLang="en-US" sz="1600" b="0" i="1" u="none" strike="noStrike" cap="none" normalizeH="0" baseline="0">
                <a:ln>
                  <a:noFill/>
                </a:ln>
                <a:effectLst/>
                <a:latin typeface="Consolas" panose="020B0609020204030204" pitchFamily="49" charset="0"/>
              </a:rPr>
              <a:t>// bắt đầu duyệt để</a:t>
            </a:r>
            <a:br>
              <a:rPr kumimoji="0" lang="en-US" altLang="en-US" sz="1600" b="0" i="1" u="none" strike="noStrike" cap="none" normalizeH="0" baseline="0">
                <a:ln>
                  <a:noFill/>
                </a:ln>
                <a:effectLst/>
                <a:latin typeface="Consolas" panose="020B0609020204030204" pitchFamily="49" charset="0"/>
              </a:rPr>
            </a:br>
            <a:r>
              <a:rPr kumimoji="0" lang="en-US" altLang="en-US" sz="1600" b="0" i="1" u="none" strike="noStrike" cap="none" normalizeH="0" baseline="0">
                <a:ln>
                  <a:noFill/>
                </a:ln>
                <a:effectLst/>
                <a:latin typeface="Consolas" panose="020B0609020204030204" pitchFamily="49" charset="0"/>
              </a:rPr>
              <a:t>    </a:t>
            </a:r>
            <a:r>
              <a:rPr kumimoji="0" lang="en-US" altLang="en-US" sz="1600" b="1" i="0" u="none" strike="noStrike" cap="none" normalizeH="0" baseline="0">
                <a:ln>
                  <a:noFill/>
                </a:ln>
                <a:effectLst/>
                <a:latin typeface="Consolas" panose="020B0609020204030204" pitchFamily="49" charset="0"/>
              </a:rPr>
              <a:t>switch</a:t>
            </a:r>
            <a:r>
              <a:rPr kumimoji="0" lang="en-US" altLang="en-US" sz="1600" b="0" i="0" u="none" strike="noStrike" cap="none" normalizeH="0" baseline="0">
                <a:ln>
                  <a:noFill/>
                </a:ln>
                <a:effectLst/>
                <a:latin typeface="Consolas" panose="020B0609020204030204" pitchFamily="49" charset="0"/>
              </a:rPr>
              <a:t>(eventType)</a:t>
            </a:r>
            <a:br>
              <a:rPr kumimoji="0" lang="en-US" altLang="en-US" sz="1600" b="0" i="0" u="none" strike="noStrike" cap="none" normalizeH="0" baseline="0">
                <a:ln>
                  <a:noFill/>
                </a:ln>
                <a:effectLst/>
                <a:latin typeface="Consolas" panose="020B0609020204030204" pitchFamily="49" charset="0"/>
              </a:rPr>
            </a:br>
            <a:r>
              <a:rPr kumimoji="0" lang="en-US" altLang="en-US" sz="1600" b="0" i="0" u="none" strike="noStrike" cap="none" normalizeH="0" baseline="0">
                <a:ln>
                  <a:noFill/>
                </a:ln>
                <a:effectLst/>
                <a:latin typeface="Consolas" panose="020B0609020204030204" pitchFamily="49" charset="0"/>
              </a:rPr>
              <a:t>    {</a:t>
            </a:r>
            <a:br>
              <a:rPr kumimoji="0" lang="en-US" altLang="en-US" sz="1600" b="0" i="0" u="none" strike="noStrike" cap="none" normalizeH="0" baseline="0">
                <a:ln>
                  <a:noFill/>
                </a:ln>
                <a:effectLst/>
                <a:latin typeface="Consolas" panose="020B0609020204030204" pitchFamily="49" charset="0"/>
              </a:rPr>
            </a:br>
            <a:r>
              <a:rPr kumimoji="0" lang="en-US" altLang="en-US" sz="1600" b="0" i="0" u="none" strike="noStrike" cap="none" normalizeH="0" baseline="0">
                <a:ln>
                  <a:noFill/>
                </a:ln>
                <a:effectLst/>
                <a:latin typeface="Consolas" panose="020B0609020204030204" pitchFamily="49" charset="0"/>
              </a:rPr>
              <a:t>        </a:t>
            </a:r>
            <a:r>
              <a:rPr kumimoji="0" lang="en-US" altLang="en-US" sz="1600" b="1" i="0" u="none" strike="noStrike" cap="none" normalizeH="0" baseline="0">
                <a:ln>
                  <a:noFill/>
                </a:ln>
                <a:effectLst/>
                <a:latin typeface="Consolas" panose="020B0609020204030204" pitchFamily="49" charset="0"/>
              </a:rPr>
              <a:t>case </a:t>
            </a:r>
            <a:r>
              <a:rPr kumimoji="0" lang="en-US" altLang="en-US" sz="1600" b="0" i="0" u="none" strike="noStrike" cap="none" normalizeH="0" baseline="0">
                <a:ln>
                  <a:noFill/>
                </a:ln>
                <a:effectLst/>
                <a:latin typeface="Consolas" panose="020B0609020204030204" pitchFamily="49" charset="0"/>
              </a:rPr>
              <a:t>XmlPullParser.</a:t>
            </a:r>
            <a:r>
              <a:rPr kumimoji="0" lang="en-US" altLang="en-US" sz="1600" b="1" i="1" u="none" strike="noStrike" cap="none" normalizeH="0" baseline="0">
                <a:ln>
                  <a:noFill/>
                </a:ln>
                <a:effectLst/>
                <a:latin typeface="Consolas" panose="020B0609020204030204" pitchFamily="49" charset="0"/>
              </a:rPr>
              <a:t>START_DOCUMENT</a:t>
            </a:r>
            <a:r>
              <a:rPr kumimoji="0" lang="en-US" altLang="en-US" sz="1600" b="0" i="0" u="none" strike="noStrike" cap="none" normalizeH="0" baseline="0">
                <a:ln>
                  <a:noFill/>
                </a:ln>
                <a:effectLst/>
                <a:latin typeface="Consolas" panose="020B0609020204030204" pitchFamily="49" charset="0"/>
              </a:rPr>
              <a:t>:</a:t>
            </a:r>
            <a:br>
              <a:rPr kumimoji="0" lang="en-US" altLang="en-US" sz="1600" b="0" i="0" u="none" strike="noStrike" cap="none" normalizeH="0" baseline="0">
                <a:ln>
                  <a:noFill/>
                </a:ln>
                <a:effectLst/>
                <a:latin typeface="Consolas" panose="020B0609020204030204" pitchFamily="49" charset="0"/>
              </a:rPr>
            </a:br>
            <a:r>
              <a:rPr kumimoji="0" lang="en-US" altLang="en-US" sz="1600" b="0" i="0" u="none" strike="noStrike" cap="none" normalizeH="0" baseline="0">
                <a:ln>
                  <a:noFill/>
                </a:ln>
                <a:effectLst/>
                <a:latin typeface="Consolas" panose="020B0609020204030204" pitchFamily="49" charset="0"/>
              </a:rPr>
              <a:t>            </a:t>
            </a:r>
            <a:r>
              <a:rPr kumimoji="0" lang="en-US" altLang="en-US" sz="1600" b="1" i="0" u="none" strike="noStrike" cap="none" normalizeH="0" baseline="0">
                <a:ln>
                  <a:noFill/>
                </a:ln>
                <a:effectLst/>
                <a:latin typeface="Consolas" panose="020B0609020204030204" pitchFamily="49" charset="0"/>
              </a:rPr>
              <a:t>break</a:t>
            </a:r>
            <a:r>
              <a:rPr kumimoji="0" lang="en-US" altLang="en-US" sz="1600" b="0" i="0" u="none" strike="noStrike" cap="none" normalizeH="0" baseline="0">
                <a:ln>
                  <a:noFill/>
                </a:ln>
                <a:effectLst/>
                <a:latin typeface="Consolas" panose="020B0609020204030204" pitchFamily="49" charset="0"/>
              </a:rPr>
              <a:t>;</a:t>
            </a:r>
            <a:br>
              <a:rPr kumimoji="0" lang="en-US" altLang="en-US" sz="1600" b="0" i="0" u="none" strike="noStrike" cap="none" normalizeH="0" baseline="0">
                <a:ln>
                  <a:noFill/>
                </a:ln>
                <a:effectLst/>
                <a:latin typeface="Consolas" panose="020B0609020204030204" pitchFamily="49" charset="0"/>
              </a:rPr>
            </a:br>
            <a:r>
              <a:rPr kumimoji="0" lang="en-US" altLang="en-US" sz="1600" b="0" i="0" u="none" strike="noStrike" cap="none" normalizeH="0" baseline="0">
                <a:ln>
                  <a:noFill/>
                </a:ln>
                <a:effectLst/>
                <a:latin typeface="Consolas" panose="020B0609020204030204" pitchFamily="49" charset="0"/>
              </a:rPr>
              <a:t>        </a:t>
            </a:r>
            <a:r>
              <a:rPr kumimoji="0" lang="en-US" altLang="en-US" sz="1600" b="1" i="0" u="none" strike="noStrike" cap="none" normalizeH="0" baseline="0">
                <a:ln>
                  <a:noFill/>
                </a:ln>
                <a:effectLst/>
                <a:latin typeface="Consolas" panose="020B0609020204030204" pitchFamily="49" charset="0"/>
              </a:rPr>
              <a:t>case </a:t>
            </a:r>
            <a:r>
              <a:rPr kumimoji="0" lang="en-US" altLang="en-US" sz="1600" b="0" i="0" u="none" strike="noStrike" cap="none" normalizeH="0" baseline="0">
                <a:ln>
                  <a:noFill/>
                </a:ln>
                <a:effectLst/>
                <a:latin typeface="Consolas" panose="020B0609020204030204" pitchFamily="49" charset="0"/>
              </a:rPr>
              <a:t>XmlPullParser.</a:t>
            </a:r>
            <a:r>
              <a:rPr kumimoji="0" lang="en-US" altLang="en-US" sz="1600" b="1" i="1" u="none" strike="noStrike" cap="none" normalizeH="0" baseline="0">
                <a:ln>
                  <a:noFill/>
                </a:ln>
                <a:effectLst/>
                <a:latin typeface="Consolas" panose="020B0609020204030204" pitchFamily="49" charset="0"/>
              </a:rPr>
              <a:t>END_DOCUMENT</a:t>
            </a:r>
            <a:r>
              <a:rPr kumimoji="0" lang="en-US" altLang="en-US" sz="1600" b="0" i="0" u="none" strike="noStrike" cap="none" normalizeH="0" baseline="0">
                <a:ln>
                  <a:noFill/>
                </a:ln>
                <a:effectLst/>
                <a:latin typeface="Consolas" panose="020B0609020204030204" pitchFamily="49" charset="0"/>
              </a:rPr>
              <a:t>:</a:t>
            </a:r>
            <a:br>
              <a:rPr kumimoji="0" lang="en-US" altLang="en-US" sz="1600" b="0" i="0" u="none" strike="noStrike" cap="none" normalizeH="0" baseline="0">
                <a:ln>
                  <a:noFill/>
                </a:ln>
                <a:effectLst/>
                <a:latin typeface="Consolas" panose="020B0609020204030204" pitchFamily="49" charset="0"/>
              </a:rPr>
            </a:br>
            <a:r>
              <a:rPr kumimoji="0" lang="en-US" altLang="en-US" sz="1600" b="0" i="0" u="none" strike="noStrike" cap="none" normalizeH="0" baseline="0">
                <a:ln>
                  <a:noFill/>
                </a:ln>
                <a:effectLst/>
                <a:latin typeface="Consolas" panose="020B0609020204030204" pitchFamily="49" charset="0"/>
              </a:rPr>
              <a:t>            </a:t>
            </a:r>
            <a:r>
              <a:rPr kumimoji="0" lang="en-US" altLang="en-US" sz="1600" b="1" i="0" u="none" strike="noStrike" cap="none" normalizeH="0" baseline="0">
                <a:ln>
                  <a:noFill/>
                </a:ln>
                <a:effectLst/>
                <a:latin typeface="Consolas" panose="020B0609020204030204" pitchFamily="49" charset="0"/>
              </a:rPr>
              <a:t>break</a:t>
            </a:r>
            <a:r>
              <a:rPr kumimoji="0" lang="en-US" altLang="en-US" sz="1600" b="0" i="0" u="none" strike="noStrike" cap="none" normalizeH="0" baseline="0">
                <a:ln>
                  <a:noFill/>
                </a:ln>
                <a:effectLst/>
                <a:latin typeface="Consolas" panose="020B0609020204030204" pitchFamily="49" charset="0"/>
              </a:rPr>
              <a:t>;</a:t>
            </a:r>
            <a:br>
              <a:rPr kumimoji="0" lang="en-US" altLang="en-US" sz="1600" b="0" i="0" u="none" strike="noStrike" cap="none" normalizeH="0" baseline="0">
                <a:ln>
                  <a:noFill/>
                </a:ln>
                <a:effectLst/>
                <a:latin typeface="Consolas" panose="020B0609020204030204" pitchFamily="49" charset="0"/>
              </a:rPr>
            </a:br>
            <a:r>
              <a:rPr kumimoji="0" lang="en-US" altLang="en-US" sz="1600" b="0" i="0" u="none" strike="noStrike" cap="none" normalizeH="0" baseline="0">
                <a:ln>
                  <a:noFill/>
                </a:ln>
                <a:effectLst/>
                <a:latin typeface="Consolas" panose="020B0609020204030204" pitchFamily="49" charset="0"/>
              </a:rPr>
              <a:t>        </a:t>
            </a:r>
            <a:r>
              <a:rPr kumimoji="0" lang="en-US" altLang="en-US" sz="1600" b="1" i="0" u="none" strike="noStrike" cap="none" normalizeH="0" baseline="0">
                <a:ln>
                  <a:noFill/>
                </a:ln>
                <a:effectLst/>
                <a:latin typeface="Consolas" panose="020B0609020204030204" pitchFamily="49" charset="0"/>
              </a:rPr>
              <a:t>case </a:t>
            </a:r>
            <a:r>
              <a:rPr kumimoji="0" lang="en-US" altLang="en-US" sz="1600" b="0" i="0" u="none" strike="noStrike" cap="none" normalizeH="0" baseline="0">
                <a:ln>
                  <a:noFill/>
                </a:ln>
                <a:effectLst/>
                <a:latin typeface="Consolas" panose="020B0609020204030204" pitchFamily="49" charset="0"/>
              </a:rPr>
              <a:t>XmlPullParser.</a:t>
            </a:r>
            <a:r>
              <a:rPr kumimoji="0" lang="en-US" altLang="en-US" sz="1600" b="1" i="1" u="none" strike="noStrike" cap="none" normalizeH="0" baseline="0">
                <a:ln>
                  <a:noFill/>
                </a:ln>
                <a:effectLst/>
                <a:latin typeface="Consolas" panose="020B0609020204030204" pitchFamily="49" charset="0"/>
              </a:rPr>
              <a:t>START_TAG</a:t>
            </a:r>
            <a:r>
              <a:rPr kumimoji="0" lang="en-US" altLang="en-US" sz="1600" b="0" i="0" u="none" strike="noStrike" cap="none" normalizeH="0" baseline="0">
                <a:ln>
                  <a:noFill/>
                </a:ln>
                <a:effectLst/>
                <a:latin typeface="Consolas" panose="020B0609020204030204" pitchFamily="49" charset="0"/>
              </a:rPr>
              <a:t>:</a:t>
            </a:r>
            <a:r>
              <a:rPr kumimoji="0" lang="en-US" altLang="en-US" sz="1600" b="0" i="1" u="none" strike="noStrike" cap="none" normalizeH="0" baseline="0">
                <a:ln>
                  <a:noFill/>
                </a:ln>
                <a:effectLst/>
                <a:latin typeface="Consolas" panose="020B0609020204030204" pitchFamily="49" charset="0"/>
              </a:rPr>
              <a:t>//là tag mở</a:t>
            </a:r>
            <a:br>
              <a:rPr kumimoji="0" lang="en-US" altLang="en-US" sz="1600" b="0" i="1" u="none" strike="noStrike" cap="none" normalizeH="0" baseline="0">
                <a:ln>
                  <a:noFill/>
                </a:ln>
                <a:effectLst/>
                <a:latin typeface="Consolas" panose="020B0609020204030204" pitchFamily="49" charset="0"/>
              </a:rPr>
            </a:br>
            <a:r>
              <a:rPr kumimoji="0" lang="en-US" altLang="en-US" sz="1600" b="0" i="1" u="none" strike="noStrike" cap="none" normalizeH="0" baseline="0">
                <a:ln>
                  <a:noFill/>
                </a:ln>
                <a:effectLst/>
                <a:latin typeface="Consolas" panose="020B0609020204030204" pitchFamily="49" charset="0"/>
              </a:rPr>
              <a:t>            </a:t>
            </a:r>
            <a:r>
              <a:rPr kumimoji="0" lang="en-US" altLang="en-US" sz="1600" b="0" i="0" u="none" strike="noStrike" cap="none" normalizeH="0" baseline="0">
                <a:ln>
                  <a:noFill/>
                </a:ln>
                <a:effectLst/>
                <a:latin typeface="Consolas" panose="020B0609020204030204" pitchFamily="49" charset="0"/>
              </a:rPr>
              <a:t>nodeName=parser.getName();</a:t>
            </a:r>
            <a:br>
              <a:rPr kumimoji="0" lang="en-US" altLang="en-US" sz="1600" b="0" i="0" u="none" strike="noStrike" cap="none" normalizeH="0" baseline="0">
                <a:ln>
                  <a:noFill/>
                </a:ln>
                <a:effectLst/>
                <a:latin typeface="Consolas" panose="020B0609020204030204" pitchFamily="49" charset="0"/>
              </a:rPr>
            </a:br>
            <a:r>
              <a:rPr kumimoji="0" lang="en-US" altLang="en-US" sz="1600" b="0" i="0" u="none" strike="noStrike" cap="none" normalizeH="0" baseline="0">
                <a:ln>
                  <a:noFill/>
                </a:ln>
                <a:effectLst/>
                <a:latin typeface="Consolas" panose="020B0609020204030204" pitchFamily="49" charset="0"/>
              </a:rPr>
              <a:t>            </a:t>
            </a:r>
            <a:r>
              <a:rPr kumimoji="0" lang="en-US" altLang="en-US" sz="1600" b="1" i="0" u="none" strike="noStrike" cap="none" normalizeH="0" baseline="0">
                <a:ln>
                  <a:noFill/>
                </a:ln>
                <a:effectLst/>
                <a:latin typeface="Consolas" panose="020B0609020204030204" pitchFamily="49" charset="0"/>
              </a:rPr>
              <a:t>if</a:t>
            </a:r>
            <a:r>
              <a:rPr kumimoji="0" lang="en-US" altLang="en-US" sz="1600" b="0" i="0" u="none" strike="noStrike" cap="none" normalizeH="0" baseline="0">
                <a:ln>
                  <a:noFill/>
                </a:ln>
                <a:effectLst/>
                <a:latin typeface="Consolas" panose="020B0609020204030204" pitchFamily="49" charset="0"/>
              </a:rPr>
              <a:t>(nodeName.equals(</a:t>
            </a:r>
            <a:r>
              <a:rPr kumimoji="0" lang="en-US" altLang="en-US" sz="1600" b="1" i="0" u="none" strike="noStrike" cap="none" normalizeH="0" baseline="0">
                <a:ln>
                  <a:noFill/>
                </a:ln>
                <a:effectLst/>
                <a:latin typeface="Consolas" panose="020B0609020204030204" pitchFamily="49" charset="0"/>
              </a:rPr>
              <a:t>"note"</a:t>
            </a:r>
            <a:r>
              <a:rPr kumimoji="0" lang="en-US" altLang="en-US" sz="1600" b="0" i="0" u="none" strike="noStrike" cap="none" normalizeH="0" baseline="0">
                <a:ln>
                  <a:noFill/>
                </a:ln>
                <a:effectLst/>
                <a:latin typeface="Consolas" panose="020B0609020204030204" pitchFamily="49" charset="0"/>
              </a:rPr>
              <a:t>)){</a:t>
            </a:r>
            <a:r>
              <a:rPr kumimoji="0" lang="en-US" altLang="en-US" sz="1600" b="0" i="1" u="none" strike="noStrike" cap="none" normalizeH="0" baseline="0">
                <a:ln>
                  <a:noFill/>
                </a:ln>
                <a:effectLst/>
                <a:latin typeface="Consolas" panose="020B0609020204030204" pitchFamily="49" charset="0"/>
              </a:rPr>
              <a:t>// kiểm tra đúng tag mình muốn hay không</a:t>
            </a:r>
            <a:br>
              <a:rPr kumimoji="0" lang="en-US" altLang="en-US" sz="1600" b="0" i="1" u="none" strike="noStrike" cap="none" normalizeH="0" baseline="0">
                <a:ln>
                  <a:noFill/>
                </a:ln>
                <a:effectLst/>
                <a:latin typeface="Consolas" panose="020B0609020204030204" pitchFamily="49" charset="0"/>
              </a:rPr>
            </a:br>
            <a:r>
              <a:rPr kumimoji="0" lang="en-US" altLang="en-US" sz="1600" b="0" i="1" u="none" strike="noStrike" cap="none" normalizeH="0" baseline="0">
                <a:ln>
                  <a:noFill/>
                </a:ln>
                <a:effectLst/>
                <a:latin typeface="Consolas" panose="020B0609020204030204" pitchFamily="49" charset="0"/>
              </a:rPr>
              <a:t>                </a:t>
            </a:r>
            <a:r>
              <a:rPr kumimoji="0" lang="en-US" altLang="en-US" sz="1600" b="0" i="0" u="none" strike="noStrike" cap="none" normalizeH="0" baseline="0">
                <a:ln>
                  <a:noFill/>
                </a:ln>
                <a:effectLst/>
                <a:latin typeface="Consolas" panose="020B0609020204030204" pitchFamily="49" charset="0"/>
              </a:rPr>
              <a:t>datashow += parser.getAttributeValue(0)+</a:t>
            </a:r>
            <a:r>
              <a:rPr kumimoji="0" lang="en-US" altLang="en-US" sz="1600" b="1" i="0" u="none" strike="noStrike" cap="none" normalizeH="0" baseline="0">
                <a:ln>
                  <a:noFill/>
                </a:ln>
                <a:effectLst/>
                <a:latin typeface="Consolas" panose="020B0609020204030204" pitchFamily="49" charset="0"/>
              </a:rPr>
              <a:t>"-"</a:t>
            </a:r>
            <a:r>
              <a:rPr kumimoji="0" lang="en-US" altLang="en-US" sz="1600" b="0" i="0" u="none" strike="noStrike" cap="none" normalizeH="0" baseline="0">
                <a:ln>
                  <a:noFill/>
                </a:ln>
                <a:effectLst/>
                <a:latin typeface="Consolas" panose="020B0609020204030204" pitchFamily="49" charset="0"/>
              </a:rPr>
              <a:t>;</a:t>
            </a:r>
            <a:r>
              <a:rPr kumimoji="0" lang="en-US" altLang="en-US" sz="1600" b="0" i="1" u="none" strike="noStrike" cap="none" normalizeH="0" baseline="0">
                <a:ln>
                  <a:noFill/>
                </a:ln>
                <a:effectLst/>
                <a:latin typeface="Consolas" panose="020B0609020204030204" pitchFamily="49" charset="0"/>
              </a:rPr>
              <a:t>//lấy giá trị của thuộc tính</a:t>
            </a:r>
            <a:br>
              <a:rPr kumimoji="0" lang="en-US" altLang="en-US" sz="1600" b="0" i="1" u="none" strike="noStrike" cap="none" normalizeH="0" baseline="0">
                <a:ln>
                  <a:noFill/>
                </a:ln>
                <a:effectLst/>
                <a:latin typeface="Consolas" panose="020B0609020204030204" pitchFamily="49" charset="0"/>
              </a:rPr>
            </a:br>
            <a:r>
              <a:rPr kumimoji="0" lang="en-US" altLang="en-US" sz="1600" b="0" i="1" u="none" strike="noStrike" cap="none" normalizeH="0" baseline="0">
                <a:ln>
                  <a:noFill/>
                </a:ln>
                <a:effectLst/>
                <a:latin typeface="Consolas" panose="020B0609020204030204" pitchFamily="49" charset="0"/>
              </a:rPr>
              <a:t>            </a:t>
            </a:r>
            <a:r>
              <a:rPr kumimoji="0" lang="en-US" altLang="en-US" sz="1600" b="0" i="0" u="none" strike="noStrike" cap="none" normalizeH="0" baseline="0">
                <a:ln>
                  <a:noFill/>
                </a:ln>
                <a:effectLst/>
                <a:latin typeface="Consolas" panose="020B0609020204030204" pitchFamily="49" charset="0"/>
              </a:rPr>
              <a:t>}</a:t>
            </a:r>
            <a:br>
              <a:rPr kumimoji="0" lang="en-US" altLang="en-US" sz="1600" b="0" i="0" u="none" strike="noStrike" cap="none" normalizeH="0" baseline="0">
                <a:ln>
                  <a:noFill/>
                </a:ln>
                <a:effectLst/>
                <a:latin typeface="Consolas" panose="020B0609020204030204" pitchFamily="49" charset="0"/>
              </a:rPr>
            </a:br>
            <a:r>
              <a:rPr kumimoji="0" lang="en-US" altLang="en-US" sz="1600" b="0" i="0" u="none" strike="noStrike" cap="none" normalizeH="0" baseline="0">
                <a:ln>
                  <a:noFill/>
                </a:ln>
                <a:effectLst/>
                <a:latin typeface="Consolas" panose="020B0609020204030204" pitchFamily="49" charset="0"/>
              </a:rPr>
              <a:t>            </a:t>
            </a:r>
            <a:r>
              <a:rPr kumimoji="0" lang="en-US" altLang="en-US" sz="1600" b="1" i="0" u="none" strike="noStrike" cap="none" normalizeH="0" baseline="0">
                <a:ln>
                  <a:noFill/>
                </a:ln>
                <a:effectLst/>
                <a:latin typeface="Consolas" panose="020B0609020204030204" pitchFamily="49" charset="0"/>
              </a:rPr>
              <a:t>else if</a:t>
            </a:r>
            <a:r>
              <a:rPr kumimoji="0" lang="en-US" altLang="en-US" sz="1600" b="0" i="0" u="none" strike="noStrike" cap="none" normalizeH="0" baseline="0">
                <a:ln>
                  <a:noFill/>
                </a:ln>
                <a:effectLst/>
                <a:latin typeface="Consolas" panose="020B0609020204030204" pitchFamily="49" charset="0"/>
              </a:rPr>
              <a:t>(nodeName.equals(</a:t>
            </a:r>
            <a:r>
              <a:rPr kumimoji="0" lang="en-US" altLang="en-US" sz="1600" b="1" i="0" u="none" strike="noStrike" cap="none" normalizeH="0" baseline="0">
                <a:ln>
                  <a:noFill/>
                </a:ln>
                <a:effectLst/>
                <a:latin typeface="Consolas" panose="020B0609020204030204" pitchFamily="49" charset="0"/>
              </a:rPr>
              <a:t>"content"</a:t>
            </a:r>
            <a:r>
              <a:rPr kumimoji="0" lang="en-US" altLang="en-US" sz="1600" b="0" i="0" u="none" strike="noStrike" cap="none" normalizeH="0" baseline="0">
                <a:ln>
                  <a:noFill/>
                </a:ln>
                <a:effectLst/>
                <a:latin typeface="Consolas" panose="020B0609020204030204" pitchFamily="49" charset="0"/>
              </a:rPr>
              <a:t>)){</a:t>
            </a:r>
            <a:br>
              <a:rPr kumimoji="0" lang="en-US" altLang="en-US" sz="1600" b="0" i="0" u="none" strike="noStrike" cap="none" normalizeH="0" baseline="0">
                <a:ln>
                  <a:noFill/>
                </a:ln>
                <a:effectLst/>
                <a:latin typeface="Consolas" panose="020B0609020204030204" pitchFamily="49" charset="0"/>
              </a:rPr>
            </a:br>
            <a:r>
              <a:rPr kumimoji="0" lang="en-US" altLang="en-US" sz="1600" b="0" i="0" u="none" strike="noStrike" cap="none" normalizeH="0" baseline="0">
                <a:ln>
                  <a:noFill/>
                </a:ln>
                <a:effectLst/>
                <a:latin typeface="Consolas" panose="020B0609020204030204" pitchFamily="49" charset="0"/>
              </a:rPr>
              <a:t>                datashow += parser.nextText() + </a:t>
            </a:r>
            <a:r>
              <a:rPr kumimoji="0" lang="en-US" altLang="en-US" sz="1600" b="1" i="0" u="none" strike="noStrike" cap="none" normalizeH="0" baseline="0">
                <a:ln>
                  <a:noFill/>
                </a:ln>
                <a:effectLst/>
                <a:latin typeface="Consolas" panose="020B0609020204030204" pitchFamily="49" charset="0"/>
              </a:rPr>
              <a:t>"-"</a:t>
            </a:r>
            <a:r>
              <a:rPr kumimoji="0" lang="en-US" altLang="en-US" sz="1600" b="0" i="0" u="none" strike="noStrike" cap="none" normalizeH="0" baseline="0">
                <a:ln>
                  <a:noFill/>
                </a:ln>
                <a:effectLst/>
                <a:latin typeface="Consolas" panose="020B0609020204030204" pitchFamily="49" charset="0"/>
              </a:rPr>
              <a:t>;</a:t>
            </a:r>
            <a:r>
              <a:rPr kumimoji="0" lang="en-US" altLang="en-US" sz="1600" b="0" i="1" u="none" strike="noStrike" cap="none" normalizeH="0" baseline="0">
                <a:ln>
                  <a:noFill/>
                </a:ln>
                <a:effectLst/>
                <a:latin typeface="Consolas" panose="020B0609020204030204" pitchFamily="49" charset="0"/>
              </a:rPr>
              <a:t>//lấy nội dung tag element</a:t>
            </a:r>
            <a:br>
              <a:rPr kumimoji="0" lang="en-US" altLang="en-US" sz="1600" b="0" i="1" u="none" strike="noStrike" cap="none" normalizeH="0" baseline="0">
                <a:ln>
                  <a:noFill/>
                </a:ln>
                <a:effectLst/>
                <a:latin typeface="Consolas" panose="020B0609020204030204" pitchFamily="49" charset="0"/>
              </a:rPr>
            </a:br>
            <a:r>
              <a:rPr kumimoji="0" lang="en-US" altLang="en-US" sz="1600" b="0" i="1" u="none" strike="noStrike" cap="none" normalizeH="0" baseline="0">
                <a:ln>
                  <a:noFill/>
                </a:ln>
                <a:effectLst/>
                <a:latin typeface="Consolas" panose="020B0609020204030204" pitchFamily="49" charset="0"/>
              </a:rPr>
              <a:t>            </a:t>
            </a:r>
            <a:r>
              <a:rPr kumimoji="0" lang="en-US" altLang="en-US" sz="1600" b="0" i="0" u="none" strike="noStrike" cap="none" normalizeH="0" baseline="0">
                <a:ln>
                  <a:noFill/>
                </a:ln>
                <a:effectLst/>
                <a:latin typeface="Consolas" panose="020B0609020204030204" pitchFamily="49" charset="0"/>
              </a:rPr>
              <a:t>}</a:t>
            </a:r>
            <a:br>
              <a:rPr kumimoji="0" lang="en-US" altLang="en-US" sz="1600" b="0" i="0" u="none" strike="noStrike" cap="none" normalizeH="0" baseline="0">
                <a:ln>
                  <a:noFill/>
                </a:ln>
                <a:effectLst/>
                <a:latin typeface="Consolas" panose="020B0609020204030204" pitchFamily="49" charset="0"/>
              </a:rPr>
            </a:br>
            <a:r>
              <a:rPr kumimoji="0" lang="en-US" altLang="en-US" sz="1600" b="0" i="0" u="none" strike="noStrike" cap="none" normalizeH="0" baseline="0">
                <a:ln>
                  <a:noFill/>
                </a:ln>
                <a:effectLst/>
                <a:latin typeface="Consolas" panose="020B0609020204030204" pitchFamily="49" charset="0"/>
              </a:rPr>
              <a:t>            </a:t>
            </a:r>
            <a:r>
              <a:rPr kumimoji="0" lang="en-US" altLang="en-US" sz="1600" b="1" i="0" u="none" strike="noStrike" cap="none" normalizeH="0" baseline="0">
                <a:ln>
                  <a:noFill/>
                </a:ln>
                <a:effectLst/>
                <a:latin typeface="Consolas" panose="020B0609020204030204" pitchFamily="49" charset="0"/>
              </a:rPr>
              <a:t>break</a:t>
            </a:r>
            <a:r>
              <a:rPr kumimoji="0" lang="en-US" altLang="en-US" sz="1600" b="0" i="0" u="none" strike="noStrike" cap="none" normalizeH="0" baseline="0">
                <a:ln>
                  <a:noFill/>
                </a:ln>
                <a:effectLst/>
                <a:latin typeface="Consolas" panose="020B0609020204030204" pitchFamily="49" charset="0"/>
              </a:rPr>
              <a:t>;</a:t>
            </a:r>
            <a:br>
              <a:rPr kumimoji="0" lang="en-US" altLang="en-US" sz="1600" b="0" i="0" u="none" strike="noStrike" cap="none" normalizeH="0" baseline="0">
                <a:ln>
                  <a:noFill/>
                </a:ln>
                <a:effectLst/>
                <a:latin typeface="Consolas" panose="020B0609020204030204" pitchFamily="49" charset="0"/>
              </a:rPr>
            </a:br>
            <a:r>
              <a:rPr kumimoji="0" lang="en-US" altLang="en-US" sz="1600" b="0" i="0" u="none" strike="noStrike" cap="none" normalizeH="0" baseline="0">
                <a:ln>
                  <a:noFill/>
                </a:ln>
                <a:effectLst/>
                <a:latin typeface="Consolas" panose="020B0609020204030204" pitchFamily="49" charset="0"/>
              </a:rPr>
              <a:t>        </a:t>
            </a:r>
            <a:r>
              <a:rPr kumimoji="0" lang="en-US" altLang="en-US" sz="1600" b="1" i="0" u="none" strike="noStrike" cap="none" normalizeH="0" baseline="0">
                <a:ln>
                  <a:noFill/>
                </a:ln>
                <a:effectLst/>
                <a:latin typeface="Consolas" panose="020B0609020204030204" pitchFamily="49" charset="0"/>
              </a:rPr>
              <a:t>case </a:t>
            </a:r>
            <a:r>
              <a:rPr kumimoji="0" lang="en-US" altLang="en-US" sz="1600" b="0" i="0" u="none" strike="noStrike" cap="none" normalizeH="0" baseline="0">
                <a:ln>
                  <a:noFill/>
                </a:ln>
                <a:effectLst/>
                <a:latin typeface="Consolas" panose="020B0609020204030204" pitchFamily="49" charset="0"/>
              </a:rPr>
              <a:t>XmlPullParser.</a:t>
            </a:r>
            <a:r>
              <a:rPr kumimoji="0" lang="en-US" altLang="en-US" sz="1600" b="1" i="1" u="none" strike="noStrike" cap="none" normalizeH="0" baseline="0">
                <a:ln>
                  <a:noFill/>
                </a:ln>
                <a:effectLst/>
                <a:latin typeface="Consolas" panose="020B0609020204030204" pitchFamily="49" charset="0"/>
              </a:rPr>
              <a:t>END_TAG</a:t>
            </a:r>
            <a:r>
              <a:rPr kumimoji="0" lang="en-US" altLang="en-US" sz="1600" b="0" i="0" u="none" strike="noStrike" cap="none" normalizeH="0" baseline="0">
                <a:ln>
                  <a:noFill/>
                </a:ln>
                <a:effectLst/>
                <a:latin typeface="Consolas" panose="020B0609020204030204" pitchFamily="49" charset="0"/>
              </a:rPr>
              <a:t>:</a:t>
            </a:r>
            <a:r>
              <a:rPr kumimoji="0" lang="en-US" altLang="en-US" sz="1600" b="0" i="1" u="none" strike="noStrike" cap="none" normalizeH="0" baseline="0">
                <a:ln>
                  <a:noFill/>
                </a:ln>
                <a:effectLst/>
                <a:latin typeface="Consolas" panose="020B0609020204030204" pitchFamily="49" charset="0"/>
              </a:rPr>
              <a:t>//là tag đóng</a:t>
            </a:r>
            <a:br>
              <a:rPr kumimoji="0" lang="en-US" altLang="en-US" sz="1600" b="0" i="1" u="none" strike="noStrike" cap="none" normalizeH="0" baseline="0">
                <a:ln>
                  <a:noFill/>
                </a:ln>
                <a:effectLst/>
                <a:latin typeface="Consolas" panose="020B0609020204030204" pitchFamily="49" charset="0"/>
              </a:rPr>
            </a:br>
            <a:r>
              <a:rPr kumimoji="0" lang="en-US" altLang="en-US" sz="1600" b="0" i="1" u="none" strike="noStrike" cap="none" normalizeH="0" baseline="0">
                <a:ln>
                  <a:noFill/>
                </a:ln>
                <a:effectLst/>
                <a:latin typeface="Consolas" panose="020B0609020204030204" pitchFamily="49" charset="0"/>
              </a:rPr>
              <a:t>            </a:t>
            </a:r>
            <a:r>
              <a:rPr kumimoji="0" lang="en-US" altLang="en-US" sz="1600" b="0" i="0" u="none" strike="noStrike" cap="none" normalizeH="0" baseline="0">
                <a:ln>
                  <a:noFill/>
                </a:ln>
                <a:effectLst/>
                <a:latin typeface="Consolas" panose="020B0609020204030204" pitchFamily="49" charset="0"/>
              </a:rPr>
              <a:t>nodeName=parser.getName();</a:t>
            </a:r>
            <a:br>
              <a:rPr kumimoji="0" lang="en-US" altLang="en-US" sz="1600" b="0" i="0" u="none" strike="noStrike" cap="none" normalizeH="0" baseline="0">
                <a:ln>
                  <a:noFill/>
                </a:ln>
                <a:effectLst/>
                <a:latin typeface="Consolas" panose="020B0609020204030204" pitchFamily="49" charset="0"/>
              </a:rPr>
            </a:br>
            <a:r>
              <a:rPr kumimoji="0" lang="en-US" altLang="en-US" sz="1600" b="0" i="0" u="none" strike="noStrike" cap="none" normalizeH="0" baseline="0">
                <a:ln>
                  <a:noFill/>
                </a:ln>
                <a:effectLst/>
                <a:latin typeface="Consolas" panose="020B0609020204030204" pitchFamily="49" charset="0"/>
              </a:rPr>
              <a:t>            </a:t>
            </a:r>
            <a:r>
              <a:rPr kumimoji="0" lang="en-US" altLang="en-US" sz="1600" b="1" i="0" u="none" strike="noStrike" cap="none" normalizeH="0" baseline="0">
                <a:ln>
                  <a:noFill/>
                </a:ln>
                <a:effectLst/>
                <a:latin typeface="Consolas" panose="020B0609020204030204" pitchFamily="49" charset="0"/>
              </a:rPr>
              <a:t>if</a:t>
            </a:r>
            <a:r>
              <a:rPr kumimoji="0" lang="en-US" altLang="en-US" sz="1600" b="0" i="0" u="none" strike="noStrike" cap="none" normalizeH="0" baseline="0">
                <a:ln>
                  <a:noFill/>
                </a:ln>
                <a:effectLst/>
                <a:latin typeface="Consolas" panose="020B0609020204030204" pitchFamily="49" charset="0"/>
              </a:rPr>
              <a:t>(nodeName.equals(</a:t>
            </a:r>
            <a:r>
              <a:rPr kumimoji="0" lang="en-US" altLang="en-US" sz="1600" b="1" i="0" u="none" strike="noStrike" cap="none" normalizeH="0" baseline="0">
                <a:ln>
                  <a:noFill/>
                </a:ln>
                <a:effectLst/>
                <a:latin typeface="Consolas" panose="020B0609020204030204" pitchFamily="49" charset="0"/>
              </a:rPr>
              <a:t>"note"</a:t>
            </a:r>
            <a:r>
              <a:rPr kumimoji="0" lang="en-US" altLang="en-US" sz="1600" b="0" i="0" u="none" strike="noStrike" cap="none" normalizeH="0" baseline="0">
                <a:ln>
                  <a:noFill/>
                </a:ln>
                <a:effectLst/>
                <a:latin typeface="Consolas" panose="020B0609020204030204" pitchFamily="49" charset="0"/>
              </a:rPr>
              <a:t>)){</a:t>
            </a:r>
            <a:br>
              <a:rPr kumimoji="0" lang="en-US" altLang="en-US" sz="1600" b="0" i="0" u="none" strike="noStrike" cap="none" normalizeH="0" baseline="0">
                <a:ln>
                  <a:noFill/>
                </a:ln>
                <a:effectLst/>
                <a:latin typeface="Consolas" panose="020B0609020204030204" pitchFamily="49" charset="0"/>
              </a:rPr>
            </a:br>
            <a:r>
              <a:rPr kumimoji="0" lang="en-US" altLang="en-US" sz="1600" b="0" i="0" u="none" strike="noStrike" cap="none" normalizeH="0" baseline="0">
                <a:ln>
                  <a:noFill/>
                </a:ln>
                <a:effectLst/>
                <a:latin typeface="Consolas" panose="020B0609020204030204" pitchFamily="49" charset="0"/>
              </a:rPr>
              <a:t>                datashow += </a:t>
            </a:r>
            <a:r>
              <a:rPr kumimoji="0" lang="en-US" altLang="en-US" sz="1600" b="1" i="0" u="none" strike="noStrike" cap="none" normalizeH="0" baseline="0">
                <a:ln>
                  <a:noFill/>
                </a:ln>
                <a:effectLst/>
                <a:latin typeface="Consolas" panose="020B0609020204030204" pitchFamily="49" charset="0"/>
              </a:rPr>
              <a:t>"\n----------------\n"</a:t>
            </a:r>
            <a:r>
              <a:rPr kumimoji="0" lang="en-US" altLang="en-US" sz="1600" b="0" i="0" u="none" strike="noStrike" cap="none" normalizeH="0" baseline="0">
                <a:ln>
                  <a:noFill/>
                </a:ln>
                <a:effectLst/>
                <a:latin typeface="Consolas" panose="020B0609020204030204" pitchFamily="49" charset="0"/>
              </a:rPr>
              <a:t>;</a:t>
            </a:r>
            <a:br>
              <a:rPr kumimoji="0" lang="en-US" altLang="en-US" sz="1600" b="0" i="0" u="none" strike="noStrike" cap="none" normalizeH="0" baseline="0">
                <a:ln>
                  <a:noFill/>
                </a:ln>
                <a:effectLst/>
                <a:latin typeface="Consolas" panose="020B0609020204030204" pitchFamily="49" charset="0"/>
              </a:rPr>
            </a:br>
            <a:r>
              <a:rPr kumimoji="0" lang="en-US" altLang="en-US" sz="1600" b="0" i="0" u="none" strike="noStrike" cap="none" normalizeH="0" baseline="0">
                <a:ln>
                  <a:noFill/>
                </a:ln>
                <a:effectLst/>
                <a:latin typeface="Consolas" panose="020B0609020204030204" pitchFamily="49" charset="0"/>
              </a:rPr>
              <a:t>            }</a:t>
            </a:r>
            <a:br>
              <a:rPr kumimoji="0" lang="en-US" altLang="en-US" sz="1600" b="0" i="0" u="none" strike="noStrike" cap="none" normalizeH="0" baseline="0">
                <a:ln>
                  <a:noFill/>
                </a:ln>
                <a:effectLst/>
                <a:latin typeface="Consolas" panose="020B0609020204030204" pitchFamily="49" charset="0"/>
              </a:rPr>
            </a:br>
            <a:r>
              <a:rPr kumimoji="0" lang="en-US" altLang="en-US" sz="1600" b="0" i="0" u="none" strike="noStrike" cap="none" normalizeH="0" baseline="0">
                <a:ln>
                  <a:noFill/>
                </a:ln>
                <a:effectLst/>
                <a:latin typeface="Consolas" panose="020B0609020204030204" pitchFamily="49" charset="0"/>
              </a:rPr>
              <a:t>            </a:t>
            </a:r>
            <a:r>
              <a:rPr kumimoji="0" lang="en-US" altLang="en-US" sz="1600" b="1" i="0" u="none" strike="noStrike" cap="none" normalizeH="0" baseline="0">
                <a:ln>
                  <a:noFill/>
                </a:ln>
                <a:effectLst/>
                <a:latin typeface="Consolas" panose="020B0609020204030204" pitchFamily="49" charset="0"/>
              </a:rPr>
              <a:t>break</a:t>
            </a:r>
            <a:r>
              <a:rPr kumimoji="0" lang="en-US" altLang="en-US" sz="1600" b="0" i="0" u="none" strike="noStrike" cap="none" normalizeH="0" baseline="0">
                <a:ln>
                  <a:noFill/>
                </a:ln>
                <a:effectLst/>
                <a:latin typeface="Consolas" panose="020B0609020204030204" pitchFamily="49" charset="0"/>
              </a:rPr>
              <a:t>;</a:t>
            </a:r>
            <a:br>
              <a:rPr kumimoji="0" lang="en-US" altLang="en-US" sz="1600" b="0" i="0" u="none" strike="noStrike" cap="none" normalizeH="0" baseline="0">
                <a:ln>
                  <a:noFill/>
                </a:ln>
                <a:effectLst/>
                <a:latin typeface="Consolas" panose="020B0609020204030204" pitchFamily="49" charset="0"/>
              </a:rPr>
            </a:br>
            <a:r>
              <a:rPr kumimoji="0" lang="en-US" altLang="en-US" sz="1600" b="0" i="0" u="none" strike="noStrike" cap="none" normalizeH="0" baseline="0">
                <a:ln>
                  <a:noFill/>
                </a:ln>
                <a:effectLst/>
                <a:latin typeface="Consolas" panose="020B0609020204030204" pitchFamily="49" charset="0"/>
              </a:rPr>
              <a:t>    }</a:t>
            </a:r>
            <a:br>
              <a:rPr kumimoji="0" lang="en-US" altLang="en-US" sz="1600" b="0" i="0" u="none" strike="noStrike" cap="none" normalizeH="0" baseline="0">
                <a:ln>
                  <a:noFill/>
                </a:ln>
                <a:effectLst/>
                <a:latin typeface="Consolas" panose="020B0609020204030204" pitchFamily="49" charset="0"/>
              </a:rPr>
            </a:br>
            <a:r>
              <a:rPr kumimoji="0" lang="en-US" altLang="en-US" sz="1600" b="0" i="0" u="none" strike="noStrike" cap="none" normalizeH="0" baseline="0">
                <a:ln>
                  <a:noFill/>
                </a:ln>
                <a:effectLst/>
                <a:latin typeface="Consolas" panose="020B0609020204030204" pitchFamily="49" charset="0"/>
              </a:rPr>
              <a:t>}</a:t>
            </a:r>
            <a:endParaRPr kumimoji="0" lang="en-US" altLang="en-US" sz="1600" b="0" i="0" u="none" strike="noStrike" cap="none" normalizeH="0" baseline="0">
              <a:ln>
                <a:noFill/>
              </a:ln>
              <a:effectLst/>
              <a:latin typeface="Arial" panose="020B0604020202020204" pitchFamily="34" charset="0"/>
            </a:endParaRPr>
          </a:p>
        </p:txBody>
      </p:sp>
      <p:pic>
        <p:nvPicPr>
          <p:cNvPr id="5" name="Picture 4" descr="29_xml_3">
            <a:extLst>
              <a:ext uri="{FF2B5EF4-FFF2-40B4-BE49-F238E27FC236}">
                <a16:creationId xmlns:a16="http://schemas.microsoft.com/office/drawing/2014/main" id="{768B45BE-FF7F-4AC0-B380-50A17109EE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011"/>
          <a:stretch/>
        </p:blipFill>
        <p:spPr bwMode="auto">
          <a:xfrm>
            <a:off x="7962900" y="3970253"/>
            <a:ext cx="4229100" cy="2898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526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B10A-FC18-4DC7-90E2-9A5C9B9651E4}"/>
              </a:ext>
            </a:extLst>
          </p:cNvPr>
          <p:cNvSpPr>
            <a:spLocks noGrp="1"/>
          </p:cNvSpPr>
          <p:nvPr>
            <p:ph type="title"/>
          </p:nvPr>
        </p:nvSpPr>
        <p:spPr/>
        <p:txBody>
          <a:bodyPr/>
          <a:lstStyle/>
          <a:p>
            <a:r>
              <a:rPr lang="en-US"/>
              <a:t>File</a:t>
            </a:r>
          </a:p>
        </p:txBody>
      </p:sp>
      <p:sp>
        <p:nvSpPr>
          <p:cNvPr id="3" name="Content Placeholder 2">
            <a:extLst>
              <a:ext uri="{FF2B5EF4-FFF2-40B4-BE49-F238E27FC236}">
                <a16:creationId xmlns:a16="http://schemas.microsoft.com/office/drawing/2014/main" id="{C709D9F1-030D-43B9-BD5E-1C14D7087338}"/>
              </a:ext>
            </a:extLst>
          </p:cNvPr>
          <p:cNvSpPr>
            <a:spLocks noGrp="1"/>
          </p:cNvSpPr>
          <p:nvPr>
            <p:ph idx="1"/>
          </p:nvPr>
        </p:nvSpPr>
        <p:spPr/>
        <p:txBody>
          <a:bodyPr>
            <a:normAutofit fontScale="85000" lnSpcReduction="20000"/>
          </a:bodyPr>
          <a:lstStyle/>
          <a:p>
            <a:r>
              <a:rPr lang="en-US">
                <a:hlinkClick r:id="rId2"/>
              </a:rPr>
              <a:t>https://developer.android.com/training/data-storage</a:t>
            </a:r>
            <a:endParaRPr lang="en-US"/>
          </a:p>
          <a:p>
            <a:r>
              <a:rPr lang="en-US">
                <a:hlinkClick r:id="rId3"/>
              </a:rPr>
              <a:t>https://www.journaldev.com/9400/android-external-storage-read-write-save-file</a:t>
            </a:r>
            <a:endParaRPr lang="en-US"/>
          </a:p>
          <a:p>
            <a:endParaRPr lang="en-US"/>
          </a:p>
          <a:p>
            <a:r>
              <a:rPr lang="en-US" b="1"/>
              <a:t>App-specific storage:</a:t>
            </a:r>
            <a:r>
              <a:rPr lang="en-US"/>
              <a:t> Store files that are meant for your app's use only, either in dedicated directories within an internal storage volume or different dedicated directories within external storage. Use the directories within internal storage to save sensitive information that other apps shouldn't access.</a:t>
            </a:r>
          </a:p>
          <a:p>
            <a:r>
              <a:rPr lang="en-US" b="1"/>
              <a:t>Shared storage:</a:t>
            </a:r>
            <a:r>
              <a:rPr lang="en-US"/>
              <a:t> Store files that your app intends to share with other apps, including media, documents, and other files.</a:t>
            </a:r>
          </a:p>
          <a:p>
            <a:r>
              <a:rPr lang="en-US" b="1"/>
              <a:t>Preferences:</a:t>
            </a:r>
            <a:r>
              <a:rPr lang="en-US"/>
              <a:t> Store private, primitive data in key-value pairs.</a:t>
            </a:r>
          </a:p>
          <a:p>
            <a:r>
              <a:rPr lang="en-US" b="1"/>
              <a:t>Databases:</a:t>
            </a:r>
            <a:r>
              <a:rPr lang="en-US"/>
              <a:t> Store structured data in a private database using the Room persistence library.</a:t>
            </a:r>
          </a:p>
        </p:txBody>
      </p:sp>
    </p:spTree>
    <p:extLst>
      <p:ext uri="{BB962C8B-B14F-4D97-AF65-F5344CB8AC3E}">
        <p14:creationId xmlns:p14="http://schemas.microsoft.com/office/powerpoint/2010/main" val="3980468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6" y="321734"/>
            <a:ext cx="6891187" cy="1135737"/>
          </a:xfrm>
        </p:spPr>
        <p:txBody>
          <a:bodyPr>
            <a:normAutofit/>
          </a:bodyPr>
          <a:lstStyle/>
          <a:p>
            <a:r>
              <a:rPr lang="en-US" sz="2000"/>
              <a:t>Menu</a:t>
            </a:r>
            <a:br>
              <a:rPr lang="en-US" sz="2000"/>
            </a:br>
            <a:r>
              <a:rPr lang="en-US" sz="2000"/>
              <a:t>https://developer.android.com/guide/topics/ui/menus#options-menu</a:t>
            </a:r>
          </a:p>
        </p:txBody>
      </p:sp>
      <p:sp>
        <p:nvSpPr>
          <p:cNvPr id="3" name="Content Placeholder 2"/>
          <p:cNvSpPr>
            <a:spLocks noGrp="1"/>
          </p:cNvSpPr>
          <p:nvPr>
            <p:ph idx="1"/>
          </p:nvPr>
        </p:nvSpPr>
        <p:spPr>
          <a:xfrm>
            <a:off x="643467" y="1782981"/>
            <a:ext cx="6891187" cy="4393982"/>
          </a:xfrm>
        </p:spPr>
        <p:txBody>
          <a:bodyPr>
            <a:normAutofit/>
          </a:bodyPr>
          <a:lstStyle/>
          <a:p>
            <a:pPr>
              <a:spcBef>
                <a:spcPts val="600"/>
              </a:spcBef>
              <a:spcAft>
                <a:spcPts val="600"/>
              </a:spcAft>
            </a:pPr>
            <a:r>
              <a:rPr lang="vi-VN" sz="1700" b="1"/>
              <a:t>Menu tùy chọn và thanh hành động</a:t>
            </a:r>
          </a:p>
          <a:p>
            <a:pPr lvl="1">
              <a:spcBef>
                <a:spcPts val="600"/>
              </a:spcBef>
              <a:spcAft>
                <a:spcPts val="600"/>
              </a:spcAft>
            </a:pPr>
            <a:r>
              <a:rPr lang="vi-VN" sz="1700"/>
              <a:t>Menu tùy chọn là tập hợp các mục menu cơ bản cho một hoạt động. Đó là nơi bạn nên đặt các hành động có tác động chung tới ứng dụng, chẳng hạn như "Tìm kiếm," "Soạn e-mail" và "Cài đặt."</a:t>
            </a:r>
          </a:p>
          <a:p>
            <a:pPr lvl="1">
              <a:spcBef>
                <a:spcPts val="600"/>
              </a:spcBef>
              <a:spcAft>
                <a:spcPts val="600"/>
              </a:spcAft>
            </a:pPr>
            <a:r>
              <a:rPr lang="vi-VN" sz="1700"/>
              <a:t>Nếu bạn đang phát triển cho phiên bản Android 2.3 hoặc thấp hơn, người dùng có thể hiện bảng điều khiển menu tùy chọn bằng cách nhấn nút Menu.</a:t>
            </a:r>
          </a:p>
          <a:p>
            <a:pPr lvl="1">
              <a:spcBef>
                <a:spcPts val="600"/>
              </a:spcBef>
              <a:spcAft>
                <a:spcPts val="600"/>
              </a:spcAft>
            </a:pPr>
            <a:r>
              <a:rPr lang="vi-VN" sz="1700"/>
              <a:t>Trên phiên bản Android 3.0 trở lên, các mục từ menu tùy chọn được trình bày bởi </a:t>
            </a:r>
            <a:r>
              <a:rPr lang="vi-VN" sz="1700" b="1"/>
              <a:t>thanh hành động</a:t>
            </a:r>
            <a:r>
              <a:rPr lang="vi-VN" sz="1700"/>
              <a:t>, là sự kết hợp giữa các mục hành động trên màn hình và các tùy chọn tràn. Bắt đầu với phiên bản Android 3.0, nút Menu bị bỏ đi (một số thiết bị không có), vì thế bạn nên chuyển sang sử dụng thanh hành động để cho phép truy cập vào hành động và các tùy chọn khác.</a:t>
            </a:r>
          </a:p>
        </p:txBody>
      </p:sp>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https://developer.android.com/images/options_menu.png"/>
          <p:cNvPicPr>
            <a:picLocks noChangeAspect="1" noChangeArrowheads="1"/>
          </p:cNvPicPr>
          <p:nvPr/>
        </p:nvPicPr>
        <p:blipFill rotWithShape="1">
          <a:blip r:embed="rId2">
            <a:extLst>
              <a:ext uri="{28A0092B-C50C-407E-A947-70E740481C1C}">
                <a14:useLocalDpi xmlns:a14="http://schemas.microsoft.com/office/drawing/2010/main" val="0"/>
              </a:ext>
            </a:extLst>
          </a:blip>
          <a:srcRect t="2456" r="2" b="6288"/>
          <a:stretch/>
        </p:blipFill>
        <p:spPr bwMode="auto">
          <a:xfrm>
            <a:off x="8129873" y="10"/>
            <a:ext cx="4062128"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8" name="Group 77">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79" name="Rectangle 7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08040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929" y="629266"/>
            <a:ext cx="6586491" cy="1676603"/>
          </a:xfrm>
        </p:spPr>
        <p:txBody>
          <a:bodyPr>
            <a:normAutofit/>
          </a:bodyPr>
          <a:lstStyle/>
          <a:p>
            <a:r>
              <a:rPr lang="en-US" sz="1800"/>
              <a:t>Menu</a:t>
            </a:r>
            <a:br>
              <a:rPr lang="en-US" sz="1800"/>
            </a:br>
            <a:r>
              <a:rPr lang="en-US" sz="1800"/>
              <a:t>https://developer.android.com/guide/topics/ui/menus#context-menu</a:t>
            </a:r>
          </a:p>
        </p:txBody>
      </p:sp>
      <p:sp>
        <p:nvSpPr>
          <p:cNvPr id="3" name="Content Placeholder 2"/>
          <p:cNvSpPr>
            <a:spLocks noGrp="1"/>
          </p:cNvSpPr>
          <p:nvPr>
            <p:ph idx="1"/>
          </p:nvPr>
        </p:nvSpPr>
        <p:spPr>
          <a:xfrm>
            <a:off x="648930" y="2438400"/>
            <a:ext cx="6586489" cy="3785419"/>
          </a:xfrm>
        </p:spPr>
        <p:txBody>
          <a:bodyPr>
            <a:normAutofit/>
          </a:bodyPr>
          <a:lstStyle/>
          <a:p>
            <a:r>
              <a:rPr lang="vi-VN" sz="2000" b="1"/>
              <a:t>Menu ngữ cảnh và chế độ hành động theo ngữ cảnh</a:t>
            </a:r>
          </a:p>
          <a:p>
            <a:pPr lvl="1"/>
            <a:r>
              <a:rPr lang="vi-VN" sz="2000"/>
              <a:t>Menu ngữ cảnh là một menu nổi xuất hiện khi người dùng thực hiện nhấp giữ trên một phần tử. Nó cung cấp các hành động ảnh hưởng tới nội dung hoặc khung ngữ cảnh được chọn.</a:t>
            </a:r>
          </a:p>
          <a:p>
            <a:pPr lvl="1"/>
            <a:r>
              <a:rPr lang="vi-VN" sz="2000"/>
              <a:t>Khi phát triển cho phiên bản Android 3.0 trở lên, thay vào đó, bạn nên sử dụng </a:t>
            </a:r>
            <a:r>
              <a:rPr lang="vi-VN" sz="2000" b="1"/>
              <a:t>chế độ hành động theo ngữ cảnh </a:t>
            </a:r>
            <a:r>
              <a:rPr lang="vi-VN" sz="2000"/>
              <a:t>để kích hoạt các hành động trên nội dung được chọn. Chế độ này hiển thị các mục hành động ảnh hưởng tới nội dung được chọn trong một thanh ở trên cùng của màn hình và cho phép người dùng chọn nhiều mục.</a:t>
            </a:r>
          </a:p>
        </p:txBody>
      </p:sp>
      <p:pic>
        <p:nvPicPr>
          <p:cNvPr id="4" name="Picture 3">
            <a:extLst>
              <a:ext uri="{FF2B5EF4-FFF2-40B4-BE49-F238E27FC236}">
                <a16:creationId xmlns:a16="http://schemas.microsoft.com/office/drawing/2014/main" id="{6DF838A8-26A4-4DEB-952B-1EABAB2529FB}"/>
              </a:ext>
            </a:extLst>
          </p:cNvPr>
          <p:cNvPicPr>
            <a:picLocks noChangeAspect="1"/>
          </p:cNvPicPr>
          <p:nvPr/>
        </p:nvPicPr>
        <p:blipFill rotWithShape="1">
          <a:blip r:embed="rId2"/>
          <a:srcRect t="496" b="26272"/>
          <a:stretch/>
        </p:blipFill>
        <p:spPr>
          <a:xfrm>
            <a:off x="7556408" y="10"/>
            <a:ext cx="4635591" cy="6857990"/>
          </a:xfrm>
          <a:prstGeom prst="rect">
            <a:avLst/>
          </a:prstGeom>
          <a:effectLst/>
        </p:spPr>
      </p:pic>
    </p:spTree>
    <p:extLst>
      <p:ext uri="{BB962C8B-B14F-4D97-AF65-F5344CB8AC3E}">
        <p14:creationId xmlns:p14="http://schemas.microsoft.com/office/powerpoint/2010/main" val="534898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640079"/>
            <a:ext cx="4681742" cy="1036321"/>
          </a:xfrm>
        </p:spPr>
        <p:txBody>
          <a:bodyPr anchor="b">
            <a:normAutofit fontScale="90000"/>
          </a:bodyPr>
          <a:lstStyle/>
          <a:p>
            <a:r>
              <a:rPr lang="en-US" sz="2400"/>
              <a:t>Menu</a:t>
            </a:r>
            <a:br>
              <a:rPr lang="en-US" sz="2400"/>
            </a:br>
            <a:r>
              <a:rPr lang="en-US" sz="2400"/>
              <a:t>https://developer.android.com/guide/topics/ui/menus#PopupMenu</a:t>
            </a:r>
          </a:p>
        </p:txBody>
      </p:sp>
      <p:sp>
        <p:nvSpPr>
          <p:cNvPr id="3" name="Content Placeholder 2"/>
          <p:cNvSpPr>
            <a:spLocks noGrp="1"/>
          </p:cNvSpPr>
          <p:nvPr>
            <p:ph idx="1"/>
          </p:nvPr>
        </p:nvSpPr>
        <p:spPr>
          <a:xfrm>
            <a:off x="447675" y="1676400"/>
            <a:ext cx="6572250" cy="4791075"/>
          </a:xfrm>
        </p:spPr>
        <p:txBody>
          <a:bodyPr>
            <a:normAutofit/>
          </a:bodyPr>
          <a:lstStyle/>
          <a:p>
            <a:r>
              <a:rPr lang="vi-VN" sz="1800"/>
              <a:t>Menu bật lên</a:t>
            </a:r>
            <a:endParaRPr lang="en-US" sz="1800"/>
          </a:p>
          <a:p>
            <a:pPr lvl="1"/>
            <a:r>
              <a:rPr lang="vi-VN" sz="1800"/>
              <a:t>Menu bật lên sẽ hiển thị danh sách các mục trong một danh sách thẳng đứng được neo vào dạng xem đã gọi ra menu. Nên cung cấp một phần tràn gồm các hành động liên quan tới nội dung cụ thể hoặc nhằm cung cấp các tùy chọn cho phần thứ hai của một lệnh. Các hành động trong một menu bật lên không nên trực tiếp ảnh hưởng tới nội dung tương ứng—đó là việc của hành động ngữ cảnh . Thay vào đó, menu bật lên áp dụng cho các hành động mở rộng liên quan tới các vùng nội dung trong hoạt động của bạn.</a:t>
            </a:r>
          </a:p>
        </p:txBody>
      </p:sp>
      <p:pic>
        <p:nvPicPr>
          <p:cNvPr id="2050" name="Picture 2" descr="https://developer.android.com/images/ui/popupmenu.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98491" y="411650"/>
            <a:ext cx="3345759" cy="605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778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850CD-4794-4A99-B2FB-3B68E42294AE}"/>
              </a:ext>
            </a:extLst>
          </p:cNvPr>
          <p:cNvSpPr>
            <a:spLocks noGrp="1"/>
          </p:cNvSpPr>
          <p:nvPr>
            <p:ph type="title"/>
          </p:nvPr>
        </p:nvSpPr>
        <p:spPr/>
        <p:txBody>
          <a:bodyPr/>
          <a:lstStyle/>
          <a:p>
            <a:r>
              <a:rPr lang="en-US"/>
              <a:t>Menu – Options menu</a:t>
            </a:r>
          </a:p>
        </p:txBody>
      </p:sp>
      <p:sp>
        <p:nvSpPr>
          <p:cNvPr id="3" name="Content Placeholder 2">
            <a:extLst>
              <a:ext uri="{FF2B5EF4-FFF2-40B4-BE49-F238E27FC236}">
                <a16:creationId xmlns:a16="http://schemas.microsoft.com/office/drawing/2014/main" id="{ADAE8B37-1A08-449C-8696-98FC47AE7CCA}"/>
              </a:ext>
            </a:extLst>
          </p:cNvPr>
          <p:cNvSpPr>
            <a:spLocks noGrp="1"/>
          </p:cNvSpPr>
          <p:nvPr>
            <p:ph idx="1"/>
          </p:nvPr>
        </p:nvSpPr>
        <p:spPr/>
        <p:txBody>
          <a:bodyPr/>
          <a:lstStyle/>
          <a:p>
            <a:r>
              <a:rPr lang="en-US"/>
              <a:t>Tạo th</a:t>
            </a:r>
            <a:r>
              <a:rPr lang="vi-VN"/>
              <a:t>ư</a:t>
            </a:r>
            <a:r>
              <a:rPr lang="en-US"/>
              <a:t> mục </a:t>
            </a:r>
            <a:r>
              <a:rPr lang="en-US">
                <a:solidFill>
                  <a:srgbClr val="FF0000"/>
                </a:solidFill>
              </a:rPr>
              <a:t>menu</a:t>
            </a:r>
            <a:r>
              <a:rPr lang="en-US"/>
              <a:t> trong th</a:t>
            </a:r>
            <a:r>
              <a:rPr lang="vi-VN"/>
              <a:t>ư</a:t>
            </a:r>
            <a:r>
              <a:rPr lang="en-US"/>
              <a:t> mục </a:t>
            </a:r>
            <a:r>
              <a:rPr lang="en-US">
                <a:solidFill>
                  <a:srgbClr val="FF0000"/>
                </a:solidFill>
              </a:rPr>
              <a:t>res</a:t>
            </a:r>
          </a:p>
          <a:p>
            <a:r>
              <a:rPr lang="en-US"/>
              <a:t>Tạo menu layout: Right click on </a:t>
            </a:r>
            <a:r>
              <a:rPr lang="en-US">
                <a:solidFill>
                  <a:srgbClr val="FF0000"/>
                </a:solidFill>
              </a:rPr>
              <a:t>/res/menu</a:t>
            </a:r>
            <a:r>
              <a:rPr lang="en-US"/>
              <a:t>, choose New / menu</a:t>
            </a:r>
            <a:br>
              <a:rPr lang="en-US"/>
            </a:br>
            <a:r>
              <a:rPr lang="en-US"/>
              <a:t>resource file</a:t>
            </a:r>
          </a:p>
          <a:p>
            <a:r>
              <a:rPr lang="en-US"/>
              <a:t>Ví dụ Menu layout</a:t>
            </a:r>
          </a:p>
        </p:txBody>
      </p:sp>
      <p:sp>
        <p:nvSpPr>
          <p:cNvPr id="4" name="Rectangle 1">
            <a:extLst>
              <a:ext uri="{FF2B5EF4-FFF2-40B4-BE49-F238E27FC236}">
                <a16:creationId xmlns:a16="http://schemas.microsoft.com/office/drawing/2014/main" id="{2ED7EA67-64F0-4A99-AE47-5E2EE6689134}"/>
              </a:ext>
            </a:extLst>
          </p:cNvPr>
          <p:cNvSpPr>
            <a:spLocks noChangeArrowheads="1"/>
          </p:cNvSpPr>
          <p:nvPr/>
        </p:nvSpPr>
        <p:spPr bwMode="auto">
          <a:xfrm>
            <a:off x="838200" y="3725723"/>
            <a:ext cx="7960834"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xml version=</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"1.0" </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encoding=</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menu </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"http://schemas.android.com/</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apk</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/res-auto"</a:t>
            </a:r>
            <a:b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"http://schemas.android.com/</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apk</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/res/android"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item</a:t>
            </a:r>
            <a:b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/menuDelete"</a:t>
            </a:r>
            <a:b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:title</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Gửi</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tin </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nhắn</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item</a:t>
            </a:r>
            <a:b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/menuAddnew"</a:t>
            </a:r>
            <a:b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:title</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Đa</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ngôn</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ngữ</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menu</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6380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850CD-4794-4A99-B2FB-3B68E42294AE}"/>
              </a:ext>
            </a:extLst>
          </p:cNvPr>
          <p:cNvSpPr>
            <a:spLocks noGrp="1"/>
          </p:cNvSpPr>
          <p:nvPr>
            <p:ph type="title"/>
          </p:nvPr>
        </p:nvSpPr>
        <p:spPr/>
        <p:txBody>
          <a:bodyPr/>
          <a:lstStyle/>
          <a:p>
            <a:r>
              <a:rPr lang="en-US"/>
              <a:t>Menu – Options menu</a:t>
            </a:r>
          </a:p>
        </p:txBody>
      </p:sp>
      <p:sp>
        <p:nvSpPr>
          <p:cNvPr id="3" name="Content Placeholder 2">
            <a:extLst>
              <a:ext uri="{FF2B5EF4-FFF2-40B4-BE49-F238E27FC236}">
                <a16:creationId xmlns:a16="http://schemas.microsoft.com/office/drawing/2014/main" id="{ADAE8B37-1A08-449C-8696-98FC47AE7CCA}"/>
              </a:ext>
            </a:extLst>
          </p:cNvPr>
          <p:cNvSpPr>
            <a:spLocks noGrp="1"/>
          </p:cNvSpPr>
          <p:nvPr>
            <p:ph idx="1"/>
          </p:nvPr>
        </p:nvSpPr>
        <p:spPr/>
        <p:txBody>
          <a:bodyPr/>
          <a:lstStyle/>
          <a:p>
            <a:r>
              <a:rPr lang="en-US"/>
              <a:t>Trong activity triển khai menu, vào </a:t>
            </a:r>
            <a:r>
              <a:rPr lang="en-US">
                <a:solidFill>
                  <a:srgbClr val="FF0000"/>
                </a:solidFill>
              </a:rPr>
              <a:t>Code &gt; Override methods</a:t>
            </a:r>
            <a:r>
              <a:rPr lang="en-US"/>
              <a:t>, chèn hàm </a:t>
            </a:r>
            <a:r>
              <a:rPr lang="en-US" altLang="en-US">
                <a:solidFill>
                  <a:srgbClr val="000000"/>
                </a:solidFill>
                <a:latin typeface="Courier New" panose="02070309020205020404" pitchFamily="49" charset="0"/>
                <a:cs typeface="Courier New" panose="02070309020205020404" pitchFamily="49" charset="0"/>
              </a:rPr>
              <a:t>onCreateOptionsMenu</a:t>
            </a:r>
          </a:p>
          <a:p>
            <a:endParaRPr lang="en-US">
              <a:solidFill>
                <a:srgbClr val="000000"/>
              </a:solidFill>
              <a:latin typeface="Courier New" panose="02070309020205020404" pitchFamily="49" charset="0"/>
              <a:cs typeface="Courier New" panose="02070309020205020404" pitchFamily="49" charset="0"/>
            </a:endParaRPr>
          </a:p>
          <a:p>
            <a:endParaRPr lang="en-US">
              <a:solidFill>
                <a:srgbClr val="000000"/>
              </a:solidFill>
              <a:latin typeface="Courier New" panose="02070309020205020404" pitchFamily="49" charset="0"/>
              <a:cs typeface="Courier New" panose="02070309020205020404" pitchFamily="49" charset="0"/>
            </a:endParaRPr>
          </a:p>
          <a:p>
            <a:endParaRPr lang="en-US">
              <a:solidFill>
                <a:srgbClr val="000000"/>
              </a:solidFill>
              <a:latin typeface="Courier New" panose="02070309020205020404" pitchFamily="49" charset="0"/>
              <a:cs typeface="Courier New" panose="02070309020205020404" pitchFamily="49" charset="0"/>
            </a:endParaRPr>
          </a:p>
          <a:p>
            <a:r>
              <a:rPr lang="en-US">
                <a:solidFill>
                  <a:srgbClr val="FF0000"/>
                </a:solidFill>
              </a:rPr>
              <a:t>Code &gt; Override methods</a:t>
            </a:r>
            <a:r>
              <a:rPr lang="en-US"/>
              <a:t>, chèn hàm </a:t>
            </a:r>
            <a:r>
              <a:rPr lang="en-US" altLang="en-US">
                <a:solidFill>
                  <a:srgbClr val="000000"/>
                </a:solidFill>
                <a:latin typeface="Courier New" panose="02070309020205020404" pitchFamily="49" charset="0"/>
                <a:cs typeface="Courier New" panose="02070309020205020404" pitchFamily="49" charset="0"/>
              </a:rPr>
              <a:t>onOptionsItemSelected</a:t>
            </a:r>
            <a:endParaRPr lang="en-US">
              <a:solidFill>
                <a:srgbClr val="000000"/>
              </a:solidFill>
              <a:latin typeface="Courier New" panose="02070309020205020404" pitchFamily="49" charset="0"/>
              <a:cs typeface="Courier New" panose="02070309020205020404" pitchFamily="49" charset="0"/>
            </a:endParaRPr>
          </a:p>
        </p:txBody>
      </p:sp>
      <p:sp>
        <p:nvSpPr>
          <p:cNvPr id="5" name="Rectangle 1">
            <a:extLst>
              <a:ext uri="{FF2B5EF4-FFF2-40B4-BE49-F238E27FC236}">
                <a16:creationId xmlns:a16="http://schemas.microsoft.com/office/drawing/2014/main" id="{A1760FBA-4C99-40BB-99E2-D7D7304F7CC5}"/>
              </a:ext>
            </a:extLst>
          </p:cNvPr>
          <p:cNvSpPr>
            <a:spLocks noChangeArrowheads="1"/>
          </p:cNvSpPr>
          <p:nvPr/>
        </p:nvSpPr>
        <p:spPr bwMode="auto">
          <a:xfrm>
            <a:off x="838200" y="2644170"/>
            <a:ext cx="9278830"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onCreateOptionsMenu</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(Menu menu)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MenuInflater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inflater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getMenuInflater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inflater.inflate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R.menu.</a:t>
            </a:r>
            <a:r>
              <a:rPr kumimoji="0" lang="en-US" altLang="en-US" sz="16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menu</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menu);</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true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51F95DA2-8D53-44F2-ACB0-E924F3405C21}"/>
              </a:ext>
            </a:extLst>
          </p:cNvPr>
          <p:cNvSpPr>
            <a:spLocks noChangeArrowheads="1"/>
          </p:cNvSpPr>
          <p:nvPr/>
        </p:nvSpPr>
        <p:spPr bwMode="auto">
          <a:xfrm>
            <a:off x="1313895" y="4641296"/>
            <a:ext cx="5876930"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onOptionsItemSelected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MenuItem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item)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item.getItemId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R.id</a:t>
            </a:r>
            <a:r>
              <a:rPr kumimoji="0" lang="en-US" altLang="en-US" sz="1400" b="0" i="0" u="none" strike="noStrike" cap="none" normalizeH="0" baseline="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menuDelete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R.id</a:t>
            </a:r>
            <a:r>
              <a:rPr kumimoji="0" lang="en-US" altLang="en-US" sz="1400" b="0" i="0" u="none" strike="noStrike" cap="none" normalizeH="0" baseline="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menuAddnew</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.onOptionsItemSelected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(item);</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1394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850CD-4794-4A99-B2FB-3B68E42294AE}"/>
              </a:ext>
            </a:extLst>
          </p:cNvPr>
          <p:cNvSpPr>
            <a:spLocks noGrp="1"/>
          </p:cNvSpPr>
          <p:nvPr>
            <p:ph type="title"/>
          </p:nvPr>
        </p:nvSpPr>
        <p:spPr/>
        <p:txBody>
          <a:bodyPr/>
          <a:lstStyle/>
          <a:p>
            <a:r>
              <a:rPr lang="en-US"/>
              <a:t>Menu – Context menu</a:t>
            </a:r>
          </a:p>
        </p:txBody>
      </p:sp>
      <p:sp>
        <p:nvSpPr>
          <p:cNvPr id="3" name="Content Placeholder 2">
            <a:extLst>
              <a:ext uri="{FF2B5EF4-FFF2-40B4-BE49-F238E27FC236}">
                <a16:creationId xmlns:a16="http://schemas.microsoft.com/office/drawing/2014/main" id="{ADAE8B37-1A08-449C-8696-98FC47AE7CCA}"/>
              </a:ext>
            </a:extLst>
          </p:cNvPr>
          <p:cNvSpPr>
            <a:spLocks noGrp="1"/>
          </p:cNvSpPr>
          <p:nvPr>
            <p:ph idx="1"/>
          </p:nvPr>
        </p:nvSpPr>
        <p:spPr/>
        <p:txBody>
          <a:bodyPr/>
          <a:lstStyle/>
          <a:p>
            <a:r>
              <a:rPr lang="en-US"/>
              <a:t>Tạo th</a:t>
            </a:r>
            <a:r>
              <a:rPr lang="vi-VN"/>
              <a:t>ư</a:t>
            </a:r>
            <a:r>
              <a:rPr lang="en-US"/>
              <a:t> mục </a:t>
            </a:r>
            <a:r>
              <a:rPr lang="en-US">
                <a:solidFill>
                  <a:srgbClr val="FF0000"/>
                </a:solidFill>
              </a:rPr>
              <a:t>menu</a:t>
            </a:r>
            <a:r>
              <a:rPr lang="en-US"/>
              <a:t> trong th</a:t>
            </a:r>
            <a:r>
              <a:rPr lang="vi-VN"/>
              <a:t>ư</a:t>
            </a:r>
            <a:r>
              <a:rPr lang="en-US"/>
              <a:t> mục </a:t>
            </a:r>
            <a:r>
              <a:rPr lang="en-US">
                <a:solidFill>
                  <a:srgbClr val="FF0000"/>
                </a:solidFill>
              </a:rPr>
              <a:t>res</a:t>
            </a:r>
          </a:p>
          <a:p>
            <a:r>
              <a:rPr lang="en-US"/>
              <a:t>Tạo menu layout: Right click on </a:t>
            </a:r>
            <a:r>
              <a:rPr lang="en-US">
                <a:solidFill>
                  <a:srgbClr val="FF0000"/>
                </a:solidFill>
              </a:rPr>
              <a:t>/res/menu</a:t>
            </a:r>
            <a:r>
              <a:rPr lang="en-US"/>
              <a:t>, choose New / menu</a:t>
            </a:r>
            <a:br>
              <a:rPr lang="en-US"/>
            </a:br>
            <a:r>
              <a:rPr lang="en-US"/>
              <a:t>resource file</a:t>
            </a:r>
          </a:p>
          <a:p>
            <a:r>
              <a:rPr lang="en-US"/>
              <a:t>Ví dụ Menu layout</a:t>
            </a:r>
          </a:p>
        </p:txBody>
      </p:sp>
      <p:sp>
        <p:nvSpPr>
          <p:cNvPr id="4" name="Rectangle 1">
            <a:extLst>
              <a:ext uri="{FF2B5EF4-FFF2-40B4-BE49-F238E27FC236}">
                <a16:creationId xmlns:a16="http://schemas.microsoft.com/office/drawing/2014/main" id="{2ED7EA67-64F0-4A99-AE47-5E2EE6689134}"/>
              </a:ext>
            </a:extLst>
          </p:cNvPr>
          <p:cNvSpPr>
            <a:spLocks noChangeArrowheads="1"/>
          </p:cNvSpPr>
          <p:nvPr/>
        </p:nvSpPr>
        <p:spPr bwMode="auto">
          <a:xfrm>
            <a:off x="838200" y="3725723"/>
            <a:ext cx="7960834"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xml version=</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"1.0" </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encoding=</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menu </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"http://schemas.android.com/</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apk</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/res-auto"</a:t>
            </a:r>
            <a:b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"http://schemas.android.com/</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apk</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/res/android"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item</a:t>
            </a:r>
            <a:b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id/ctxDelete"</a:t>
            </a:r>
            <a:b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:title</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Gửi</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tin </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nhắn</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item</a:t>
            </a:r>
            <a:b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id/</a:t>
            </a:r>
            <a:r>
              <a:rPr lang="en-US" altLang="en-US" sz="1600" b="1">
                <a:solidFill>
                  <a:srgbClr val="008000"/>
                </a:solidFill>
                <a:latin typeface="Courier New" panose="02070309020205020404" pitchFamily="49" charset="0"/>
                <a:cs typeface="Courier New" panose="02070309020205020404" pitchFamily="49" charset="0"/>
              </a:rPr>
              <a:t>ctx</a:t>
            </a:r>
            <a:r>
              <a:rPr kumimoji="0" lang="en-US" altLang="en-US" sz="16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Addnew"</a:t>
            </a:r>
            <a:b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:title</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Đa</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ngôn</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ngữ</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menu</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3001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850CD-4794-4A99-B2FB-3B68E42294AE}"/>
              </a:ext>
            </a:extLst>
          </p:cNvPr>
          <p:cNvSpPr>
            <a:spLocks noGrp="1"/>
          </p:cNvSpPr>
          <p:nvPr>
            <p:ph type="title"/>
          </p:nvPr>
        </p:nvSpPr>
        <p:spPr/>
        <p:txBody>
          <a:bodyPr/>
          <a:lstStyle/>
          <a:p>
            <a:r>
              <a:rPr lang="en-US"/>
              <a:t>Menu – Context menu</a:t>
            </a:r>
          </a:p>
        </p:txBody>
      </p:sp>
      <p:sp>
        <p:nvSpPr>
          <p:cNvPr id="3" name="Content Placeholder 2">
            <a:extLst>
              <a:ext uri="{FF2B5EF4-FFF2-40B4-BE49-F238E27FC236}">
                <a16:creationId xmlns:a16="http://schemas.microsoft.com/office/drawing/2014/main" id="{ADAE8B37-1A08-449C-8696-98FC47AE7CCA}"/>
              </a:ext>
            </a:extLst>
          </p:cNvPr>
          <p:cNvSpPr>
            <a:spLocks noGrp="1"/>
          </p:cNvSpPr>
          <p:nvPr>
            <p:ph idx="1"/>
          </p:nvPr>
        </p:nvSpPr>
        <p:spPr>
          <a:xfrm>
            <a:off x="838200" y="1411550"/>
            <a:ext cx="10515600" cy="4765413"/>
          </a:xfrm>
        </p:spPr>
        <p:txBody>
          <a:bodyPr/>
          <a:lstStyle/>
          <a:p>
            <a:r>
              <a:rPr lang="en-US"/>
              <a:t>Trong activity triển khai menu, vào </a:t>
            </a:r>
            <a:r>
              <a:rPr lang="en-US">
                <a:solidFill>
                  <a:srgbClr val="FF0000"/>
                </a:solidFill>
              </a:rPr>
              <a:t>Code &gt; Override methods</a:t>
            </a:r>
            <a:r>
              <a:rPr lang="en-US"/>
              <a:t>, chèn hàm </a:t>
            </a:r>
            <a:r>
              <a:rPr lang="en-US" altLang="en-US">
                <a:solidFill>
                  <a:srgbClr val="000000"/>
                </a:solidFill>
                <a:latin typeface="Courier New" panose="02070309020205020404" pitchFamily="49" charset="0"/>
                <a:cs typeface="Courier New" panose="02070309020205020404" pitchFamily="49" charset="0"/>
              </a:rPr>
              <a:t>onCreateContextMenu</a:t>
            </a:r>
          </a:p>
          <a:p>
            <a:endParaRPr lang="en-US">
              <a:solidFill>
                <a:srgbClr val="000000"/>
              </a:solidFill>
              <a:latin typeface="Courier New" panose="02070309020205020404" pitchFamily="49" charset="0"/>
              <a:cs typeface="Courier New" panose="02070309020205020404" pitchFamily="49" charset="0"/>
            </a:endParaRPr>
          </a:p>
          <a:p>
            <a:endParaRPr lang="en-US">
              <a:solidFill>
                <a:srgbClr val="000000"/>
              </a:solidFill>
              <a:latin typeface="Courier New" panose="02070309020205020404" pitchFamily="49" charset="0"/>
              <a:cs typeface="Courier New" panose="02070309020205020404" pitchFamily="49" charset="0"/>
            </a:endParaRPr>
          </a:p>
          <a:p>
            <a:endParaRPr lang="en-US">
              <a:solidFill>
                <a:srgbClr val="000000"/>
              </a:solidFill>
              <a:latin typeface="Courier New" panose="02070309020205020404" pitchFamily="49" charset="0"/>
              <a:cs typeface="Courier New" panose="02070309020205020404" pitchFamily="49" charset="0"/>
            </a:endParaRPr>
          </a:p>
          <a:p>
            <a:endParaRPr lang="en-US" sz="900">
              <a:solidFill>
                <a:srgbClr val="FF0000"/>
              </a:solidFill>
            </a:endParaRPr>
          </a:p>
          <a:p>
            <a:r>
              <a:rPr lang="en-US">
                <a:solidFill>
                  <a:srgbClr val="FF0000"/>
                </a:solidFill>
              </a:rPr>
              <a:t>Code &gt; Override methods</a:t>
            </a:r>
            <a:r>
              <a:rPr lang="en-US"/>
              <a:t>, chèn hàm </a:t>
            </a:r>
            <a:r>
              <a:rPr lang="en-US" altLang="en-US">
                <a:solidFill>
                  <a:srgbClr val="000000"/>
                </a:solidFill>
                <a:latin typeface="Courier New" panose="02070309020205020404" pitchFamily="49" charset="0"/>
                <a:cs typeface="Courier New" panose="02070309020205020404" pitchFamily="49" charset="0"/>
              </a:rPr>
              <a:t>onContextItemSelected</a:t>
            </a:r>
            <a:endParaRPr lang="en-US">
              <a:solidFill>
                <a:srgbClr val="000000"/>
              </a:solidFill>
              <a:latin typeface="Courier New" panose="02070309020205020404" pitchFamily="49" charset="0"/>
              <a:cs typeface="Courier New" panose="02070309020205020404" pitchFamily="49" charset="0"/>
            </a:endParaRPr>
          </a:p>
        </p:txBody>
      </p:sp>
      <p:sp>
        <p:nvSpPr>
          <p:cNvPr id="7" name="Rectangle 1">
            <a:extLst>
              <a:ext uri="{FF2B5EF4-FFF2-40B4-BE49-F238E27FC236}">
                <a16:creationId xmlns:a16="http://schemas.microsoft.com/office/drawing/2014/main" id="{C8A3EBB2-0D04-486B-8163-05FA5935E6C1}"/>
              </a:ext>
            </a:extLst>
          </p:cNvPr>
          <p:cNvSpPr>
            <a:spLocks noChangeArrowheads="1"/>
          </p:cNvSpPr>
          <p:nvPr/>
        </p:nvSpPr>
        <p:spPr bwMode="auto">
          <a:xfrm>
            <a:off x="1109709" y="2250293"/>
            <a:ext cx="7359588"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onCreateContextMenu</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ContextMenu</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menu, View v,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ContextMenu.ContextMenuInfo</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menuInfo</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.onCreateContextMenu</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(menu, v,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menuInfo</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MenuInflater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inflater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getMenuInflater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inflater.inflate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R.menu</a:t>
            </a:r>
            <a:r>
              <a:rPr kumimoji="0" lang="en-US" altLang="en-US" sz="1600" b="0" i="0" u="none" strike="noStrike" cap="none" normalizeH="0" baseline="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menucontext</a:t>
            </a:r>
            <a:r>
              <a:rPr kumimoji="0" lang="en-US" altLang="en-US" sz="1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menu);</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515A8E1D-483B-46BB-96B1-98688F4D42EF}"/>
              </a:ext>
            </a:extLst>
          </p:cNvPr>
          <p:cNvSpPr>
            <a:spLocks noChangeArrowheads="1"/>
          </p:cNvSpPr>
          <p:nvPr/>
        </p:nvSpPr>
        <p:spPr bwMode="auto">
          <a:xfrm>
            <a:off x="1109709" y="4541142"/>
            <a:ext cx="8980503" cy="21236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onContextItemSelected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MenuItem</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item)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color =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item.getItemId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a:t>
            </a:r>
            <a:r>
              <a:rPr kumimoji="0" lang="en-US" altLang="en-US" sz="1200" b="0" i="0" u="none" strike="noStrike" cap="none" normalizeH="0" baseline="0" err="1">
                <a:ln>
                  <a:noFill/>
                </a:ln>
                <a:solidFill>
                  <a:srgbClr val="000000"/>
                </a:solidFill>
                <a:effectLst/>
                <a:latin typeface="Courier New" panose="02070309020205020404" pitchFamily="49" charset="0"/>
                <a:cs typeface="Courier New" panose="02070309020205020404" pitchFamily="49" charset="0"/>
              </a:rPr>
              <a:t>id</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ctxDelete</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a:t>
            </a:r>
            <a:r>
              <a:rPr kumimoji="0" lang="en-US" altLang="en-US" sz="1200" b="0" i="0" u="none" strike="noStrike" cap="none" normalizeH="0" baseline="0" err="1">
                <a:ln>
                  <a:noFill/>
                </a:ln>
                <a:solidFill>
                  <a:srgbClr val="000000"/>
                </a:solidFill>
                <a:effectLst/>
                <a:latin typeface="Courier New" panose="02070309020205020404" pitchFamily="49" charset="0"/>
                <a:cs typeface="Courier New" panose="02070309020205020404" pitchFamily="49" charset="0"/>
              </a:rPr>
              <a:t>id</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ctxAddnew</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.onContextItemSelected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(item);</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8822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850CD-4794-4A99-B2FB-3B68E42294AE}"/>
              </a:ext>
            </a:extLst>
          </p:cNvPr>
          <p:cNvSpPr>
            <a:spLocks noGrp="1"/>
          </p:cNvSpPr>
          <p:nvPr>
            <p:ph type="title"/>
          </p:nvPr>
        </p:nvSpPr>
        <p:spPr/>
        <p:txBody>
          <a:bodyPr/>
          <a:lstStyle/>
          <a:p>
            <a:r>
              <a:rPr lang="en-US"/>
              <a:t>Menu – Context menu</a:t>
            </a:r>
          </a:p>
        </p:txBody>
      </p:sp>
      <p:sp>
        <p:nvSpPr>
          <p:cNvPr id="3" name="Content Placeholder 2">
            <a:extLst>
              <a:ext uri="{FF2B5EF4-FFF2-40B4-BE49-F238E27FC236}">
                <a16:creationId xmlns:a16="http://schemas.microsoft.com/office/drawing/2014/main" id="{ADAE8B37-1A08-449C-8696-98FC47AE7CCA}"/>
              </a:ext>
            </a:extLst>
          </p:cNvPr>
          <p:cNvSpPr>
            <a:spLocks noGrp="1"/>
          </p:cNvSpPr>
          <p:nvPr>
            <p:ph idx="1"/>
          </p:nvPr>
        </p:nvSpPr>
        <p:spPr/>
        <p:txBody>
          <a:bodyPr/>
          <a:lstStyle/>
          <a:p>
            <a:r>
              <a:rPr lang="en-US"/>
              <a:t>Đăng ký view sử dụng context menu</a:t>
            </a:r>
          </a:p>
        </p:txBody>
      </p:sp>
      <p:sp>
        <p:nvSpPr>
          <p:cNvPr id="5" name="Rectangle 1">
            <a:extLst>
              <a:ext uri="{FF2B5EF4-FFF2-40B4-BE49-F238E27FC236}">
                <a16:creationId xmlns:a16="http://schemas.microsoft.com/office/drawing/2014/main" id="{884043A1-264B-4661-A91A-DD9362F3A3E5}"/>
              </a:ext>
            </a:extLst>
          </p:cNvPr>
          <p:cNvSpPr>
            <a:spLocks noChangeArrowheads="1"/>
          </p:cNvSpPr>
          <p:nvPr/>
        </p:nvSpPr>
        <p:spPr bwMode="auto">
          <a:xfrm>
            <a:off x="1083076" y="2330806"/>
            <a:ext cx="7417415"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dirty="0" err="1">
                <a:ln>
                  <a:noFill/>
                </a:ln>
                <a:solidFill>
                  <a:srgbClr val="660E7A"/>
                </a:solidFill>
                <a:effectLst/>
                <a:latin typeface="Courier New" panose="02070309020205020404" pitchFamily="49" charset="0"/>
                <a:cs typeface="Courier New" panose="02070309020205020404" pitchFamily="49" charset="0"/>
              </a:rPr>
              <a:t>txtMsg</a:t>
            </a:r>
            <a:r>
              <a:rPr kumimoji="0" lang="en-US" altLang="en-US" sz="2000" b="1" i="0" u="none" strike="noStrike" cap="none" normalizeH="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dirty="0" err="1">
                <a:ln>
                  <a:noFill/>
                </a:ln>
                <a:solidFill>
                  <a:srgbClr val="000000"/>
                </a:solidFill>
                <a:effectLst/>
                <a:latin typeface="Courier New" panose="02070309020205020404" pitchFamily="49" charset="0"/>
                <a:cs typeface="Courier New" panose="02070309020205020404" pitchFamily="49" charset="0"/>
              </a:rPr>
              <a:t>EditText</a:t>
            </a:r>
            <a:r>
              <a:rPr kumimoji="0" lang="en-US" altLang="en-US" sz="20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en-US" altLang="en-US" sz="20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(R.id.</a:t>
            </a:r>
            <a:r>
              <a:rPr kumimoji="0" lang="en-US" altLang="en-US" sz="2000" b="1" i="1" u="none" strike="noStrike" cap="none" normalizeH="0" dirty="0">
                <a:ln>
                  <a:noFill/>
                </a:ln>
                <a:solidFill>
                  <a:srgbClr val="660E7A"/>
                </a:solidFill>
                <a:effectLst/>
                <a:latin typeface="Courier New" panose="02070309020205020404" pitchFamily="49" charset="0"/>
                <a:cs typeface="Courier New" panose="02070309020205020404" pitchFamily="49" charset="0"/>
              </a:rPr>
              <a:t>txtMsg2</a:t>
            </a:r>
            <a:r>
              <a:rPr kumimoji="0" lang="en-US" altLang="en-US" sz="20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dirty="0" err="1">
                <a:ln>
                  <a:noFill/>
                </a:ln>
                <a:solidFill>
                  <a:srgbClr val="000000"/>
                </a:solidFill>
                <a:effectLst/>
                <a:latin typeface="Courier New" panose="02070309020205020404" pitchFamily="49" charset="0"/>
                <a:cs typeface="Courier New" panose="02070309020205020404" pitchFamily="49" charset="0"/>
              </a:rPr>
              <a:t>registerForContextMenu</a:t>
            </a:r>
            <a:r>
              <a:rPr kumimoji="0" lang="en-US" altLang="en-US" sz="20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dirty="0" err="1">
                <a:ln>
                  <a:noFill/>
                </a:ln>
                <a:solidFill>
                  <a:srgbClr val="660E7A"/>
                </a:solidFill>
                <a:effectLst/>
                <a:latin typeface="Courier New" panose="02070309020205020404" pitchFamily="49" charset="0"/>
                <a:cs typeface="Courier New" panose="02070309020205020404" pitchFamily="49" charset="0"/>
              </a:rPr>
              <a:t>txtMsg</a:t>
            </a:r>
            <a:r>
              <a:rPr kumimoji="0" lang="en-US" altLang="en-US" sz="20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6000" b="0" i="0" u="none" strike="noStrike" cap="none" normalizeH="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578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B26D6-1269-4ACB-9530-26F48EE6E5B6}"/>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229DF8EB-EE3C-4388-831F-536EC7EE616C}"/>
              </a:ext>
            </a:extLst>
          </p:cNvPr>
          <p:cNvSpPr>
            <a:spLocks noGrp="1"/>
          </p:cNvSpPr>
          <p:nvPr>
            <p:ph idx="1"/>
          </p:nvPr>
        </p:nvSpPr>
        <p:spPr/>
        <p:txBody>
          <a:bodyPr/>
          <a:lstStyle/>
          <a:p>
            <a:r>
              <a:rPr lang="en-US"/>
              <a:t>XML</a:t>
            </a:r>
          </a:p>
          <a:p>
            <a:pPr lvl="1"/>
            <a:r>
              <a:rPr lang="en-US"/>
              <a:t>DOM</a:t>
            </a:r>
          </a:p>
          <a:p>
            <a:pPr lvl="1"/>
            <a:r>
              <a:rPr lang="en-US"/>
              <a:t>SAX</a:t>
            </a:r>
          </a:p>
          <a:p>
            <a:r>
              <a:rPr lang="en-US"/>
              <a:t>File</a:t>
            </a:r>
          </a:p>
          <a:p>
            <a:r>
              <a:rPr lang="en-US"/>
              <a:t>Menu</a:t>
            </a:r>
          </a:p>
          <a:p>
            <a:r>
              <a:rPr lang="en-US"/>
              <a:t>MyNote project</a:t>
            </a:r>
          </a:p>
        </p:txBody>
      </p:sp>
      <p:sp>
        <p:nvSpPr>
          <p:cNvPr id="4" name="Rectangle 2">
            <a:extLst>
              <a:ext uri="{FF2B5EF4-FFF2-40B4-BE49-F238E27FC236}">
                <a16:creationId xmlns:a16="http://schemas.microsoft.com/office/drawing/2014/main" id="{9A02F3D4-F380-4276-931F-114EC9D606BE}"/>
              </a:ext>
            </a:extLst>
          </p:cNvPr>
          <p:cNvSpPr>
            <a:spLocks noChangeArrowheads="1"/>
          </p:cNvSpPr>
          <p:nvPr/>
        </p:nvSpPr>
        <p:spPr bwMode="auto">
          <a:xfrm>
            <a:off x="838200" y="5610822"/>
            <a:ext cx="825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HelveticaNeueLight"/>
              </a:rPr>
              <a:t>&lt;</a:t>
            </a:r>
            <a:r>
              <a:rPr kumimoji="0" lang="en-US" altLang="en-US" sz="1600" b="1" i="0" u="none" strike="noStrike" cap="none" normalizeH="0" baseline="0">
                <a:ln>
                  <a:noFill/>
                </a:ln>
                <a:solidFill>
                  <a:srgbClr val="7F0055"/>
                </a:solidFill>
                <a:effectLst/>
                <a:latin typeface="HelveticaNeueLight"/>
              </a:rPr>
              <a:t>uses-permission</a:t>
            </a:r>
            <a:r>
              <a:rPr kumimoji="0" lang="en-US" altLang="en-US" sz="1600" b="0" i="0" u="none" strike="noStrike" cap="none" normalizeH="0" baseline="0">
                <a:ln>
                  <a:noFill/>
                </a:ln>
                <a:solidFill>
                  <a:srgbClr val="000000"/>
                </a:solidFill>
                <a:effectLst/>
                <a:latin typeface="HelveticaNeueLight"/>
              </a:rPr>
              <a:t> </a:t>
            </a:r>
            <a:r>
              <a:rPr kumimoji="0" lang="en-US" altLang="en-US" sz="1600" b="0" i="0" u="none" strike="noStrike" cap="none" normalizeH="0" baseline="0">
                <a:ln>
                  <a:noFill/>
                </a:ln>
                <a:solidFill>
                  <a:srgbClr val="808080"/>
                </a:solidFill>
                <a:effectLst/>
                <a:latin typeface="HelveticaNeueLight"/>
              </a:rPr>
              <a:t>android:name</a:t>
            </a:r>
            <a:r>
              <a:rPr kumimoji="0" lang="en-US" altLang="en-US" sz="1600" b="0" i="0" u="none" strike="noStrike" cap="none" normalizeH="0" baseline="0">
                <a:ln>
                  <a:noFill/>
                </a:ln>
                <a:solidFill>
                  <a:srgbClr val="000000"/>
                </a:solidFill>
                <a:effectLst/>
                <a:latin typeface="HelveticaNeueLight"/>
              </a:rPr>
              <a:t>=</a:t>
            </a:r>
            <a:r>
              <a:rPr kumimoji="0" lang="en-US" altLang="en-US" sz="1600" b="0" i="0" u="none" strike="noStrike" cap="none" normalizeH="0" baseline="0">
                <a:ln>
                  <a:noFill/>
                </a:ln>
                <a:solidFill>
                  <a:srgbClr val="2A00FF"/>
                </a:solidFill>
                <a:effectLst/>
                <a:latin typeface="HelveticaNeueLight"/>
              </a:rPr>
              <a:t>"android.permission.WRITE_EXTERNAL_STORAGE"</a:t>
            </a:r>
            <a:r>
              <a:rPr kumimoji="0" lang="en-US" altLang="en-US" sz="1600" b="0" i="0" u="none" strike="noStrike" cap="none" normalizeH="0" baseline="0">
                <a:ln>
                  <a:noFill/>
                </a:ln>
                <a:solidFill>
                  <a:srgbClr val="000000"/>
                </a:solidFill>
                <a:effectLst/>
                <a:latin typeface="HelveticaNeueLight"/>
              </a:rPr>
              <a:t>/&gt;</a:t>
            </a:r>
            <a:endParaRPr kumimoji="0" lang="en-US" altLang="en-US"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HelveticaNeueLight"/>
              </a:rPr>
              <a:t>&lt;</a:t>
            </a:r>
            <a:r>
              <a:rPr kumimoji="0" lang="en-US" altLang="en-US" sz="1600" b="1" i="0" u="none" strike="noStrike" cap="none" normalizeH="0" baseline="0">
                <a:ln>
                  <a:noFill/>
                </a:ln>
                <a:solidFill>
                  <a:srgbClr val="7F0055"/>
                </a:solidFill>
                <a:effectLst/>
                <a:latin typeface="HelveticaNeueLight"/>
              </a:rPr>
              <a:t>uses-permission</a:t>
            </a:r>
            <a:r>
              <a:rPr kumimoji="0" lang="en-US" altLang="en-US" sz="1600" b="0" i="0" u="none" strike="noStrike" cap="none" normalizeH="0" baseline="0">
                <a:ln>
                  <a:noFill/>
                </a:ln>
                <a:solidFill>
                  <a:srgbClr val="000000"/>
                </a:solidFill>
                <a:effectLst/>
                <a:latin typeface="HelveticaNeueLight"/>
              </a:rPr>
              <a:t> </a:t>
            </a:r>
            <a:r>
              <a:rPr kumimoji="0" lang="en-US" altLang="en-US" sz="1600" b="0" i="0" u="none" strike="noStrike" cap="none" normalizeH="0" baseline="0">
                <a:ln>
                  <a:noFill/>
                </a:ln>
                <a:solidFill>
                  <a:srgbClr val="808080"/>
                </a:solidFill>
                <a:effectLst/>
                <a:latin typeface="HelveticaNeueLight"/>
              </a:rPr>
              <a:t>android:name</a:t>
            </a:r>
            <a:r>
              <a:rPr kumimoji="0" lang="en-US" altLang="en-US" sz="1600" b="0" i="0" u="none" strike="noStrike" cap="none" normalizeH="0" baseline="0">
                <a:ln>
                  <a:noFill/>
                </a:ln>
                <a:solidFill>
                  <a:srgbClr val="000000"/>
                </a:solidFill>
                <a:effectLst/>
                <a:latin typeface="HelveticaNeueLight"/>
              </a:rPr>
              <a:t>=</a:t>
            </a:r>
            <a:r>
              <a:rPr kumimoji="0" lang="en-US" altLang="en-US" sz="1600" b="0" i="0" u="none" strike="noStrike" cap="none" normalizeH="0" baseline="0">
                <a:ln>
                  <a:noFill/>
                </a:ln>
                <a:solidFill>
                  <a:srgbClr val="2A00FF"/>
                </a:solidFill>
                <a:effectLst/>
                <a:latin typeface="HelveticaNeueLight"/>
              </a:rPr>
              <a:t>"android.permission.READ_EXTERNAL_STORAGE"</a:t>
            </a:r>
            <a:r>
              <a:rPr kumimoji="0" lang="en-US" altLang="en-US" sz="1600" b="0" i="0" u="none" strike="noStrike" cap="none" normalizeH="0" baseline="0">
                <a:ln>
                  <a:noFill/>
                </a:ln>
                <a:solidFill>
                  <a:srgbClr val="000000"/>
                </a:solidFill>
                <a:effectLst/>
                <a:latin typeface="HelveticaNeueLight"/>
              </a:rPr>
              <a:t>/&gt;</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2463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7F7E-62C4-4DE1-880B-549AC3AA5822}"/>
              </a:ext>
            </a:extLst>
          </p:cNvPr>
          <p:cNvSpPr>
            <a:spLocks noGrp="1"/>
          </p:cNvSpPr>
          <p:nvPr>
            <p:ph type="title"/>
          </p:nvPr>
        </p:nvSpPr>
        <p:spPr>
          <a:xfrm>
            <a:off x="838200" y="640080"/>
            <a:ext cx="4681742" cy="721996"/>
          </a:xfrm>
        </p:spPr>
        <p:txBody>
          <a:bodyPr anchor="b">
            <a:normAutofit/>
          </a:bodyPr>
          <a:lstStyle/>
          <a:p>
            <a:r>
              <a:rPr lang="en-US" sz="4000"/>
              <a:t>MyNote project</a:t>
            </a:r>
          </a:p>
        </p:txBody>
      </p:sp>
      <p:sp>
        <p:nvSpPr>
          <p:cNvPr id="3" name="Content Placeholder 2">
            <a:extLst>
              <a:ext uri="{FF2B5EF4-FFF2-40B4-BE49-F238E27FC236}">
                <a16:creationId xmlns:a16="http://schemas.microsoft.com/office/drawing/2014/main" id="{7AD1DBFC-25A2-4717-A882-4DE1261E1FAE}"/>
              </a:ext>
            </a:extLst>
          </p:cNvPr>
          <p:cNvSpPr>
            <a:spLocks noGrp="1"/>
          </p:cNvSpPr>
          <p:nvPr>
            <p:ph idx="1"/>
          </p:nvPr>
        </p:nvSpPr>
        <p:spPr>
          <a:xfrm>
            <a:off x="806668" y="1362076"/>
            <a:ext cx="6032282" cy="5295899"/>
          </a:xfrm>
        </p:spPr>
        <p:txBody>
          <a:bodyPr>
            <a:normAutofit/>
          </a:bodyPr>
          <a:lstStyle/>
          <a:p>
            <a:r>
              <a:rPr lang="en-US" sz="2400"/>
              <a:t>Tạo project mới tên MyNote (Empty Project) và đặt 01 ListView (id:lstNotes) vào activity_main.xml</a:t>
            </a:r>
          </a:p>
          <a:p>
            <a:r>
              <a:rPr lang="en-US" sz="2400"/>
              <a:t>Chuẩn bị file xml mẫu chứa các note</a:t>
            </a:r>
          </a:p>
          <a:p>
            <a:pPr lvl="1"/>
            <a:r>
              <a:rPr lang="en-US"/>
              <a:t>Tạo file abc.xml với nội dung nh</a:t>
            </a:r>
            <a:r>
              <a:rPr lang="vi-VN"/>
              <a:t>ư</a:t>
            </a:r>
            <a:r>
              <a:rPr lang="en-US"/>
              <a:t> trong slide 3 trong folder bất kỳ trên PC</a:t>
            </a:r>
          </a:p>
          <a:p>
            <a:pPr lvl="1"/>
            <a:r>
              <a:rPr lang="en-US"/>
              <a:t>Trong Android Studio, mở Device File Explorer</a:t>
            </a:r>
          </a:p>
          <a:p>
            <a:pPr lvl="1"/>
            <a:r>
              <a:rPr lang="en-US"/>
              <a:t>Chuyển đến th</a:t>
            </a:r>
            <a:r>
              <a:rPr lang="vi-VN"/>
              <a:t>ư</a:t>
            </a:r>
            <a:r>
              <a:rPr lang="en-US"/>
              <a:t> mục /data/user/0/com.example.mynote/files</a:t>
            </a:r>
          </a:p>
          <a:p>
            <a:pPr lvl="1"/>
            <a:r>
              <a:rPr lang="en-US"/>
              <a:t>Click phải, chọn Upload</a:t>
            </a:r>
          </a:p>
          <a:p>
            <a:pPr lvl="1"/>
            <a:r>
              <a:rPr lang="en-US"/>
              <a:t>Chọn file abc.xml đã tạo</a:t>
            </a:r>
          </a:p>
        </p:txBody>
      </p:sp>
      <p:pic>
        <p:nvPicPr>
          <p:cNvPr id="4" name="Picture 3">
            <a:extLst>
              <a:ext uri="{FF2B5EF4-FFF2-40B4-BE49-F238E27FC236}">
                <a16:creationId xmlns:a16="http://schemas.microsoft.com/office/drawing/2014/main" id="{224F882D-03FC-4FB0-A3AF-4AE06AC0ED92}"/>
              </a:ext>
            </a:extLst>
          </p:cNvPr>
          <p:cNvPicPr>
            <a:picLocks noChangeAspect="1"/>
          </p:cNvPicPr>
          <p:nvPr/>
        </p:nvPicPr>
        <p:blipFill>
          <a:blip r:embed="rId2"/>
          <a:stretch>
            <a:fillRect/>
          </a:stretch>
        </p:blipFill>
        <p:spPr>
          <a:xfrm>
            <a:off x="7325594" y="640079"/>
            <a:ext cx="4713274" cy="5577840"/>
          </a:xfrm>
          <a:prstGeom prst="rect">
            <a:avLst/>
          </a:prstGeom>
        </p:spPr>
      </p:pic>
    </p:spTree>
    <p:extLst>
      <p:ext uri="{BB962C8B-B14F-4D97-AF65-F5344CB8AC3E}">
        <p14:creationId xmlns:p14="http://schemas.microsoft.com/office/powerpoint/2010/main" val="871948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F140-79D4-43A0-B0B1-CE2ED1C5151D}"/>
              </a:ext>
            </a:extLst>
          </p:cNvPr>
          <p:cNvSpPr>
            <a:spLocks noGrp="1"/>
          </p:cNvSpPr>
          <p:nvPr>
            <p:ph type="title"/>
          </p:nvPr>
        </p:nvSpPr>
        <p:spPr/>
        <p:txBody>
          <a:bodyPr/>
          <a:lstStyle/>
          <a:p>
            <a:r>
              <a:rPr lang="en-US"/>
              <a:t>MyNote project – Data + Adapter</a:t>
            </a:r>
          </a:p>
        </p:txBody>
      </p:sp>
      <p:sp>
        <p:nvSpPr>
          <p:cNvPr id="3" name="Content Placeholder 2">
            <a:extLst>
              <a:ext uri="{FF2B5EF4-FFF2-40B4-BE49-F238E27FC236}">
                <a16:creationId xmlns:a16="http://schemas.microsoft.com/office/drawing/2014/main" id="{DE0A08F7-0027-4BAC-B78A-1AF16C2BC4A4}"/>
              </a:ext>
            </a:extLst>
          </p:cNvPr>
          <p:cNvSpPr>
            <a:spLocks noGrp="1"/>
          </p:cNvSpPr>
          <p:nvPr>
            <p:ph idx="1"/>
          </p:nvPr>
        </p:nvSpPr>
        <p:spPr>
          <a:xfrm>
            <a:off x="838200" y="1313895"/>
            <a:ext cx="10515600" cy="4863068"/>
          </a:xfrm>
        </p:spPr>
        <p:txBody>
          <a:bodyPr/>
          <a:lstStyle/>
          <a:p>
            <a:r>
              <a:rPr lang="en-US"/>
              <a:t>Thêm class NoteItem l</a:t>
            </a:r>
            <a:r>
              <a:rPr lang="vi-VN"/>
              <a:t>ư</a:t>
            </a:r>
            <a:r>
              <a:rPr lang="en-US"/>
              <a:t>u dữ liệu từng note</a:t>
            </a:r>
          </a:p>
          <a:p>
            <a:endParaRPr lang="en-US"/>
          </a:p>
          <a:p>
            <a:endParaRPr lang="en-US"/>
          </a:p>
          <a:p>
            <a:endParaRPr lang="en-US"/>
          </a:p>
          <a:p>
            <a:r>
              <a:rPr lang="en-US"/>
              <a:t>Thêm class AdapterNoteList quản lý các note và cung cấp cho ListView</a:t>
            </a:r>
          </a:p>
        </p:txBody>
      </p:sp>
      <p:sp>
        <p:nvSpPr>
          <p:cNvPr id="4" name="Rectangle 1">
            <a:extLst>
              <a:ext uri="{FF2B5EF4-FFF2-40B4-BE49-F238E27FC236}">
                <a16:creationId xmlns:a16="http://schemas.microsoft.com/office/drawing/2014/main" id="{6CB8299F-F240-484D-A24D-825567EF9605}"/>
              </a:ext>
            </a:extLst>
          </p:cNvPr>
          <p:cNvSpPr>
            <a:spLocks noChangeArrowheads="1"/>
          </p:cNvSpPr>
          <p:nvPr/>
        </p:nvSpPr>
        <p:spPr bwMode="auto">
          <a:xfrm>
            <a:off x="838200" y="1690688"/>
            <a:ext cx="6545382"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nsolas" panose="020B0609020204030204" pitchFamily="49" charset="0"/>
              </a:rPr>
              <a:t>public class </a:t>
            </a:r>
            <a:r>
              <a:rPr kumimoji="0" lang="en-US" altLang="en-US" sz="1400" b="0" i="0" u="none" strike="noStrike" cap="none" normalizeH="0" baseline="0">
                <a:ln>
                  <a:noFill/>
                </a:ln>
                <a:solidFill>
                  <a:srgbClr val="000000"/>
                </a:solidFill>
                <a:effectLst/>
                <a:latin typeface="Consolas" panose="020B0609020204030204" pitchFamily="49" charset="0"/>
              </a:rPr>
              <a:t>NoteItem {</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0080"/>
                </a:solidFill>
                <a:effectLst/>
                <a:latin typeface="Consolas" panose="020B0609020204030204" pitchFamily="49" charset="0"/>
              </a:rPr>
              <a:t>public </a:t>
            </a:r>
            <a:r>
              <a:rPr kumimoji="0" lang="en-US" altLang="en-US" sz="1400" b="0" i="0" u="none" strike="noStrike" cap="none" normalizeH="0" baseline="0">
                <a:ln>
                  <a:noFill/>
                </a:ln>
                <a:solidFill>
                  <a:srgbClr val="000000"/>
                </a:solidFill>
                <a:effectLst/>
                <a:latin typeface="Consolas" panose="020B0609020204030204" pitchFamily="49" charset="0"/>
              </a:rPr>
              <a:t>String </a:t>
            </a:r>
            <a:r>
              <a:rPr kumimoji="0" lang="en-US" altLang="en-US" sz="1400" b="1" i="0" u="none" strike="noStrike" cap="none" normalizeH="0" baseline="0">
                <a:ln>
                  <a:noFill/>
                </a:ln>
                <a:solidFill>
                  <a:srgbClr val="660E7A"/>
                </a:solidFill>
                <a:effectLst/>
                <a:latin typeface="Consolas" panose="020B0609020204030204" pitchFamily="49" charset="0"/>
              </a:rPr>
              <a:t>title</a:t>
            </a:r>
            <a:r>
              <a:rPr kumimoji="0" lang="en-US" altLang="en-US" sz="1400" b="0" i="0" u="none" strike="noStrike" cap="none" normalizeH="0" baseline="0">
                <a:ln>
                  <a:noFill/>
                </a:ln>
                <a:solidFill>
                  <a:srgbClr val="000000"/>
                </a:solidFill>
                <a:effectLst/>
                <a:latin typeface="Consolas" panose="020B0609020204030204" pitchFamily="49" charset="0"/>
              </a:rPr>
              <a:t>;</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0080"/>
                </a:solidFill>
                <a:effectLst/>
                <a:latin typeface="Consolas" panose="020B0609020204030204" pitchFamily="49" charset="0"/>
              </a:rPr>
              <a:t>public </a:t>
            </a:r>
            <a:r>
              <a:rPr kumimoji="0" lang="en-US" altLang="en-US" sz="1400" b="0" i="0" u="none" strike="noStrike" cap="none" normalizeH="0" baseline="0">
                <a:ln>
                  <a:noFill/>
                </a:ln>
                <a:solidFill>
                  <a:srgbClr val="000000"/>
                </a:solidFill>
                <a:effectLst/>
                <a:latin typeface="Consolas" panose="020B0609020204030204" pitchFamily="49" charset="0"/>
              </a:rPr>
              <a:t>String </a:t>
            </a:r>
            <a:r>
              <a:rPr kumimoji="0" lang="en-US" altLang="en-US" sz="1400" b="1" i="0" u="none" strike="noStrike" cap="none" normalizeH="0" baseline="0">
                <a:ln>
                  <a:noFill/>
                </a:ln>
                <a:solidFill>
                  <a:srgbClr val="660E7A"/>
                </a:solidFill>
                <a:effectLst/>
                <a:latin typeface="Consolas" panose="020B0609020204030204" pitchFamily="49" charset="0"/>
              </a:rPr>
              <a:t>content</a:t>
            </a:r>
            <a:r>
              <a:rPr kumimoji="0" lang="en-US" altLang="en-US" sz="1400" b="0" i="0" u="none" strike="noStrike" cap="none" normalizeH="0" baseline="0">
                <a:ln>
                  <a:noFill/>
                </a:ln>
                <a:solidFill>
                  <a:srgbClr val="000000"/>
                </a:solidFill>
                <a:effectLst/>
                <a:latin typeface="Consolas" panose="020B0609020204030204" pitchFamily="49" charset="0"/>
              </a:rPr>
              <a:t>;</a:t>
            </a:r>
            <a:br>
              <a:rPr kumimoji="0" lang="en-US" altLang="en-US" sz="1400" b="0" i="0" u="none" strike="noStrike" cap="none" normalizeH="0" baseline="0">
                <a:ln>
                  <a:noFill/>
                </a:ln>
                <a:solidFill>
                  <a:srgbClr val="000000"/>
                </a:solidFill>
                <a:effectLst/>
                <a:latin typeface="Consolas" panose="020B0609020204030204" pitchFamily="49" charset="0"/>
              </a:rPr>
            </a:b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0080"/>
                </a:solidFill>
                <a:effectLst/>
                <a:latin typeface="Consolas" panose="020B0609020204030204" pitchFamily="49" charset="0"/>
              </a:rPr>
              <a:t>public </a:t>
            </a:r>
            <a:r>
              <a:rPr kumimoji="0" lang="en-US" altLang="en-US" sz="1400" b="0" i="0" u="none" strike="noStrike" cap="none" normalizeH="0" baseline="0">
                <a:ln>
                  <a:noFill/>
                </a:ln>
                <a:solidFill>
                  <a:srgbClr val="000000"/>
                </a:solidFill>
                <a:effectLst/>
                <a:latin typeface="Consolas" panose="020B0609020204030204" pitchFamily="49" charset="0"/>
              </a:rPr>
              <a:t>String toString() { </a:t>
            </a:r>
            <a:r>
              <a:rPr kumimoji="0" lang="en-US" altLang="en-US" sz="1400" b="1" i="0" u="none" strike="noStrike" cap="none" normalizeH="0" baseline="0">
                <a:ln>
                  <a:noFill/>
                </a:ln>
                <a:solidFill>
                  <a:srgbClr val="000080"/>
                </a:solidFill>
                <a:effectLst/>
                <a:latin typeface="Consolas" panose="020B0609020204030204" pitchFamily="49" charset="0"/>
              </a:rPr>
              <a:t>return </a:t>
            </a:r>
            <a:r>
              <a:rPr kumimoji="0" lang="en-US" altLang="en-US" sz="1400" b="1" i="0" u="none" strike="noStrike" cap="none" normalizeH="0" baseline="0">
                <a:ln>
                  <a:noFill/>
                </a:ln>
                <a:solidFill>
                  <a:srgbClr val="660E7A"/>
                </a:solidFill>
                <a:effectLst/>
                <a:latin typeface="Consolas" panose="020B0609020204030204" pitchFamily="49" charset="0"/>
              </a:rPr>
              <a:t>title </a:t>
            </a: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8000"/>
                </a:solidFill>
                <a:effectLst/>
                <a:latin typeface="Consolas" panose="020B0609020204030204" pitchFamily="49" charset="0"/>
              </a:rPr>
              <a:t>" - " </a:t>
            </a: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660E7A"/>
                </a:solidFill>
                <a:effectLst/>
                <a:latin typeface="Consolas" panose="020B0609020204030204" pitchFamily="49" charset="0"/>
              </a:rPr>
              <a:t>content</a:t>
            </a:r>
            <a:r>
              <a:rPr kumimoji="0" lang="en-US" altLang="en-US" sz="1400" b="0" i="0" u="none" strike="noStrike" cap="none" normalizeH="0" baseline="0">
                <a:ln>
                  <a:noFill/>
                </a:ln>
                <a:solidFill>
                  <a:srgbClr val="000000"/>
                </a:solidFill>
                <a:effectLst/>
                <a:latin typeface="Consolas" panose="020B0609020204030204" pitchFamily="49" charset="0"/>
              </a:rPr>
              <a:t>; }</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DD919CD-F9B1-4E8A-A178-F224613BBC1B}"/>
              </a:ext>
            </a:extLst>
          </p:cNvPr>
          <p:cNvSpPr>
            <a:spLocks noChangeArrowheads="1"/>
          </p:cNvSpPr>
          <p:nvPr/>
        </p:nvSpPr>
        <p:spPr bwMode="auto">
          <a:xfrm>
            <a:off x="838200" y="3936206"/>
            <a:ext cx="9725739"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nsolas" panose="020B0609020204030204" pitchFamily="49" charset="0"/>
              </a:rPr>
              <a:t>public class </a:t>
            </a:r>
            <a:r>
              <a:rPr kumimoji="0" lang="en-US" altLang="en-US" sz="1400" b="0" i="0" u="none" strike="noStrike" cap="none" normalizeH="0" baseline="0">
                <a:ln>
                  <a:noFill/>
                </a:ln>
                <a:solidFill>
                  <a:srgbClr val="000000"/>
                </a:solidFill>
                <a:effectLst/>
                <a:latin typeface="Consolas" panose="020B0609020204030204" pitchFamily="49" charset="0"/>
              </a:rPr>
              <a:t>AdapterNoteList </a:t>
            </a:r>
            <a:r>
              <a:rPr kumimoji="0" lang="en-US" altLang="en-US" sz="1400" b="1" i="0" u="none" strike="noStrike" cap="none" normalizeH="0" baseline="0">
                <a:ln>
                  <a:noFill/>
                </a:ln>
                <a:solidFill>
                  <a:srgbClr val="000080"/>
                </a:solidFill>
                <a:effectLst/>
                <a:latin typeface="Consolas" panose="020B0609020204030204" pitchFamily="49" charset="0"/>
              </a:rPr>
              <a:t>extends </a:t>
            </a:r>
            <a:r>
              <a:rPr kumimoji="0" lang="en-US" altLang="en-US" sz="1400" b="0" i="0" u="none" strike="noStrike" cap="none" normalizeH="0" baseline="0">
                <a:ln>
                  <a:noFill/>
                </a:ln>
                <a:solidFill>
                  <a:srgbClr val="000000"/>
                </a:solidFill>
                <a:effectLst/>
                <a:latin typeface="Consolas" panose="020B0609020204030204" pitchFamily="49" charset="0"/>
              </a:rPr>
              <a:t>ArrayAdapter&lt;NoteItem&gt; {</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Context </a:t>
            </a:r>
            <a:r>
              <a:rPr kumimoji="0" lang="en-US" altLang="en-US" sz="1400" b="1" i="0" u="none" strike="noStrike" cap="none" normalizeH="0" baseline="0">
                <a:ln>
                  <a:noFill/>
                </a:ln>
                <a:solidFill>
                  <a:srgbClr val="660E7A"/>
                </a:solidFill>
                <a:effectLst/>
                <a:latin typeface="Consolas" panose="020B0609020204030204" pitchFamily="49" charset="0"/>
              </a:rPr>
              <a:t>context</a:t>
            </a:r>
            <a:r>
              <a:rPr kumimoji="0" lang="en-US" altLang="en-US" sz="1400" b="0" i="0" u="none" strike="noStrike" cap="none" normalizeH="0" baseline="0">
                <a:ln>
                  <a:noFill/>
                </a:ln>
                <a:solidFill>
                  <a:srgbClr val="000000"/>
                </a:solidFill>
                <a:effectLst/>
                <a:latin typeface="Consolas" panose="020B0609020204030204" pitchFamily="49" charset="0"/>
              </a:rPr>
              <a:t>;</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0" i="1" u="none" strike="noStrike" cap="none" normalizeH="0" baseline="0">
                <a:ln>
                  <a:noFill/>
                </a:ln>
                <a:solidFill>
                  <a:srgbClr val="808080"/>
                </a:solidFill>
                <a:effectLst/>
                <a:latin typeface="Consolas" panose="020B0609020204030204" pitchFamily="49" charset="0"/>
              </a:rPr>
              <a:t>//NoteItem items[];</a:t>
            </a:r>
            <a:br>
              <a:rPr kumimoji="0" lang="en-US" altLang="en-US" sz="1400" b="0" i="1" u="none" strike="noStrike" cap="none" normalizeH="0" baseline="0">
                <a:ln>
                  <a:noFill/>
                </a:ln>
                <a:solidFill>
                  <a:srgbClr val="808080"/>
                </a:solidFill>
                <a:effectLst/>
                <a:latin typeface="Consolas" panose="020B0609020204030204" pitchFamily="49" charset="0"/>
              </a:rPr>
            </a:br>
            <a:r>
              <a:rPr kumimoji="0" lang="en-US" altLang="en-US" sz="1400" b="0" i="1" u="none" strike="noStrike" cap="none" normalizeH="0" baseline="0">
                <a:ln>
                  <a:noFill/>
                </a:ln>
                <a:solidFill>
                  <a:srgbClr val="808080"/>
                </a:solidFill>
                <a:effectLst/>
                <a:latin typeface="Consolas" panose="020B0609020204030204" pitchFamily="49" charset="0"/>
              </a:rPr>
              <a:t>    </a:t>
            </a:r>
            <a:r>
              <a:rPr kumimoji="0" lang="en-US" altLang="en-US" sz="1400" b="0" i="0" u="none" strike="noStrike" cap="none" normalizeH="0" baseline="0">
                <a:ln>
                  <a:noFill/>
                </a:ln>
                <a:solidFill>
                  <a:srgbClr val="000000"/>
                </a:solidFill>
                <a:effectLst/>
                <a:latin typeface="Consolas" panose="020B0609020204030204" pitchFamily="49" charset="0"/>
              </a:rPr>
              <a:t>ArrayList&lt;NoteItem&gt; </a:t>
            </a:r>
            <a:r>
              <a:rPr kumimoji="0" lang="en-US" altLang="en-US" sz="1400" b="1" i="0" u="none" strike="noStrike" cap="none" normalizeH="0" baseline="0">
                <a:ln>
                  <a:noFill/>
                </a:ln>
                <a:solidFill>
                  <a:srgbClr val="660E7A"/>
                </a:solidFill>
                <a:effectLst/>
                <a:latin typeface="Consolas" panose="020B0609020204030204" pitchFamily="49" charset="0"/>
              </a:rPr>
              <a:t>items </a:t>
            </a: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0080"/>
                </a:solidFill>
                <a:effectLst/>
                <a:latin typeface="Consolas" panose="020B0609020204030204" pitchFamily="49" charset="0"/>
              </a:rPr>
              <a:t>null</a:t>
            </a:r>
            <a:r>
              <a:rPr kumimoji="0" lang="en-US" altLang="en-US" sz="1400" b="0" i="0" u="none" strike="noStrike" cap="none" normalizeH="0" baseline="0">
                <a:ln>
                  <a:noFill/>
                </a:ln>
                <a:solidFill>
                  <a:srgbClr val="000000"/>
                </a:solidFill>
                <a:effectLst/>
                <a:latin typeface="Consolas" panose="020B0609020204030204" pitchFamily="49" charset="0"/>
              </a:rPr>
              <a:t>;</a:t>
            </a:r>
            <a:br>
              <a:rPr kumimoji="0" lang="en-US" altLang="en-US" sz="1400" b="0" i="0" u="none" strike="noStrike" cap="none" normalizeH="0" baseline="0">
                <a:ln>
                  <a:noFill/>
                </a:ln>
                <a:solidFill>
                  <a:srgbClr val="000000"/>
                </a:solidFill>
                <a:effectLst/>
                <a:latin typeface="Consolas" panose="020B0609020204030204" pitchFamily="49" charset="0"/>
              </a:rPr>
            </a:b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0080"/>
                </a:solidFill>
                <a:effectLst/>
                <a:latin typeface="Consolas" panose="020B0609020204030204" pitchFamily="49" charset="0"/>
              </a:rPr>
              <a:t>public </a:t>
            </a:r>
            <a:r>
              <a:rPr kumimoji="0" lang="en-US" altLang="en-US" sz="1400" b="0" i="0" u="none" strike="noStrike" cap="none" normalizeH="0" baseline="0">
                <a:ln>
                  <a:noFill/>
                </a:ln>
                <a:solidFill>
                  <a:srgbClr val="000000"/>
                </a:solidFill>
                <a:effectLst/>
                <a:latin typeface="Consolas" panose="020B0609020204030204" pitchFamily="49" charset="0"/>
              </a:rPr>
              <a:t>AdapterNoteList(Context context, </a:t>
            </a:r>
            <a:r>
              <a:rPr kumimoji="0" lang="en-US" altLang="en-US" sz="1400" b="1" i="0" u="none" strike="noStrike" cap="none" normalizeH="0" baseline="0">
                <a:ln>
                  <a:noFill/>
                </a:ln>
                <a:solidFill>
                  <a:srgbClr val="000080"/>
                </a:solidFill>
                <a:effectLst/>
                <a:latin typeface="Consolas" panose="020B0609020204030204" pitchFamily="49" charset="0"/>
              </a:rPr>
              <a:t>int </a:t>
            </a:r>
            <a:r>
              <a:rPr kumimoji="0" lang="en-US" altLang="en-US" sz="1400" b="0" i="0" u="none" strike="noStrike" cap="none" normalizeH="0" baseline="0">
                <a:ln>
                  <a:noFill/>
                </a:ln>
                <a:solidFill>
                  <a:srgbClr val="000000"/>
                </a:solidFill>
                <a:effectLst/>
                <a:latin typeface="Consolas" panose="020B0609020204030204" pitchFamily="49" charset="0"/>
              </a:rPr>
              <a:t>layoutTobeInflated, ArrayList&lt;NoteItem&gt; items) {</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0080"/>
                </a:solidFill>
                <a:effectLst/>
                <a:latin typeface="Consolas" panose="020B0609020204030204" pitchFamily="49" charset="0"/>
              </a:rPr>
              <a:t>super</a:t>
            </a:r>
            <a:r>
              <a:rPr kumimoji="0" lang="en-US" altLang="en-US" sz="1400" b="0" i="0" u="none" strike="noStrike" cap="none" normalizeH="0" baseline="0">
                <a:ln>
                  <a:noFill/>
                </a:ln>
                <a:solidFill>
                  <a:srgbClr val="000000"/>
                </a:solidFill>
                <a:effectLst/>
                <a:latin typeface="Consolas" panose="020B0609020204030204" pitchFamily="49" charset="0"/>
              </a:rPr>
              <a:t>(context, layoutTobeInflated, items);</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0080"/>
                </a:solidFill>
                <a:effectLst/>
                <a:latin typeface="Consolas" panose="020B0609020204030204" pitchFamily="49" charset="0"/>
              </a:rPr>
              <a:t>this</a:t>
            </a:r>
            <a:r>
              <a:rPr kumimoji="0" lang="en-US" altLang="en-US" sz="1400" b="0" i="0" u="none" strike="noStrike" cap="none" normalizeH="0" baseline="0">
                <a:ln>
                  <a:noFill/>
                </a:ln>
                <a:solidFill>
                  <a:srgbClr val="000000"/>
                </a:solidFill>
                <a:effectLst/>
                <a:latin typeface="Consolas" panose="020B0609020204030204" pitchFamily="49" charset="0"/>
              </a:rPr>
              <a:t>.</a:t>
            </a:r>
            <a:r>
              <a:rPr kumimoji="0" lang="en-US" altLang="en-US" sz="1400" b="1" i="0" u="none" strike="noStrike" cap="none" normalizeH="0" baseline="0">
                <a:ln>
                  <a:noFill/>
                </a:ln>
                <a:solidFill>
                  <a:srgbClr val="660E7A"/>
                </a:solidFill>
                <a:effectLst/>
                <a:latin typeface="Consolas" panose="020B0609020204030204" pitchFamily="49" charset="0"/>
              </a:rPr>
              <a:t>context </a:t>
            </a:r>
            <a:r>
              <a:rPr kumimoji="0" lang="en-US" altLang="en-US" sz="1400" b="0" i="0" u="none" strike="noStrike" cap="none" normalizeH="0" baseline="0">
                <a:ln>
                  <a:noFill/>
                </a:ln>
                <a:solidFill>
                  <a:srgbClr val="000000"/>
                </a:solidFill>
                <a:effectLst/>
                <a:latin typeface="Consolas" panose="020B0609020204030204" pitchFamily="49" charset="0"/>
              </a:rPr>
              <a:t>= context;</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0080"/>
                </a:solidFill>
                <a:effectLst/>
                <a:latin typeface="Consolas" panose="020B0609020204030204" pitchFamily="49" charset="0"/>
              </a:rPr>
              <a:t>this</a:t>
            </a:r>
            <a:r>
              <a:rPr kumimoji="0" lang="en-US" altLang="en-US" sz="1400" b="0" i="0" u="none" strike="noStrike" cap="none" normalizeH="0" baseline="0">
                <a:ln>
                  <a:noFill/>
                </a:ln>
                <a:solidFill>
                  <a:srgbClr val="000000"/>
                </a:solidFill>
                <a:effectLst/>
                <a:latin typeface="Consolas" panose="020B0609020204030204" pitchFamily="49" charset="0"/>
              </a:rPr>
              <a:t>.</a:t>
            </a:r>
            <a:r>
              <a:rPr kumimoji="0" lang="en-US" altLang="en-US" sz="1400" b="1" i="0" u="none" strike="noStrike" cap="none" normalizeH="0" baseline="0">
                <a:ln>
                  <a:noFill/>
                </a:ln>
                <a:solidFill>
                  <a:srgbClr val="660E7A"/>
                </a:solidFill>
                <a:effectLst/>
                <a:latin typeface="Consolas" panose="020B0609020204030204" pitchFamily="49" charset="0"/>
              </a:rPr>
              <a:t>items </a:t>
            </a:r>
            <a:r>
              <a:rPr kumimoji="0" lang="en-US" altLang="en-US" sz="1400" b="0" i="0" u="none" strike="noStrike" cap="none" normalizeH="0" baseline="0">
                <a:ln>
                  <a:noFill/>
                </a:ln>
                <a:solidFill>
                  <a:srgbClr val="000000"/>
                </a:solidFill>
                <a:effectLst/>
                <a:latin typeface="Consolas" panose="020B0609020204030204" pitchFamily="49" charset="0"/>
              </a:rPr>
              <a:t>= items;</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2800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C505B-15A8-4215-A1C3-5210E70A547A}"/>
              </a:ext>
            </a:extLst>
          </p:cNvPr>
          <p:cNvSpPr>
            <a:spLocks noGrp="1"/>
          </p:cNvSpPr>
          <p:nvPr>
            <p:ph type="title"/>
          </p:nvPr>
        </p:nvSpPr>
        <p:spPr/>
        <p:txBody>
          <a:bodyPr>
            <a:normAutofit/>
          </a:bodyPr>
          <a:lstStyle/>
          <a:p>
            <a:r>
              <a:rPr lang="en-US"/>
              <a:t>MyNote project – MainActivity.java</a:t>
            </a:r>
          </a:p>
        </p:txBody>
      </p:sp>
      <p:sp>
        <p:nvSpPr>
          <p:cNvPr id="3" name="Content Placeholder 2">
            <a:extLst>
              <a:ext uri="{FF2B5EF4-FFF2-40B4-BE49-F238E27FC236}">
                <a16:creationId xmlns:a16="http://schemas.microsoft.com/office/drawing/2014/main" id="{7683DDF9-5275-4C05-82B7-163B53F1215B}"/>
              </a:ext>
            </a:extLst>
          </p:cNvPr>
          <p:cNvSpPr>
            <a:spLocks noGrp="1"/>
          </p:cNvSpPr>
          <p:nvPr>
            <p:ph idx="1"/>
          </p:nvPr>
        </p:nvSpPr>
        <p:spPr>
          <a:xfrm>
            <a:off x="838200" y="1690688"/>
            <a:ext cx="10515600" cy="4351338"/>
          </a:xfrm>
        </p:spPr>
        <p:txBody>
          <a:bodyPr>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a:ln>
                  <a:noFill/>
                </a:ln>
                <a:effectLst/>
                <a:latin typeface="Consolas" panose="020B0609020204030204" pitchFamily="49" charset="0"/>
              </a:rPr>
              <a:t>private </a:t>
            </a:r>
            <a:r>
              <a:rPr kumimoji="0" lang="en-US" altLang="en-US" sz="1800" b="0" i="0" u="none" strike="noStrike" cap="none" normalizeH="0" baseline="0">
                <a:ln>
                  <a:noFill/>
                </a:ln>
                <a:effectLst/>
                <a:latin typeface="Consolas" panose="020B0609020204030204" pitchFamily="49" charset="0"/>
              </a:rPr>
              <a:t>ArrayList&lt;NoteItem&gt; readByDOM(String file) {</a:t>
            </a:r>
            <a:br>
              <a:rPr kumimoji="0" lang="en-US" altLang="en-US" sz="1800" b="0" i="0" u="none" strike="noStrike" cap="none" normalizeH="0" baseline="0">
                <a:ln>
                  <a:noFill/>
                </a:ln>
                <a:effectLst/>
                <a:latin typeface="Consolas" panose="020B0609020204030204" pitchFamily="49" charset="0"/>
              </a:rPr>
            </a:br>
            <a:r>
              <a:rPr kumimoji="0" lang="en-US" altLang="en-US" sz="1800" b="0" i="0" u="none" strike="noStrike" cap="none" normalizeH="0" baseline="0">
                <a:ln>
                  <a:noFill/>
                </a:ln>
                <a:effectLst/>
                <a:latin typeface="Consolas" panose="020B0609020204030204" pitchFamily="49" charset="0"/>
              </a:rPr>
              <a:t>    ArrayList&lt;NoteItem&gt; items = </a:t>
            </a:r>
            <a:r>
              <a:rPr kumimoji="0" lang="en-US" altLang="en-US" sz="1800" b="1" i="0" u="none" strike="noStrike" cap="none" normalizeH="0" baseline="0">
                <a:ln>
                  <a:noFill/>
                </a:ln>
                <a:effectLst/>
                <a:latin typeface="Consolas" panose="020B0609020204030204" pitchFamily="49" charset="0"/>
              </a:rPr>
              <a:t>new </a:t>
            </a:r>
            <a:r>
              <a:rPr kumimoji="0" lang="en-US" altLang="en-US" sz="1800" b="0" i="0" u="none" strike="noStrike" cap="none" normalizeH="0" baseline="0">
                <a:ln>
                  <a:noFill/>
                </a:ln>
                <a:effectLst/>
                <a:latin typeface="Consolas" panose="020B0609020204030204" pitchFamily="49" charset="0"/>
              </a:rPr>
              <a:t>ArrayList&lt;NoteItem&gt;();</a:t>
            </a:r>
            <a:br>
              <a:rPr kumimoji="0" lang="en-US" altLang="en-US" sz="1800" b="0" i="0" u="none" strike="noStrike" cap="none" normalizeH="0" baseline="0">
                <a:ln>
                  <a:noFill/>
                </a:ln>
                <a:effectLst/>
                <a:latin typeface="Consolas" panose="020B0609020204030204" pitchFamily="49" charset="0"/>
              </a:rPr>
            </a:br>
            <a:r>
              <a:rPr kumimoji="0" lang="en-US" altLang="en-US" sz="1800" b="0" i="0" u="none" strike="noStrike" cap="none" normalizeH="0" baseline="0">
                <a:ln>
                  <a:noFill/>
                </a:ln>
                <a:effectLst/>
                <a:latin typeface="Consolas" panose="020B0609020204030204" pitchFamily="49" charset="0"/>
              </a:rPr>
              <a:t>    NoteItem item = </a:t>
            </a:r>
            <a:r>
              <a:rPr kumimoji="0" lang="en-US" altLang="en-US" sz="1800" b="1" i="0" u="none" strike="noStrike" cap="none" normalizeH="0" baseline="0">
                <a:ln>
                  <a:noFill/>
                </a:ln>
                <a:effectLst/>
                <a:latin typeface="Consolas" panose="020B0609020204030204" pitchFamily="49" charset="0"/>
              </a:rPr>
              <a:t>null</a:t>
            </a:r>
            <a:r>
              <a:rPr kumimoji="0" lang="en-US" altLang="en-US" sz="1800" b="0" i="0" u="none" strike="noStrike" cap="none" normalizeH="0" baseline="0">
                <a:ln>
                  <a:noFill/>
                </a:ln>
                <a:effectLst/>
                <a:latin typeface="Consolas" panose="020B0609020204030204" pitchFamily="49" charset="0"/>
              </a:rPr>
              <a:t>;</a:t>
            </a:r>
            <a:br>
              <a:rPr kumimoji="0" lang="en-US" altLang="en-US" sz="1800" b="0" i="0" u="none" strike="noStrike" cap="none" normalizeH="0" baseline="0">
                <a:ln>
                  <a:noFill/>
                </a:ln>
                <a:effectLst/>
                <a:latin typeface="Consolas" panose="020B0609020204030204" pitchFamily="49" charset="0"/>
              </a:rPr>
            </a:br>
            <a:r>
              <a:rPr kumimoji="0" lang="en-US" altLang="en-US" sz="1800" b="0" i="0" u="none" strike="noStrike" cap="none" normalizeH="0" baseline="0">
                <a:ln>
                  <a:noFill/>
                </a:ln>
                <a:effectLst/>
                <a:latin typeface="Consolas" panose="020B0609020204030204" pitchFamily="49" charset="0"/>
              </a:rPr>
              <a:t>    String title=</a:t>
            </a:r>
            <a:r>
              <a:rPr kumimoji="0" lang="en-US" altLang="en-US" sz="1800" b="1" i="0" u="none" strike="noStrike" cap="none" normalizeH="0" baseline="0">
                <a:ln>
                  <a:noFill/>
                </a:ln>
                <a:effectLst/>
                <a:latin typeface="Consolas" panose="020B0609020204030204" pitchFamily="49" charset="0"/>
              </a:rPr>
              <a:t>""</a:t>
            </a:r>
            <a:r>
              <a:rPr kumimoji="0" lang="en-US" altLang="en-US" sz="1800" b="0" i="0" u="none" strike="noStrike" cap="none" normalizeH="0" baseline="0">
                <a:ln>
                  <a:noFill/>
                </a:ln>
                <a:effectLst/>
                <a:latin typeface="Consolas" panose="020B0609020204030204" pitchFamily="49" charset="0"/>
              </a:rPr>
              <a:t>, content=</a:t>
            </a:r>
            <a:r>
              <a:rPr kumimoji="0" lang="en-US" altLang="en-US" sz="1800" b="1" i="0" u="none" strike="noStrike" cap="none" normalizeH="0" baseline="0">
                <a:ln>
                  <a:noFill/>
                </a:ln>
                <a:effectLst/>
                <a:latin typeface="Consolas" panose="020B0609020204030204" pitchFamily="49" charset="0"/>
              </a:rPr>
              <a:t>""</a:t>
            </a:r>
            <a:r>
              <a:rPr kumimoji="0" lang="en-US" altLang="en-US" sz="1800" b="0" i="0" u="none" strike="noStrike" cap="none" normalizeH="0" baseline="0">
                <a:ln>
                  <a:noFill/>
                </a:ln>
                <a:effectLst/>
                <a:latin typeface="Consolas" panose="020B0609020204030204" pitchFamily="49" charset="0"/>
              </a:rPr>
              <a:t>;</a:t>
            </a:r>
            <a:br>
              <a:rPr kumimoji="0" lang="en-US" altLang="en-US" sz="1800" b="0" i="0" u="none" strike="noStrike" cap="none" normalizeH="0" baseline="0">
                <a:ln>
                  <a:noFill/>
                </a:ln>
                <a:effectLst/>
                <a:latin typeface="Consolas" panose="020B0609020204030204" pitchFamily="49" charset="0"/>
              </a:rPr>
            </a:br>
            <a:br>
              <a:rPr kumimoji="0" lang="en-US" altLang="en-US" sz="1800" b="0" i="0" u="none" strike="noStrike" cap="none" normalizeH="0" baseline="0">
                <a:ln>
                  <a:noFill/>
                </a:ln>
                <a:effectLst/>
                <a:latin typeface="Consolas" panose="020B0609020204030204" pitchFamily="49" charset="0"/>
              </a:rPr>
            </a:br>
            <a:r>
              <a:rPr kumimoji="0" lang="en-US" altLang="en-US" sz="1800" b="0" i="0" u="none" strike="noStrike" cap="none" normalizeH="0" baseline="0">
                <a:ln>
                  <a:noFill/>
                </a:ln>
                <a:effectLst/>
                <a:latin typeface="Consolas" panose="020B0609020204030204" pitchFamily="49" charset="0"/>
              </a:rPr>
              <a:t>    </a:t>
            </a:r>
            <a:r>
              <a:rPr kumimoji="0" lang="en-US" altLang="en-US" sz="1800" b="1" i="0" u="none" strike="noStrike" cap="none" normalizeH="0" baseline="0">
                <a:ln>
                  <a:noFill/>
                </a:ln>
                <a:effectLst/>
                <a:latin typeface="Consolas" panose="020B0609020204030204" pitchFamily="49" charset="0"/>
              </a:rPr>
              <a:t>try </a:t>
            </a:r>
            <a:r>
              <a:rPr kumimoji="0" lang="en-US" altLang="en-US" sz="1800" b="0" i="0" u="none" strike="noStrike" cap="none" normalizeH="0" baseline="0">
                <a:ln>
                  <a:noFill/>
                </a:ln>
                <a:effectLst/>
                <a:latin typeface="Consolas" panose="020B0609020204030204" pitchFamily="49" charset="0"/>
              </a:rPr>
              <a:t>{</a:t>
            </a:r>
            <a:br>
              <a:rPr kumimoji="0" lang="en-US" altLang="en-US" sz="1800" b="0" i="0" u="none" strike="noStrike" cap="none" normalizeH="0" baseline="0">
                <a:ln>
                  <a:noFill/>
                </a:ln>
                <a:effectLst/>
                <a:latin typeface="Consolas" panose="020B0609020204030204" pitchFamily="49" charset="0"/>
              </a:rPr>
            </a:br>
            <a:r>
              <a:rPr kumimoji="0" lang="en-US" altLang="en-US" sz="1800" b="0" i="0" u="none" strike="noStrike" cap="none" normalizeH="0" baseline="0">
                <a:ln>
                  <a:noFill/>
                </a:ln>
                <a:effectLst/>
                <a:latin typeface="Consolas" panose="020B0609020204030204" pitchFamily="49" charset="0"/>
              </a:rPr>
              <a:t>        DocumentBuilderFactory fac = DocumentBuilderFactory.</a:t>
            </a:r>
            <a:r>
              <a:rPr kumimoji="0" lang="en-US" altLang="en-US" sz="1800" b="0" i="1" u="none" strike="noStrike" cap="none" normalizeH="0" baseline="0">
                <a:ln>
                  <a:noFill/>
                </a:ln>
                <a:effectLst/>
                <a:latin typeface="Consolas" panose="020B0609020204030204" pitchFamily="49" charset="0"/>
              </a:rPr>
              <a:t>newInstance</a:t>
            </a:r>
            <a:r>
              <a:rPr kumimoji="0" lang="en-US" altLang="en-US" sz="1800" b="0" i="0" u="none" strike="noStrike" cap="none" normalizeH="0" baseline="0">
                <a:ln>
                  <a:noFill/>
                </a:ln>
                <a:effectLst/>
                <a:latin typeface="Consolas" panose="020B0609020204030204" pitchFamily="49" charset="0"/>
              </a:rPr>
              <a:t>();</a:t>
            </a:r>
            <a:br>
              <a:rPr kumimoji="0" lang="en-US" altLang="en-US" sz="1800" b="0" i="0" u="none" strike="noStrike" cap="none" normalizeH="0" baseline="0">
                <a:ln>
                  <a:noFill/>
                </a:ln>
                <a:effectLst/>
                <a:latin typeface="Consolas" panose="020B0609020204030204" pitchFamily="49" charset="0"/>
              </a:rPr>
            </a:br>
            <a:r>
              <a:rPr kumimoji="0" lang="en-US" altLang="en-US" sz="1800" b="0" i="0" u="none" strike="noStrike" cap="none" normalizeH="0" baseline="0">
                <a:ln>
                  <a:noFill/>
                </a:ln>
                <a:effectLst/>
                <a:latin typeface="Consolas" panose="020B0609020204030204" pitchFamily="49" charset="0"/>
              </a:rPr>
              <a:t>        DocumentBuilder builder = fac.newDocumentBuilder();</a:t>
            </a:r>
            <a:br>
              <a:rPr kumimoji="0" lang="en-US" altLang="en-US" sz="1800" b="0" i="0" u="none" strike="noStrike" cap="none" normalizeH="0" baseline="0">
                <a:ln>
                  <a:noFill/>
                </a:ln>
                <a:effectLst/>
                <a:latin typeface="Consolas" panose="020B0609020204030204" pitchFamily="49" charset="0"/>
              </a:rPr>
            </a:br>
            <a:br>
              <a:rPr kumimoji="0" lang="en-US" altLang="en-US" sz="1800" b="0" i="0" u="none" strike="noStrike" cap="none" normalizeH="0" baseline="0">
                <a:ln>
                  <a:noFill/>
                </a:ln>
                <a:effectLst/>
                <a:latin typeface="Consolas" panose="020B0609020204030204" pitchFamily="49" charset="0"/>
              </a:rPr>
            </a:br>
            <a:r>
              <a:rPr kumimoji="0" lang="en-US" altLang="en-US" sz="1800" b="0" i="0" u="none" strike="noStrike" cap="none" normalizeH="0" baseline="0">
                <a:ln>
                  <a:noFill/>
                </a:ln>
                <a:effectLst/>
                <a:latin typeface="Consolas" panose="020B0609020204030204" pitchFamily="49" charset="0"/>
              </a:rPr>
              <a:t>        FileInputStream fIn = </a:t>
            </a:r>
            <a:r>
              <a:rPr kumimoji="0" lang="en-US" altLang="en-US" sz="1800" b="1" i="0" u="none" strike="noStrike" cap="none" normalizeH="0" baseline="0">
                <a:ln>
                  <a:noFill/>
                </a:ln>
                <a:effectLst/>
                <a:latin typeface="Consolas" panose="020B0609020204030204" pitchFamily="49" charset="0"/>
              </a:rPr>
              <a:t>new </a:t>
            </a:r>
            <a:r>
              <a:rPr kumimoji="0" lang="en-US" altLang="en-US" sz="1800" b="0" i="0" u="none" strike="noStrike" cap="none" normalizeH="0" baseline="0">
                <a:ln>
                  <a:noFill/>
                </a:ln>
                <a:effectLst/>
                <a:latin typeface="Consolas" panose="020B0609020204030204" pitchFamily="49" charset="0"/>
              </a:rPr>
              <a:t>FileInputStream(file);</a:t>
            </a:r>
            <a:br>
              <a:rPr kumimoji="0" lang="en-US" altLang="en-US" sz="1800" b="0" i="0" u="none" strike="noStrike" cap="none" normalizeH="0" baseline="0">
                <a:ln>
                  <a:noFill/>
                </a:ln>
                <a:effectLst/>
                <a:latin typeface="Consolas" panose="020B0609020204030204" pitchFamily="49" charset="0"/>
              </a:rPr>
            </a:br>
            <a:r>
              <a:rPr kumimoji="0" lang="en-US" altLang="en-US" sz="1800" b="0" i="0" u="none" strike="noStrike" cap="none" normalizeH="0" baseline="0">
                <a:ln>
                  <a:noFill/>
                </a:ln>
                <a:effectLst/>
                <a:latin typeface="Consolas" panose="020B0609020204030204" pitchFamily="49" charset="0"/>
              </a:rPr>
              <a:t>        Document doc=builder.parse(fIn);</a:t>
            </a:r>
            <a:br>
              <a:rPr kumimoji="0" lang="en-US" altLang="en-US" sz="1800" b="0" i="0" u="none" strike="noStrike" cap="none" normalizeH="0" baseline="0">
                <a:ln>
                  <a:noFill/>
                </a:ln>
                <a:effectLst/>
                <a:latin typeface="Consolas" panose="020B0609020204030204" pitchFamily="49" charset="0"/>
              </a:rPr>
            </a:br>
            <a:br>
              <a:rPr kumimoji="0" lang="en-US" altLang="en-US" sz="1800" b="0" i="0" u="none" strike="noStrike" cap="none" normalizeH="0" baseline="0">
                <a:ln>
                  <a:noFill/>
                </a:ln>
                <a:effectLst/>
                <a:latin typeface="Consolas" panose="020B0609020204030204" pitchFamily="49" charset="0"/>
              </a:rPr>
            </a:br>
            <a:r>
              <a:rPr kumimoji="0" lang="en-US" altLang="en-US" sz="1800" b="0" i="0" u="none" strike="noStrike" cap="none" normalizeH="0" baseline="0">
                <a:ln>
                  <a:noFill/>
                </a:ln>
                <a:effectLst/>
                <a:latin typeface="Consolas" panose="020B0609020204030204" pitchFamily="49" charset="0"/>
              </a:rPr>
              <a:t>        Element root= doc.getDocumentElement(); </a:t>
            </a:r>
            <a:r>
              <a:rPr kumimoji="0" lang="en-US" altLang="en-US" sz="1800" b="0" i="1" u="none" strike="noStrike" cap="none" normalizeH="0" baseline="0">
                <a:ln>
                  <a:noFill/>
                </a:ln>
                <a:effectLst/>
                <a:latin typeface="Consolas" panose="020B0609020204030204" pitchFamily="49" charset="0"/>
              </a:rPr>
              <a:t>//lấy tag Root ra</a:t>
            </a:r>
            <a:br>
              <a:rPr kumimoji="0" lang="en-US" altLang="en-US" sz="1800" b="0" i="1" u="none" strike="noStrike" cap="none" normalizeH="0" baseline="0">
                <a:ln>
                  <a:noFill/>
                </a:ln>
                <a:effectLst/>
                <a:latin typeface="Consolas" panose="020B0609020204030204" pitchFamily="49" charset="0"/>
              </a:rPr>
            </a:br>
            <a:r>
              <a:rPr kumimoji="0" lang="en-US" altLang="en-US" sz="1800" b="0" i="1" u="none" strike="noStrike" cap="none" normalizeH="0" baseline="0">
                <a:ln>
                  <a:noFill/>
                </a:ln>
                <a:effectLst/>
                <a:latin typeface="Consolas" panose="020B0609020204030204" pitchFamily="49" charset="0"/>
              </a:rPr>
              <a:t>        </a:t>
            </a:r>
            <a:r>
              <a:rPr kumimoji="0" lang="en-US" altLang="en-US" sz="1800" b="0" i="0" u="none" strike="noStrike" cap="none" normalizeH="0" baseline="0">
                <a:ln>
                  <a:noFill/>
                </a:ln>
                <a:effectLst/>
                <a:latin typeface="Consolas" panose="020B0609020204030204" pitchFamily="49" charset="0"/>
              </a:rPr>
              <a:t>NodeList list= root.getChildNodes();</a:t>
            </a:r>
            <a:r>
              <a:rPr kumimoji="0" lang="en-US" altLang="en-US" sz="1800" b="0" i="1" u="none" strike="noStrike" cap="none" normalizeH="0" baseline="0">
                <a:ln>
                  <a:noFill/>
                </a:ln>
                <a:effectLst/>
                <a:latin typeface="Consolas" panose="020B0609020204030204" pitchFamily="49" charset="0"/>
              </a:rPr>
              <a:t>// lấy toàn bộ node con của Root</a:t>
            </a:r>
            <a:endParaRPr kumimoji="0" lang="en-US" altLang="en-US" sz="18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2762874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C505B-15A8-4215-A1C3-5210E70A547A}"/>
              </a:ext>
            </a:extLst>
          </p:cNvPr>
          <p:cNvSpPr>
            <a:spLocks noGrp="1"/>
          </p:cNvSpPr>
          <p:nvPr>
            <p:ph type="title"/>
          </p:nvPr>
        </p:nvSpPr>
        <p:spPr>
          <a:xfrm>
            <a:off x="838200" y="365125"/>
            <a:ext cx="10515600" cy="779463"/>
          </a:xfrm>
        </p:spPr>
        <p:txBody>
          <a:bodyPr>
            <a:normAutofit/>
          </a:bodyPr>
          <a:lstStyle/>
          <a:p>
            <a:r>
              <a:rPr lang="en-US"/>
              <a:t>MyNote project – MainActivity.java</a:t>
            </a:r>
          </a:p>
        </p:txBody>
      </p:sp>
      <p:sp>
        <p:nvSpPr>
          <p:cNvPr id="5" name="Rectangle 2">
            <a:extLst>
              <a:ext uri="{FF2B5EF4-FFF2-40B4-BE49-F238E27FC236}">
                <a16:creationId xmlns:a16="http://schemas.microsoft.com/office/drawing/2014/main" id="{1D378A2E-40EE-4667-BB1D-70642584CADA}"/>
              </a:ext>
            </a:extLst>
          </p:cNvPr>
          <p:cNvSpPr>
            <a:spLocks noChangeArrowheads="1"/>
          </p:cNvSpPr>
          <p:nvPr/>
        </p:nvSpPr>
        <p:spPr bwMode="auto">
          <a:xfrm>
            <a:off x="838200" y="1164134"/>
            <a:ext cx="9328195" cy="5693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1400" b="1" i="0" u="none" strike="noStrike" cap="none" normalizeH="0" baseline="0">
                <a:ln>
                  <a:noFill/>
                </a:ln>
                <a:solidFill>
                  <a:srgbClr val="000080"/>
                </a:solidFill>
                <a:effectLst/>
                <a:latin typeface="Consolas" panose="020B0609020204030204" pitchFamily="49" charset="0"/>
              </a:rPr>
              <a:t>for</a:t>
            </a:r>
            <a:r>
              <a:rPr kumimoji="0" lang="en-US" altLang="en-US" sz="1400" b="0" i="0" u="none" strike="noStrike" cap="none" normalizeH="0" baseline="0">
                <a:ln>
                  <a:noFill/>
                </a:ln>
                <a:solidFill>
                  <a:srgbClr val="000000"/>
                </a:solidFill>
                <a:effectLst/>
                <a:latin typeface="Consolas" panose="020B0609020204030204" pitchFamily="49" charset="0"/>
              </a:rPr>
              <a:t>(</a:t>
            </a:r>
            <a:r>
              <a:rPr kumimoji="0" lang="en-US" altLang="en-US" sz="1400" b="1" i="0" u="none" strike="noStrike" cap="none" normalizeH="0" baseline="0">
                <a:ln>
                  <a:noFill/>
                </a:ln>
                <a:solidFill>
                  <a:srgbClr val="000080"/>
                </a:solidFill>
                <a:effectLst/>
                <a:latin typeface="Consolas" panose="020B0609020204030204" pitchFamily="49" charset="0"/>
              </a:rPr>
              <a:t>int </a:t>
            </a:r>
            <a:r>
              <a:rPr kumimoji="0" lang="en-US" altLang="en-US" sz="1400" b="0" i="0" u="none" strike="noStrike" cap="none" normalizeH="0" baseline="0">
                <a:ln>
                  <a:noFill/>
                </a:ln>
                <a:solidFill>
                  <a:srgbClr val="000000"/>
                </a:solidFill>
                <a:effectLst/>
                <a:latin typeface="Consolas" panose="020B0609020204030204" pitchFamily="49" charset="0"/>
              </a:rPr>
              <a:t>i=</a:t>
            </a:r>
            <a:r>
              <a:rPr kumimoji="0" lang="en-US" altLang="en-US" sz="1400" b="0" i="0" u="none" strike="noStrike" cap="none" normalizeH="0" baseline="0">
                <a:ln>
                  <a:noFill/>
                </a:ln>
                <a:solidFill>
                  <a:srgbClr val="0000FF"/>
                </a:solidFill>
                <a:effectLst/>
                <a:latin typeface="Consolas" panose="020B0609020204030204" pitchFamily="49" charset="0"/>
              </a:rPr>
              <a:t>0</a:t>
            </a:r>
            <a:r>
              <a:rPr kumimoji="0" lang="en-US" altLang="en-US" sz="1400" b="0" i="0" u="none" strike="noStrike" cap="none" normalizeH="0" baseline="0">
                <a:ln>
                  <a:noFill/>
                </a:ln>
                <a:solidFill>
                  <a:srgbClr val="000000"/>
                </a:solidFill>
                <a:effectLst/>
                <a:latin typeface="Consolas" panose="020B0609020204030204" pitchFamily="49" charset="0"/>
              </a:rPr>
              <a:t>; i&lt;list.getLength(); i++) </a:t>
            </a:r>
            <a:r>
              <a:rPr kumimoji="0" lang="en-US" altLang="en-US" sz="1400" b="0" i="1" u="none" strike="noStrike" cap="none" normalizeH="0" baseline="0">
                <a:ln>
                  <a:noFill/>
                </a:ln>
                <a:solidFill>
                  <a:srgbClr val="808080"/>
                </a:solidFill>
                <a:effectLst/>
                <a:latin typeface="Consolas" panose="020B0609020204030204" pitchFamily="49" charset="0"/>
              </a:rPr>
              <a:t>// duyệt từ node đầu tiên cho tới node cuối cùng</a:t>
            </a:r>
            <a:br>
              <a:rPr kumimoji="0" lang="en-US" altLang="en-US" sz="1400" b="0" i="1" u="none" strike="noStrike" cap="none" normalizeH="0" baseline="0">
                <a:ln>
                  <a:noFill/>
                </a:ln>
                <a:solidFill>
                  <a:srgbClr val="808080"/>
                </a:solidFill>
                <a:effectLst/>
                <a:latin typeface="Consolas" panose="020B0609020204030204" pitchFamily="49" charset="0"/>
              </a:rPr>
            </a:br>
            <a:r>
              <a:rPr kumimoji="0" lang="en-US" altLang="en-US" sz="1400" b="0" i="1" u="none" strike="noStrike" cap="none" normalizeH="0" baseline="0">
                <a:ln>
                  <a:noFill/>
                </a:ln>
                <a:solidFill>
                  <a:srgbClr val="808080"/>
                </a:solidFill>
                <a:effectLst/>
                <a:latin typeface="Consolas" panose="020B0609020204030204" pitchFamily="49" charset="0"/>
              </a:rPr>
              <a:t>        </a:t>
            </a:r>
            <a:r>
              <a:rPr kumimoji="0" lang="en-US" altLang="en-US" sz="1400" b="0" i="0" u="none" strike="noStrike" cap="none" normalizeH="0" baseline="0">
                <a:ln>
                  <a:noFill/>
                </a:ln>
                <a:solidFill>
                  <a:srgbClr val="000000"/>
                </a:solidFill>
                <a:effectLst/>
                <a:latin typeface="Consolas" panose="020B0609020204030204" pitchFamily="49" charset="0"/>
              </a:rPr>
              <a:t>{</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Node node=list.item(i);</a:t>
            </a:r>
            <a:r>
              <a:rPr kumimoji="0" lang="en-US" altLang="en-US" sz="1400" b="0" i="1" u="none" strike="noStrike" cap="none" normalizeH="0" baseline="0">
                <a:ln>
                  <a:noFill/>
                </a:ln>
                <a:solidFill>
                  <a:srgbClr val="808080"/>
                </a:solidFill>
                <a:effectLst/>
                <a:latin typeface="Consolas" panose="020B0609020204030204" pitchFamily="49" charset="0"/>
              </a:rPr>
              <a:t>// mỗi lần duyệt thì lấy ra 1 node</a:t>
            </a:r>
            <a:br>
              <a:rPr kumimoji="0" lang="en-US" altLang="en-US" sz="1400" b="0" i="1" u="none" strike="noStrike" cap="none" normalizeH="0" baseline="0">
                <a:ln>
                  <a:noFill/>
                </a:ln>
                <a:solidFill>
                  <a:srgbClr val="808080"/>
                </a:solidFill>
                <a:effectLst/>
                <a:latin typeface="Consolas" panose="020B0609020204030204" pitchFamily="49" charset="0"/>
              </a:rPr>
            </a:br>
            <a:r>
              <a:rPr kumimoji="0" lang="en-US" altLang="en-US" sz="1400" b="0" i="1" u="none" strike="noStrike" cap="none" normalizeH="0" baseline="0">
                <a:ln>
                  <a:noFill/>
                </a:ln>
                <a:solidFill>
                  <a:srgbClr val="808080"/>
                </a:solidFill>
                <a:effectLst/>
                <a:latin typeface="Consolas" panose="020B0609020204030204" pitchFamily="49" charset="0"/>
              </a:rPr>
              <a:t>            </a:t>
            </a:r>
            <a:r>
              <a:rPr kumimoji="0" lang="en-US" altLang="en-US" sz="1400" b="1" i="0" u="none" strike="noStrike" cap="none" normalizeH="0" baseline="0">
                <a:ln>
                  <a:noFill/>
                </a:ln>
                <a:solidFill>
                  <a:srgbClr val="000080"/>
                </a:solidFill>
                <a:effectLst/>
                <a:latin typeface="Consolas" panose="020B0609020204030204" pitchFamily="49" charset="0"/>
              </a:rPr>
              <a:t>if</a:t>
            </a:r>
            <a:r>
              <a:rPr kumimoji="0" lang="en-US" altLang="en-US" sz="1400" b="0" i="0" u="none" strike="noStrike" cap="none" normalizeH="0" baseline="0">
                <a:ln>
                  <a:noFill/>
                </a:ln>
                <a:solidFill>
                  <a:srgbClr val="000000"/>
                </a:solidFill>
                <a:effectLst/>
                <a:latin typeface="Consolas" panose="020B0609020204030204" pitchFamily="49" charset="0"/>
              </a:rPr>
              <a:t>(node </a:t>
            </a:r>
            <a:r>
              <a:rPr kumimoji="0" lang="en-US" altLang="en-US" sz="1400" b="1" i="0" u="none" strike="noStrike" cap="none" normalizeH="0" baseline="0">
                <a:ln>
                  <a:noFill/>
                </a:ln>
                <a:solidFill>
                  <a:srgbClr val="000080"/>
                </a:solidFill>
                <a:effectLst/>
                <a:latin typeface="Consolas" panose="020B0609020204030204" pitchFamily="49" charset="0"/>
              </a:rPr>
              <a:t>instanceof </a:t>
            </a:r>
            <a:r>
              <a:rPr kumimoji="0" lang="en-US" altLang="en-US" sz="1400" b="0" i="0" u="none" strike="noStrike" cap="none" normalizeH="0" baseline="0">
                <a:ln>
                  <a:noFill/>
                </a:ln>
                <a:solidFill>
                  <a:srgbClr val="000000"/>
                </a:solidFill>
                <a:effectLst/>
                <a:latin typeface="Consolas" panose="020B0609020204030204" pitchFamily="49" charset="0"/>
              </a:rPr>
              <a:t>Element) </a:t>
            </a:r>
            <a:r>
              <a:rPr kumimoji="0" lang="en-US" altLang="en-US" sz="1400" b="0" i="1" u="none" strike="noStrike" cap="none" normalizeH="0" baseline="0">
                <a:ln>
                  <a:noFill/>
                </a:ln>
                <a:solidFill>
                  <a:srgbClr val="808080"/>
                </a:solidFill>
                <a:effectLst/>
                <a:latin typeface="Consolas" panose="020B0609020204030204" pitchFamily="49" charset="0"/>
              </a:rPr>
              <a:t>// kiểm tra node</a:t>
            </a:r>
            <a:br>
              <a:rPr kumimoji="0" lang="en-US" altLang="en-US" sz="1400" b="0" i="1" u="none" strike="noStrike" cap="none" normalizeH="0" baseline="0">
                <a:ln>
                  <a:noFill/>
                </a:ln>
                <a:solidFill>
                  <a:srgbClr val="808080"/>
                </a:solidFill>
                <a:effectLst/>
                <a:latin typeface="Consolas" panose="020B0609020204030204" pitchFamily="49" charset="0"/>
              </a:rPr>
            </a:br>
            <a:r>
              <a:rPr kumimoji="0" lang="en-US" altLang="en-US" sz="1400" b="0" i="1" u="none" strike="noStrike" cap="none" normalizeH="0" baseline="0">
                <a:ln>
                  <a:noFill/>
                </a:ln>
                <a:solidFill>
                  <a:srgbClr val="808080"/>
                </a:solidFill>
                <a:effectLst/>
                <a:latin typeface="Consolas" panose="020B0609020204030204" pitchFamily="49" charset="0"/>
              </a:rPr>
              <a:t>            </a:t>
            </a:r>
            <a:r>
              <a:rPr kumimoji="0" lang="en-US" altLang="en-US" sz="1400" b="0" i="0" u="none" strike="noStrike" cap="none" normalizeH="0" baseline="0">
                <a:ln>
                  <a:noFill/>
                </a:ln>
                <a:solidFill>
                  <a:srgbClr val="000000"/>
                </a:solidFill>
                <a:effectLst/>
                <a:latin typeface="Consolas" panose="020B0609020204030204" pitchFamily="49" charset="0"/>
              </a:rPr>
              <a:t>{</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Element element = (Element) node;</a:t>
            </a:r>
            <a:r>
              <a:rPr kumimoji="0" lang="en-US" altLang="en-US" sz="1400" b="0" i="1" u="none" strike="noStrike" cap="none" normalizeH="0" baseline="0">
                <a:ln>
                  <a:noFill/>
                </a:ln>
                <a:solidFill>
                  <a:srgbClr val="808080"/>
                </a:solidFill>
                <a:effectLst/>
                <a:latin typeface="Consolas" panose="020B0609020204030204" pitchFamily="49" charset="0"/>
              </a:rPr>
              <a:t>// lấy được tag Note ra</a:t>
            </a:r>
            <a:br>
              <a:rPr kumimoji="0" lang="en-US" altLang="en-US" sz="1400" b="0" i="1" u="none" strike="noStrike" cap="none" normalizeH="0" baseline="0">
                <a:ln>
                  <a:noFill/>
                </a:ln>
                <a:solidFill>
                  <a:srgbClr val="808080"/>
                </a:solidFill>
                <a:effectLst/>
                <a:latin typeface="Consolas" panose="020B0609020204030204" pitchFamily="49" charset="0"/>
              </a:rPr>
            </a:br>
            <a:r>
              <a:rPr kumimoji="0" lang="en-US" altLang="en-US" sz="1400" b="0" i="1" u="none" strike="noStrike" cap="none" normalizeH="0" baseline="0">
                <a:ln>
                  <a:noFill/>
                </a:ln>
                <a:solidFill>
                  <a:srgbClr val="808080"/>
                </a:solidFill>
                <a:effectLst/>
                <a:latin typeface="Consolas" panose="020B0609020204030204" pitchFamily="49" charset="0"/>
              </a:rPr>
              <a:t>                </a:t>
            </a:r>
            <a:r>
              <a:rPr kumimoji="0" lang="en-US" altLang="en-US" sz="1400" b="0" i="0" u="none" strike="noStrike" cap="none" normalizeH="0" baseline="0">
                <a:ln>
                  <a:noFill/>
                </a:ln>
                <a:solidFill>
                  <a:srgbClr val="000000"/>
                </a:solidFill>
                <a:effectLst/>
                <a:latin typeface="Consolas" panose="020B0609020204030204" pitchFamily="49" charset="0"/>
              </a:rPr>
              <a:t>title = element.getAttribute(</a:t>
            </a:r>
            <a:r>
              <a:rPr kumimoji="0" lang="en-US" altLang="en-US" sz="1400" b="1" i="0" u="none" strike="noStrike" cap="none" normalizeH="0" baseline="0">
                <a:ln>
                  <a:noFill/>
                </a:ln>
                <a:solidFill>
                  <a:srgbClr val="008000"/>
                </a:solidFill>
                <a:effectLst/>
                <a:latin typeface="Consolas" panose="020B0609020204030204" pitchFamily="49" charset="0"/>
              </a:rPr>
              <a:t>"title"</a:t>
            </a:r>
            <a:r>
              <a:rPr kumimoji="0" lang="en-US" altLang="en-US" sz="1400" b="0" i="0" u="none" strike="noStrike" cap="none" normalizeH="0" baseline="0">
                <a:ln>
                  <a:noFill/>
                </a:ln>
                <a:solidFill>
                  <a:srgbClr val="000000"/>
                </a:solidFill>
                <a:effectLst/>
                <a:latin typeface="Consolas" panose="020B0609020204030204" pitchFamily="49" charset="0"/>
              </a:rPr>
              <a:t>);</a:t>
            </a:r>
            <a:r>
              <a:rPr kumimoji="0" lang="en-US" altLang="en-US" sz="1400" b="0" i="1" u="none" strike="noStrike" cap="none" normalizeH="0" baseline="0">
                <a:ln>
                  <a:noFill/>
                </a:ln>
                <a:solidFill>
                  <a:srgbClr val="808080"/>
                </a:solidFill>
                <a:effectLst/>
                <a:latin typeface="Consolas" panose="020B0609020204030204" pitchFamily="49" charset="0"/>
              </a:rPr>
              <a:t>//title là thuộc tính của tag note</a:t>
            </a:r>
            <a:br>
              <a:rPr kumimoji="0" lang="en-US" altLang="en-US" sz="1400" b="0" i="1" u="none" strike="noStrike" cap="none" normalizeH="0" baseline="0">
                <a:ln>
                  <a:noFill/>
                </a:ln>
                <a:solidFill>
                  <a:srgbClr val="808080"/>
                </a:solidFill>
                <a:effectLst/>
                <a:latin typeface="Consolas" panose="020B0609020204030204" pitchFamily="49" charset="0"/>
              </a:rPr>
            </a:br>
            <a:br>
              <a:rPr kumimoji="0" lang="en-US" altLang="en-US" sz="1400" b="0" i="1" u="none" strike="noStrike" cap="none" normalizeH="0" baseline="0">
                <a:ln>
                  <a:noFill/>
                </a:ln>
                <a:solidFill>
                  <a:srgbClr val="808080"/>
                </a:solidFill>
                <a:effectLst/>
                <a:latin typeface="Consolas" panose="020B0609020204030204" pitchFamily="49" charset="0"/>
              </a:rPr>
            </a:br>
            <a:r>
              <a:rPr kumimoji="0" lang="en-US" altLang="en-US" sz="1400" b="0" i="1" u="none" strike="noStrike" cap="none" normalizeH="0" baseline="0">
                <a:ln>
                  <a:noFill/>
                </a:ln>
                <a:solidFill>
                  <a:srgbClr val="808080"/>
                </a:solidFill>
                <a:effectLst/>
                <a:latin typeface="Consolas" panose="020B0609020204030204" pitchFamily="49" charset="0"/>
              </a:rPr>
              <a:t>                </a:t>
            </a:r>
            <a:r>
              <a:rPr kumimoji="0" lang="en-US" altLang="en-US" sz="1400" b="0" i="0" u="none" strike="noStrike" cap="none" normalizeH="0" baseline="0">
                <a:ln>
                  <a:noFill/>
                </a:ln>
                <a:solidFill>
                  <a:srgbClr val="000000"/>
                </a:solidFill>
                <a:effectLst/>
                <a:latin typeface="Consolas" panose="020B0609020204030204" pitchFamily="49" charset="0"/>
              </a:rPr>
              <a:t>NodeList listChild= element.getElementsByTagName(</a:t>
            </a:r>
            <a:r>
              <a:rPr kumimoji="0" lang="en-US" altLang="en-US" sz="1400" b="1" i="0" u="none" strike="noStrike" cap="none" normalizeH="0" baseline="0">
                <a:ln>
                  <a:noFill/>
                </a:ln>
                <a:solidFill>
                  <a:srgbClr val="008000"/>
                </a:solidFill>
                <a:effectLst/>
                <a:latin typeface="Consolas" panose="020B0609020204030204" pitchFamily="49" charset="0"/>
              </a:rPr>
              <a:t>"content"</a:t>
            </a:r>
            <a:r>
              <a:rPr kumimoji="0" lang="en-US" altLang="en-US" sz="1400" b="0" i="0" u="none" strike="noStrike" cap="none" normalizeH="0" baseline="0">
                <a:ln>
                  <a:noFill/>
                </a:ln>
                <a:solidFill>
                  <a:srgbClr val="000000"/>
                </a:solidFill>
                <a:effectLst/>
                <a:latin typeface="Consolas" panose="020B0609020204030204" pitchFamily="49" charset="0"/>
              </a:rPr>
              <a:t>);</a:t>
            </a:r>
            <a:r>
              <a:rPr kumimoji="0" lang="en-US" altLang="en-US" sz="1400" b="0" i="1" u="none" strike="noStrike" cap="none" normalizeH="0" baseline="0">
                <a:ln>
                  <a:noFill/>
                </a:ln>
                <a:solidFill>
                  <a:srgbClr val="808080"/>
                </a:solidFill>
                <a:effectLst/>
                <a:latin typeface="Consolas" panose="020B0609020204030204" pitchFamily="49" charset="0"/>
              </a:rPr>
              <a:t>// lấy tag name</a:t>
            </a:r>
            <a:br>
              <a:rPr kumimoji="0" lang="en-US" altLang="en-US" sz="1400" b="0" i="1" u="none" strike="noStrike" cap="none" normalizeH="0" baseline="0">
                <a:ln>
                  <a:noFill/>
                </a:ln>
                <a:solidFill>
                  <a:srgbClr val="808080"/>
                </a:solidFill>
                <a:effectLst/>
                <a:latin typeface="Consolas" panose="020B0609020204030204" pitchFamily="49" charset="0"/>
              </a:rPr>
            </a:br>
            <a:r>
              <a:rPr kumimoji="0" lang="en-US" altLang="en-US" sz="1400" b="0" i="1" u="none" strike="noStrike" cap="none" normalizeH="0" baseline="0">
                <a:ln>
                  <a:noFill/>
                </a:ln>
                <a:solidFill>
                  <a:srgbClr val="808080"/>
                </a:solidFill>
                <a:effectLst/>
                <a:latin typeface="Consolas" panose="020B0609020204030204" pitchFamily="49" charset="0"/>
              </a:rPr>
              <a:t>                </a:t>
            </a:r>
            <a:r>
              <a:rPr kumimoji="0" lang="en-US" altLang="en-US" sz="1400" b="0" i="0" u="none" strike="noStrike" cap="none" normalizeH="0" baseline="0">
                <a:ln>
                  <a:noFill/>
                </a:ln>
                <a:solidFill>
                  <a:srgbClr val="000000"/>
                </a:solidFill>
                <a:effectLst/>
                <a:latin typeface="Consolas" panose="020B0609020204030204" pitchFamily="49" charset="0"/>
              </a:rPr>
              <a:t>content=listChild.item(</a:t>
            </a:r>
            <a:r>
              <a:rPr kumimoji="0" lang="en-US" altLang="en-US" sz="1400" b="0" i="0" u="none" strike="noStrike" cap="none" normalizeH="0" baseline="0">
                <a:ln>
                  <a:noFill/>
                </a:ln>
                <a:solidFill>
                  <a:srgbClr val="0000FF"/>
                </a:solidFill>
                <a:effectLst/>
                <a:latin typeface="Consolas" panose="020B0609020204030204" pitchFamily="49" charset="0"/>
              </a:rPr>
              <a:t>0</a:t>
            </a:r>
            <a:r>
              <a:rPr kumimoji="0" lang="en-US" altLang="en-US" sz="1400" b="0" i="0" u="none" strike="noStrike" cap="none" normalizeH="0" baseline="0">
                <a:ln>
                  <a:noFill/>
                </a:ln>
                <a:solidFill>
                  <a:srgbClr val="000000"/>
                </a:solidFill>
                <a:effectLst/>
                <a:latin typeface="Consolas" panose="020B0609020204030204" pitchFamily="49" charset="0"/>
              </a:rPr>
              <a:t>).getTextContent();</a:t>
            </a:r>
            <a:r>
              <a:rPr kumimoji="0" lang="en-US" altLang="en-US" sz="1400" b="0" i="1" u="none" strike="noStrike" cap="none" normalizeH="0" baseline="0">
                <a:ln>
                  <a:noFill/>
                </a:ln>
                <a:solidFill>
                  <a:srgbClr val="808080"/>
                </a:solidFill>
                <a:effectLst/>
                <a:latin typeface="Consolas" panose="020B0609020204030204" pitchFamily="49" charset="0"/>
              </a:rPr>
              <a:t>//lấy nội dung của tag name</a:t>
            </a:r>
            <a:br>
              <a:rPr kumimoji="0" lang="en-US" altLang="en-US" sz="1400" b="0" i="1" u="none" strike="noStrike" cap="none" normalizeH="0" baseline="0">
                <a:ln>
                  <a:noFill/>
                </a:ln>
                <a:solidFill>
                  <a:srgbClr val="808080"/>
                </a:solidFill>
                <a:effectLst/>
                <a:latin typeface="Consolas" panose="020B0609020204030204" pitchFamily="49" charset="0"/>
              </a:rPr>
            </a:br>
            <a:br>
              <a:rPr kumimoji="0" lang="en-US" altLang="en-US" sz="1400" b="0" i="1" u="none" strike="noStrike" cap="none" normalizeH="0" baseline="0">
                <a:ln>
                  <a:noFill/>
                </a:ln>
                <a:solidFill>
                  <a:srgbClr val="808080"/>
                </a:solidFill>
                <a:effectLst/>
                <a:latin typeface="Consolas" panose="020B0609020204030204" pitchFamily="49" charset="0"/>
              </a:rPr>
            </a:br>
            <a:r>
              <a:rPr kumimoji="0" lang="en-US" altLang="en-US" sz="1400" b="0" i="1" u="none" strike="noStrike" cap="none" normalizeH="0" baseline="0">
                <a:ln>
                  <a:noFill/>
                </a:ln>
                <a:solidFill>
                  <a:srgbClr val="808080"/>
                </a:solidFill>
                <a:effectLst/>
                <a:latin typeface="Consolas" panose="020B0609020204030204" pitchFamily="49" charset="0"/>
              </a:rPr>
              <a:t>                </a:t>
            </a:r>
            <a:r>
              <a:rPr kumimoji="0" lang="en-US" altLang="en-US" sz="1400" b="0" i="0" u="none" strike="noStrike" cap="none" normalizeH="0" baseline="0">
                <a:ln>
                  <a:noFill/>
                </a:ln>
                <a:solidFill>
                  <a:srgbClr val="000000"/>
                </a:solidFill>
                <a:effectLst/>
                <a:latin typeface="Consolas" panose="020B0609020204030204" pitchFamily="49" charset="0"/>
              </a:rPr>
              <a:t>item = </a:t>
            </a:r>
            <a:r>
              <a:rPr kumimoji="0" lang="en-US" altLang="en-US" sz="1400" b="1" i="0" u="none" strike="noStrike" cap="none" normalizeH="0" baseline="0">
                <a:ln>
                  <a:noFill/>
                </a:ln>
                <a:solidFill>
                  <a:srgbClr val="000080"/>
                </a:solidFill>
                <a:effectLst/>
                <a:latin typeface="Consolas" panose="020B0609020204030204" pitchFamily="49" charset="0"/>
              </a:rPr>
              <a:t>new </a:t>
            </a:r>
            <a:r>
              <a:rPr kumimoji="0" lang="en-US" altLang="en-US" sz="1400" b="0" i="0" u="none" strike="noStrike" cap="none" normalizeH="0" baseline="0">
                <a:ln>
                  <a:noFill/>
                </a:ln>
                <a:solidFill>
                  <a:srgbClr val="000000"/>
                </a:solidFill>
                <a:effectLst/>
                <a:latin typeface="Consolas" panose="020B0609020204030204" pitchFamily="49" charset="0"/>
              </a:rPr>
              <a:t>NoteItem();</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item.</a:t>
            </a:r>
            <a:r>
              <a:rPr kumimoji="0" lang="en-US" altLang="en-US" sz="1400" b="1" i="0" u="none" strike="noStrike" cap="none" normalizeH="0" baseline="0">
                <a:ln>
                  <a:noFill/>
                </a:ln>
                <a:solidFill>
                  <a:srgbClr val="660E7A"/>
                </a:solidFill>
                <a:effectLst/>
                <a:latin typeface="Consolas" panose="020B0609020204030204" pitchFamily="49" charset="0"/>
              </a:rPr>
              <a:t>title </a:t>
            </a:r>
            <a:r>
              <a:rPr kumimoji="0" lang="en-US" altLang="en-US" sz="1400" b="0" i="0" u="none" strike="noStrike" cap="none" normalizeH="0" baseline="0">
                <a:ln>
                  <a:noFill/>
                </a:ln>
                <a:solidFill>
                  <a:srgbClr val="000000"/>
                </a:solidFill>
                <a:effectLst/>
                <a:latin typeface="Consolas" panose="020B0609020204030204" pitchFamily="49" charset="0"/>
              </a:rPr>
              <a:t>= title;</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item.</a:t>
            </a:r>
            <a:r>
              <a:rPr kumimoji="0" lang="en-US" altLang="en-US" sz="1400" b="1" i="0" u="none" strike="noStrike" cap="none" normalizeH="0" baseline="0">
                <a:ln>
                  <a:noFill/>
                </a:ln>
                <a:solidFill>
                  <a:srgbClr val="660E7A"/>
                </a:solidFill>
                <a:effectLst/>
                <a:latin typeface="Consolas" panose="020B0609020204030204" pitchFamily="49" charset="0"/>
              </a:rPr>
              <a:t>content </a:t>
            </a:r>
            <a:r>
              <a:rPr kumimoji="0" lang="en-US" altLang="en-US" sz="1400" b="0" i="0" u="none" strike="noStrike" cap="none" normalizeH="0" baseline="0">
                <a:ln>
                  <a:noFill/>
                </a:ln>
                <a:solidFill>
                  <a:srgbClr val="000000"/>
                </a:solidFill>
                <a:effectLst/>
                <a:latin typeface="Consolas" panose="020B0609020204030204" pitchFamily="49" charset="0"/>
              </a:rPr>
              <a:t>= content;</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items.add(item);</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0080"/>
                </a:solidFill>
                <a:effectLst/>
                <a:latin typeface="Consolas" panose="020B0609020204030204" pitchFamily="49" charset="0"/>
              </a:rPr>
              <a:t>catch </a:t>
            </a:r>
            <a:r>
              <a:rPr kumimoji="0" lang="en-US" altLang="en-US" sz="1400" b="0" i="0" u="none" strike="noStrike" cap="none" normalizeH="0" baseline="0">
                <a:ln>
                  <a:noFill/>
                </a:ln>
                <a:solidFill>
                  <a:srgbClr val="000000"/>
                </a:solidFill>
                <a:effectLst/>
                <a:latin typeface="Consolas" panose="020B0609020204030204" pitchFamily="49" charset="0"/>
              </a:rPr>
              <a:t>(ParserConfigurationException e) {}</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0080"/>
                </a:solidFill>
                <a:effectLst/>
                <a:latin typeface="Consolas" panose="020B0609020204030204" pitchFamily="49" charset="0"/>
              </a:rPr>
              <a:t>catch </a:t>
            </a:r>
            <a:r>
              <a:rPr kumimoji="0" lang="en-US" altLang="en-US" sz="1400" b="0" i="0" u="none" strike="noStrike" cap="none" normalizeH="0" baseline="0">
                <a:ln>
                  <a:noFill/>
                </a:ln>
                <a:solidFill>
                  <a:srgbClr val="000000"/>
                </a:solidFill>
                <a:effectLst/>
                <a:latin typeface="Consolas" panose="020B0609020204030204" pitchFamily="49" charset="0"/>
              </a:rPr>
              <a:t>(FileNotFoundException e) {}</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0080"/>
                </a:solidFill>
                <a:effectLst/>
                <a:latin typeface="Consolas" panose="020B0609020204030204" pitchFamily="49" charset="0"/>
              </a:rPr>
              <a:t>catch </a:t>
            </a:r>
            <a:r>
              <a:rPr kumimoji="0" lang="en-US" altLang="en-US" sz="1400" b="0" i="0" u="none" strike="noStrike" cap="none" normalizeH="0" baseline="0">
                <a:ln>
                  <a:noFill/>
                </a:ln>
                <a:solidFill>
                  <a:srgbClr val="000000"/>
                </a:solidFill>
                <a:effectLst/>
                <a:latin typeface="Consolas" panose="020B0609020204030204" pitchFamily="49" charset="0"/>
              </a:rPr>
              <a:t>(SAXException e) {}</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0080"/>
                </a:solidFill>
                <a:effectLst/>
                <a:latin typeface="Consolas" panose="020B0609020204030204" pitchFamily="49" charset="0"/>
              </a:rPr>
              <a:t>catch </a:t>
            </a:r>
            <a:r>
              <a:rPr kumimoji="0" lang="en-US" altLang="en-US" sz="1400" b="0" i="0" u="none" strike="noStrike" cap="none" normalizeH="0" baseline="0">
                <a:ln>
                  <a:noFill/>
                </a:ln>
                <a:solidFill>
                  <a:srgbClr val="000000"/>
                </a:solidFill>
                <a:effectLst/>
                <a:latin typeface="Consolas" panose="020B0609020204030204" pitchFamily="49" charset="0"/>
              </a:rPr>
              <a:t>(IOException e) {}</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0080"/>
                </a:solidFill>
                <a:effectLst/>
                <a:latin typeface="Consolas" panose="020B0609020204030204" pitchFamily="49" charset="0"/>
              </a:rPr>
              <a:t>finally </a:t>
            </a:r>
            <a:r>
              <a:rPr kumimoji="0" lang="en-US" altLang="en-US" sz="1400" b="0" i="0" u="none" strike="noStrike" cap="none" normalizeH="0" baseline="0">
                <a:ln>
                  <a:noFill/>
                </a:ln>
                <a:solidFill>
                  <a:srgbClr val="000000"/>
                </a:solidFill>
                <a:effectLst/>
                <a:latin typeface="Consolas" panose="020B0609020204030204" pitchFamily="49" charset="0"/>
              </a:rPr>
              <a:t>{</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r>
              <a:rPr kumimoji="0" lang="en-US" altLang="en-US" sz="1400" b="1" i="0" u="none" strike="noStrike" cap="none" normalizeH="0" baseline="0">
                <a:ln>
                  <a:noFill/>
                </a:ln>
                <a:solidFill>
                  <a:srgbClr val="000080"/>
                </a:solidFill>
                <a:effectLst/>
                <a:latin typeface="Consolas" panose="020B0609020204030204" pitchFamily="49" charset="0"/>
              </a:rPr>
              <a:t>return </a:t>
            </a:r>
            <a:r>
              <a:rPr kumimoji="0" lang="en-US" altLang="en-US" sz="1400" b="0" i="0" u="none" strike="noStrike" cap="none" normalizeH="0" baseline="0">
                <a:ln>
                  <a:noFill/>
                </a:ln>
                <a:solidFill>
                  <a:srgbClr val="000000"/>
                </a:solidFill>
                <a:effectLst/>
                <a:latin typeface="Consolas" panose="020B0609020204030204" pitchFamily="49" charset="0"/>
              </a:rPr>
              <a:t>items;</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3717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D826E-2C50-43A4-8C62-09FAB922F917}"/>
              </a:ext>
            </a:extLst>
          </p:cNvPr>
          <p:cNvSpPr>
            <a:spLocks noGrp="1"/>
          </p:cNvSpPr>
          <p:nvPr>
            <p:ph type="title"/>
          </p:nvPr>
        </p:nvSpPr>
        <p:spPr/>
        <p:txBody>
          <a:bodyPr/>
          <a:lstStyle/>
          <a:p>
            <a:r>
              <a:rPr lang="en-US"/>
              <a:t>MyNote project – Context menu</a:t>
            </a:r>
          </a:p>
        </p:txBody>
      </p:sp>
      <p:sp>
        <p:nvSpPr>
          <p:cNvPr id="3" name="Content Placeholder 2">
            <a:extLst>
              <a:ext uri="{FF2B5EF4-FFF2-40B4-BE49-F238E27FC236}">
                <a16:creationId xmlns:a16="http://schemas.microsoft.com/office/drawing/2014/main" id="{45508D81-3EB4-4617-ABC7-978143A3AF04}"/>
              </a:ext>
            </a:extLst>
          </p:cNvPr>
          <p:cNvSpPr>
            <a:spLocks noGrp="1"/>
          </p:cNvSpPr>
          <p:nvPr>
            <p:ph idx="1"/>
          </p:nvPr>
        </p:nvSpPr>
        <p:spPr/>
        <p:txBody>
          <a:bodyPr/>
          <a:lstStyle/>
          <a:p>
            <a:endParaRPr lang="en-US"/>
          </a:p>
        </p:txBody>
      </p:sp>
      <p:sp>
        <p:nvSpPr>
          <p:cNvPr id="5" name="Rectangle 2">
            <a:extLst>
              <a:ext uri="{FF2B5EF4-FFF2-40B4-BE49-F238E27FC236}">
                <a16:creationId xmlns:a16="http://schemas.microsoft.com/office/drawing/2014/main" id="{05166E43-F1AB-42B2-8813-897E8789C449}"/>
              </a:ext>
            </a:extLst>
          </p:cNvPr>
          <p:cNvSpPr>
            <a:spLocks noChangeArrowheads="1"/>
          </p:cNvSpPr>
          <p:nvPr/>
        </p:nvSpPr>
        <p:spPr bwMode="auto">
          <a:xfrm>
            <a:off x="838200" y="3399721"/>
            <a:ext cx="6644768"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a:ln>
                  <a:noFill/>
                </a:ln>
                <a:solidFill>
                  <a:srgbClr val="000000"/>
                </a:solidFill>
                <a:effectLst/>
                <a:latin typeface="Consolas" panose="020B0609020204030204" pitchFamily="49" charset="0"/>
              </a:rPr>
              <a:t>&lt;?</a:t>
            </a:r>
            <a:r>
              <a:rPr kumimoji="0" lang="en-US" altLang="en-US" sz="1400" b="1" i="0" u="none" strike="noStrike" cap="none" normalizeH="0" baseline="0">
                <a:ln>
                  <a:noFill/>
                </a:ln>
                <a:solidFill>
                  <a:srgbClr val="0000FF"/>
                </a:solidFill>
                <a:effectLst/>
                <a:latin typeface="Consolas" panose="020B0609020204030204" pitchFamily="49" charset="0"/>
              </a:rPr>
              <a:t>xml version</a:t>
            </a:r>
            <a:r>
              <a:rPr kumimoji="0" lang="en-US" altLang="en-US" sz="1400" b="1" i="0" u="none" strike="noStrike" cap="none" normalizeH="0" baseline="0">
                <a:ln>
                  <a:noFill/>
                </a:ln>
                <a:solidFill>
                  <a:srgbClr val="008000"/>
                </a:solidFill>
                <a:effectLst/>
                <a:latin typeface="Consolas" panose="020B0609020204030204" pitchFamily="49" charset="0"/>
              </a:rPr>
              <a:t>="1.0" </a:t>
            </a:r>
            <a:r>
              <a:rPr kumimoji="0" lang="en-US" altLang="en-US" sz="1400" b="1" i="0" u="none" strike="noStrike" cap="none" normalizeH="0" baseline="0">
                <a:ln>
                  <a:noFill/>
                </a:ln>
                <a:solidFill>
                  <a:srgbClr val="0000FF"/>
                </a:solidFill>
                <a:effectLst/>
                <a:latin typeface="Consolas" panose="020B0609020204030204" pitchFamily="49" charset="0"/>
              </a:rPr>
              <a:t>encoding</a:t>
            </a:r>
            <a:r>
              <a:rPr kumimoji="0" lang="en-US" altLang="en-US" sz="1400" b="1" i="0" u="none" strike="noStrike" cap="none" normalizeH="0" baseline="0">
                <a:ln>
                  <a:noFill/>
                </a:ln>
                <a:solidFill>
                  <a:srgbClr val="008000"/>
                </a:solidFill>
                <a:effectLst/>
                <a:latin typeface="Consolas" panose="020B0609020204030204" pitchFamily="49" charset="0"/>
              </a:rPr>
              <a:t>="utf-8"</a:t>
            </a:r>
            <a:r>
              <a:rPr kumimoji="0" lang="en-US" altLang="en-US" sz="1400" b="0" i="1" u="none" strike="noStrike" cap="none" normalizeH="0" baseline="0">
                <a:ln>
                  <a:noFill/>
                </a:ln>
                <a:solidFill>
                  <a:srgbClr val="000000"/>
                </a:solidFill>
                <a:effectLst/>
                <a:latin typeface="Consolas" panose="020B0609020204030204" pitchFamily="49" charset="0"/>
              </a:rPr>
              <a:t>?&gt;</a:t>
            </a:r>
            <a:br>
              <a:rPr kumimoji="0" lang="en-US" altLang="en-US" sz="1400" b="0" i="1"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&lt;</a:t>
            </a:r>
            <a:r>
              <a:rPr kumimoji="0" lang="en-US" altLang="en-US" sz="1400" b="1" i="0" u="none" strike="noStrike" cap="none" normalizeH="0" baseline="0">
                <a:ln>
                  <a:noFill/>
                </a:ln>
                <a:solidFill>
                  <a:srgbClr val="000080"/>
                </a:solidFill>
                <a:effectLst/>
                <a:latin typeface="Consolas" panose="020B0609020204030204" pitchFamily="49" charset="0"/>
              </a:rPr>
              <a:t>menu </a:t>
            </a:r>
            <a:r>
              <a:rPr kumimoji="0" lang="en-US" altLang="en-US" sz="1400" b="1" i="0" u="none" strike="noStrike" cap="none" normalizeH="0" baseline="0">
                <a:ln>
                  <a:noFill/>
                </a:ln>
                <a:solidFill>
                  <a:srgbClr val="0000FF"/>
                </a:solidFill>
                <a:effectLst/>
                <a:latin typeface="Consolas" panose="020B0609020204030204" pitchFamily="49" charset="0"/>
              </a:rPr>
              <a:t>xmlns:</a:t>
            </a:r>
            <a:r>
              <a:rPr kumimoji="0" lang="en-US" altLang="en-US" sz="1400" b="1" i="0" u="none" strike="noStrike" cap="none" normalizeH="0" baseline="0">
                <a:ln>
                  <a:noFill/>
                </a:ln>
                <a:solidFill>
                  <a:srgbClr val="660E7A"/>
                </a:solidFill>
                <a:effectLst/>
                <a:latin typeface="Consolas" panose="020B0609020204030204" pitchFamily="49" charset="0"/>
              </a:rPr>
              <a:t>android</a:t>
            </a:r>
            <a:r>
              <a:rPr kumimoji="0" lang="en-US" altLang="en-US" sz="1400" b="1" i="0" u="none" strike="noStrike" cap="none" normalizeH="0" baseline="0">
                <a:ln>
                  <a:noFill/>
                </a:ln>
                <a:solidFill>
                  <a:srgbClr val="008000"/>
                </a:solidFill>
                <a:effectLst/>
                <a:latin typeface="Consolas" panose="020B0609020204030204" pitchFamily="49" charset="0"/>
              </a:rPr>
              <a:t>="http://schemas.android.com/apk/res/android"</a:t>
            </a:r>
            <a:r>
              <a:rPr kumimoji="0" lang="en-US" altLang="en-US" sz="1400" b="0" i="0" u="none" strike="noStrike" cap="none" normalizeH="0" baseline="0">
                <a:ln>
                  <a:noFill/>
                </a:ln>
                <a:solidFill>
                  <a:srgbClr val="000000"/>
                </a:solidFill>
                <a:effectLst/>
                <a:latin typeface="Consolas" panose="020B0609020204030204" pitchFamily="49" charset="0"/>
              </a:rPr>
              <a:t>&gt;</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&lt;</a:t>
            </a:r>
            <a:r>
              <a:rPr kumimoji="0" lang="en-US" altLang="en-US" sz="1400" b="1" i="0" u="none" strike="noStrike" cap="none" normalizeH="0" baseline="0">
                <a:ln>
                  <a:noFill/>
                </a:ln>
                <a:solidFill>
                  <a:srgbClr val="000080"/>
                </a:solidFill>
                <a:effectLst/>
                <a:latin typeface="Consolas" panose="020B0609020204030204" pitchFamily="49" charset="0"/>
              </a:rPr>
              <a:t>item</a:t>
            </a:r>
            <a:br>
              <a:rPr kumimoji="0" lang="en-US" altLang="en-US" sz="1400" b="1" i="0" u="none" strike="noStrike" cap="none" normalizeH="0" baseline="0">
                <a:ln>
                  <a:noFill/>
                </a:ln>
                <a:solidFill>
                  <a:srgbClr val="000080"/>
                </a:solidFill>
                <a:effectLst/>
                <a:latin typeface="Consolas" panose="020B0609020204030204" pitchFamily="49" charset="0"/>
              </a:rPr>
            </a:br>
            <a:r>
              <a:rPr kumimoji="0" lang="en-US" altLang="en-US" sz="1400" b="1" i="0" u="none" strike="noStrike" cap="none" normalizeH="0" baseline="0">
                <a:ln>
                  <a:noFill/>
                </a:ln>
                <a:solidFill>
                  <a:srgbClr val="000080"/>
                </a:solidFill>
                <a:effectLst/>
                <a:latin typeface="Consolas" panose="020B0609020204030204" pitchFamily="49" charset="0"/>
              </a:rPr>
              <a:t>        </a:t>
            </a:r>
            <a:r>
              <a:rPr kumimoji="0" lang="en-US" altLang="en-US" sz="1400" b="1" i="0" u="none" strike="noStrike" cap="none" normalizeH="0" baseline="0">
                <a:ln>
                  <a:noFill/>
                </a:ln>
                <a:solidFill>
                  <a:srgbClr val="660E7A"/>
                </a:solidFill>
                <a:effectLst/>
                <a:latin typeface="Consolas" panose="020B0609020204030204" pitchFamily="49" charset="0"/>
              </a:rPr>
              <a:t>android</a:t>
            </a:r>
            <a:r>
              <a:rPr kumimoji="0" lang="en-US" altLang="en-US" sz="1400" b="1" i="0" u="none" strike="noStrike" cap="none" normalizeH="0" baseline="0">
                <a:ln>
                  <a:noFill/>
                </a:ln>
                <a:solidFill>
                  <a:srgbClr val="0000FF"/>
                </a:solidFill>
                <a:effectLst/>
                <a:latin typeface="Consolas" panose="020B0609020204030204" pitchFamily="49" charset="0"/>
              </a:rPr>
              <a:t>:id</a:t>
            </a:r>
            <a:r>
              <a:rPr kumimoji="0" lang="en-US" altLang="en-US" sz="1400" b="1" i="0" u="none" strike="noStrike" cap="none" normalizeH="0" baseline="0">
                <a:ln>
                  <a:noFill/>
                </a:ln>
                <a:solidFill>
                  <a:srgbClr val="008000"/>
                </a:solidFill>
                <a:effectLst/>
                <a:latin typeface="Consolas" panose="020B0609020204030204" pitchFamily="49" charset="0"/>
              </a:rPr>
              <a:t>="@+id/ctxDelete"</a:t>
            </a:r>
            <a:br>
              <a:rPr kumimoji="0" lang="en-US" altLang="en-US" sz="1400" b="1" i="0" u="none" strike="noStrike" cap="none" normalizeH="0" baseline="0">
                <a:ln>
                  <a:noFill/>
                </a:ln>
                <a:solidFill>
                  <a:srgbClr val="008000"/>
                </a:solidFill>
                <a:effectLst/>
                <a:latin typeface="Consolas" panose="020B0609020204030204" pitchFamily="49" charset="0"/>
              </a:rPr>
            </a:br>
            <a:r>
              <a:rPr kumimoji="0" lang="en-US" altLang="en-US" sz="1400" b="1" i="0" u="none" strike="noStrike" cap="none" normalizeH="0" baseline="0">
                <a:ln>
                  <a:noFill/>
                </a:ln>
                <a:solidFill>
                  <a:srgbClr val="008000"/>
                </a:solidFill>
                <a:effectLst/>
                <a:latin typeface="Consolas" panose="020B0609020204030204" pitchFamily="49" charset="0"/>
              </a:rPr>
              <a:t>        </a:t>
            </a:r>
            <a:r>
              <a:rPr kumimoji="0" lang="en-US" altLang="en-US" sz="1400" b="1" i="0" u="none" strike="noStrike" cap="none" normalizeH="0" baseline="0">
                <a:ln>
                  <a:noFill/>
                </a:ln>
                <a:solidFill>
                  <a:srgbClr val="660E7A"/>
                </a:solidFill>
                <a:effectLst/>
                <a:latin typeface="Consolas" panose="020B0609020204030204" pitchFamily="49" charset="0"/>
              </a:rPr>
              <a:t>android</a:t>
            </a:r>
            <a:r>
              <a:rPr kumimoji="0" lang="en-US" altLang="en-US" sz="1400" b="1" i="0" u="none" strike="noStrike" cap="none" normalizeH="0" baseline="0">
                <a:ln>
                  <a:noFill/>
                </a:ln>
                <a:solidFill>
                  <a:srgbClr val="0000FF"/>
                </a:solidFill>
                <a:effectLst/>
                <a:latin typeface="Consolas" panose="020B0609020204030204" pitchFamily="49" charset="0"/>
              </a:rPr>
              <a:t>:title</a:t>
            </a:r>
            <a:r>
              <a:rPr kumimoji="0" lang="en-US" altLang="en-US" sz="1400" b="1" i="0" u="none" strike="noStrike" cap="none" normalizeH="0" baseline="0">
                <a:ln>
                  <a:noFill/>
                </a:ln>
                <a:solidFill>
                  <a:srgbClr val="008000"/>
                </a:solidFill>
                <a:effectLst/>
                <a:latin typeface="Consolas" panose="020B0609020204030204" pitchFamily="49" charset="0"/>
              </a:rPr>
              <a:t>="Xóa ghi chú này" </a:t>
            </a:r>
            <a:r>
              <a:rPr kumimoji="0" lang="en-US" altLang="en-US" sz="1400" b="0" i="0" u="none" strike="noStrike" cap="none" normalizeH="0" baseline="0">
                <a:ln>
                  <a:noFill/>
                </a:ln>
                <a:solidFill>
                  <a:srgbClr val="000000"/>
                </a:solidFill>
                <a:effectLst/>
                <a:latin typeface="Consolas" panose="020B0609020204030204" pitchFamily="49" charset="0"/>
              </a:rPr>
              <a:t>/&gt;</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&lt;</a:t>
            </a:r>
            <a:r>
              <a:rPr kumimoji="0" lang="en-US" altLang="en-US" sz="1400" b="1" i="0" u="none" strike="noStrike" cap="none" normalizeH="0" baseline="0">
                <a:ln>
                  <a:noFill/>
                </a:ln>
                <a:solidFill>
                  <a:srgbClr val="000080"/>
                </a:solidFill>
                <a:effectLst/>
                <a:latin typeface="Consolas" panose="020B0609020204030204" pitchFamily="49" charset="0"/>
              </a:rPr>
              <a:t>item</a:t>
            </a:r>
            <a:br>
              <a:rPr kumimoji="0" lang="en-US" altLang="en-US" sz="1400" b="1" i="0" u="none" strike="noStrike" cap="none" normalizeH="0" baseline="0">
                <a:ln>
                  <a:noFill/>
                </a:ln>
                <a:solidFill>
                  <a:srgbClr val="000080"/>
                </a:solidFill>
                <a:effectLst/>
                <a:latin typeface="Consolas" panose="020B0609020204030204" pitchFamily="49" charset="0"/>
              </a:rPr>
            </a:br>
            <a:r>
              <a:rPr kumimoji="0" lang="en-US" altLang="en-US" sz="1400" b="1" i="0" u="none" strike="noStrike" cap="none" normalizeH="0" baseline="0">
                <a:ln>
                  <a:noFill/>
                </a:ln>
                <a:solidFill>
                  <a:srgbClr val="000080"/>
                </a:solidFill>
                <a:effectLst/>
                <a:latin typeface="Consolas" panose="020B0609020204030204" pitchFamily="49" charset="0"/>
              </a:rPr>
              <a:t>        </a:t>
            </a:r>
            <a:r>
              <a:rPr kumimoji="0" lang="en-US" altLang="en-US" sz="1400" b="1" i="0" u="none" strike="noStrike" cap="none" normalizeH="0" baseline="0">
                <a:ln>
                  <a:noFill/>
                </a:ln>
                <a:solidFill>
                  <a:srgbClr val="660E7A"/>
                </a:solidFill>
                <a:effectLst/>
                <a:latin typeface="Consolas" panose="020B0609020204030204" pitchFamily="49" charset="0"/>
              </a:rPr>
              <a:t>android</a:t>
            </a:r>
            <a:r>
              <a:rPr kumimoji="0" lang="en-US" altLang="en-US" sz="1400" b="1" i="0" u="none" strike="noStrike" cap="none" normalizeH="0" baseline="0">
                <a:ln>
                  <a:noFill/>
                </a:ln>
                <a:solidFill>
                  <a:srgbClr val="0000FF"/>
                </a:solidFill>
                <a:effectLst/>
                <a:latin typeface="Consolas" panose="020B0609020204030204" pitchFamily="49" charset="0"/>
              </a:rPr>
              <a:t>:id</a:t>
            </a:r>
            <a:r>
              <a:rPr kumimoji="0" lang="en-US" altLang="en-US" sz="1400" b="1" i="0" u="none" strike="noStrike" cap="none" normalizeH="0" baseline="0">
                <a:ln>
                  <a:noFill/>
                </a:ln>
                <a:solidFill>
                  <a:srgbClr val="008000"/>
                </a:solidFill>
                <a:effectLst/>
                <a:latin typeface="Consolas" panose="020B0609020204030204" pitchFamily="49" charset="0"/>
              </a:rPr>
              <a:t>="@+id/ctxAddnew"</a:t>
            </a:r>
            <a:br>
              <a:rPr kumimoji="0" lang="en-US" altLang="en-US" sz="1400" b="1" i="0" u="none" strike="noStrike" cap="none" normalizeH="0" baseline="0">
                <a:ln>
                  <a:noFill/>
                </a:ln>
                <a:solidFill>
                  <a:srgbClr val="008000"/>
                </a:solidFill>
                <a:effectLst/>
                <a:latin typeface="Consolas" panose="020B0609020204030204" pitchFamily="49" charset="0"/>
              </a:rPr>
            </a:br>
            <a:r>
              <a:rPr kumimoji="0" lang="en-US" altLang="en-US" sz="1400" b="1" i="0" u="none" strike="noStrike" cap="none" normalizeH="0" baseline="0">
                <a:ln>
                  <a:noFill/>
                </a:ln>
                <a:solidFill>
                  <a:srgbClr val="008000"/>
                </a:solidFill>
                <a:effectLst/>
                <a:latin typeface="Consolas" panose="020B0609020204030204" pitchFamily="49" charset="0"/>
              </a:rPr>
              <a:t>        </a:t>
            </a:r>
            <a:r>
              <a:rPr kumimoji="0" lang="en-US" altLang="en-US" sz="1400" b="1" i="0" u="none" strike="noStrike" cap="none" normalizeH="0" baseline="0">
                <a:ln>
                  <a:noFill/>
                </a:ln>
                <a:solidFill>
                  <a:srgbClr val="660E7A"/>
                </a:solidFill>
                <a:effectLst/>
                <a:latin typeface="Consolas" panose="020B0609020204030204" pitchFamily="49" charset="0"/>
              </a:rPr>
              <a:t>android</a:t>
            </a:r>
            <a:r>
              <a:rPr kumimoji="0" lang="en-US" altLang="en-US" sz="1400" b="1" i="0" u="none" strike="noStrike" cap="none" normalizeH="0" baseline="0">
                <a:ln>
                  <a:noFill/>
                </a:ln>
                <a:solidFill>
                  <a:srgbClr val="0000FF"/>
                </a:solidFill>
                <a:effectLst/>
                <a:latin typeface="Consolas" panose="020B0609020204030204" pitchFamily="49" charset="0"/>
              </a:rPr>
              <a:t>:title</a:t>
            </a:r>
            <a:r>
              <a:rPr kumimoji="0" lang="en-US" altLang="en-US" sz="1400" b="1" i="0" u="none" strike="noStrike" cap="none" normalizeH="0" baseline="0">
                <a:ln>
                  <a:noFill/>
                </a:ln>
                <a:solidFill>
                  <a:srgbClr val="008000"/>
                </a:solidFill>
                <a:effectLst/>
                <a:latin typeface="Consolas" panose="020B0609020204030204" pitchFamily="49" charset="0"/>
              </a:rPr>
              <a:t>="Thêm ghi chú mới" </a:t>
            </a:r>
            <a:r>
              <a:rPr kumimoji="0" lang="en-US" altLang="en-US" sz="1400" b="0" i="0" u="none" strike="noStrike" cap="none" normalizeH="0" baseline="0">
                <a:ln>
                  <a:noFill/>
                </a:ln>
                <a:solidFill>
                  <a:srgbClr val="000000"/>
                </a:solidFill>
                <a:effectLst/>
                <a:latin typeface="Consolas" panose="020B0609020204030204" pitchFamily="49" charset="0"/>
              </a:rPr>
              <a:t>/&gt;</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&lt;</a:t>
            </a:r>
            <a:r>
              <a:rPr kumimoji="0" lang="en-US" altLang="en-US" sz="1400" b="1" i="0" u="none" strike="noStrike" cap="none" normalizeH="0" baseline="0">
                <a:ln>
                  <a:noFill/>
                </a:ln>
                <a:solidFill>
                  <a:srgbClr val="000080"/>
                </a:solidFill>
                <a:effectLst/>
                <a:latin typeface="Consolas" panose="020B0609020204030204" pitchFamily="49" charset="0"/>
              </a:rPr>
              <a:t>item</a:t>
            </a:r>
            <a:br>
              <a:rPr kumimoji="0" lang="en-US" altLang="en-US" sz="1400" b="1" i="0" u="none" strike="noStrike" cap="none" normalizeH="0" baseline="0">
                <a:ln>
                  <a:noFill/>
                </a:ln>
                <a:solidFill>
                  <a:srgbClr val="000080"/>
                </a:solidFill>
                <a:effectLst/>
                <a:latin typeface="Consolas" panose="020B0609020204030204" pitchFamily="49" charset="0"/>
              </a:rPr>
            </a:br>
            <a:r>
              <a:rPr kumimoji="0" lang="en-US" altLang="en-US" sz="1400" b="1" i="0" u="none" strike="noStrike" cap="none" normalizeH="0" baseline="0">
                <a:ln>
                  <a:noFill/>
                </a:ln>
                <a:solidFill>
                  <a:srgbClr val="000080"/>
                </a:solidFill>
                <a:effectLst/>
                <a:latin typeface="Consolas" panose="020B0609020204030204" pitchFamily="49" charset="0"/>
              </a:rPr>
              <a:t>        </a:t>
            </a:r>
            <a:r>
              <a:rPr kumimoji="0" lang="en-US" altLang="en-US" sz="1400" b="1" i="0" u="none" strike="noStrike" cap="none" normalizeH="0" baseline="0">
                <a:ln>
                  <a:noFill/>
                </a:ln>
                <a:solidFill>
                  <a:srgbClr val="660E7A"/>
                </a:solidFill>
                <a:effectLst/>
                <a:latin typeface="Consolas" panose="020B0609020204030204" pitchFamily="49" charset="0"/>
              </a:rPr>
              <a:t>android</a:t>
            </a:r>
            <a:r>
              <a:rPr kumimoji="0" lang="en-US" altLang="en-US" sz="1400" b="1" i="0" u="none" strike="noStrike" cap="none" normalizeH="0" baseline="0">
                <a:ln>
                  <a:noFill/>
                </a:ln>
                <a:solidFill>
                  <a:srgbClr val="0000FF"/>
                </a:solidFill>
                <a:effectLst/>
                <a:latin typeface="Consolas" panose="020B0609020204030204" pitchFamily="49" charset="0"/>
              </a:rPr>
              <a:t>:id</a:t>
            </a:r>
            <a:r>
              <a:rPr kumimoji="0" lang="en-US" altLang="en-US" sz="1400" b="1" i="0" u="none" strike="noStrike" cap="none" normalizeH="0" baseline="0">
                <a:ln>
                  <a:noFill/>
                </a:ln>
                <a:solidFill>
                  <a:srgbClr val="008000"/>
                </a:solidFill>
                <a:effectLst/>
                <a:latin typeface="Consolas" panose="020B0609020204030204" pitchFamily="49" charset="0"/>
              </a:rPr>
              <a:t>="@+id/ctxEdit"</a:t>
            </a:r>
            <a:br>
              <a:rPr kumimoji="0" lang="en-US" altLang="en-US" sz="1400" b="1" i="0" u="none" strike="noStrike" cap="none" normalizeH="0" baseline="0">
                <a:ln>
                  <a:noFill/>
                </a:ln>
                <a:solidFill>
                  <a:srgbClr val="008000"/>
                </a:solidFill>
                <a:effectLst/>
                <a:latin typeface="Consolas" panose="020B0609020204030204" pitchFamily="49" charset="0"/>
              </a:rPr>
            </a:br>
            <a:r>
              <a:rPr kumimoji="0" lang="en-US" altLang="en-US" sz="1400" b="1" i="0" u="none" strike="noStrike" cap="none" normalizeH="0" baseline="0">
                <a:ln>
                  <a:noFill/>
                </a:ln>
                <a:solidFill>
                  <a:srgbClr val="008000"/>
                </a:solidFill>
                <a:effectLst/>
                <a:latin typeface="Consolas" panose="020B0609020204030204" pitchFamily="49" charset="0"/>
              </a:rPr>
              <a:t>        </a:t>
            </a:r>
            <a:r>
              <a:rPr kumimoji="0" lang="en-US" altLang="en-US" sz="1400" b="1" i="0" u="none" strike="noStrike" cap="none" normalizeH="0" baseline="0">
                <a:ln>
                  <a:noFill/>
                </a:ln>
                <a:solidFill>
                  <a:srgbClr val="660E7A"/>
                </a:solidFill>
                <a:effectLst/>
                <a:latin typeface="Consolas" panose="020B0609020204030204" pitchFamily="49" charset="0"/>
              </a:rPr>
              <a:t>android</a:t>
            </a:r>
            <a:r>
              <a:rPr kumimoji="0" lang="en-US" altLang="en-US" sz="1400" b="1" i="0" u="none" strike="noStrike" cap="none" normalizeH="0" baseline="0">
                <a:ln>
                  <a:noFill/>
                </a:ln>
                <a:solidFill>
                  <a:srgbClr val="0000FF"/>
                </a:solidFill>
                <a:effectLst/>
                <a:latin typeface="Consolas" panose="020B0609020204030204" pitchFamily="49" charset="0"/>
              </a:rPr>
              <a:t>:title</a:t>
            </a:r>
            <a:r>
              <a:rPr kumimoji="0" lang="en-US" altLang="en-US" sz="1400" b="1" i="0" u="none" strike="noStrike" cap="none" normalizeH="0" baseline="0">
                <a:ln>
                  <a:noFill/>
                </a:ln>
                <a:solidFill>
                  <a:srgbClr val="008000"/>
                </a:solidFill>
                <a:effectLst/>
                <a:latin typeface="Consolas" panose="020B0609020204030204" pitchFamily="49" charset="0"/>
              </a:rPr>
              <a:t>="Sửa nội dung" </a:t>
            </a:r>
            <a:r>
              <a:rPr kumimoji="0" lang="en-US" altLang="en-US" sz="1400" b="0" i="0" u="none" strike="noStrike" cap="none" normalizeH="0" baseline="0">
                <a:ln>
                  <a:noFill/>
                </a:ln>
                <a:solidFill>
                  <a:srgbClr val="000000"/>
                </a:solidFill>
                <a:effectLst/>
                <a:latin typeface="Consolas" panose="020B0609020204030204" pitchFamily="49" charset="0"/>
              </a:rPr>
              <a:t>/&gt;</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&lt;</a:t>
            </a:r>
            <a:r>
              <a:rPr kumimoji="0" lang="en-US" altLang="en-US" sz="1400" b="1" i="0" u="none" strike="noStrike" cap="none" normalizeH="0" baseline="0">
                <a:ln>
                  <a:noFill/>
                </a:ln>
                <a:solidFill>
                  <a:srgbClr val="000080"/>
                </a:solidFill>
                <a:effectLst/>
                <a:latin typeface="Consolas" panose="020B0609020204030204" pitchFamily="49" charset="0"/>
              </a:rPr>
              <a:t>item</a:t>
            </a:r>
            <a:br>
              <a:rPr kumimoji="0" lang="en-US" altLang="en-US" sz="1400" b="1" i="0" u="none" strike="noStrike" cap="none" normalizeH="0" baseline="0">
                <a:ln>
                  <a:noFill/>
                </a:ln>
                <a:solidFill>
                  <a:srgbClr val="000080"/>
                </a:solidFill>
                <a:effectLst/>
                <a:latin typeface="Consolas" panose="020B0609020204030204" pitchFamily="49" charset="0"/>
              </a:rPr>
            </a:br>
            <a:r>
              <a:rPr kumimoji="0" lang="en-US" altLang="en-US" sz="1400" b="1" i="0" u="none" strike="noStrike" cap="none" normalizeH="0" baseline="0">
                <a:ln>
                  <a:noFill/>
                </a:ln>
                <a:solidFill>
                  <a:srgbClr val="000080"/>
                </a:solidFill>
                <a:effectLst/>
                <a:latin typeface="Consolas" panose="020B0609020204030204" pitchFamily="49" charset="0"/>
              </a:rPr>
              <a:t>        </a:t>
            </a:r>
            <a:r>
              <a:rPr kumimoji="0" lang="en-US" altLang="en-US" sz="1400" b="1" i="0" u="none" strike="noStrike" cap="none" normalizeH="0" baseline="0">
                <a:ln>
                  <a:noFill/>
                </a:ln>
                <a:solidFill>
                  <a:srgbClr val="660E7A"/>
                </a:solidFill>
                <a:effectLst/>
                <a:latin typeface="Consolas" panose="020B0609020204030204" pitchFamily="49" charset="0"/>
              </a:rPr>
              <a:t>android</a:t>
            </a:r>
            <a:r>
              <a:rPr kumimoji="0" lang="en-US" altLang="en-US" sz="1400" b="1" i="0" u="none" strike="noStrike" cap="none" normalizeH="0" baseline="0">
                <a:ln>
                  <a:noFill/>
                </a:ln>
                <a:solidFill>
                  <a:srgbClr val="0000FF"/>
                </a:solidFill>
                <a:effectLst/>
                <a:latin typeface="Consolas" panose="020B0609020204030204" pitchFamily="49" charset="0"/>
              </a:rPr>
              <a:t>:id</a:t>
            </a:r>
            <a:r>
              <a:rPr kumimoji="0" lang="en-US" altLang="en-US" sz="1400" b="1" i="0" u="none" strike="noStrike" cap="none" normalizeH="0" baseline="0">
                <a:ln>
                  <a:noFill/>
                </a:ln>
                <a:solidFill>
                  <a:srgbClr val="008000"/>
                </a:solidFill>
                <a:effectLst/>
                <a:latin typeface="Consolas" panose="020B0609020204030204" pitchFamily="49" charset="0"/>
              </a:rPr>
              <a:t>="@+id/ctxSave"</a:t>
            </a:r>
            <a:br>
              <a:rPr kumimoji="0" lang="en-US" altLang="en-US" sz="1400" b="1" i="0" u="none" strike="noStrike" cap="none" normalizeH="0" baseline="0">
                <a:ln>
                  <a:noFill/>
                </a:ln>
                <a:solidFill>
                  <a:srgbClr val="008000"/>
                </a:solidFill>
                <a:effectLst/>
                <a:latin typeface="Consolas" panose="020B0609020204030204" pitchFamily="49" charset="0"/>
              </a:rPr>
            </a:br>
            <a:r>
              <a:rPr kumimoji="0" lang="en-US" altLang="en-US" sz="1400" b="1" i="0" u="none" strike="noStrike" cap="none" normalizeH="0" baseline="0">
                <a:ln>
                  <a:noFill/>
                </a:ln>
                <a:solidFill>
                  <a:srgbClr val="008000"/>
                </a:solidFill>
                <a:effectLst/>
                <a:latin typeface="Consolas" panose="020B0609020204030204" pitchFamily="49" charset="0"/>
              </a:rPr>
              <a:t>        </a:t>
            </a:r>
            <a:r>
              <a:rPr kumimoji="0" lang="en-US" altLang="en-US" sz="1400" b="1" i="0" u="none" strike="noStrike" cap="none" normalizeH="0" baseline="0">
                <a:ln>
                  <a:noFill/>
                </a:ln>
                <a:solidFill>
                  <a:srgbClr val="660E7A"/>
                </a:solidFill>
                <a:effectLst/>
                <a:latin typeface="Consolas" panose="020B0609020204030204" pitchFamily="49" charset="0"/>
              </a:rPr>
              <a:t>android</a:t>
            </a:r>
            <a:r>
              <a:rPr kumimoji="0" lang="en-US" altLang="en-US" sz="1400" b="1" i="0" u="none" strike="noStrike" cap="none" normalizeH="0" baseline="0">
                <a:ln>
                  <a:noFill/>
                </a:ln>
                <a:solidFill>
                  <a:srgbClr val="0000FF"/>
                </a:solidFill>
                <a:effectLst/>
                <a:latin typeface="Consolas" panose="020B0609020204030204" pitchFamily="49" charset="0"/>
              </a:rPr>
              <a:t>:title</a:t>
            </a:r>
            <a:r>
              <a:rPr kumimoji="0" lang="en-US" altLang="en-US" sz="1400" b="1" i="0" u="none" strike="noStrike" cap="none" normalizeH="0" baseline="0">
                <a:ln>
                  <a:noFill/>
                </a:ln>
                <a:solidFill>
                  <a:srgbClr val="008000"/>
                </a:solidFill>
                <a:effectLst/>
                <a:latin typeface="Consolas" panose="020B0609020204030204" pitchFamily="49" charset="0"/>
              </a:rPr>
              <a:t>="Lưu ghi chú" </a:t>
            </a:r>
            <a:r>
              <a:rPr kumimoji="0" lang="en-US" altLang="en-US" sz="1400" b="0" i="0" u="none" strike="noStrike" cap="none" normalizeH="0" baseline="0">
                <a:ln>
                  <a:noFill/>
                </a:ln>
                <a:solidFill>
                  <a:srgbClr val="000000"/>
                </a:solidFill>
                <a:effectLst/>
                <a:latin typeface="Consolas" panose="020B0609020204030204" pitchFamily="49" charset="0"/>
              </a:rPr>
              <a:t>/&gt;</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&lt;/</a:t>
            </a:r>
            <a:r>
              <a:rPr kumimoji="0" lang="en-US" altLang="en-US" sz="1400" b="1" i="0" u="none" strike="noStrike" cap="none" normalizeH="0" baseline="0">
                <a:ln>
                  <a:noFill/>
                </a:ln>
                <a:solidFill>
                  <a:srgbClr val="000080"/>
                </a:solidFill>
                <a:effectLst/>
                <a:latin typeface="Consolas" panose="020B0609020204030204" pitchFamily="49" charset="0"/>
              </a:rPr>
              <a:t>menu</a:t>
            </a:r>
            <a:r>
              <a:rPr kumimoji="0" lang="en-US" altLang="en-US" sz="1400" b="0" i="0" u="none" strike="noStrike" cap="none" normalizeH="0" baseline="0">
                <a:ln>
                  <a:noFill/>
                </a:ln>
                <a:solidFill>
                  <a:srgbClr val="000000"/>
                </a:solidFill>
                <a:effectLst/>
                <a:latin typeface="Consolas" panose="020B0609020204030204" pitchFamily="49" charset="0"/>
              </a:rPr>
              <a:t>&gt;</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5BCDCC7-4DA1-4AFC-80E9-6F5DDFF3529B}"/>
              </a:ext>
            </a:extLst>
          </p:cNvPr>
          <p:cNvSpPr>
            <a:spLocks noChangeArrowheads="1"/>
          </p:cNvSpPr>
          <p:nvPr/>
        </p:nvSpPr>
        <p:spPr bwMode="auto">
          <a:xfrm>
            <a:off x="838200" y="1825625"/>
            <a:ext cx="11069056"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808000"/>
                </a:solidFill>
                <a:effectLst/>
                <a:latin typeface="Consolas" panose="020B0609020204030204" pitchFamily="49" charset="0"/>
              </a:rPr>
              <a:t>@Override</a:t>
            </a:r>
            <a:br>
              <a:rPr kumimoji="0" lang="en-US" altLang="en-US" sz="1600" b="0" i="0" u="none" strike="noStrike" cap="none" normalizeH="0" baseline="0">
                <a:ln>
                  <a:noFill/>
                </a:ln>
                <a:solidFill>
                  <a:srgbClr val="808000"/>
                </a:solidFill>
                <a:effectLst/>
                <a:latin typeface="Consolas" panose="020B0609020204030204" pitchFamily="49" charset="0"/>
              </a:rPr>
            </a:br>
            <a:r>
              <a:rPr kumimoji="0" lang="en-US" altLang="en-US" sz="1600" b="1" i="0" u="none" strike="noStrike" cap="none" normalizeH="0" baseline="0">
                <a:ln>
                  <a:noFill/>
                </a:ln>
                <a:solidFill>
                  <a:srgbClr val="000080"/>
                </a:solidFill>
                <a:effectLst/>
                <a:latin typeface="Consolas" panose="020B0609020204030204" pitchFamily="49" charset="0"/>
              </a:rPr>
              <a:t>public void </a:t>
            </a:r>
            <a:r>
              <a:rPr kumimoji="0" lang="en-US" altLang="en-US" sz="1600" b="0" i="0" u="none" strike="noStrike" cap="none" normalizeH="0" baseline="0">
                <a:ln>
                  <a:noFill/>
                </a:ln>
                <a:solidFill>
                  <a:srgbClr val="000000"/>
                </a:solidFill>
                <a:effectLst/>
                <a:latin typeface="Consolas" panose="020B0609020204030204" pitchFamily="49" charset="0"/>
              </a:rPr>
              <a:t>onCreateContextMenu(ContextMenu menu, View v, ContextMenu.ContextMenuInfo menuInfo)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super</a:t>
            </a:r>
            <a:r>
              <a:rPr kumimoji="0" lang="en-US" altLang="en-US" sz="1600" b="0" i="0" u="none" strike="noStrike" cap="none" normalizeH="0" baseline="0">
                <a:ln>
                  <a:noFill/>
                </a:ln>
                <a:solidFill>
                  <a:srgbClr val="000000"/>
                </a:solidFill>
                <a:effectLst/>
                <a:latin typeface="Consolas" panose="020B0609020204030204" pitchFamily="49" charset="0"/>
              </a:rPr>
              <a:t>.onCreateContextMenu(menu, v, menuInfo);</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MenuInflater inflater = getMenuInflater();</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inflater.inflate(R.menu.</a:t>
            </a:r>
            <a:r>
              <a:rPr kumimoji="0" lang="en-US" altLang="en-US" sz="1600" b="1" i="1" u="none" strike="noStrike" cap="none" normalizeH="0" baseline="0">
                <a:ln>
                  <a:noFill/>
                </a:ln>
                <a:solidFill>
                  <a:srgbClr val="660E7A"/>
                </a:solidFill>
                <a:effectLst/>
                <a:latin typeface="Consolas" panose="020B0609020204030204" pitchFamily="49" charset="0"/>
              </a:rPr>
              <a:t>context_note</a:t>
            </a:r>
            <a:r>
              <a:rPr kumimoji="0" lang="en-US" altLang="en-US" sz="1600" b="0" i="0" u="none" strike="noStrike" cap="none" normalizeH="0" baseline="0">
                <a:ln>
                  <a:noFill/>
                </a:ln>
                <a:solidFill>
                  <a:srgbClr val="000000"/>
                </a:solidFill>
                <a:effectLst/>
                <a:latin typeface="Consolas" panose="020B0609020204030204" pitchFamily="49" charset="0"/>
              </a:rPr>
              <a:t>, menu);</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a:t>
            </a:r>
            <a:endParaRPr kumimoji="0" lang="en-US" altLang="en-US" sz="24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718616BB-A12A-4999-B08C-37FF458B118D}"/>
              </a:ext>
            </a:extLst>
          </p:cNvPr>
          <p:cNvPicPr>
            <a:picLocks noChangeAspect="1"/>
          </p:cNvPicPr>
          <p:nvPr/>
        </p:nvPicPr>
        <p:blipFill>
          <a:blip r:embed="rId2"/>
          <a:stretch>
            <a:fillRect/>
          </a:stretch>
        </p:blipFill>
        <p:spPr>
          <a:xfrm>
            <a:off x="8686496" y="2643775"/>
            <a:ext cx="3505504" cy="4214225"/>
          </a:xfrm>
          <a:prstGeom prst="rect">
            <a:avLst/>
          </a:prstGeom>
        </p:spPr>
      </p:pic>
    </p:spTree>
    <p:extLst>
      <p:ext uri="{BB962C8B-B14F-4D97-AF65-F5344CB8AC3E}">
        <p14:creationId xmlns:p14="http://schemas.microsoft.com/office/powerpoint/2010/main" val="3784315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6ECD-0F83-41E6-8CC0-AA97361F34A3}"/>
              </a:ext>
            </a:extLst>
          </p:cNvPr>
          <p:cNvSpPr>
            <a:spLocks noGrp="1"/>
          </p:cNvSpPr>
          <p:nvPr>
            <p:ph type="title"/>
          </p:nvPr>
        </p:nvSpPr>
        <p:spPr/>
        <p:txBody>
          <a:bodyPr/>
          <a:lstStyle/>
          <a:p>
            <a:r>
              <a:rPr lang="en-US"/>
              <a:t>MyNote project – Context menu</a:t>
            </a:r>
          </a:p>
        </p:txBody>
      </p:sp>
      <p:sp>
        <p:nvSpPr>
          <p:cNvPr id="3" name="Content Placeholder 2">
            <a:extLst>
              <a:ext uri="{FF2B5EF4-FFF2-40B4-BE49-F238E27FC236}">
                <a16:creationId xmlns:a16="http://schemas.microsoft.com/office/drawing/2014/main" id="{687A47F4-AF9B-41B9-BF0A-4F0A73032E9E}"/>
              </a:ext>
            </a:extLst>
          </p:cNvPr>
          <p:cNvSpPr>
            <a:spLocks noGrp="1"/>
          </p:cNvSpPr>
          <p:nvPr>
            <p:ph idx="1"/>
          </p:nvPr>
        </p:nvSpPr>
        <p:spPr/>
        <p:txBody>
          <a:bodyPr/>
          <a:lstStyle/>
          <a:p>
            <a:endParaRPr lang="en-US"/>
          </a:p>
        </p:txBody>
      </p:sp>
      <p:sp>
        <p:nvSpPr>
          <p:cNvPr id="4" name="Rectangle 1">
            <a:extLst>
              <a:ext uri="{FF2B5EF4-FFF2-40B4-BE49-F238E27FC236}">
                <a16:creationId xmlns:a16="http://schemas.microsoft.com/office/drawing/2014/main" id="{3A62F29C-6C1C-45F9-959A-DAB5D0D33705}"/>
              </a:ext>
            </a:extLst>
          </p:cNvPr>
          <p:cNvSpPr>
            <a:spLocks noChangeArrowheads="1"/>
          </p:cNvSpPr>
          <p:nvPr/>
        </p:nvSpPr>
        <p:spPr bwMode="auto">
          <a:xfrm>
            <a:off x="838200" y="1690688"/>
            <a:ext cx="9834744"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600" b="0" i="0" u="none" strike="noStrike" cap="none" normalizeH="0" baseline="0">
                <a:ln>
                  <a:noFill/>
                </a:ln>
                <a:solidFill>
                  <a:srgbClr val="808000"/>
                </a:solidFill>
                <a:effectLst/>
                <a:latin typeface="Consolas" panose="020B0609020204030204" pitchFamily="49" charset="0"/>
              </a:rPr>
              <a:t>@Override</a:t>
            </a:r>
            <a:br>
              <a:rPr kumimoji="0" lang="en-US" altLang="en-US" sz="1600" b="0" i="0" u="none" strike="noStrike" cap="none" normalizeH="0" baseline="0">
                <a:ln>
                  <a:noFill/>
                </a:ln>
                <a:solidFill>
                  <a:srgbClr val="808000"/>
                </a:solidFill>
                <a:effectLst/>
                <a:latin typeface="Consolas" panose="020B0609020204030204" pitchFamily="49" charset="0"/>
              </a:rPr>
            </a:br>
            <a:r>
              <a:rPr kumimoji="0" lang="en-US" altLang="en-US" sz="1600" b="1" i="0" u="none" strike="noStrike" cap="none" normalizeH="0" baseline="0">
                <a:ln>
                  <a:noFill/>
                </a:ln>
                <a:solidFill>
                  <a:srgbClr val="000080"/>
                </a:solidFill>
                <a:effectLst/>
                <a:latin typeface="Consolas" panose="020B0609020204030204" pitchFamily="49" charset="0"/>
              </a:rPr>
              <a:t>public boolean </a:t>
            </a:r>
            <a:r>
              <a:rPr kumimoji="0" lang="en-US" altLang="en-US" sz="1600" b="0" i="0" u="none" strike="noStrike" cap="none" normalizeH="0" baseline="0">
                <a:ln>
                  <a:noFill/>
                </a:ln>
                <a:solidFill>
                  <a:srgbClr val="000000"/>
                </a:solidFill>
                <a:effectLst/>
                <a:latin typeface="Consolas" panose="020B0609020204030204" pitchFamily="49" charset="0"/>
              </a:rPr>
              <a:t>onContextItemSelected(</a:t>
            </a:r>
            <a:r>
              <a:rPr kumimoji="0" lang="en-US" altLang="en-US" sz="1600" b="0" i="0" u="none" strike="noStrike" cap="none" normalizeH="0" baseline="0">
                <a:ln>
                  <a:noFill/>
                </a:ln>
                <a:solidFill>
                  <a:srgbClr val="808000"/>
                </a:solidFill>
                <a:effectLst/>
                <a:latin typeface="Consolas" panose="020B0609020204030204" pitchFamily="49" charset="0"/>
              </a:rPr>
              <a:t>@NonNull </a:t>
            </a:r>
            <a:r>
              <a:rPr kumimoji="0" lang="en-US" altLang="en-US" sz="1600" b="0" i="0" u="none" strike="noStrike" cap="none" normalizeH="0" baseline="0">
                <a:ln>
                  <a:noFill/>
                </a:ln>
                <a:solidFill>
                  <a:srgbClr val="000000"/>
                </a:solidFill>
                <a:effectLst/>
                <a:latin typeface="Consolas" panose="020B0609020204030204" pitchFamily="49" charset="0"/>
              </a:rPr>
              <a:t>MenuItem item)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switch </a:t>
            </a:r>
            <a:r>
              <a:rPr kumimoji="0" lang="en-US" altLang="en-US" sz="1600" b="0" i="0" u="none" strike="noStrike" cap="none" normalizeH="0" baseline="0">
                <a:ln>
                  <a:noFill/>
                </a:ln>
                <a:solidFill>
                  <a:srgbClr val="000000"/>
                </a:solidFill>
                <a:effectLst/>
                <a:latin typeface="Consolas" panose="020B0609020204030204" pitchFamily="49" charset="0"/>
              </a:rPr>
              <a:t>(item.getItemId()) {</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case </a:t>
            </a:r>
            <a:r>
              <a:rPr kumimoji="0" lang="en-US" altLang="en-US" sz="1600" b="0" i="0" u="none" strike="noStrike" cap="none" normalizeH="0" baseline="0">
                <a:ln>
                  <a:noFill/>
                </a:ln>
                <a:solidFill>
                  <a:srgbClr val="000000"/>
                </a:solidFill>
                <a:effectLst/>
                <a:latin typeface="Consolas" panose="020B0609020204030204" pitchFamily="49" charset="0"/>
              </a:rPr>
              <a:t>R.id.</a:t>
            </a:r>
            <a:r>
              <a:rPr kumimoji="0" lang="en-US" altLang="en-US" sz="1600" b="1" i="1" u="none" strike="noStrike" cap="none" normalizeH="0" baseline="0">
                <a:ln>
                  <a:noFill/>
                </a:ln>
                <a:solidFill>
                  <a:srgbClr val="660E7A"/>
                </a:solidFill>
                <a:effectLst/>
                <a:latin typeface="Consolas" panose="020B0609020204030204" pitchFamily="49" charset="0"/>
              </a:rPr>
              <a:t>ctxDelete</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AdapterContextMenuInfo info = (AdapterContextMenuInfo) item.getMenuInfo();</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NoteItem note = (NoteItem)</a:t>
            </a:r>
            <a:r>
              <a:rPr kumimoji="0" lang="en-US" altLang="en-US" sz="1600" b="1" i="0" u="none" strike="noStrike" cap="none" normalizeH="0" baseline="0">
                <a:ln>
                  <a:noFill/>
                </a:ln>
                <a:solidFill>
                  <a:srgbClr val="660E7A"/>
                </a:solidFill>
                <a:effectLst/>
                <a:latin typeface="Consolas" panose="020B0609020204030204" pitchFamily="49" charset="0"/>
              </a:rPr>
              <a:t>adapter</a:t>
            </a:r>
            <a:r>
              <a:rPr kumimoji="0" lang="en-US" altLang="en-US" sz="1600" b="0" i="0" u="none" strike="noStrike" cap="none" normalizeH="0" baseline="0">
                <a:ln>
                  <a:noFill/>
                </a:ln>
                <a:solidFill>
                  <a:srgbClr val="000000"/>
                </a:solidFill>
                <a:effectLst/>
                <a:latin typeface="Consolas" panose="020B0609020204030204" pitchFamily="49" charset="0"/>
              </a:rPr>
              <a:t>.getItem(info.</a:t>
            </a:r>
            <a:r>
              <a:rPr kumimoji="0" lang="en-US" altLang="en-US" sz="1600" b="1" i="0" u="none" strike="noStrike" cap="none" normalizeH="0" baseline="0">
                <a:ln>
                  <a:noFill/>
                </a:ln>
                <a:solidFill>
                  <a:srgbClr val="660E7A"/>
                </a:solidFill>
                <a:effectLst/>
                <a:latin typeface="Consolas" panose="020B0609020204030204" pitchFamily="49" charset="0"/>
              </a:rPr>
              <a:t>position</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660E7A"/>
                </a:solidFill>
                <a:effectLst/>
                <a:latin typeface="Consolas" panose="020B0609020204030204" pitchFamily="49" charset="0"/>
              </a:rPr>
              <a:t>adapter</a:t>
            </a:r>
            <a:r>
              <a:rPr kumimoji="0" lang="en-US" altLang="en-US" sz="1600" b="0" i="0" u="none" strike="noStrike" cap="none" normalizeH="0" baseline="0">
                <a:ln>
                  <a:noFill/>
                </a:ln>
                <a:solidFill>
                  <a:srgbClr val="000000"/>
                </a:solidFill>
                <a:effectLst/>
                <a:latin typeface="Consolas" panose="020B0609020204030204" pitchFamily="49" charset="0"/>
              </a:rPr>
              <a:t>.remove(note);</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break</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case </a:t>
            </a:r>
            <a:r>
              <a:rPr kumimoji="0" lang="en-US" altLang="en-US" sz="1600" b="0" i="0" u="none" strike="noStrike" cap="none" normalizeH="0" baseline="0">
                <a:ln>
                  <a:noFill/>
                </a:ln>
                <a:solidFill>
                  <a:srgbClr val="000000"/>
                </a:solidFill>
                <a:effectLst/>
                <a:latin typeface="Consolas" panose="020B0609020204030204" pitchFamily="49" charset="0"/>
              </a:rPr>
              <a:t>R.id.</a:t>
            </a:r>
            <a:r>
              <a:rPr kumimoji="0" lang="en-US" altLang="en-US" sz="1600" b="1" i="1" u="none" strike="noStrike" cap="none" normalizeH="0" baseline="0">
                <a:ln>
                  <a:noFill/>
                </a:ln>
                <a:solidFill>
                  <a:srgbClr val="660E7A"/>
                </a:solidFill>
                <a:effectLst/>
                <a:latin typeface="Consolas" panose="020B0609020204030204" pitchFamily="49" charset="0"/>
              </a:rPr>
              <a:t>ctxAddnew</a:t>
            </a: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0" i="1" u="none" strike="noStrike" cap="none" normalizeH="0" baseline="0">
                <a:ln>
                  <a:noFill/>
                </a:ln>
                <a:solidFill>
                  <a:schemeClr val="bg1">
                    <a:lumMod val="50000"/>
                  </a:schemeClr>
                </a:solidFill>
                <a:effectLst/>
                <a:latin typeface="Consolas" panose="020B0609020204030204" pitchFamily="49" charset="0"/>
              </a:rPr>
              <a:t>//t</a:t>
            </a:r>
            <a:r>
              <a:rPr lang="en-US" altLang="en-US" sz="1600" i="1">
                <a:solidFill>
                  <a:schemeClr val="bg1">
                    <a:lumMod val="50000"/>
                  </a:schemeClr>
                </a:solidFill>
                <a:latin typeface="Consolas" panose="020B0609020204030204" pitchFamily="49" charset="0"/>
              </a:rPr>
              <a:t>ự làm</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break</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case </a:t>
            </a:r>
            <a:r>
              <a:rPr kumimoji="0" lang="en-US" altLang="en-US" sz="1600" b="0" i="0" u="none" strike="noStrike" cap="none" normalizeH="0" baseline="0">
                <a:ln>
                  <a:noFill/>
                </a:ln>
                <a:solidFill>
                  <a:srgbClr val="000000"/>
                </a:solidFill>
                <a:effectLst/>
                <a:latin typeface="Consolas" panose="020B0609020204030204" pitchFamily="49" charset="0"/>
              </a:rPr>
              <a:t>R.id.</a:t>
            </a:r>
            <a:r>
              <a:rPr kumimoji="0" lang="en-US" altLang="en-US" sz="1600" b="1" i="1" u="none" strike="noStrike" cap="none" normalizeH="0" baseline="0">
                <a:ln>
                  <a:noFill/>
                </a:ln>
                <a:solidFill>
                  <a:srgbClr val="660E7A"/>
                </a:solidFill>
                <a:effectLst/>
                <a:latin typeface="Consolas" panose="020B0609020204030204" pitchFamily="49" charset="0"/>
              </a:rPr>
              <a:t>ctxEdit</a:t>
            </a:r>
            <a:r>
              <a:rPr kumimoji="0" lang="en-US" altLang="en-US" sz="1600" b="0" i="0" u="none" strike="noStrike" cap="none" normalizeH="0" baseline="0">
                <a:ln>
                  <a:noFill/>
                </a:ln>
                <a:solidFill>
                  <a:srgbClr val="000000"/>
                </a:solidFill>
                <a:effectLst/>
                <a:latin typeface="Consolas" panose="020B0609020204030204" pitchFamily="49" charset="0"/>
              </a:rPr>
              <a:t>: </a:t>
            </a:r>
            <a:r>
              <a:rPr lang="en-US" altLang="en-US" sz="1600" i="1">
                <a:solidFill>
                  <a:schemeClr val="bg1">
                    <a:lumMod val="50000"/>
                  </a:schemeClr>
                </a:solidFill>
                <a:latin typeface="Consolas" panose="020B0609020204030204" pitchFamily="49" charset="0"/>
              </a:rPr>
              <a:t>//tự làm</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break</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case </a:t>
            </a:r>
            <a:r>
              <a:rPr kumimoji="0" lang="en-US" altLang="en-US" sz="1600" b="0" i="0" u="none" strike="noStrike" cap="none" normalizeH="0" baseline="0">
                <a:ln>
                  <a:noFill/>
                </a:ln>
                <a:solidFill>
                  <a:srgbClr val="000000"/>
                </a:solidFill>
                <a:effectLst/>
                <a:latin typeface="Consolas" panose="020B0609020204030204" pitchFamily="49" charset="0"/>
              </a:rPr>
              <a:t>R.id.</a:t>
            </a:r>
            <a:r>
              <a:rPr kumimoji="0" lang="en-US" altLang="en-US" sz="1600" b="1" i="1" u="none" strike="noStrike" cap="none" normalizeH="0" baseline="0">
                <a:ln>
                  <a:noFill/>
                </a:ln>
                <a:solidFill>
                  <a:srgbClr val="660E7A"/>
                </a:solidFill>
                <a:effectLst/>
                <a:latin typeface="Consolas" panose="020B0609020204030204" pitchFamily="49" charset="0"/>
              </a:rPr>
              <a:t>ctxSave</a:t>
            </a:r>
            <a:r>
              <a:rPr kumimoji="0" lang="en-US" altLang="en-US" sz="1600" b="0" i="0" u="none" strike="noStrike" cap="none" normalizeH="0" baseline="0">
                <a:ln>
                  <a:noFill/>
                </a:ln>
                <a:solidFill>
                  <a:srgbClr val="000000"/>
                </a:solidFill>
                <a:effectLst/>
                <a:latin typeface="Consolas" panose="020B0609020204030204" pitchFamily="49" charset="0"/>
              </a:rPr>
              <a:t>: </a:t>
            </a:r>
            <a:r>
              <a:rPr lang="en-US" altLang="en-US" sz="1600" i="1">
                <a:solidFill>
                  <a:schemeClr val="bg1">
                    <a:lumMod val="50000"/>
                  </a:schemeClr>
                </a:solidFill>
                <a:latin typeface="Consolas" panose="020B0609020204030204" pitchFamily="49" charset="0"/>
              </a:rPr>
              <a:t>//XmlSerializer</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break</a:t>
            </a:r>
            <a:r>
              <a:rPr kumimoji="0" lang="en-US" altLang="en-US" sz="1600" b="0" i="0" u="none" strike="noStrike" cap="none" normalizeH="0" baseline="0">
                <a:ln>
                  <a:noFill/>
                </a:ln>
                <a:solidFill>
                  <a:srgbClr val="000000"/>
                </a:solidFill>
                <a:effectLst/>
                <a:latin typeface="Consolas" panose="020B0609020204030204" pitchFamily="49" charset="0"/>
              </a:rPr>
              <a:t>;</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br>
              <a:rPr kumimoji="0" lang="en-US" altLang="en-US" sz="1600" b="0" i="0" u="none" strike="noStrike" cap="none" normalizeH="0" baseline="0">
                <a:ln>
                  <a:noFill/>
                </a:ln>
                <a:solidFill>
                  <a:srgbClr val="000000"/>
                </a:solidFill>
                <a:effectLst/>
                <a:latin typeface="Consolas" panose="020B0609020204030204" pitchFamily="49" charset="0"/>
              </a:rPr>
            </a:b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    </a:t>
            </a:r>
            <a:r>
              <a:rPr kumimoji="0" lang="en-US" altLang="en-US" sz="1600" b="1" i="0" u="none" strike="noStrike" cap="none" normalizeH="0" baseline="0">
                <a:ln>
                  <a:noFill/>
                </a:ln>
                <a:solidFill>
                  <a:srgbClr val="000080"/>
                </a:solidFill>
                <a:effectLst/>
                <a:latin typeface="Consolas" panose="020B0609020204030204" pitchFamily="49" charset="0"/>
              </a:rPr>
              <a:t>return super</a:t>
            </a:r>
            <a:r>
              <a:rPr kumimoji="0" lang="en-US" altLang="en-US" sz="1600" b="0" i="0" u="none" strike="noStrike" cap="none" normalizeH="0" baseline="0">
                <a:ln>
                  <a:noFill/>
                </a:ln>
                <a:solidFill>
                  <a:srgbClr val="000000"/>
                </a:solidFill>
                <a:effectLst/>
                <a:latin typeface="Consolas" panose="020B0609020204030204" pitchFamily="49" charset="0"/>
              </a:rPr>
              <a:t>.onContextItemSelected(item);</a:t>
            </a:r>
            <a:br>
              <a:rPr kumimoji="0" lang="en-US" altLang="en-US" sz="1600" b="0" i="0" u="none" strike="noStrike" cap="none" normalizeH="0" baseline="0">
                <a:ln>
                  <a:noFill/>
                </a:ln>
                <a:solidFill>
                  <a:srgbClr val="000000"/>
                </a:solidFill>
                <a:effectLst/>
                <a:latin typeface="Consolas" panose="020B0609020204030204" pitchFamily="49" charset="0"/>
              </a:rPr>
            </a:br>
            <a:r>
              <a:rPr kumimoji="0" lang="en-US" altLang="en-US" sz="1600" b="0" i="0" u="none" strike="noStrike" cap="none" normalizeH="0" baseline="0">
                <a:ln>
                  <a:noFill/>
                </a:ln>
                <a:solidFill>
                  <a:srgbClr val="000000"/>
                </a:solidFill>
                <a:effectLst/>
                <a:latin typeface="Consolas" panose="020B0609020204030204" pitchFamily="49" charset="0"/>
              </a:rPr>
              <a:t>}</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1063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1D83-6EF2-41FD-A9B0-87B324652293}"/>
              </a:ext>
            </a:extLst>
          </p:cNvPr>
          <p:cNvSpPr>
            <a:spLocks noGrp="1"/>
          </p:cNvSpPr>
          <p:nvPr>
            <p:ph type="title"/>
          </p:nvPr>
        </p:nvSpPr>
        <p:spPr/>
        <p:txBody>
          <a:bodyPr/>
          <a:lstStyle/>
          <a:p>
            <a:r>
              <a:rPr lang="en-US"/>
              <a:t>MyNote - onCreate</a:t>
            </a:r>
          </a:p>
        </p:txBody>
      </p:sp>
      <p:sp>
        <p:nvSpPr>
          <p:cNvPr id="3" name="Content Placeholder 2">
            <a:extLst>
              <a:ext uri="{FF2B5EF4-FFF2-40B4-BE49-F238E27FC236}">
                <a16:creationId xmlns:a16="http://schemas.microsoft.com/office/drawing/2014/main" id="{314189DE-6732-47EC-9FED-A441CC28EEFA}"/>
              </a:ext>
            </a:extLst>
          </p:cNvPr>
          <p:cNvSpPr>
            <a:spLocks noGrp="1"/>
          </p:cNvSpPr>
          <p:nvPr>
            <p:ph idx="1"/>
          </p:nvPr>
        </p:nvSpPr>
        <p:spPr/>
        <p:txBody>
          <a:bodyPr/>
          <a:lstStyle/>
          <a:p>
            <a:endParaRPr lang="en-US"/>
          </a:p>
        </p:txBody>
      </p:sp>
      <p:sp>
        <p:nvSpPr>
          <p:cNvPr id="4" name="Rectangle 1">
            <a:extLst>
              <a:ext uri="{FF2B5EF4-FFF2-40B4-BE49-F238E27FC236}">
                <a16:creationId xmlns:a16="http://schemas.microsoft.com/office/drawing/2014/main" id="{B537E3A6-41B2-42BB-BB4E-43F5857D0A1A}"/>
              </a:ext>
            </a:extLst>
          </p:cNvPr>
          <p:cNvSpPr>
            <a:spLocks noChangeArrowheads="1"/>
          </p:cNvSpPr>
          <p:nvPr/>
        </p:nvSpPr>
        <p:spPr bwMode="auto">
          <a:xfrm>
            <a:off x="838200" y="1825625"/>
            <a:ext cx="8795998"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808000"/>
                </a:solidFill>
                <a:effectLst/>
                <a:latin typeface="Consolas" panose="020B0609020204030204" pitchFamily="49" charset="0"/>
              </a:rPr>
              <a:t>@Override</a:t>
            </a:r>
            <a:br>
              <a:rPr kumimoji="0" lang="en-US" altLang="en-US" b="0" i="0" u="none" strike="noStrike" cap="none" normalizeH="0" baseline="0">
                <a:ln>
                  <a:noFill/>
                </a:ln>
                <a:solidFill>
                  <a:srgbClr val="808000"/>
                </a:solidFill>
                <a:effectLst/>
                <a:latin typeface="Consolas" panose="020B0609020204030204" pitchFamily="49" charset="0"/>
              </a:rPr>
            </a:br>
            <a:r>
              <a:rPr kumimoji="0" lang="en-US" altLang="en-US" b="1" i="0" u="none" strike="noStrike" cap="none" normalizeH="0" baseline="0">
                <a:ln>
                  <a:noFill/>
                </a:ln>
                <a:solidFill>
                  <a:srgbClr val="000080"/>
                </a:solidFill>
                <a:effectLst/>
                <a:latin typeface="Consolas" panose="020B0609020204030204" pitchFamily="49" charset="0"/>
              </a:rPr>
              <a:t>protected void </a:t>
            </a:r>
            <a:r>
              <a:rPr kumimoji="0" lang="en-US" altLang="en-US" b="0" i="0" u="none" strike="noStrike" cap="none" normalizeH="0" baseline="0">
                <a:ln>
                  <a:noFill/>
                </a:ln>
                <a:solidFill>
                  <a:srgbClr val="000000"/>
                </a:solidFill>
                <a:effectLst/>
                <a:latin typeface="Consolas" panose="020B0609020204030204" pitchFamily="49" charset="0"/>
              </a:rPr>
              <a:t>onCreate(Bundle savedInstanceState) {</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super</a:t>
            </a:r>
            <a:r>
              <a:rPr kumimoji="0" lang="en-US" altLang="en-US" b="0" i="0" u="none" strike="noStrike" cap="none" normalizeH="0" baseline="0">
                <a:ln>
                  <a:noFill/>
                </a:ln>
                <a:solidFill>
                  <a:srgbClr val="000000"/>
                </a:solidFill>
                <a:effectLst/>
                <a:latin typeface="Consolas" panose="020B0609020204030204" pitchFamily="49" charset="0"/>
              </a:rPr>
              <a:t>.onCreate(savedInstanceState);</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setContentView(R.layout.</a:t>
            </a:r>
            <a:r>
              <a:rPr kumimoji="0" lang="en-US" altLang="en-US" b="1" i="1" u="none" strike="noStrike" cap="none" normalizeH="0" baseline="0">
                <a:ln>
                  <a:noFill/>
                </a:ln>
                <a:solidFill>
                  <a:srgbClr val="660E7A"/>
                </a:solidFill>
                <a:effectLst/>
                <a:latin typeface="Consolas" panose="020B0609020204030204" pitchFamily="49" charset="0"/>
              </a:rPr>
              <a:t>activity_main</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String path = </a:t>
            </a:r>
            <a:r>
              <a:rPr kumimoji="0" lang="en-US" altLang="en-US" b="1" i="0" u="none" strike="noStrike" cap="none" normalizeH="0" baseline="0">
                <a:ln>
                  <a:noFill/>
                </a:ln>
                <a:solidFill>
                  <a:srgbClr val="000080"/>
                </a:solidFill>
                <a:effectLst/>
                <a:latin typeface="Consolas" panose="020B0609020204030204" pitchFamily="49" charset="0"/>
              </a:rPr>
              <a:t>this</a:t>
            </a:r>
            <a:r>
              <a:rPr kumimoji="0" lang="en-US" altLang="en-US" b="0" i="0" u="none" strike="noStrike" cap="none" normalizeH="0" baseline="0">
                <a:ln>
                  <a:noFill/>
                </a:ln>
                <a:solidFill>
                  <a:srgbClr val="000000"/>
                </a:solidFill>
                <a:effectLst/>
                <a:latin typeface="Consolas" panose="020B0609020204030204" pitchFamily="49" charset="0"/>
              </a:rPr>
              <a:t>.getFilesDir().getAbsolutePath() + </a:t>
            </a:r>
            <a:r>
              <a:rPr kumimoji="0" lang="en-US" altLang="en-US" b="1" i="0" u="none" strike="noStrike" cap="none" normalizeH="0" baseline="0">
                <a:ln>
                  <a:noFill/>
                </a:ln>
                <a:solidFill>
                  <a:srgbClr val="008000"/>
                </a:solidFill>
                <a:effectLst/>
                <a:latin typeface="Consolas" panose="020B0609020204030204" pitchFamily="49" charset="0"/>
              </a:rPr>
              <a:t>"/abc.xml"</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ListView lstNotes = (ListView)findViewById(R.id.</a:t>
            </a:r>
            <a:r>
              <a:rPr kumimoji="0" lang="en-US" altLang="en-US" b="1" i="1" u="none" strike="noStrike" cap="none" normalizeH="0" baseline="0">
                <a:ln>
                  <a:noFill/>
                </a:ln>
                <a:solidFill>
                  <a:srgbClr val="660E7A"/>
                </a:solidFill>
                <a:effectLst/>
                <a:latin typeface="Consolas" panose="020B0609020204030204" pitchFamily="49" charset="0"/>
              </a:rPr>
              <a:t>lstNotes</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660E7A"/>
                </a:solidFill>
                <a:effectLst/>
                <a:latin typeface="Consolas" panose="020B0609020204030204" pitchFamily="49" charset="0"/>
              </a:rPr>
              <a:t>adapter </a:t>
            </a: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new </a:t>
            </a:r>
            <a:r>
              <a:rPr kumimoji="0" lang="en-US" altLang="en-US" b="0" i="0" u="none" strike="noStrike" cap="none" normalizeH="0" baseline="0">
                <a:ln>
                  <a:noFill/>
                </a:ln>
                <a:solidFill>
                  <a:srgbClr val="000000"/>
                </a:solidFill>
                <a:effectLst/>
                <a:latin typeface="Consolas" panose="020B0609020204030204" pitchFamily="49" charset="0"/>
              </a:rPr>
              <a:t>AdapterNoteList(getApplicationContext(),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a:solidFill>
                  <a:srgbClr val="000000"/>
                </a:solidFill>
                <a:latin typeface="Consolas" panose="020B0609020204030204" pitchFamily="49" charset="0"/>
              </a:rPr>
              <a:t>              </a:t>
            </a:r>
            <a:r>
              <a:rPr kumimoji="0" lang="en-US" altLang="en-US" b="0" i="0" u="none" strike="noStrike" cap="none" normalizeH="0" baseline="0">
                <a:ln>
                  <a:noFill/>
                </a:ln>
                <a:solidFill>
                  <a:srgbClr val="000000"/>
                </a:solidFill>
                <a:effectLst/>
                <a:latin typeface="Consolas" panose="020B0609020204030204" pitchFamily="49" charset="0"/>
              </a:rPr>
              <a:t>android.R.layout.</a:t>
            </a:r>
            <a:r>
              <a:rPr kumimoji="0" lang="en-US" altLang="en-US" b="1" i="1" u="none" strike="noStrike" cap="none" normalizeH="0" baseline="0">
                <a:ln>
                  <a:noFill/>
                </a:ln>
                <a:solidFill>
                  <a:srgbClr val="660E7A"/>
                </a:solidFill>
                <a:effectLst/>
                <a:latin typeface="Consolas" panose="020B0609020204030204" pitchFamily="49" charset="0"/>
              </a:rPr>
              <a:t>simple_list_item_1</a:t>
            </a:r>
            <a:r>
              <a:rPr kumimoji="0" lang="en-US" altLang="en-US" b="0" i="0" u="none" strike="noStrike" cap="none" normalizeH="0" baseline="0">
                <a:ln>
                  <a:noFill/>
                </a:ln>
                <a:solidFill>
                  <a:srgbClr val="000000"/>
                </a:solidFill>
                <a:effectLst/>
                <a:latin typeface="Consolas" panose="020B0609020204030204" pitchFamily="49" charset="0"/>
              </a:rPr>
              <a:t>, readByDOM(path));</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lstNotes.setAdapter(</a:t>
            </a:r>
            <a:r>
              <a:rPr kumimoji="0" lang="en-US" altLang="en-US" b="1" i="0" u="none" strike="noStrike" cap="none" normalizeH="0" baseline="0">
                <a:ln>
                  <a:noFill/>
                </a:ln>
                <a:solidFill>
                  <a:srgbClr val="660E7A"/>
                </a:solidFill>
                <a:effectLst/>
                <a:latin typeface="Consolas" panose="020B0609020204030204" pitchFamily="49" charset="0"/>
              </a:rPr>
              <a:t>adapter</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registerForContextMenu(lstNotes);</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1564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969BF0-0774-4A18-B3B5-DF7C2EE0042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XML - DOM</a:t>
            </a:r>
          </a:p>
        </p:txBody>
      </p:sp>
      <p:sp>
        <p:nvSpPr>
          <p:cNvPr id="4" name="Rectangle 3">
            <a:extLst>
              <a:ext uri="{FF2B5EF4-FFF2-40B4-BE49-F238E27FC236}">
                <a16:creationId xmlns:a16="http://schemas.microsoft.com/office/drawing/2014/main" id="{E35E8172-5D43-4234-BB0A-3B013156F5B0}"/>
              </a:ext>
            </a:extLst>
          </p:cNvPr>
          <p:cNvSpPr/>
          <p:nvPr/>
        </p:nvSpPr>
        <p:spPr>
          <a:xfrm>
            <a:off x="6237288" y="1716087"/>
            <a:ext cx="5802312" cy="4999037"/>
          </a:xfrm>
          <a:prstGeom prst="rect">
            <a:avLst/>
          </a:prstGeom>
        </p:spPr>
        <p:txBody>
          <a:bodyPr wrap="square" anchor="t">
            <a:normAutofit/>
          </a:bodyPr>
          <a:lstStyle/>
          <a:p>
            <a:pPr>
              <a:lnSpc>
                <a:spcPct val="90000"/>
              </a:lnSpc>
              <a:spcAft>
                <a:spcPts val="600"/>
              </a:spcAft>
            </a:pPr>
            <a:r>
              <a:rPr lang="en-US" sz="1400">
                <a:solidFill>
                  <a:srgbClr val="0000FF"/>
                </a:solidFill>
                <a:latin typeface="Consolas" panose="020B0609020204030204" pitchFamily="49" charset="0"/>
              </a:rPr>
              <a:t>&lt;?</a:t>
            </a:r>
            <a:r>
              <a:rPr lang="en-US" sz="1400">
                <a:solidFill>
                  <a:srgbClr val="A31515"/>
                </a:solidFill>
                <a:latin typeface="Consolas" panose="020B0609020204030204" pitchFamily="49" charset="0"/>
              </a:rPr>
              <a:t>xml</a:t>
            </a:r>
            <a:r>
              <a:rPr lang="en-US" sz="1400">
                <a:solidFill>
                  <a:srgbClr val="0000FF"/>
                </a:solidFill>
                <a:latin typeface="Consolas" panose="020B0609020204030204" pitchFamily="49" charset="0"/>
              </a:rPr>
              <a:t> </a:t>
            </a:r>
            <a:r>
              <a:rPr lang="en-US" sz="1400">
                <a:solidFill>
                  <a:srgbClr val="FF0000"/>
                </a:solidFill>
                <a:latin typeface="Consolas" panose="020B0609020204030204" pitchFamily="49" charset="0"/>
              </a:rPr>
              <a:t>version</a:t>
            </a:r>
            <a:r>
              <a:rPr lang="en-US" sz="1400">
                <a:solidFill>
                  <a:srgbClr val="0000FF"/>
                </a:solidFill>
                <a:latin typeface="Consolas" panose="020B0609020204030204" pitchFamily="49" charset="0"/>
              </a:rPr>
              <a:t>=</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1.0</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 </a:t>
            </a:r>
            <a:r>
              <a:rPr lang="en-US" sz="1400">
                <a:solidFill>
                  <a:srgbClr val="FF0000"/>
                </a:solidFill>
                <a:latin typeface="Consolas" panose="020B0609020204030204" pitchFamily="49" charset="0"/>
              </a:rPr>
              <a:t>encoding</a:t>
            </a:r>
            <a:r>
              <a:rPr lang="en-US" sz="1400">
                <a:solidFill>
                  <a:srgbClr val="0000FF"/>
                </a:solidFill>
                <a:latin typeface="Consolas" panose="020B0609020204030204" pitchFamily="49" charset="0"/>
              </a:rPr>
              <a:t>=</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utf-8</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?&gt;</a:t>
            </a:r>
            <a:endParaRPr lang="en-US" sz="1400">
              <a:solidFill>
                <a:srgbClr val="000000"/>
              </a:solidFill>
              <a:latin typeface="Consolas" panose="020B0609020204030204" pitchFamily="49" charset="0"/>
            </a:endParaRPr>
          </a:p>
          <a:p>
            <a:pPr>
              <a:lnSpc>
                <a:spcPct val="90000"/>
              </a:lnSpc>
              <a:spcAft>
                <a:spcPts val="600"/>
              </a:spcAft>
            </a:pPr>
            <a:r>
              <a:rPr lang="en-US" sz="1400">
                <a:solidFill>
                  <a:srgbClr val="0000FF"/>
                </a:solidFill>
                <a:latin typeface="Consolas" panose="020B0609020204030204" pitchFamily="49" charset="0"/>
              </a:rPr>
              <a:t>&lt;</a:t>
            </a:r>
            <a:r>
              <a:rPr lang="en-US" sz="1400">
                <a:solidFill>
                  <a:srgbClr val="A31515"/>
                </a:solidFill>
                <a:latin typeface="Consolas" panose="020B0609020204030204" pitchFamily="49" charset="0"/>
              </a:rPr>
              <a:t>notes</a:t>
            </a:r>
            <a:r>
              <a:rPr lang="en-US" sz="1400">
                <a:solidFill>
                  <a:srgbClr val="0000FF"/>
                </a:solidFill>
                <a:latin typeface="Consolas" panose="020B0609020204030204" pitchFamily="49" charset="0"/>
              </a:rPr>
              <a:t>&gt;</a:t>
            </a:r>
            <a:endParaRPr lang="en-US" sz="1400">
              <a:solidFill>
                <a:srgbClr val="000000"/>
              </a:solidFill>
              <a:latin typeface="Consolas" panose="020B0609020204030204" pitchFamily="49" charset="0"/>
            </a:endParaRPr>
          </a:p>
          <a:p>
            <a:pPr>
              <a:lnSpc>
                <a:spcPct val="90000"/>
              </a:lnSpc>
              <a:spcAft>
                <a:spcPts val="600"/>
              </a:spcAft>
            </a:pPr>
            <a:r>
              <a:rPr lang="en-US" sz="1400">
                <a:solidFill>
                  <a:srgbClr val="0000FF"/>
                </a:solidFill>
                <a:latin typeface="Consolas" panose="020B0609020204030204" pitchFamily="49" charset="0"/>
              </a:rPr>
              <a:t>  &lt;</a:t>
            </a:r>
            <a:r>
              <a:rPr lang="en-US" sz="1400">
                <a:solidFill>
                  <a:srgbClr val="A31515"/>
                </a:solidFill>
                <a:latin typeface="Consolas" panose="020B0609020204030204" pitchFamily="49" charset="0"/>
              </a:rPr>
              <a:t>note</a:t>
            </a:r>
            <a:r>
              <a:rPr lang="en-US" sz="1400">
                <a:solidFill>
                  <a:srgbClr val="0000FF"/>
                </a:solidFill>
                <a:latin typeface="Consolas" panose="020B0609020204030204" pitchFamily="49" charset="0"/>
              </a:rPr>
              <a:t> </a:t>
            </a:r>
            <a:r>
              <a:rPr lang="en-US" sz="1400">
                <a:solidFill>
                  <a:srgbClr val="FF0000"/>
                </a:solidFill>
                <a:latin typeface="Consolas" panose="020B0609020204030204" pitchFamily="49" charset="0"/>
              </a:rPr>
              <a:t>title</a:t>
            </a:r>
            <a:r>
              <a:rPr lang="en-US" sz="1400">
                <a:solidFill>
                  <a:srgbClr val="0000FF"/>
                </a:solidFill>
                <a:latin typeface="Consolas" panose="020B0609020204030204" pitchFamily="49" charset="0"/>
              </a:rPr>
              <a:t>=</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Note1</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&gt;</a:t>
            </a:r>
            <a:endParaRPr lang="en-US" sz="1400">
              <a:solidFill>
                <a:srgbClr val="000000"/>
              </a:solidFill>
              <a:latin typeface="Consolas" panose="020B0609020204030204" pitchFamily="49" charset="0"/>
            </a:endParaRPr>
          </a:p>
          <a:p>
            <a:pPr>
              <a:lnSpc>
                <a:spcPct val="90000"/>
              </a:lnSpc>
              <a:spcAft>
                <a:spcPts val="600"/>
              </a:spcAft>
            </a:pPr>
            <a:r>
              <a:rPr lang="fr-FR" sz="1400">
                <a:solidFill>
                  <a:srgbClr val="0000FF"/>
                </a:solidFill>
                <a:latin typeface="Consolas" panose="020B0609020204030204" pitchFamily="49" charset="0"/>
              </a:rPr>
              <a:t>    &lt;</a:t>
            </a:r>
            <a:r>
              <a:rPr lang="fr-FR" sz="1400">
                <a:solidFill>
                  <a:srgbClr val="A31515"/>
                </a:solidFill>
                <a:latin typeface="Consolas" panose="020B0609020204030204" pitchFamily="49" charset="0"/>
              </a:rPr>
              <a:t>content</a:t>
            </a:r>
            <a:r>
              <a:rPr lang="fr-FR" sz="1400">
                <a:solidFill>
                  <a:srgbClr val="0000FF"/>
                </a:solidFill>
                <a:latin typeface="Consolas" panose="020B0609020204030204" pitchFamily="49" charset="0"/>
              </a:rPr>
              <a:t>&gt;</a:t>
            </a:r>
            <a:r>
              <a:rPr lang="fr-FR" sz="1400">
                <a:solidFill>
                  <a:srgbClr val="000000"/>
                </a:solidFill>
                <a:latin typeface="Consolas" panose="020B0609020204030204" pitchFamily="49" charset="0"/>
              </a:rPr>
              <a:t>Đây là note 1</a:t>
            </a:r>
            <a:r>
              <a:rPr lang="fr-FR" sz="1400">
                <a:solidFill>
                  <a:srgbClr val="0000FF"/>
                </a:solidFill>
                <a:latin typeface="Consolas" panose="020B0609020204030204" pitchFamily="49" charset="0"/>
              </a:rPr>
              <a:t>&lt;/</a:t>
            </a:r>
            <a:r>
              <a:rPr lang="fr-FR" sz="1400">
                <a:solidFill>
                  <a:srgbClr val="A31515"/>
                </a:solidFill>
                <a:latin typeface="Consolas" panose="020B0609020204030204" pitchFamily="49" charset="0"/>
              </a:rPr>
              <a:t>content</a:t>
            </a:r>
            <a:r>
              <a:rPr lang="fr-FR" sz="1400">
                <a:solidFill>
                  <a:srgbClr val="0000FF"/>
                </a:solidFill>
                <a:latin typeface="Consolas" panose="020B0609020204030204" pitchFamily="49" charset="0"/>
              </a:rPr>
              <a:t>&gt;</a:t>
            </a:r>
            <a:endParaRPr lang="fr-FR" sz="1400">
              <a:solidFill>
                <a:srgbClr val="000000"/>
              </a:solidFill>
              <a:latin typeface="Consolas" panose="020B0609020204030204" pitchFamily="49" charset="0"/>
            </a:endParaRPr>
          </a:p>
          <a:p>
            <a:pPr>
              <a:lnSpc>
                <a:spcPct val="90000"/>
              </a:lnSpc>
              <a:spcAft>
                <a:spcPts val="600"/>
              </a:spcAft>
            </a:pPr>
            <a:r>
              <a:rPr lang="en-US" sz="1400">
                <a:solidFill>
                  <a:srgbClr val="0000FF"/>
                </a:solidFill>
                <a:latin typeface="Consolas" panose="020B0609020204030204" pitchFamily="49" charset="0"/>
              </a:rPr>
              <a:t>  &lt;/</a:t>
            </a:r>
            <a:r>
              <a:rPr lang="en-US" sz="1400">
                <a:solidFill>
                  <a:srgbClr val="A31515"/>
                </a:solidFill>
                <a:latin typeface="Consolas" panose="020B0609020204030204" pitchFamily="49" charset="0"/>
              </a:rPr>
              <a:t>note</a:t>
            </a:r>
            <a:r>
              <a:rPr lang="en-US" sz="1400">
                <a:solidFill>
                  <a:srgbClr val="0000FF"/>
                </a:solidFill>
                <a:latin typeface="Consolas" panose="020B0609020204030204" pitchFamily="49" charset="0"/>
              </a:rPr>
              <a:t>&gt;</a:t>
            </a:r>
            <a:endParaRPr lang="en-US" sz="1400">
              <a:solidFill>
                <a:srgbClr val="000000"/>
              </a:solidFill>
              <a:latin typeface="Consolas" panose="020B0609020204030204" pitchFamily="49" charset="0"/>
            </a:endParaRPr>
          </a:p>
          <a:p>
            <a:pPr>
              <a:lnSpc>
                <a:spcPct val="90000"/>
              </a:lnSpc>
              <a:spcAft>
                <a:spcPts val="600"/>
              </a:spcAft>
            </a:pPr>
            <a:r>
              <a:rPr lang="en-US" sz="1400">
                <a:solidFill>
                  <a:srgbClr val="0000FF"/>
                </a:solidFill>
                <a:latin typeface="Consolas" panose="020B0609020204030204" pitchFamily="49" charset="0"/>
              </a:rPr>
              <a:t>  &lt;</a:t>
            </a:r>
            <a:r>
              <a:rPr lang="en-US" sz="1400">
                <a:solidFill>
                  <a:srgbClr val="A31515"/>
                </a:solidFill>
                <a:latin typeface="Consolas" panose="020B0609020204030204" pitchFamily="49" charset="0"/>
              </a:rPr>
              <a:t>note</a:t>
            </a:r>
            <a:r>
              <a:rPr lang="en-US" sz="1400">
                <a:solidFill>
                  <a:srgbClr val="0000FF"/>
                </a:solidFill>
                <a:latin typeface="Consolas" panose="020B0609020204030204" pitchFamily="49" charset="0"/>
              </a:rPr>
              <a:t> </a:t>
            </a:r>
            <a:r>
              <a:rPr lang="en-US" sz="1400">
                <a:solidFill>
                  <a:srgbClr val="FF0000"/>
                </a:solidFill>
                <a:latin typeface="Consolas" panose="020B0609020204030204" pitchFamily="49" charset="0"/>
              </a:rPr>
              <a:t>title</a:t>
            </a:r>
            <a:r>
              <a:rPr lang="en-US" sz="1400">
                <a:solidFill>
                  <a:srgbClr val="0000FF"/>
                </a:solidFill>
                <a:latin typeface="Consolas" panose="020B0609020204030204" pitchFamily="49" charset="0"/>
              </a:rPr>
              <a:t>=</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Note2</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&gt;</a:t>
            </a:r>
            <a:endParaRPr lang="en-US" sz="1400">
              <a:solidFill>
                <a:srgbClr val="000000"/>
              </a:solidFill>
              <a:latin typeface="Consolas" panose="020B0609020204030204" pitchFamily="49" charset="0"/>
            </a:endParaRPr>
          </a:p>
          <a:p>
            <a:pPr>
              <a:lnSpc>
                <a:spcPct val="90000"/>
              </a:lnSpc>
              <a:spcAft>
                <a:spcPts val="600"/>
              </a:spcAft>
            </a:pPr>
            <a:r>
              <a:rPr lang="fr-FR" sz="1400">
                <a:solidFill>
                  <a:srgbClr val="0000FF"/>
                </a:solidFill>
                <a:latin typeface="Consolas" panose="020B0609020204030204" pitchFamily="49" charset="0"/>
              </a:rPr>
              <a:t>    &lt;</a:t>
            </a:r>
            <a:r>
              <a:rPr lang="fr-FR" sz="1400">
                <a:solidFill>
                  <a:srgbClr val="A31515"/>
                </a:solidFill>
                <a:latin typeface="Consolas" panose="020B0609020204030204" pitchFamily="49" charset="0"/>
              </a:rPr>
              <a:t>content</a:t>
            </a:r>
            <a:r>
              <a:rPr lang="fr-FR" sz="1400">
                <a:solidFill>
                  <a:srgbClr val="0000FF"/>
                </a:solidFill>
                <a:latin typeface="Consolas" panose="020B0609020204030204" pitchFamily="49" charset="0"/>
              </a:rPr>
              <a:t>&gt;</a:t>
            </a:r>
            <a:r>
              <a:rPr lang="fr-FR" sz="1400">
                <a:solidFill>
                  <a:srgbClr val="000000"/>
                </a:solidFill>
                <a:latin typeface="Consolas" panose="020B0609020204030204" pitchFamily="49" charset="0"/>
              </a:rPr>
              <a:t>Đây là note 2</a:t>
            </a:r>
            <a:r>
              <a:rPr lang="fr-FR" sz="1400">
                <a:solidFill>
                  <a:srgbClr val="0000FF"/>
                </a:solidFill>
                <a:latin typeface="Consolas" panose="020B0609020204030204" pitchFamily="49" charset="0"/>
              </a:rPr>
              <a:t>&lt;/</a:t>
            </a:r>
            <a:r>
              <a:rPr lang="fr-FR" sz="1400">
                <a:solidFill>
                  <a:srgbClr val="A31515"/>
                </a:solidFill>
                <a:latin typeface="Consolas" panose="020B0609020204030204" pitchFamily="49" charset="0"/>
              </a:rPr>
              <a:t>content</a:t>
            </a:r>
            <a:r>
              <a:rPr lang="fr-FR" sz="1400">
                <a:solidFill>
                  <a:srgbClr val="0000FF"/>
                </a:solidFill>
                <a:latin typeface="Consolas" panose="020B0609020204030204" pitchFamily="49" charset="0"/>
              </a:rPr>
              <a:t>&gt;</a:t>
            </a:r>
            <a:endParaRPr lang="fr-FR" sz="1400">
              <a:solidFill>
                <a:srgbClr val="000000"/>
              </a:solidFill>
              <a:latin typeface="Consolas" panose="020B0609020204030204" pitchFamily="49" charset="0"/>
            </a:endParaRPr>
          </a:p>
          <a:p>
            <a:pPr>
              <a:lnSpc>
                <a:spcPct val="90000"/>
              </a:lnSpc>
              <a:spcAft>
                <a:spcPts val="600"/>
              </a:spcAft>
            </a:pPr>
            <a:r>
              <a:rPr lang="en-US" sz="1400">
                <a:solidFill>
                  <a:srgbClr val="0000FF"/>
                </a:solidFill>
                <a:latin typeface="Consolas" panose="020B0609020204030204" pitchFamily="49" charset="0"/>
              </a:rPr>
              <a:t>  &lt;/</a:t>
            </a:r>
            <a:r>
              <a:rPr lang="en-US" sz="1400">
                <a:solidFill>
                  <a:srgbClr val="A31515"/>
                </a:solidFill>
                <a:latin typeface="Consolas" panose="020B0609020204030204" pitchFamily="49" charset="0"/>
              </a:rPr>
              <a:t>note</a:t>
            </a:r>
            <a:r>
              <a:rPr lang="en-US" sz="1400">
                <a:solidFill>
                  <a:srgbClr val="0000FF"/>
                </a:solidFill>
                <a:latin typeface="Consolas" panose="020B0609020204030204" pitchFamily="49" charset="0"/>
              </a:rPr>
              <a:t>&gt;</a:t>
            </a:r>
            <a:endParaRPr lang="en-US" sz="1400">
              <a:solidFill>
                <a:srgbClr val="000000"/>
              </a:solidFill>
              <a:latin typeface="Consolas" panose="020B0609020204030204" pitchFamily="49" charset="0"/>
            </a:endParaRPr>
          </a:p>
          <a:p>
            <a:pPr>
              <a:lnSpc>
                <a:spcPct val="90000"/>
              </a:lnSpc>
              <a:spcAft>
                <a:spcPts val="600"/>
              </a:spcAft>
            </a:pPr>
            <a:r>
              <a:rPr lang="en-US" sz="1400">
                <a:solidFill>
                  <a:srgbClr val="0000FF"/>
                </a:solidFill>
                <a:latin typeface="Consolas" panose="020B0609020204030204" pitchFamily="49" charset="0"/>
              </a:rPr>
              <a:t>  &lt;</a:t>
            </a:r>
            <a:r>
              <a:rPr lang="en-US" sz="1400">
                <a:solidFill>
                  <a:srgbClr val="A31515"/>
                </a:solidFill>
                <a:latin typeface="Consolas" panose="020B0609020204030204" pitchFamily="49" charset="0"/>
              </a:rPr>
              <a:t>note</a:t>
            </a:r>
            <a:r>
              <a:rPr lang="en-US" sz="1400">
                <a:solidFill>
                  <a:srgbClr val="0000FF"/>
                </a:solidFill>
                <a:latin typeface="Consolas" panose="020B0609020204030204" pitchFamily="49" charset="0"/>
              </a:rPr>
              <a:t> </a:t>
            </a:r>
            <a:r>
              <a:rPr lang="en-US" sz="1400">
                <a:solidFill>
                  <a:srgbClr val="FF0000"/>
                </a:solidFill>
                <a:latin typeface="Consolas" panose="020B0609020204030204" pitchFamily="49" charset="0"/>
              </a:rPr>
              <a:t>title</a:t>
            </a:r>
            <a:r>
              <a:rPr lang="en-US" sz="1400">
                <a:solidFill>
                  <a:srgbClr val="0000FF"/>
                </a:solidFill>
                <a:latin typeface="Consolas" panose="020B0609020204030204" pitchFamily="49" charset="0"/>
              </a:rPr>
              <a:t>=</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Note3</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&gt;</a:t>
            </a:r>
            <a:endParaRPr lang="en-US" sz="1400">
              <a:solidFill>
                <a:srgbClr val="000000"/>
              </a:solidFill>
              <a:latin typeface="Consolas" panose="020B0609020204030204" pitchFamily="49" charset="0"/>
            </a:endParaRPr>
          </a:p>
          <a:p>
            <a:pPr>
              <a:lnSpc>
                <a:spcPct val="90000"/>
              </a:lnSpc>
              <a:spcAft>
                <a:spcPts val="600"/>
              </a:spcAft>
            </a:pPr>
            <a:r>
              <a:rPr lang="fr-FR" sz="1400">
                <a:solidFill>
                  <a:srgbClr val="0000FF"/>
                </a:solidFill>
                <a:latin typeface="Consolas" panose="020B0609020204030204" pitchFamily="49" charset="0"/>
              </a:rPr>
              <a:t>    &lt;</a:t>
            </a:r>
            <a:r>
              <a:rPr lang="fr-FR" sz="1400">
                <a:solidFill>
                  <a:srgbClr val="A31515"/>
                </a:solidFill>
                <a:latin typeface="Consolas" panose="020B0609020204030204" pitchFamily="49" charset="0"/>
              </a:rPr>
              <a:t>content</a:t>
            </a:r>
            <a:r>
              <a:rPr lang="fr-FR" sz="1400">
                <a:solidFill>
                  <a:srgbClr val="0000FF"/>
                </a:solidFill>
                <a:latin typeface="Consolas" panose="020B0609020204030204" pitchFamily="49" charset="0"/>
              </a:rPr>
              <a:t>&gt;</a:t>
            </a:r>
            <a:r>
              <a:rPr lang="fr-FR" sz="1400">
                <a:solidFill>
                  <a:srgbClr val="000000"/>
                </a:solidFill>
                <a:latin typeface="Consolas" panose="020B0609020204030204" pitchFamily="49" charset="0"/>
              </a:rPr>
              <a:t>Đây là note 3</a:t>
            </a:r>
            <a:r>
              <a:rPr lang="fr-FR" sz="1400">
                <a:solidFill>
                  <a:srgbClr val="0000FF"/>
                </a:solidFill>
                <a:latin typeface="Consolas" panose="020B0609020204030204" pitchFamily="49" charset="0"/>
              </a:rPr>
              <a:t>&lt;/</a:t>
            </a:r>
            <a:r>
              <a:rPr lang="fr-FR" sz="1400">
                <a:solidFill>
                  <a:srgbClr val="A31515"/>
                </a:solidFill>
                <a:latin typeface="Consolas" panose="020B0609020204030204" pitchFamily="49" charset="0"/>
              </a:rPr>
              <a:t>content</a:t>
            </a:r>
            <a:r>
              <a:rPr lang="fr-FR" sz="1400">
                <a:solidFill>
                  <a:srgbClr val="0000FF"/>
                </a:solidFill>
                <a:latin typeface="Consolas" panose="020B0609020204030204" pitchFamily="49" charset="0"/>
              </a:rPr>
              <a:t>&gt;</a:t>
            </a:r>
            <a:endParaRPr lang="fr-FR" sz="1400">
              <a:solidFill>
                <a:srgbClr val="000000"/>
              </a:solidFill>
              <a:latin typeface="Consolas" panose="020B0609020204030204" pitchFamily="49" charset="0"/>
            </a:endParaRPr>
          </a:p>
          <a:p>
            <a:pPr>
              <a:lnSpc>
                <a:spcPct val="90000"/>
              </a:lnSpc>
              <a:spcAft>
                <a:spcPts val="600"/>
              </a:spcAft>
            </a:pPr>
            <a:r>
              <a:rPr lang="en-US" sz="1400">
                <a:solidFill>
                  <a:srgbClr val="0000FF"/>
                </a:solidFill>
                <a:latin typeface="Consolas" panose="020B0609020204030204" pitchFamily="49" charset="0"/>
              </a:rPr>
              <a:t>  &lt;/</a:t>
            </a:r>
            <a:r>
              <a:rPr lang="en-US" sz="1400">
                <a:solidFill>
                  <a:srgbClr val="A31515"/>
                </a:solidFill>
                <a:latin typeface="Consolas" panose="020B0609020204030204" pitchFamily="49" charset="0"/>
              </a:rPr>
              <a:t>note</a:t>
            </a:r>
            <a:r>
              <a:rPr lang="en-US" sz="1400">
                <a:solidFill>
                  <a:srgbClr val="0000FF"/>
                </a:solidFill>
                <a:latin typeface="Consolas" panose="020B0609020204030204" pitchFamily="49" charset="0"/>
              </a:rPr>
              <a:t>&gt;</a:t>
            </a:r>
            <a:endParaRPr lang="en-US" sz="1400">
              <a:solidFill>
                <a:srgbClr val="000000"/>
              </a:solidFill>
              <a:latin typeface="Consolas" panose="020B0609020204030204" pitchFamily="49" charset="0"/>
            </a:endParaRPr>
          </a:p>
          <a:p>
            <a:pPr>
              <a:lnSpc>
                <a:spcPct val="90000"/>
              </a:lnSpc>
              <a:spcAft>
                <a:spcPts val="600"/>
              </a:spcAft>
            </a:pPr>
            <a:r>
              <a:rPr lang="en-US" sz="1400">
                <a:solidFill>
                  <a:srgbClr val="0000FF"/>
                </a:solidFill>
                <a:latin typeface="Consolas" panose="020B0609020204030204" pitchFamily="49" charset="0"/>
              </a:rPr>
              <a:t>  &lt;</a:t>
            </a:r>
            <a:r>
              <a:rPr lang="en-US" sz="1400">
                <a:solidFill>
                  <a:srgbClr val="A31515"/>
                </a:solidFill>
                <a:latin typeface="Consolas" panose="020B0609020204030204" pitchFamily="49" charset="0"/>
              </a:rPr>
              <a:t>note</a:t>
            </a:r>
            <a:r>
              <a:rPr lang="en-US" sz="1400">
                <a:solidFill>
                  <a:srgbClr val="0000FF"/>
                </a:solidFill>
                <a:latin typeface="Consolas" panose="020B0609020204030204" pitchFamily="49" charset="0"/>
              </a:rPr>
              <a:t> </a:t>
            </a:r>
            <a:r>
              <a:rPr lang="en-US" sz="1400">
                <a:solidFill>
                  <a:srgbClr val="FF0000"/>
                </a:solidFill>
                <a:latin typeface="Consolas" panose="020B0609020204030204" pitchFamily="49" charset="0"/>
              </a:rPr>
              <a:t>title</a:t>
            </a:r>
            <a:r>
              <a:rPr lang="en-US" sz="1400">
                <a:solidFill>
                  <a:srgbClr val="0000FF"/>
                </a:solidFill>
                <a:latin typeface="Consolas" panose="020B0609020204030204" pitchFamily="49" charset="0"/>
              </a:rPr>
              <a:t>=</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Note4</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&gt;</a:t>
            </a:r>
            <a:endParaRPr lang="en-US" sz="1400">
              <a:solidFill>
                <a:srgbClr val="000000"/>
              </a:solidFill>
              <a:latin typeface="Consolas" panose="020B0609020204030204" pitchFamily="49" charset="0"/>
            </a:endParaRPr>
          </a:p>
          <a:p>
            <a:pPr>
              <a:lnSpc>
                <a:spcPct val="90000"/>
              </a:lnSpc>
              <a:spcAft>
                <a:spcPts val="600"/>
              </a:spcAft>
            </a:pPr>
            <a:r>
              <a:rPr lang="fr-FR" sz="1400">
                <a:solidFill>
                  <a:srgbClr val="0000FF"/>
                </a:solidFill>
                <a:latin typeface="Consolas" panose="020B0609020204030204" pitchFamily="49" charset="0"/>
              </a:rPr>
              <a:t>    &lt;</a:t>
            </a:r>
            <a:r>
              <a:rPr lang="fr-FR" sz="1400">
                <a:solidFill>
                  <a:srgbClr val="A31515"/>
                </a:solidFill>
                <a:latin typeface="Consolas" panose="020B0609020204030204" pitchFamily="49" charset="0"/>
              </a:rPr>
              <a:t>content</a:t>
            </a:r>
            <a:r>
              <a:rPr lang="fr-FR" sz="1400">
                <a:solidFill>
                  <a:srgbClr val="0000FF"/>
                </a:solidFill>
                <a:latin typeface="Consolas" panose="020B0609020204030204" pitchFamily="49" charset="0"/>
              </a:rPr>
              <a:t>&gt;</a:t>
            </a:r>
            <a:r>
              <a:rPr lang="fr-FR" sz="1400">
                <a:solidFill>
                  <a:srgbClr val="000000"/>
                </a:solidFill>
                <a:latin typeface="Consolas" panose="020B0609020204030204" pitchFamily="49" charset="0"/>
              </a:rPr>
              <a:t>Đây là note 4</a:t>
            </a:r>
            <a:r>
              <a:rPr lang="fr-FR" sz="1400">
                <a:solidFill>
                  <a:srgbClr val="0000FF"/>
                </a:solidFill>
                <a:latin typeface="Consolas" panose="020B0609020204030204" pitchFamily="49" charset="0"/>
              </a:rPr>
              <a:t>&lt;/</a:t>
            </a:r>
            <a:r>
              <a:rPr lang="fr-FR" sz="1400">
                <a:solidFill>
                  <a:srgbClr val="A31515"/>
                </a:solidFill>
                <a:latin typeface="Consolas" panose="020B0609020204030204" pitchFamily="49" charset="0"/>
              </a:rPr>
              <a:t>content</a:t>
            </a:r>
            <a:r>
              <a:rPr lang="fr-FR" sz="1400">
                <a:solidFill>
                  <a:srgbClr val="0000FF"/>
                </a:solidFill>
                <a:latin typeface="Consolas" panose="020B0609020204030204" pitchFamily="49" charset="0"/>
              </a:rPr>
              <a:t>&gt;</a:t>
            </a:r>
            <a:endParaRPr lang="fr-FR" sz="1400">
              <a:solidFill>
                <a:srgbClr val="000000"/>
              </a:solidFill>
              <a:latin typeface="Consolas" panose="020B0609020204030204" pitchFamily="49" charset="0"/>
            </a:endParaRPr>
          </a:p>
          <a:p>
            <a:pPr>
              <a:lnSpc>
                <a:spcPct val="90000"/>
              </a:lnSpc>
              <a:spcAft>
                <a:spcPts val="600"/>
              </a:spcAft>
            </a:pPr>
            <a:r>
              <a:rPr lang="en-US" sz="1400">
                <a:solidFill>
                  <a:srgbClr val="0000FF"/>
                </a:solidFill>
                <a:latin typeface="Consolas" panose="020B0609020204030204" pitchFamily="49" charset="0"/>
              </a:rPr>
              <a:t>  &lt;/</a:t>
            </a:r>
            <a:r>
              <a:rPr lang="en-US" sz="1400">
                <a:solidFill>
                  <a:srgbClr val="A31515"/>
                </a:solidFill>
                <a:latin typeface="Consolas" panose="020B0609020204030204" pitchFamily="49" charset="0"/>
              </a:rPr>
              <a:t>note</a:t>
            </a:r>
            <a:r>
              <a:rPr lang="en-US" sz="1400">
                <a:solidFill>
                  <a:srgbClr val="0000FF"/>
                </a:solidFill>
                <a:latin typeface="Consolas" panose="020B0609020204030204" pitchFamily="49" charset="0"/>
              </a:rPr>
              <a:t>&gt;</a:t>
            </a:r>
            <a:endParaRPr lang="en-US" sz="1400">
              <a:solidFill>
                <a:srgbClr val="000000"/>
              </a:solidFill>
              <a:latin typeface="Consolas" panose="020B0609020204030204" pitchFamily="49" charset="0"/>
            </a:endParaRPr>
          </a:p>
          <a:p>
            <a:pPr>
              <a:lnSpc>
                <a:spcPct val="90000"/>
              </a:lnSpc>
              <a:spcAft>
                <a:spcPts val="600"/>
              </a:spcAft>
            </a:pPr>
            <a:r>
              <a:rPr lang="en-US" sz="1400">
                <a:solidFill>
                  <a:srgbClr val="0000FF"/>
                </a:solidFill>
                <a:latin typeface="Consolas" panose="020B0609020204030204" pitchFamily="49" charset="0"/>
              </a:rPr>
              <a:t>  &lt;</a:t>
            </a:r>
            <a:r>
              <a:rPr lang="en-US" sz="1400">
                <a:solidFill>
                  <a:srgbClr val="A31515"/>
                </a:solidFill>
                <a:latin typeface="Consolas" panose="020B0609020204030204" pitchFamily="49" charset="0"/>
              </a:rPr>
              <a:t>note</a:t>
            </a:r>
            <a:r>
              <a:rPr lang="en-US" sz="1400">
                <a:solidFill>
                  <a:srgbClr val="0000FF"/>
                </a:solidFill>
                <a:latin typeface="Consolas" panose="020B0609020204030204" pitchFamily="49" charset="0"/>
              </a:rPr>
              <a:t> </a:t>
            </a:r>
            <a:r>
              <a:rPr lang="en-US" sz="1400">
                <a:solidFill>
                  <a:srgbClr val="FF0000"/>
                </a:solidFill>
                <a:latin typeface="Consolas" panose="020B0609020204030204" pitchFamily="49" charset="0"/>
              </a:rPr>
              <a:t>title</a:t>
            </a:r>
            <a:r>
              <a:rPr lang="en-US" sz="1400">
                <a:solidFill>
                  <a:srgbClr val="0000FF"/>
                </a:solidFill>
                <a:latin typeface="Consolas" panose="020B0609020204030204" pitchFamily="49" charset="0"/>
              </a:rPr>
              <a:t>=</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Note5</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&gt;</a:t>
            </a:r>
            <a:endParaRPr lang="en-US" sz="1400">
              <a:solidFill>
                <a:srgbClr val="000000"/>
              </a:solidFill>
              <a:latin typeface="Consolas" panose="020B0609020204030204" pitchFamily="49" charset="0"/>
            </a:endParaRPr>
          </a:p>
          <a:p>
            <a:pPr>
              <a:lnSpc>
                <a:spcPct val="90000"/>
              </a:lnSpc>
              <a:spcAft>
                <a:spcPts val="600"/>
              </a:spcAft>
            </a:pPr>
            <a:r>
              <a:rPr lang="fr-FR" sz="1400">
                <a:solidFill>
                  <a:srgbClr val="0000FF"/>
                </a:solidFill>
                <a:latin typeface="Consolas" panose="020B0609020204030204" pitchFamily="49" charset="0"/>
              </a:rPr>
              <a:t>    &lt;</a:t>
            </a:r>
            <a:r>
              <a:rPr lang="fr-FR" sz="1400">
                <a:solidFill>
                  <a:srgbClr val="A31515"/>
                </a:solidFill>
                <a:latin typeface="Consolas" panose="020B0609020204030204" pitchFamily="49" charset="0"/>
              </a:rPr>
              <a:t>content</a:t>
            </a:r>
            <a:r>
              <a:rPr lang="fr-FR" sz="1400">
                <a:solidFill>
                  <a:srgbClr val="0000FF"/>
                </a:solidFill>
                <a:latin typeface="Consolas" panose="020B0609020204030204" pitchFamily="49" charset="0"/>
              </a:rPr>
              <a:t>&gt;</a:t>
            </a:r>
            <a:r>
              <a:rPr lang="fr-FR" sz="1400">
                <a:solidFill>
                  <a:srgbClr val="000000"/>
                </a:solidFill>
                <a:latin typeface="Consolas" panose="020B0609020204030204" pitchFamily="49" charset="0"/>
              </a:rPr>
              <a:t>Đây là note 5</a:t>
            </a:r>
            <a:r>
              <a:rPr lang="fr-FR" sz="1400">
                <a:solidFill>
                  <a:srgbClr val="0000FF"/>
                </a:solidFill>
                <a:latin typeface="Consolas" panose="020B0609020204030204" pitchFamily="49" charset="0"/>
              </a:rPr>
              <a:t>&lt;/</a:t>
            </a:r>
            <a:r>
              <a:rPr lang="fr-FR" sz="1400">
                <a:solidFill>
                  <a:srgbClr val="A31515"/>
                </a:solidFill>
                <a:latin typeface="Consolas" panose="020B0609020204030204" pitchFamily="49" charset="0"/>
              </a:rPr>
              <a:t>content</a:t>
            </a:r>
            <a:r>
              <a:rPr lang="fr-FR" sz="1400">
                <a:solidFill>
                  <a:srgbClr val="0000FF"/>
                </a:solidFill>
                <a:latin typeface="Consolas" panose="020B0609020204030204" pitchFamily="49" charset="0"/>
              </a:rPr>
              <a:t>&gt;</a:t>
            </a:r>
            <a:endParaRPr lang="fr-FR" sz="1400">
              <a:solidFill>
                <a:srgbClr val="000000"/>
              </a:solidFill>
              <a:latin typeface="Consolas" panose="020B0609020204030204" pitchFamily="49" charset="0"/>
            </a:endParaRPr>
          </a:p>
          <a:p>
            <a:pPr>
              <a:lnSpc>
                <a:spcPct val="90000"/>
              </a:lnSpc>
              <a:spcAft>
                <a:spcPts val="600"/>
              </a:spcAft>
            </a:pPr>
            <a:r>
              <a:rPr lang="en-US" sz="1400">
                <a:solidFill>
                  <a:srgbClr val="0000FF"/>
                </a:solidFill>
                <a:latin typeface="Consolas" panose="020B0609020204030204" pitchFamily="49" charset="0"/>
              </a:rPr>
              <a:t>  &lt;/</a:t>
            </a:r>
            <a:r>
              <a:rPr lang="en-US" sz="1400">
                <a:solidFill>
                  <a:srgbClr val="A31515"/>
                </a:solidFill>
                <a:latin typeface="Consolas" panose="020B0609020204030204" pitchFamily="49" charset="0"/>
              </a:rPr>
              <a:t>note</a:t>
            </a:r>
            <a:r>
              <a:rPr lang="en-US" sz="1400">
                <a:solidFill>
                  <a:srgbClr val="0000FF"/>
                </a:solidFill>
                <a:latin typeface="Consolas" panose="020B0609020204030204" pitchFamily="49" charset="0"/>
              </a:rPr>
              <a:t>&gt;</a:t>
            </a:r>
            <a:endParaRPr lang="en-US" sz="1400">
              <a:solidFill>
                <a:srgbClr val="000000"/>
              </a:solidFill>
              <a:latin typeface="Consolas" panose="020B0609020204030204" pitchFamily="49" charset="0"/>
            </a:endParaRPr>
          </a:p>
          <a:p>
            <a:pPr>
              <a:lnSpc>
                <a:spcPct val="90000"/>
              </a:lnSpc>
              <a:spcAft>
                <a:spcPts val="600"/>
              </a:spcAft>
            </a:pPr>
            <a:r>
              <a:rPr lang="en-US" sz="1400">
                <a:solidFill>
                  <a:srgbClr val="0000FF"/>
                </a:solidFill>
                <a:latin typeface="Consolas" panose="020B0609020204030204" pitchFamily="49" charset="0"/>
              </a:rPr>
              <a:t>&lt;/</a:t>
            </a:r>
            <a:r>
              <a:rPr lang="en-US" sz="1400">
                <a:solidFill>
                  <a:srgbClr val="A31515"/>
                </a:solidFill>
                <a:latin typeface="Consolas" panose="020B0609020204030204" pitchFamily="49" charset="0"/>
              </a:rPr>
              <a:t>notes</a:t>
            </a:r>
            <a:r>
              <a:rPr lang="en-US" sz="1400">
                <a:solidFill>
                  <a:srgbClr val="0000FF"/>
                </a:solidFill>
                <a:latin typeface="Consolas" panose="020B0609020204030204" pitchFamily="49" charset="0"/>
              </a:rPr>
              <a:t>&gt;</a:t>
            </a:r>
            <a:endParaRPr lang="en-US" sz="1400"/>
          </a:p>
        </p:txBody>
      </p:sp>
      <p:sp>
        <p:nvSpPr>
          <p:cNvPr id="3" name="Content Placeholder 2">
            <a:extLst>
              <a:ext uri="{FF2B5EF4-FFF2-40B4-BE49-F238E27FC236}">
                <a16:creationId xmlns:a16="http://schemas.microsoft.com/office/drawing/2014/main" id="{DB3AC109-A2D4-4F32-B879-C0269F0BC3C7}"/>
              </a:ext>
            </a:extLst>
          </p:cNvPr>
          <p:cNvSpPr>
            <a:spLocks noGrp="1"/>
          </p:cNvSpPr>
          <p:nvPr>
            <p:ph idx="1"/>
          </p:nvPr>
        </p:nvSpPr>
        <p:spPr>
          <a:xfrm>
            <a:off x="684213" y="1716088"/>
            <a:ext cx="5470525" cy="4311650"/>
          </a:xfrm>
        </p:spPr>
        <p:txBody>
          <a:bodyPr wrap="square" anchor="t">
            <a:normAutofit/>
          </a:bodyPr>
          <a:lstStyle/>
          <a:p>
            <a:r>
              <a:rPr lang="vi-VN" sz="2400"/>
              <a:t>DOM (Document Object Model ): Cache all – cơ chế của nó là đọc toàn bộ nội dung tập tin XML vào bộ nhớ (do đó nếu XML lớn thì làm chậm chương trình và có thể phung phí bộ nhớ vì không phải lúc nào ta cũng muốn đọc hết nội dung XML).</a:t>
            </a:r>
          </a:p>
          <a:p>
            <a:r>
              <a:rPr lang="vi-VN" sz="2400"/>
              <a:t>DOM cho phép lấy: NodeLists, .getElementsByTagName() , .item(i), .getName() , .getValue() , .getFirstChild() , .getAttributes(),…</a:t>
            </a:r>
            <a:endParaRPr lang="en-US" sz="2400"/>
          </a:p>
        </p:txBody>
      </p:sp>
    </p:spTree>
    <p:extLst>
      <p:ext uri="{BB962C8B-B14F-4D97-AF65-F5344CB8AC3E}">
        <p14:creationId xmlns:p14="http://schemas.microsoft.com/office/powerpoint/2010/main" val="1653677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0EBF-0D9F-433E-9C35-1659E1F8DC28}"/>
              </a:ext>
            </a:extLst>
          </p:cNvPr>
          <p:cNvSpPr>
            <a:spLocks noGrp="1"/>
          </p:cNvSpPr>
          <p:nvPr>
            <p:ph type="title"/>
          </p:nvPr>
        </p:nvSpPr>
        <p:spPr/>
        <p:txBody>
          <a:bodyPr/>
          <a:lstStyle/>
          <a:p>
            <a:r>
              <a:rPr lang="en-US"/>
              <a:t>XML - DOM</a:t>
            </a:r>
          </a:p>
        </p:txBody>
      </p:sp>
      <p:sp>
        <p:nvSpPr>
          <p:cNvPr id="3" name="Content Placeholder 2">
            <a:extLst>
              <a:ext uri="{FF2B5EF4-FFF2-40B4-BE49-F238E27FC236}">
                <a16:creationId xmlns:a16="http://schemas.microsoft.com/office/drawing/2014/main" id="{FD243912-B481-4CC4-BED6-A5B06F4A6BCE}"/>
              </a:ext>
            </a:extLst>
          </p:cNvPr>
          <p:cNvSpPr>
            <a:spLocks noGrp="1"/>
          </p:cNvSpPr>
          <p:nvPr>
            <p:ph idx="1"/>
          </p:nvPr>
        </p:nvSpPr>
        <p:spPr/>
        <p:txBody>
          <a:bodyPr/>
          <a:lstStyle/>
          <a:p>
            <a:r>
              <a:rPr lang="en-US"/>
              <a:t>Các thư viện cần import khi sử dụng DOM</a:t>
            </a:r>
          </a:p>
        </p:txBody>
      </p:sp>
      <p:sp>
        <p:nvSpPr>
          <p:cNvPr id="4" name="Rectangle 1">
            <a:extLst>
              <a:ext uri="{FF2B5EF4-FFF2-40B4-BE49-F238E27FC236}">
                <a16:creationId xmlns:a16="http://schemas.microsoft.com/office/drawing/2014/main" id="{C4768699-77BB-47EF-B439-B6C4B6F976B4}"/>
              </a:ext>
            </a:extLst>
          </p:cNvPr>
          <p:cNvSpPr>
            <a:spLocks noChangeArrowheads="1"/>
          </p:cNvSpPr>
          <p:nvPr/>
        </p:nvSpPr>
        <p:spPr bwMode="auto">
          <a:xfrm>
            <a:off x="838200" y="2462733"/>
            <a:ext cx="7802136"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80"/>
                </a:solidFill>
                <a:effectLst/>
                <a:latin typeface="Consolas" panose="020B0609020204030204" pitchFamily="49" charset="0"/>
              </a:rPr>
              <a:t>import </a:t>
            </a:r>
            <a:r>
              <a:rPr kumimoji="0" lang="en-US" altLang="en-US" sz="2000" b="0" i="0" u="none" strike="noStrike" cap="none" normalizeH="0" baseline="0">
                <a:ln>
                  <a:noFill/>
                </a:ln>
                <a:solidFill>
                  <a:srgbClr val="000000"/>
                </a:solidFill>
                <a:effectLst/>
                <a:latin typeface="Consolas" panose="020B0609020204030204" pitchFamily="49" charset="0"/>
              </a:rPr>
              <a:t>javax.xml.parsers.DocumentBuilder;</a:t>
            </a:r>
            <a:br>
              <a:rPr kumimoji="0" lang="en-US" altLang="en-US" sz="2000" b="0" i="0" u="none" strike="noStrike" cap="none" normalizeH="0" baseline="0">
                <a:ln>
                  <a:noFill/>
                </a:ln>
                <a:solidFill>
                  <a:srgbClr val="000000"/>
                </a:solidFill>
                <a:effectLst/>
                <a:latin typeface="Consolas" panose="020B0609020204030204" pitchFamily="49" charset="0"/>
              </a:rPr>
            </a:br>
            <a:r>
              <a:rPr kumimoji="0" lang="en-US" altLang="en-US" sz="2000" b="1" i="0" u="none" strike="noStrike" cap="none" normalizeH="0" baseline="0">
                <a:ln>
                  <a:noFill/>
                </a:ln>
                <a:solidFill>
                  <a:srgbClr val="000080"/>
                </a:solidFill>
                <a:effectLst/>
                <a:latin typeface="Consolas" panose="020B0609020204030204" pitchFamily="49" charset="0"/>
              </a:rPr>
              <a:t>import </a:t>
            </a:r>
            <a:r>
              <a:rPr kumimoji="0" lang="en-US" altLang="en-US" sz="2000" b="0" i="0" u="none" strike="noStrike" cap="none" normalizeH="0" baseline="0">
                <a:ln>
                  <a:noFill/>
                </a:ln>
                <a:solidFill>
                  <a:srgbClr val="000000"/>
                </a:solidFill>
                <a:effectLst/>
                <a:latin typeface="Consolas" panose="020B0609020204030204" pitchFamily="49" charset="0"/>
              </a:rPr>
              <a:t>javax.xml.parsers.DocumentBuilderFactory;</a:t>
            </a:r>
            <a:br>
              <a:rPr kumimoji="0" lang="en-US" altLang="en-US" sz="2000" b="0" i="0" u="none" strike="noStrike" cap="none" normalizeH="0" baseline="0">
                <a:ln>
                  <a:noFill/>
                </a:ln>
                <a:solidFill>
                  <a:srgbClr val="000000"/>
                </a:solidFill>
                <a:effectLst/>
                <a:latin typeface="Consolas" panose="020B0609020204030204" pitchFamily="49" charset="0"/>
              </a:rPr>
            </a:br>
            <a:r>
              <a:rPr kumimoji="0" lang="en-US" altLang="en-US" sz="2000" b="1" i="0" u="none" strike="noStrike" cap="none" normalizeH="0" baseline="0">
                <a:ln>
                  <a:noFill/>
                </a:ln>
                <a:solidFill>
                  <a:srgbClr val="000080"/>
                </a:solidFill>
                <a:effectLst/>
                <a:latin typeface="Consolas" panose="020B0609020204030204" pitchFamily="49" charset="0"/>
              </a:rPr>
              <a:t>import </a:t>
            </a:r>
            <a:r>
              <a:rPr kumimoji="0" lang="en-US" altLang="en-US" sz="2000" b="0" i="0" u="none" strike="noStrike" cap="none" normalizeH="0" baseline="0">
                <a:ln>
                  <a:noFill/>
                </a:ln>
                <a:solidFill>
                  <a:srgbClr val="000000"/>
                </a:solidFill>
                <a:effectLst/>
                <a:latin typeface="Consolas" panose="020B0609020204030204" pitchFamily="49" charset="0"/>
              </a:rPr>
              <a:t>javax.xml.parsers.ParserConfigurationException;</a:t>
            </a:r>
            <a:br>
              <a:rPr kumimoji="0" lang="en-US" altLang="en-US" sz="2000" b="0" i="0" u="none" strike="noStrike" cap="none" normalizeH="0" baseline="0">
                <a:ln>
                  <a:noFill/>
                </a:ln>
                <a:solidFill>
                  <a:srgbClr val="000000"/>
                </a:solidFill>
                <a:effectLst/>
                <a:latin typeface="Consolas" panose="020B0609020204030204" pitchFamily="49" charset="0"/>
              </a:rPr>
            </a:br>
            <a:r>
              <a:rPr kumimoji="0" lang="en-US" altLang="en-US" sz="2000" b="1" i="0" u="none" strike="noStrike" cap="none" normalizeH="0" baseline="0">
                <a:ln>
                  <a:noFill/>
                </a:ln>
                <a:solidFill>
                  <a:srgbClr val="000080"/>
                </a:solidFill>
                <a:effectLst/>
                <a:latin typeface="Consolas" panose="020B0609020204030204" pitchFamily="49" charset="0"/>
              </a:rPr>
              <a:t>import </a:t>
            </a:r>
            <a:r>
              <a:rPr kumimoji="0" lang="en-US" altLang="en-US" sz="2000" b="0" i="0" u="none" strike="noStrike" cap="none" normalizeH="0" baseline="0">
                <a:ln>
                  <a:noFill/>
                </a:ln>
                <a:solidFill>
                  <a:srgbClr val="000000"/>
                </a:solidFill>
                <a:effectLst/>
                <a:latin typeface="Consolas" panose="020B0609020204030204" pitchFamily="49" charset="0"/>
              </a:rPr>
              <a:t>org.w3c.dom.Document;</a:t>
            </a:r>
            <a:br>
              <a:rPr kumimoji="0" lang="en-US" altLang="en-US" sz="2000" b="0" i="0" u="none" strike="noStrike" cap="none" normalizeH="0" baseline="0">
                <a:ln>
                  <a:noFill/>
                </a:ln>
                <a:solidFill>
                  <a:srgbClr val="000000"/>
                </a:solidFill>
                <a:effectLst/>
                <a:latin typeface="Consolas" panose="020B0609020204030204" pitchFamily="49" charset="0"/>
              </a:rPr>
            </a:br>
            <a:r>
              <a:rPr kumimoji="0" lang="en-US" altLang="en-US" sz="2000" b="1" i="0" u="none" strike="noStrike" cap="none" normalizeH="0" baseline="0">
                <a:ln>
                  <a:noFill/>
                </a:ln>
                <a:solidFill>
                  <a:srgbClr val="000080"/>
                </a:solidFill>
                <a:effectLst/>
                <a:latin typeface="Consolas" panose="020B0609020204030204" pitchFamily="49" charset="0"/>
              </a:rPr>
              <a:t>import </a:t>
            </a:r>
            <a:r>
              <a:rPr kumimoji="0" lang="en-US" altLang="en-US" sz="2000" b="0" i="0" u="none" strike="noStrike" cap="none" normalizeH="0" baseline="0">
                <a:ln>
                  <a:noFill/>
                </a:ln>
                <a:solidFill>
                  <a:srgbClr val="000000"/>
                </a:solidFill>
                <a:effectLst/>
                <a:latin typeface="Consolas" panose="020B0609020204030204" pitchFamily="49" charset="0"/>
              </a:rPr>
              <a:t>org.w3c.dom.Element;</a:t>
            </a:r>
            <a:br>
              <a:rPr kumimoji="0" lang="en-US" altLang="en-US" sz="2000" b="0" i="0" u="none" strike="noStrike" cap="none" normalizeH="0" baseline="0">
                <a:ln>
                  <a:noFill/>
                </a:ln>
                <a:solidFill>
                  <a:srgbClr val="000000"/>
                </a:solidFill>
                <a:effectLst/>
                <a:latin typeface="Consolas" panose="020B0609020204030204" pitchFamily="49" charset="0"/>
              </a:rPr>
            </a:br>
            <a:r>
              <a:rPr kumimoji="0" lang="en-US" altLang="en-US" sz="2000" b="1" i="0" u="none" strike="noStrike" cap="none" normalizeH="0" baseline="0">
                <a:ln>
                  <a:noFill/>
                </a:ln>
                <a:solidFill>
                  <a:srgbClr val="000080"/>
                </a:solidFill>
                <a:effectLst/>
                <a:latin typeface="Consolas" panose="020B0609020204030204" pitchFamily="49" charset="0"/>
              </a:rPr>
              <a:t>import </a:t>
            </a:r>
            <a:r>
              <a:rPr kumimoji="0" lang="en-US" altLang="en-US" sz="2000" b="0" i="0" u="none" strike="noStrike" cap="none" normalizeH="0" baseline="0">
                <a:ln>
                  <a:noFill/>
                </a:ln>
                <a:solidFill>
                  <a:srgbClr val="000000"/>
                </a:solidFill>
                <a:effectLst/>
                <a:latin typeface="Consolas" panose="020B0609020204030204" pitchFamily="49" charset="0"/>
              </a:rPr>
              <a:t>org.w3c.dom.Node;</a:t>
            </a:r>
            <a:br>
              <a:rPr kumimoji="0" lang="en-US" altLang="en-US" sz="2000" b="0" i="0" u="none" strike="noStrike" cap="none" normalizeH="0" baseline="0">
                <a:ln>
                  <a:noFill/>
                </a:ln>
                <a:solidFill>
                  <a:srgbClr val="000000"/>
                </a:solidFill>
                <a:effectLst/>
                <a:latin typeface="Consolas" panose="020B0609020204030204" pitchFamily="49" charset="0"/>
              </a:rPr>
            </a:br>
            <a:r>
              <a:rPr kumimoji="0" lang="en-US" altLang="en-US" sz="2000" b="1" i="0" u="none" strike="noStrike" cap="none" normalizeH="0" baseline="0">
                <a:ln>
                  <a:noFill/>
                </a:ln>
                <a:solidFill>
                  <a:srgbClr val="000080"/>
                </a:solidFill>
                <a:effectLst/>
                <a:latin typeface="Consolas" panose="020B0609020204030204" pitchFamily="49" charset="0"/>
              </a:rPr>
              <a:t>import </a:t>
            </a:r>
            <a:r>
              <a:rPr kumimoji="0" lang="en-US" altLang="en-US" sz="2000" b="0" i="0" u="none" strike="noStrike" cap="none" normalizeH="0" baseline="0">
                <a:ln>
                  <a:noFill/>
                </a:ln>
                <a:solidFill>
                  <a:srgbClr val="000000"/>
                </a:solidFill>
                <a:effectLst/>
                <a:latin typeface="Consolas" panose="020B0609020204030204" pitchFamily="49" charset="0"/>
              </a:rPr>
              <a:t>org.w3c.dom.NodeList;</a:t>
            </a:r>
            <a:br>
              <a:rPr kumimoji="0" lang="en-US" altLang="en-US" sz="2000" b="0" i="0" u="none" strike="noStrike" cap="none" normalizeH="0" baseline="0">
                <a:ln>
                  <a:noFill/>
                </a:ln>
                <a:solidFill>
                  <a:srgbClr val="000000"/>
                </a:solidFill>
                <a:effectLst/>
                <a:latin typeface="Consolas" panose="020B0609020204030204" pitchFamily="49" charset="0"/>
              </a:rPr>
            </a:br>
            <a:r>
              <a:rPr kumimoji="0" lang="en-US" altLang="en-US" sz="2000" b="1" i="0" u="none" strike="noStrike" cap="none" normalizeH="0" baseline="0">
                <a:ln>
                  <a:noFill/>
                </a:ln>
                <a:solidFill>
                  <a:srgbClr val="000080"/>
                </a:solidFill>
                <a:effectLst/>
                <a:latin typeface="Consolas" panose="020B0609020204030204" pitchFamily="49" charset="0"/>
              </a:rPr>
              <a:t>import </a:t>
            </a:r>
            <a:r>
              <a:rPr kumimoji="0" lang="en-US" altLang="en-US" sz="2000" b="0" i="0" u="none" strike="noStrike" cap="none" normalizeH="0" baseline="0">
                <a:ln>
                  <a:noFill/>
                </a:ln>
                <a:solidFill>
                  <a:srgbClr val="000000"/>
                </a:solidFill>
                <a:effectLst/>
                <a:latin typeface="Consolas" panose="020B0609020204030204" pitchFamily="49" charset="0"/>
              </a:rPr>
              <a:t>org.xml.sax.SAXException;</a:t>
            </a:r>
            <a:br>
              <a:rPr kumimoji="0" lang="en-US" altLang="en-US" sz="2000" b="0" i="0" u="none" strike="noStrike" cap="none" normalizeH="0" baseline="0">
                <a:ln>
                  <a:noFill/>
                </a:ln>
                <a:solidFill>
                  <a:srgbClr val="000000"/>
                </a:solidFill>
                <a:effectLst/>
                <a:latin typeface="Consolas" panose="020B0609020204030204" pitchFamily="49" charset="0"/>
              </a:rPr>
            </a:br>
            <a:br>
              <a:rPr kumimoji="0" lang="en-US" altLang="en-US" sz="2000" b="0" i="0" u="none" strike="noStrike" cap="none" normalizeH="0" baseline="0">
                <a:ln>
                  <a:noFill/>
                </a:ln>
                <a:solidFill>
                  <a:srgbClr val="000000"/>
                </a:solidFill>
                <a:effectLst/>
                <a:latin typeface="Consolas" panose="020B0609020204030204" pitchFamily="49" charset="0"/>
              </a:rPr>
            </a:br>
            <a:r>
              <a:rPr kumimoji="0" lang="en-US" altLang="en-US" sz="2000" b="1" i="0" u="none" strike="noStrike" cap="none" normalizeH="0" baseline="0">
                <a:ln>
                  <a:noFill/>
                </a:ln>
                <a:solidFill>
                  <a:srgbClr val="000080"/>
                </a:solidFill>
                <a:effectLst/>
                <a:latin typeface="Consolas" panose="020B0609020204030204" pitchFamily="49" charset="0"/>
              </a:rPr>
              <a:t>import </a:t>
            </a:r>
            <a:r>
              <a:rPr kumimoji="0" lang="en-US" altLang="en-US" sz="2000" b="0" i="0" u="none" strike="noStrike" cap="none" normalizeH="0" baseline="0">
                <a:ln>
                  <a:noFill/>
                </a:ln>
                <a:solidFill>
                  <a:srgbClr val="000000"/>
                </a:solidFill>
                <a:effectLst/>
                <a:latin typeface="Consolas" panose="020B0609020204030204" pitchFamily="49" charset="0"/>
              </a:rPr>
              <a:t>java.io.FileInputStream;</a:t>
            </a:r>
            <a:br>
              <a:rPr kumimoji="0" lang="en-US" altLang="en-US" sz="2000" b="0" i="0" u="none" strike="noStrike" cap="none" normalizeH="0" baseline="0">
                <a:ln>
                  <a:noFill/>
                </a:ln>
                <a:solidFill>
                  <a:srgbClr val="000000"/>
                </a:solidFill>
                <a:effectLst/>
                <a:latin typeface="Consolas" panose="020B0609020204030204" pitchFamily="49" charset="0"/>
              </a:rPr>
            </a:br>
            <a:r>
              <a:rPr kumimoji="0" lang="en-US" altLang="en-US" sz="2000" b="1" i="0" u="none" strike="noStrike" cap="none" normalizeH="0" baseline="0">
                <a:ln>
                  <a:noFill/>
                </a:ln>
                <a:solidFill>
                  <a:srgbClr val="000080"/>
                </a:solidFill>
                <a:effectLst/>
                <a:latin typeface="Consolas" panose="020B0609020204030204" pitchFamily="49" charset="0"/>
              </a:rPr>
              <a:t>import </a:t>
            </a:r>
            <a:r>
              <a:rPr kumimoji="0" lang="en-US" altLang="en-US" sz="2000" b="0" i="0" u="none" strike="noStrike" cap="none" normalizeH="0" baseline="0">
                <a:ln>
                  <a:noFill/>
                </a:ln>
                <a:solidFill>
                  <a:srgbClr val="000000"/>
                </a:solidFill>
                <a:effectLst/>
                <a:latin typeface="Consolas" panose="020B0609020204030204" pitchFamily="49" charset="0"/>
              </a:rPr>
              <a:t>java.io.FileNotFoundException;</a:t>
            </a:r>
            <a:br>
              <a:rPr kumimoji="0" lang="en-US" altLang="en-US" sz="2000" b="0" i="0" u="none" strike="noStrike" cap="none" normalizeH="0" baseline="0">
                <a:ln>
                  <a:noFill/>
                </a:ln>
                <a:solidFill>
                  <a:srgbClr val="000000"/>
                </a:solidFill>
                <a:effectLst/>
                <a:latin typeface="Consolas" panose="020B0609020204030204" pitchFamily="49" charset="0"/>
              </a:rPr>
            </a:br>
            <a:r>
              <a:rPr kumimoji="0" lang="en-US" altLang="en-US" sz="2000" b="1" i="0" u="none" strike="noStrike" cap="none" normalizeH="0" baseline="0">
                <a:ln>
                  <a:noFill/>
                </a:ln>
                <a:solidFill>
                  <a:srgbClr val="000080"/>
                </a:solidFill>
                <a:effectLst/>
                <a:latin typeface="Consolas" panose="020B0609020204030204" pitchFamily="49" charset="0"/>
              </a:rPr>
              <a:t>import </a:t>
            </a:r>
            <a:r>
              <a:rPr kumimoji="0" lang="en-US" altLang="en-US" sz="2000" b="0" i="0" u="none" strike="noStrike" cap="none" normalizeH="0" baseline="0">
                <a:ln>
                  <a:noFill/>
                </a:ln>
                <a:solidFill>
                  <a:srgbClr val="000000"/>
                </a:solidFill>
                <a:effectLst/>
                <a:latin typeface="Consolas" panose="020B0609020204030204" pitchFamily="49" charset="0"/>
              </a:rPr>
              <a:t>java.io.IOException;</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6862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54712-0BC1-47FD-9EDA-5B0655555F57}"/>
              </a:ext>
            </a:extLst>
          </p:cNvPr>
          <p:cNvSpPr>
            <a:spLocks noGrp="1"/>
          </p:cNvSpPr>
          <p:nvPr>
            <p:ph type="title"/>
          </p:nvPr>
        </p:nvSpPr>
        <p:spPr/>
        <p:txBody>
          <a:bodyPr/>
          <a:lstStyle/>
          <a:p>
            <a:r>
              <a:rPr lang="en-US"/>
              <a:t>XML - DOM</a:t>
            </a:r>
          </a:p>
        </p:txBody>
      </p:sp>
      <p:sp>
        <p:nvSpPr>
          <p:cNvPr id="3" name="Content Placeholder 2">
            <a:extLst>
              <a:ext uri="{FF2B5EF4-FFF2-40B4-BE49-F238E27FC236}">
                <a16:creationId xmlns:a16="http://schemas.microsoft.com/office/drawing/2014/main" id="{2EB54AC6-80CF-423F-937D-5719F733CB71}"/>
              </a:ext>
            </a:extLst>
          </p:cNvPr>
          <p:cNvSpPr>
            <a:spLocks noGrp="1"/>
          </p:cNvSpPr>
          <p:nvPr>
            <p:ph idx="1"/>
          </p:nvPr>
        </p:nvSpPr>
        <p:spPr>
          <a:xfrm>
            <a:off x="838200" y="1958790"/>
            <a:ext cx="10515600" cy="4351338"/>
          </a:xfrm>
        </p:spPr>
        <p:txBody>
          <a:bodyPr/>
          <a:lstStyle/>
          <a:p>
            <a:r>
              <a:rPr lang="vi-VN"/>
              <a:t>Tạo đối tượng DocumentBuilder</a:t>
            </a:r>
            <a:r>
              <a:rPr lang="en-US"/>
              <a:t> để phân tích cú pháp file XML</a:t>
            </a:r>
          </a:p>
          <a:p>
            <a:endParaRPr lang="en-US"/>
          </a:p>
          <a:p>
            <a:endParaRPr lang="en-US"/>
          </a:p>
          <a:p>
            <a:endParaRPr lang="en-US"/>
          </a:p>
          <a:p>
            <a:r>
              <a:rPr lang="en-US"/>
              <a:t>Tạo FileInputStream từ tập tin XML nguồn và dùng builder phân tích</a:t>
            </a:r>
          </a:p>
        </p:txBody>
      </p:sp>
      <p:sp>
        <p:nvSpPr>
          <p:cNvPr id="5" name="Rectangle 2">
            <a:extLst>
              <a:ext uri="{FF2B5EF4-FFF2-40B4-BE49-F238E27FC236}">
                <a16:creationId xmlns:a16="http://schemas.microsoft.com/office/drawing/2014/main" id="{30E0431E-34E3-4F57-8CB7-C2A0AB9C4C7B}"/>
              </a:ext>
            </a:extLst>
          </p:cNvPr>
          <p:cNvSpPr>
            <a:spLocks noChangeArrowheads="1"/>
          </p:cNvSpPr>
          <p:nvPr/>
        </p:nvSpPr>
        <p:spPr bwMode="auto">
          <a:xfrm>
            <a:off x="1198485" y="2410067"/>
            <a:ext cx="7141699"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nsolas" panose="020B0609020204030204" pitchFamily="49" charset="0"/>
              </a:rPr>
              <a:t>try </a:t>
            </a:r>
            <a:r>
              <a:rPr kumimoji="0" lang="en-US" altLang="en-US" sz="1400" b="0" i="0" u="none" strike="noStrike" cap="none" normalizeH="0" baseline="0">
                <a:ln>
                  <a:noFill/>
                </a:ln>
                <a:solidFill>
                  <a:srgbClr val="000000"/>
                </a:solidFill>
                <a:effectLst/>
                <a:latin typeface="Consolas" panose="020B0609020204030204" pitchFamily="49" charset="0"/>
              </a:rPr>
              <a:t>{</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DocumentBuilderFactory fac = DocumentBuilderFactory.</a:t>
            </a:r>
            <a:r>
              <a:rPr kumimoji="0" lang="en-US" altLang="en-US" sz="1400" b="0" i="1" u="none" strike="noStrike" cap="none" normalizeH="0" baseline="0">
                <a:ln>
                  <a:noFill/>
                </a:ln>
                <a:solidFill>
                  <a:srgbClr val="000000"/>
                </a:solidFill>
                <a:effectLst/>
                <a:latin typeface="Consolas" panose="020B0609020204030204" pitchFamily="49" charset="0"/>
              </a:rPr>
              <a:t>newInstance</a:t>
            </a:r>
            <a:r>
              <a:rPr kumimoji="0" lang="en-US" altLang="en-US" sz="1400" b="0" i="0" u="none" strike="noStrike" cap="none" normalizeH="0" baseline="0">
                <a:ln>
                  <a:noFill/>
                </a:ln>
                <a:solidFill>
                  <a:srgbClr val="000000"/>
                </a:solidFill>
                <a:effectLst/>
                <a:latin typeface="Consolas" panose="020B0609020204030204" pitchFamily="49" charset="0"/>
              </a:rPr>
              <a:t>();</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DocumentBuilder builder = fac.newDocumentBuilder();</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1" i="0" u="none" strike="noStrike" cap="none" normalizeH="0" baseline="0">
                <a:ln>
                  <a:noFill/>
                </a:ln>
                <a:solidFill>
                  <a:srgbClr val="000080"/>
                </a:solidFill>
                <a:effectLst/>
                <a:latin typeface="Consolas" panose="020B0609020204030204" pitchFamily="49" charset="0"/>
              </a:rPr>
              <a:t>catch </a:t>
            </a:r>
            <a:r>
              <a:rPr kumimoji="0" lang="en-US" altLang="en-US" sz="1400" b="0" i="0" u="none" strike="noStrike" cap="none" normalizeH="0" baseline="0">
                <a:ln>
                  <a:noFill/>
                </a:ln>
                <a:solidFill>
                  <a:srgbClr val="000000"/>
                </a:solidFill>
                <a:effectLst/>
                <a:latin typeface="Consolas" panose="020B0609020204030204" pitchFamily="49" charset="0"/>
              </a:rPr>
              <a:t>(ParserConfigurationException e) {</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EFFA1682-5DB5-4BB7-A3D1-CA5C9B7ECB3E}"/>
              </a:ext>
            </a:extLst>
          </p:cNvPr>
          <p:cNvSpPr>
            <a:spLocks noChangeArrowheads="1"/>
          </p:cNvSpPr>
          <p:nvPr/>
        </p:nvSpPr>
        <p:spPr bwMode="auto">
          <a:xfrm>
            <a:off x="1198485" y="4457343"/>
            <a:ext cx="8135560"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nsolas" panose="020B0609020204030204" pitchFamily="49" charset="0"/>
              </a:rPr>
              <a:t>try </a:t>
            </a:r>
            <a:r>
              <a:rPr kumimoji="0" lang="en-US" altLang="en-US" sz="1400" b="0" i="0" u="none" strike="noStrike" cap="none" normalizeH="0" baseline="0">
                <a:ln>
                  <a:noFill/>
                </a:ln>
                <a:solidFill>
                  <a:srgbClr val="000000"/>
                </a:solidFill>
                <a:effectLst/>
                <a:latin typeface="Consolas" panose="020B0609020204030204" pitchFamily="49" charset="0"/>
              </a:rPr>
              <a:t>{</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String sdcard = Environment.</a:t>
            </a:r>
            <a:r>
              <a:rPr kumimoji="0" lang="en-US" altLang="en-US" sz="1400" b="0" i="1" u="none" strike="noStrike" cap="none" normalizeH="0" baseline="0">
                <a:ln>
                  <a:noFill/>
                </a:ln>
                <a:solidFill>
                  <a:srgbClr val="000000"/>
                </a:solidFill>
                <a:effectLst/>
                <a:latin typeface="Consolas" panose="020B0609020204030204" pitchFamily="49" charset="0"/>
              </a:rPr>
              <a:t>getExternalStorageDirectory</a:t>
            </a:r>
            <a:r>
              <a:rPr kumimoji="0" lang="en-US" altLang="en-US" sz="1400" b="0" i="0" u="none" strike="noStrike" cap="none" normalizeH="0" baseline="0">
                <a:ln>
                  <a:noFill/>
                </a:ln>
                <a:solidFill>
                  <a:srgbClr val="000000"/>
                </a:solidFill>
                <a:effectLst/>
                <a:latin typeface="Consolas" panose="020B0609020204030204" pitchFamily="49" charset="0"/>
              </a:rPr>
              <a:t>().getAbsolutePath();</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String xmlfile = sdcard + </a:t>
            </a:r>
            <a:r>
              <a:rPr kumimoji="0" lang="en-US" altLang="en-US" sz="1400" b="1" i="0" u="none" strike="noStrike" cap="none" normalizeH="0" baseline="0">
                <a:ln>
                  <a:noFill/>
                </a:ln>
                <a:solidFill>
                  <a:srgbClr val="008000"/>
                </a:solidFill>
                <a:effectLst/>
                <a:latin typeface="Consolas" panose="020B0609020204030204" pitchFamily="49" charset="0"/>
              </a:rPr>
              <a:t>"/abc.xml"</a:t>
            </a:r>
            <a:r>
              <a:rPr kumimoji="0" lang="en-US" altLang="en-US" sz="1400" b="0" i="0" u="none" strike="noStrike" cap="none" normalizeH="0" baseline="0">
                <a:ln>
                  <a:noFill/>
                </a:ln>
                <a:solidFill>
                  <a:srgbClr val="000000"/>
                </a:solidFill>
                <a:effectLst/>
                <a:latin typeface="Consolas" panose="020B0609020204030204" pitchFamily="49" charset="0"/>
              </a:rPr>
              <a:t>;</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    FileInputStream fIn = </a:t>
            </a:r>
            <a:r>
              <a:rPr kumimoji="0" lang="en-US" altLang="en-US" sz="1400" b="1" i="0" u="none" strike="noStrike" cap="none" normalizeH="0" baseline="0">
                <a:ln>
                  <a:noFill/>
                </a:ln>
                <a:solidFill>
                  <a:srgbClr val="000080"/>
                </a:solidFill>
                <a:effectLst/>
                <a:latin typeface="Consolas" panose="020B0609020204030204" pitchFamily="49" charset="0"/>
              </a:rPr>
              <a:t>new </a:t>
            </a:r>
            <a:r>
              <a:rPr kumimoji="0" lang="en-US" altLang="en-US" sz="1400" b="0" i="0" u="none" strike="noStrike" cap="none" normalizeH="0" baseline="0">
                <a:ln>
                  <a:noFill/>
                </a:ln>
                <a:solidFill>
                  <a:srgbClr val="000000"/>
                </a:solidFill>
                <a:effectLst/>
                <a:latin typeface="Consolas" panose="020B0609020204030204" pitchFamily="49" charset="0"/>
              </a:rPr>
              <a:t>FileInputStream(xmlfile);</a:t>
            </a:r>
          </a:p>
          <a:p>
            <a:pPr eaLnBrk="0" fontAlgn="base" hangingPunct="0">
              <a:spcBef>
                <a:spcPct val="0"/>
              </a:spcBef>
              <a:spcAft>
                <a:spcPct val="0"/>
              </a:spcAft>
            </a:pPr>
            <a:r>
              <a:rPr kumimoji="0" lang="en-US" altLang="en-US" sz="1400" b="0" i="0" u="none" strike="noStrike" cap="none" normalizeH="0" baseline="0">
                <a:ln>
                  <a:noFill/>
                </a:ln>
                <a:solidFill>
                  <a:srgbClr val="000000"/>
                </a:solidFill>
                <a:effectLst/>
                <a:latin typeface="Consolas" panose="020B0609020204030204" pitchFamily="49" charset="0"/>
              </a:rPr>
              <a:t>    Document doc=builder.parse(fIn);</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0" i="0" u="none" strike="noStrike" cap="none" normalizeH="0" baseline="0">
                <a:ln>
                  <a:noFill/>
                </a:ln>
                <a:solidFill>
                  <a:srgbClr val="000000"/>
                </a:solidFill>
                <a:effectLst/>
                <a:latin typeface="Consolas" panose="020B0609020204030204" pitchFamily="49" charset="0"/>
              </a:rPr>
              <a:t>}</a:t>
            </a:r>
            <a:br>
              <a:rPr kumimoji="0" lang="en-US" altLang="en-US" sz="1400" b="0" i="0" u="none" strike="noStrike" cap="none" normalizeH="0" baseline="0">
                <a:ln>
                  <a:noFill/>
                </a:ln>
                <a:solidFill>
                  <a:srgbClr val="000000"/>
                </a:solidFill>
                <a:effectLst/>
                <a:latin typeface="Consolas" panose="020B0609020204030204" pitchFamily="49" charset="0"/>
              </a:rPr>
            </a:br>
            <a:r>
              <a:rPr kumimoji="0" lang="en-US" altLang="en-US" sz="1400" b="1" i="0" u="none" strike="noStrike" cap="none" normalizeH="0" baseline="0">
                <a:ln>
                  <a:noFill/>
                </a:ln>
                <a:solidFill>
                  <a:srgbClr val="000080"/>
                </a:solidFill>
                <a:effectLst/>
                <a:latin typeface="Consolas" panose="020B0609020204030204" pitchFamily="49" charset="0"/>
              </a:rPr>
              <a:t>catch </a:t>
            </a:r>
            <a:r>
              <a:rPr kumimoji="0" lang="en-US" altLang="en-US" sz="1400" b="0" i="0" u="none" strike="noStrike" cap="none" normalizeH="0" baseline="0">
                <a:ln>
                  <a:noFill/>
                </a:ln>
                <a:solidFill>
                  <a:srgbClr val="000000"/>
                </a:solidFill>
                <a:effectLst/>
                <a:latin typeface="Consolas" panose="020B0609020204030204" pitchFamily="49" charset="0"/>
              </a:rPr>
              <a:t>(FileNotFoundException e) {}</a:t>
            </a:r>
          </a:p>
          <a:p>
            <a:pPr eaLnBrk="0" fontAlgn="base" hangingPunct="0">
              <a:spcBef>
                <a:spcPct val="0"/>
              </a:spcBef>
              <a:spcAft>
                <a:spcPct val="0"/>
              </a:spcAft>
            </a:pPr>
            <a:r>
              <a:rPr kumimoji="0" lang="en-US" altLang="en-US" sz="1400" b="1" i="0" u="none" strike="noStrike" cap="none" normalizeH="0" baseline="0">
                <a:ln>
                  <a:noFill/>
                </a:ln>
                <a:solidFill>
                  <a:srgbClr val="000080"/>
                </a:solidFill>
                <a:effectLst/>
                <a:latin typeface="Consolas" panose="020B0609020204030204" pitchFamily="49" charset="0"/>
              </a:rPr>
              <a:t>catch </a:t>
            </a:r>
            <a:r>
              <a:rPr kumimoji="0" lang="en-US" altLang="en-US" sz="1400" b="0" i="0" u="none" strike="noStrike" cap="none" normalizeH="0" baseline="0">
                <a:ln>
                  <a:noFill/>
                </a:ln>
                <a:solidFill>
                  <a:srgbClr val="000000"/>
                </a:solidFill>
                <a:effectLst/>
                <a:latin typeface="Consolas" panose="020B0609020204030204" pitchFamily="49" charset="0"/>
              </a:rPr>
              <a:t>(SAXException e) {}</a:t>
            </a:r>
          </a:p>
          <a:p>
            <a:pPr eaLnBrk="0" fontAlgn="base" hangingPunct="0">
              <a:spcBef>
                <a:spcPct val="0"/>
              </a:spcBef>
              <a:spcAft>
                <a:spcPct val="0"/>
              </a:spcAft>
            </a:pPr>
            <a:r>
              <a:rPr kumimoji="0" lang="en-US" altLang="en-US" sz="1400" b="1" i="0" u="none" strike="noStrike" cap="none" normalizeH="0" baseline="0">
                <a:ln>
                  <a:noFill/>
                </a:ln>
                <a:solidFill>
                  <a:srgbClr val="000080"/>
                </a:solidFill>
                <a:effectLst/>
                <a:latin typeface="Consolas" panose="020B0609020204030204" pitchFamily="49" charset="0"/>
              </a:rPr>
              <a:t>catch </a:t>
            </a:r>
            <a:r>
              <a:rPr kumimoji="0" lang="en-US" altLang="en-US" sz="1400" b="0" i="0" u="none" strike="noStrike" cap="none" normalizeH="0" baseline="0">
                <a:ln>
                  <a:noFill/>
                </a:ln>
                <a:solidFill>
                  <a:srgbClr val="000000"/>
                </a:solidFill>
                <a:effectLst/>
                <a:latin typeface="Consolas" panose="020B0609020204030204" pitchFamily="49" charset="0"/>
              </a:rPr>
              <a:t>(IOException e) {}</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4126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72B6E-88D3-4CEA-94E7-CD76B29C519F}"/>
              </a:ext>
            </a:extLst>
          </p:cNvPr>
          <p:cNvSpPr>
            <a:spLocks noGrp="1"/>
          </p:cNvSpPr>
          <p:nvPr>
            <p:ph type="title"/>
          </p:nvPr>
        </p:nvSpPr>
        <p:spPr/>
        <p:txBody>
          <a:bodyPr/>
          <a:lstStyle/>
          <a:p>
            <a:r>
              <a:rPr lang="en-US"/>
              <a:t>XML - DOM</a:t>
            </a:r>
          </a:p>
        </p:txBody>
      </p:sp>
      <p:sp>
        <p:nvSpPr>
          <p:cNvPr id="3" name="Content Placeholder 2">
            <a:extLst>
              <a:ext uri="{FF2B5EF4-FFF2-40B4-BE49-F238E27FC236}">
                <a16:creationId xmlns:a16="http://schemas.microsoft.com/office/drawing/2014/main" id="{E3DD133F-A517-4509-B684-63FA98155872}"/>
              </a:ext>
            </a:extLst>
          </p:cNvPr>
          <p:cNvSpPr>
            <a:spLocks noGrp="1"/>
          </p:cNvSpPr>
          <p:nvPr>
            <p:ph idx="1"/>
          </p:nvPr>
        </p:nvSpPr>
        <p:spPr/>
        <p:txBody>
          <a:bodyPr/>
          <a:lstStyle/>
          <a:p>
            <a:endParaRPr lang="en-US"/>
          </a:p>
        </p:txBody>
      </p:sp>
      <p:sp>
        <p:nvSpPr>
          <p:cNvPr id="4" name="Rectangle 1">
            <a:extLst>
              <a:ext uri="{FF2B5EF4-FFF2-40B4-BE49-F238E27FC236}">
                <a16:creationId xmlns:a16="http://schemas.microsoft.com/office/drawing/2014/main" id="{2C151229-6949-4BCA-9A08-988372AF8308}"/>
              </a:ext>
            </a:extLst>
          </p:cNvPr>
          <p:cNvSpPr>
            <a:spLocks noChangeArrowheads="1"/>
          </p:cNvSpPr>
          <p:nvPr/>
        </p:nvSpPr>
        <p:spPr bwMode="auto">
          <a:xfrm>
            <a:off x="381556" y="1566912"/>
            <a:ext cx="11705670"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b="0" i="0" u="none" strike="noStrike" cap="none" normalizeH="0" baseline="0">
                <a:ln>
                  <a:noFill/>
                </a:ln>
                <a:solidFill>
                  <a:srgbClr val="000000"/>
                </a:solidFill>
                <a:effectLst/>
                <a:latin typeface="Consolas" panose="020B0609020204030204" pitchFamily="49" charset="0"/>
              </a:rPr>
              <a:t>Element root= doc.getDocumentElement(); </a:t>
            </a:r>
            <a:r>
              <a:rPr kumimoji="0" lang="en-US" altLang="en-US" b="0" i="1" u="none" strike="noStrike" cap="none" normalizeH="0" baseline="0">
                <a:ln>
                  <a:noFill/>
                </a:ln>
                <a:solidFill>
                  <a:srgbClr val="808080"/>
                </a:solidFill>
                <a:effectLst/>
                <a:latin typeface="Consolas" panose="020B0609020204030204" pitchFamily="49" charset="0"/>
              </a:rPr>
              <a:t>//lấy tag Root ra</a:t>
            </a:r>
            <a:br>
              <a:rPr kumimoji="0" lang="en-US" altLang="en-US" b="0" i="1" u="none" strike="noStrike" cap="none" normalizeH="0" baseline="0">
                <a:ln>
                  <a:noFill/>
                </a:ln>
                <a:solidFill>
                  <a:srgbClr val="80808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NodeList list= root.getChildNodes();</a:t>
            </a:r>
            <a:r>
              <a:rPr kumimoji="0" lang="en-US" altLang="en-US" b="0" i="1" u="none" strike="noStrike" cap="none" normalizeH="0" baseline="0">
                <a:ln>
                  <a:noFill/>
                </a:ln>
                <a:solidFill>
                  <a:srgbClr val="808080"/>
                </a:solidFill>
                <a:effectLst/>
                <a:latin typeface="Consolas" panose="020B0609020204030204" pitchFamily="49" charset="0"/>
              </a:rPr>
              <a:t>// lấy toàn bộ node con của Root</a:t>
            </a:r>
            <a:br>
              <a:rPr kumimoji="0" lang="en-US" altLang="en-US" b="0" i="1" u="none" strike="noStrike" cap="none" normalizeH="0" baseline="0">
                <a:ln>
                  <a:noFill/>
                </a:ln>
                <a:solidFill>
                  <a:srgbClr val="80808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String datashow=</a:t>
            </a:r>
            <a:r>
              <a:rPr kumimoji="0" lang="en-US" altLang="en-US" b="1" i="0" u="none" strike="noStrike" cap="none" normalizeH="0" baseline="0">
                <a:ln>
                  <a:noFill/>
                </a:ln>
                <a:solidFill>
                  <a:srgbClr val="008000"/>
                </a:solidFill>
                <a:effectLst/>
                <a:latin typeface="Consolas" panose="020B0609020204030204" pitchFamily="49" charset="0"/>
              </a:rPr>
              <a:t>""</a:t>
            </a:r>
            <a:r>
              <a:rPr kumimoji="0" lang="en-US" altLang="en-US" b="0" i="0" u="none" strike="noStrike" cap="none" normalizeH="0" baseline="0">
                <a:ln>
                  <a:noFill/>
                </a:ln>
                <a:solidFill>
                  <a:srgbClr val="000000"/>
                </a:solidFill>
                <a:effectLst/>
                <a:latin typeface="Consolas" panose="020B0609020204030204" pitchFamily="49" charset="0"/>
              </a:rPr>
              <a:t>;</a:t>
            </a:r>
            <a:r>
              <a:rPr kumimoji="0" lang="en-US" altLang="en-US" b="0" i="1" u="none" strike="noStrike" cap="none" normalizeH="0" baseline="0">
                <a:ln>
                  <a:noFill/>
                </a:ln>
                <a:solidFill>
                  <a:srgbClr val="808080"/>
                </a:solidFill>
                <a:effectLst/>
                <a:latin typeface="Consolas" panose="020B0609020204030204" pitchFamily="49" charset="0"/>
              </a:rPr>
              <a:t>//biến để lưu thông tin</a:t>
            </a:r>
            <a:br>
              <a:rPr kumimoji="0" lang="en-US" altLang="en-US" b="0" i="1" u="none" strike="noStrike" cap="none" normalizeH="0" baseline="0">
                <a:ln>
                  <a:noFill/>
                </a:ln>
                <a:solidFill>
                  <a:srgbClr val="808080"/>
                </a:solidFill>
                <a:effectLst/>
                <a:latin typeface="Consolas" panose="020B0609020204030204" pitchFamily="49" charset="0"/>
              </a:rPr>
            </a:br>
            <a:r>
              <a:rPr kumimoji="0" lang="en-US" altLang="en-US" b="1" i="0" u="none" strike="noStrike" cap="none" normalizeH="0" baseline="0">
                <a:ln>
                  <a:noFill/>
                </a:ln>
                <a:solidFill>
                  <a:srgbClr val="000080"/>
                </a:solidFill>
                <a:effectLst/>
                <a:latin typeface="Consolas" panose="020B0609020204030204" pitchFamily="49" charset="0"/>
              </a:rPr>
              <a:t>for</a:t>
            </a:r>
            <a:r>
              <a:rPr kumimoji="0" lang="en-US" altLang="en-US" b="0" i="0" u="none" strike="noStrike" cap="none" normalizeH="0" baseline="0">
                <a:ln>
                  <a:noFill/>
                </a:ln>
                <a:solidFill>
                  <a:srgbClr val="000000"/>
                </a:solidFill>
                <a:effectLst/>
                <a:latin typeface="Consolas" panose="020B0609020204030204" pitchFamily="49" charset="0"/>
              </a:rPr>
              <a:t>(</a:t>
            </a:r>
            <a:r>
              <a:rPr kumimoji="0" lang="en-US" altLang="en-US" b="1" i="0" u="none" strike="noStrike" cap="none" normalizeH="0" baseline="0">
                <a:ln>
                  <a:noFill/>
                </a:ln>
                <a:solidFill>
                  <a:srgbClr val="000080"/>
                </a:solidFill>
                <a:effectLst/>
                <a:latin typeface="Consolas" panose="020B0609020204030204" pitchFamily="49" charset="0"/>
              </a:rPr>
              <a:t>int </a:t>
            </a:r>
            <a:r>
              <a:rPr kumimoji="0" lang="en-US" altLang="en-US" b="0" i="0" u="none" strike="noStrike" cap="none" normalizeH="0" baseline="0">
                <a:ln>
                  <a:noFill/>
                </a:ln>
                <a:solidFill>
                  <a:srgbClr val="000000"/>
                </a:solidFill>
                <a:effectLst/>
                <a:latin typeface="Consolas" panose="020B0609020204030204" pitchFamily="49" charset="0"/>
              </a:rPr>
              <a:t>i=</a:t>
            </a:r>
            <a:r>
              <a:rPr kumimoji="0" lang="en-US" altLang="en-US" b="0" i="0" u="none" strike="noStrike" cap="none" normalizeH="0" baseline="0">
                <a:ln>
                  <a:noFill/>
                </a:ln>
                <a:solidFill>
                  <a:srgbClr val="0000FF"/>
                </a:solidFill>
                <a:effectLst/>
                <a:latin typeface="Consolas" panose="020B0609020204030204" pitchFamily="49" charset="0"/>
              </a:rPr>
              <a:t>0</a:t>
            </a:r>
            <a:r>
              <a:rPr kumimoji="0" lang="en-US" altLang="en-US" b="0" i="0" u="none" strike="noStrike" cap="none" normalizeH="0" baseline="0">
                <a:ln>
                  <a:noFill/>
                </a:ln>
                <a:solidFill>
                  <a:srgbClr val="000000"/>
                </a:solidFill>
                <a:effectLst/>
                <a:latin typeface="Consolas" panose="020B0609020204030204" pitchFamily="49" charset="0"/>
              </a:rPr>
              <a:t>; i&lt;list.getLength(); i++) </a:t>
            </a:r>
            <a:r>
              <a:rPr kumimoji="0" lang="en-US" altLang="en-US" b="0" i="1" u="none" strike="noStrike" cap="none" normalizeH="0" baseline="0">
                <a:ln>
                  <a:noFill/>
                </a:ln>
                <a:solidFill>
                  <a:srgbClr val="808080"/>
                </a:solidFill>
                <a:effectLst/>
                <a:latin typeface="Consolas" panose="020B0609020204030204" pitchFamily="49" charset="0"/>
              </a:rPr>
              <a:t>// duyệt từ node đầu tiên cho tới node cuối cùng</a:t>
            </a:r>
            <a:br>
              <a:rPr kumimoji="0" lang="en-US" altLang="en-US" b="0" i="1" u="none" strike="noStrike" cap="none" normalizeH="0" baseline="0">
                <a:ln>
                  <a:noFill/>
                </a:ln>
                <a:solidFill>
                  <a:srgbClr val="80808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Node node=list.item(i);</a:t>
            </a:r>
            <a:r>
              <a:rPr kumimoji="0" lang="en-US" altLang="en-US" b="0" i="1" u="none" strike="noStrike" cap="none" normalizeH="0" baseline="0">
                <a:ln>
                  <a:noFill/>
                </a:ln>
                <a:solidFill>
                  <a:srgbClr val="808080"/>
                </a:solidFill>
                <a:effectLst/>
                <a:latin typeface="Consolas" panose="020B0609020204030204" pitchFamily="49" charset="0"/>
              </a:rPr>
              <a:t>// mỗi lần duyệt thì lấy ra 1 node</a:t>
            </a:r>
            <a:br>
              <a:rPr kumimoji="0" lang="en-US" altLang="en-US" b="0" i="1" u="none" strike="noStrike" cap="none" normalizeH="0" baseline="0">
                <a:ln>
                  <a:noFill/>
                </a:ln>
                <a:solidFill>
                  <a:srgbClr val="808080"/>
                </a:solidFill>
                <a:effectLst/>
                <a:latin typeface="Consolas" panose="020B0609020204030204" pitchFamily="49" charset="0"/>
              </a:rPr>
            </a:br>
            <a:r>
              <a:rPr kumimoji="0" lang="en-US" altLang="en-US" b="0" i="1" u="none" strike="noStrike" cap="none" normalizeH="0" baseline="0">
                <a:ln>
                  <a:noFill/>
                </a:ln>
                <a:solidFill>
                  <a:srgbClr val="80808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if</a:t>
            </a:r>
            <a:r>
              <a:rPr kumimoji="0" lang="en-US" altLang="en-US" b="0" i="0" u="none" strike="noStrike" cap="none" normalizeH="0" baseline="0">
                <a:ln>
                  <a:noFill/>
                </a:ln>
                <a:solidFill>
                  <a:srgbClr val="000000"/>
                </a:solidFill>
                <a:effectLst/>
                <a:latin typeface="Consolas" panose="020B0609020204030204" pitchFamily="49" charset="0"/>
              </a:rPr>
              <a:t>(node </a:t>
            </a:r>
            <a:r>
              <a:rPr kumimoji="0" lang="en-US" altLang="en-US" b="1" i="0" u="none" strike="noStrike" cap="none" normalizeH="0" baseline="0">
                <a:ln>
                  <a:noFill/>
                </a:ln>
                <a:solidFill>
                  <a:srgbClr val="000080"/>
                </a:solidFill>
                <a:effectLst/>
                <a:latin typeface="Consolas" panose="020B0609020204030204" pitchFamily="49" charset="0"/>
              </a:rPr>
              <a:t>instanceof </a:t>
            </a:r>
            <a:r>
              <a:rPr kumimoji="0" lang="en-US" altLang="en-US" b="0" i="0" u="none" strike="noStrike" cap="none" normalizeH="0" baseline="0">
                <a:ln>
                  <a:noFill/>
                </a:ln>
                <a:solidFill>
                  <a:srgbClr val="000000"/>
                </a:solidFill>
                <a:effectLst/>
                <a:latin typeface="Consolas" panose="020B0609020204030204" pitchFamily="49" charset="0"/>
              </a:rPr>
              <a:t>Element) </a:t>
            </a:r>
            <a:r>
              <a:rPr kumimoji="0" lang="en-US" altLang="en-US" b="0" i="1" u="none" strike="noStrike" cap="none" normalizeH="0" baseline="0">
                <a:ln>
                  <a:noFill/>
                </a:ln>
                <a:solidFill>
                  <a:srgbClr val="808080"/>
                </a:solidFill>
                <a:effectLst/>
                <a:latin typeface="Consolas" panose="020B0609020204030204" pitchFamily="49" charset="0"/>
              </a:rPr>
              <a:t>// kiểm tra xem node đó có phải là Element hay không</a:t>
            </a:r>
            <a:br>
              <a:rPr kumimoji="0" lang="en-US" altLang="en-US" b="0" i="1" u="none" strike="noStrike" cap="none" normalizeH="0" baseline="0">
                <a:ln>
                  <a:noFill/>
                </a:ln>
                <a:solidFill>
                  <a:srgbClr val="808080"/>
                </a:solidFill>
                <a:effectLst/>
                <a:latin typeface="Consolas" panose="020B0609020204030204" pitchFamily="49" charset="0"/>
              </a:rPr>
            </a:br>
            <a:r>
              <a:rPr kumimoji="0" lang="en-US" altLang="en-US" b="0" i="1" u="none" strike="noStrike" cap="none" normalizeH="0" baseline="0">
                <a:ln>
                  <a:noFill/>
                </a:ln>
                <a:solidFill>
                  <a:srgbClr val="808080"/>
                </a:solidFill>
                <a:effectLst/>
                <a:latin typeface="Consolas" panose="020B0609020204030204" pitchFamily="49" charset="0"/>
              </a:rPr>
              <a:t>    </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Element note = (Element) node;</a:t>
            </a:r>
            <a:r>
              <a:rPr kumimoji="0" lang="en-US" altLang="en-US" b="0" i="1" u="none" strike="noStrike" cap="none" normalizeH="0" baseline="0">
                <a:ln>
                  <a:noFill/>
                </a:ln>
                <a:solidFill>
                  <a:srgbClr val="808080"/>
                </a:solidFill>
                <a:effectLst/>
                <a:latin typeface="Consolas" panose="020B0609020204030204" pitchFamily="49" charset="0"/>
              </a:rPr>
              <a:t>// lấy được tag Note ra</a:t>
            </a:r>
            <a:br>
              <a:rPr kumimoji="0" lang="en-US" altLang="en-US" b="0" i="1" u="none" strike="noStrike" cap="none" normalizeH="0" baseline="0">
                <a:ln>
                  <a:noFill/>
                </a:ln>
                <a:solidFill>
                  <a:srgbClr val="80808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String title = note.getAttribute(</a:t>
            </a:r>
            <a:r>
              <a:rPr kumimoji="0" lang="en-US" altLang="en-US" b="1" i="0" u="none" strike="noStrike" cap="none" normalizeH="0" baseline="0">
                <a:ln>
                  <a:noFill/>
                </a:ln>
                <a:solidFill>
                  <a:srgbClr val="008000"/>
                </a:solidFill>
                <a:effectLst/>
                <a:latin typeface="Consolas" panose="020B0609020204030204" pitchFamily="49" charset="0"/>
              </a:rPr>
              <a:t>"title"</a:t>
            </a:r>
            <a:r>
              <a:rPr kumimoji="0" lang="en-US" altLang="en-US" b="0" i="0" u="none" strike="noStrike" cap="none" normalizeH="0" baseline="0">
                <a:ln>
                  <a:noFill/>
                </a:ln>
                <a:solidFill>
                  <a:srgbClr val="000000"/>
                </a:solidFill>
                <a:effectLst/>
                <a:latin typeface="Consolas" panose="020B0609020204030204" pitchFamily="49" charset="0"/>
              </a:rPr>
              <a:t>);</a:t>
            </a:r>
            <a:r>
              <a:rPr kumimoji="0" lang="en-US" altLang="en-US" b="0" i="1" u="none" strike="noStrike" cap="none" normalizeH="0" baseline="0">
                <a:ln>
                  <a:noFill/>
                </a:ln>
                <a:solidFill>
                  <a:srgbClr val="808080"/>
                </a:solidFill>
                <a:effectLst/>
                <a:latin typeface="Consolas" panose="020B0609020204030204" pitchFamily="49" charset="0"/>
              </a:rPr>
              <a:t>//title là thuộc tính của tag Note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1" u="none" strike="noStrike" cap="none" normalizeH="0" baseline="0">
              <a:ln>
                <a:noFill/>
              </a:ln>
              <a:solidFill>
                <a:srgbClr val="808080"/>
              </a:solidFill>
              <a:effectLst/>
              <a:latin typeface="Consolas" panose="020B0609020204030204" pitchFamily="49" charset="0"/>
            </a:endParaRPr>
          </a:p>
          <a:p>
            <a:pPr lvl="0" eaLnBrk="0" fontAlgn="base" hangingPunct="0">
              <a:spcBef>
                <a:spcPct val="0"/>
              </a:spcBef>
              <a:spcAft>
                <a:spcPct val="0"/>
              </a:spcAft>
            </a:pPr>
            <a:r>
              <a:rPr lang="en-US" altLang="en-US" i="1">
                <a:solidFill>
                  <a:srgbClr val="808080"/>
                </a:solidFill>
                <a:latin typeface="Consolas" panose="020B0609020204030204" pitchFamily="49" charset="0"/>
              </a:rPr>
              <a:t>        </a:t>
            </a:r>
            <a:r>
              <a:rPr kumimoji="0" lang="en-US" altLang="en-US" b="0" i="1" u="none" strike="noStrike" cap="none" normalizeH="0" baseline="0">
                <a:ln>
                  <a:noFill/>
                </a:ln>
                <a:solidFill>
                  <a:srgbClr val="808080"/>
                </a:solidFill>
                <a:effectLst/>
                <a:latin typeface="Consolas" panose="020B0609020204030204" pitchFamily="49" charset="0"/>
              </a:rPr>
              <a:t>// lấy tag name bên trong của tag note</a:t>
            </a:r>
            <a:br>
              <a:rPr kumimoji="0" lang="en-US" altLang="en-US" b="0" i="1" u="none" strike="noStrike" cap="none" normalizeH="0" baseline="0">
                <a:ln>
                  <a:noFill/>
                </a:ln>
                <a:solidFill>
                  <a:srgbClr val="808080"/>
                </a:solidFill>
                <a:effectLst/>
                <a:latin typeface="Consolas" panose="020B0609020204030204" pitchFamily="49" charset="0"/>
              </a:rPr>
            </a:br>
            <a:r>
              <a:rPr kumimoji="0" lang="en-US" altLang="en-US" b="0" i="1" u="none" strike="noStrike" cap="none" normalizeH="0" baseline="0">
                <a:ln>
                  <a:noFill/>
                </a:ln>
                <a:solidFill>
                  <a:srgbClr val="808080"/>
                </a:solidFill>
                <a:effectLst/>
                <a:latin typeface="Consolas" panose="020B0609020204030204" pitchFamily="49" charset="0"/>
              </a:rPr>
              <a:t>        </a:t>
            </a:r>
            <a:r>
              <a:rPr kumimoji="0" lang="en-US" altLang="en-US" b="0" i="0" u="none" strike="noStrike" cap="none" normalizeH="0" baseline="0">
                <a:ln>
                  <a:noFill/>
                </a:ln>
                <a:solidFill>
                  <a:srgbClr val="000000"/>
                </a:solidFill>
                <a:effectLst/>
                <a:latin typeface="Consolas" panose="020B0609020204030204" pitchFamily="49" charset="0"/>
              </a:rPr>
              <a:t>NodeList listChild = employee.getElementsByTagName(</a:t>
            </a:r>
            <a:r>
              <a:rPr kumimoji="0" lang="en-US" altLang="en-US" b="1" i="0" u="none" strike="noStrike" cap="none" normalizeH="0" baseline="0">
                <a:ln>
                  <a:noFill/>
                </a:ln>
                <a:solidFill>
                  <a:srgbClr val="008000"/>
                </a:solidFill>
                <a:effectLst/>
                <a:latin typeface="Consolas" panose="020B0609020204030204" pitchFamily="49" charset="0"/>
              </a:rPr>
              <a:t>“content"</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1" u="none" strike="noStrike" cap="none" normalizeH="0" baseline="0">
                <a:ln>
                  <a:noFill/>
                </a:ln>
                <a:solidFill>
                  <a:srgbClr val="808080"/>
                </a:solidFill>
                <a:effectLst/>
                <a:latin typeface="Consolas" panose="020B0609020204030204" pitchFamily="49" charset="0"/>
              </a:rPr>
            </a:br>
            <a:r>
              <a:rPr kumimoji="0" lang="en-US" altLang="en-US" b="0" i="1" u="none" strike="noStrike" cap="none" normalizeH="0" baseline="0">
                <a:ln>
                  <a:noFill/>
                </a:ln>
                <a:solidFill>
                  <a:srgbClr val="808080"/>
                </a:solidFill>
                <a:effectLst/>
                <a:latin typeface="Consolas" panose="020B0609020204030204" pitchFamily="49" charset="0"/>
              </a:rPr>
              <a:t>        </a:t>
            </a:r>
            <a:r>
              <a:rPr kumimoji="0" lang="en-US" altLang="en-US" b="0" i="0" u="none" strike="noStrike" cap="none" normalizeH="0" baseline="0">
                <a:ln>
                  <a:noFill/>
                </a:ln>
                <a:solidFill>
                  <a:srgbClr val="000000"/>
                </a:solidFill>
                <a:effectLst/>
                <a:latin typeface="Consolas" panose="020B0609020204030204" pitchFamily="49" charset="0"/>
              </a:rPr>
              <a:t>String content = listChild.item(</a:t>
            </a:r>
            <a:r>
              <a:rPr kumimoji="0" lang="en-US" altLang="en-US" b="0" i="0" u="none" strike="noStrike" cap="none" normalizeH="0" baseline="0">
                <a:ln>
                  <a:noFill/>
                </a:ln>
                <a:solidFill>
                  <a:srgbClr val="0000FF"/>
                </a:solidFill>
                <a:effectLst/>
                <a:latin typeface="Consolas" panose="020B0609020204030204" pitchFamily="49" charset="0"/>
              </a:rPr>
              <a:t>0</a:t>
            </a:r>
            <a:r>
              <a:rPr kumimoji="0" lang="en-US" altLang="en-US" b="0" i="0" u="none" strike="noStrike" cap="none" normalizeH="0" baseline="0">
                <a:ln>
                  <a:noFill/>
                </a:ln>
                <a:solidFill>
                  <a:srgbClr val="000000"/>
                </a:solidFill>
                <a:effectLst/>
                <a:latin typeface="Consolas" panose="020B0609020204030204" pitchFamily="49" charset="0"/>
              </a:rPr>
              <a:t>).getTextContent();</a:t>
            </a:r>
            <a:r>
              <a:rPr kumimoji="0" lang="en-US" altLang="en-US" b="0" i="1" u="none" strike="noStrike" cap="none" normalizeH="0" baseline="0">
                <a:ln>
                  <a:noFill/>
                </a:ln>
                <a:solidFill>
                  <a:srgbClr val="808080"/>
                </a:solidFill>
                <a:effectLst/>
                <a:latin typeface="Consolas" panose="020B0609020204030204" pitchFamily="49" charset="0"/>
              </a:rPr>
              <a:t>//lấy nội dung của tag name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1" u="none" strike="noStrike" cap="none" normalizeH="0" baseline="0">
                <a:ln>
                  <a:noFill/>
                </a:ln>
                <a:solidFill>
                  <a:srgbClr val="808080"/>
                </a:solidFill>
                <a:effectLst/>
                <a:latin typeface="Consolas" panose="020B0609020204030204" pitchFamily="49" charset="0"/>
              </a:rPr>
            </a:br>
            <a:r>
              <a:rPr kumimoji="0" lang="en-US" altLang="en-US" b="0" i="1" u="none" strike="noStrike" cap="none" normalizeH="0" baseline="0">
                <a:ln>
                  <a:noFill/>
                </a:ln>
                <a:solidFill>
                  <a:srgbClr val="808080"/>
                </a:solidFill>
                <a:effectLst/>
                <a:latin typeface="Consolas" panose="020B0609020204030204" pitchFamily="49" charset="0"/>
              </a:rPr>
              <a:t>        </a:t>
            </a:r>
            <a:r>
              <a:rPr kumimoji="0" lang="en-US" altLang="en-US" b="0" i="0" u="none" strike="noStrike" cap="none" normalizeH="0" baseline="0">
                <a:ln>
                  <a:noFill/>
                </a:ln>
                <a:solidFill>
                  <a:srgbClr val="000000"/>
                </a:solidFill>
                <a:effectLst/>
                <a:latin typeface="Consolas" panose="020B0609020204030204" pitchFamily="49" charset="0"/>
              </a:rPr>
              <a:t>data += title + </a:t>
            </a:r>
            <a:r>
              <a:rPr kumimoji="0" lang="en-US" altLang="en-US" b="1" i="0" u="none" strike="noStrike" cap="none" normalizeH="0" baseline="0">
                <a:ln>
                  <a:noFill/>
                </a:ln>
                <a:solidFill>
                  <a:srgbClr val="008000"/>
                </a:solidFill>
                <a:effectLst/>
                <a:latin typeface="Consolas" panose="020B0609020204030204" pitchFamily="49" charset="0"/>
              </a:rPr>
              <a:t>"-“ </a:t>
            </a:r>
            <a:r>
              <a:rPr kumimoji="0" lang="en-US" altLang="en-US" b="0" i="0" u="none" strike="noStrike" cap="none" normalizeH="0" baseline="0">
                <a:ln>
                  <a:noFill/>
                </a:ln>
                <a:solidFill>
                  <a:srgbClr val="000000"/>
                </a:solidFill>
                <a:effectLst/>
                <a:latin typeface="Consolas" panose="020B0609020204030204" pitchFamily="49" charset="0"/>
              </a:rPr>
              <a:t>+ content + </a:t>
            </a:r>
            <a:r>
              <a:rPr kumimoji="0" lang="en-US" altLang="en-US" b="1" i="0" u="none" strike="noStrike" cap="none" normalizeH="0" baseline="0">
                <a:ln>
                  <a:noFill/>
                </a:ln>
                <a:solidFill>
                  <a:srgbClr val="008000"/>
                </a:solidFill>
                <a:effectLst/>
                <a:latin typeface="Consolas" panose="020B0609020204030204" pitchFamily="49" charset="0"/>
              </a:rPr>
              <a:t>"</a:t>
            </a:r>
            <a:r>
              <a:rPr kumimoji="0" lang="en-US" altLang="en-US" b="1" i="0" u="none" strike="noStrike" cap="none" normalizeH="0" baseline="0">
                <a:ln>
                  <a:noFill/>
                </a:ln>
                <a:solidFill>
                  <a:srgbClr val="000080"/>
                </a:solidFill>
                <a:effectLst/>
                <a:latin typeface="Consolas" panose="020B0609020204030204" pitchFamily="49" charset="0"/>
              </a:rPr>
              <a:t>\n</a:t>
            </a:r>
            <a:r>
              <a:rPr kumimoji="0" lang="en-US" altLang="en-US" b="1" i="0" u="none" strike="noStrike" cap="none" normalizeH="0" baseline="0">
                <a:ln>
                  <a:noFill/>
                </a:ln>
                <a:solidFill>
                  <a:srgbClr val="008000"/>
                </a:solidFill>
                <a:effectLst/>
                <a:latin typeface="Consolas" panose="020B0609020204030204" pitchFamily="49" charset="0"/>
              </a:rPr>
              <a:t>---------</a:t>
            </a:r>
            <a:r>
              <a:rPr kumimoji="0" lang="en-US" altLang="en-US" b="1" i="0" u="none" strike="noStrike" cap="none" normalizeH="0" baseline="0">
                <a:ln>
                  <a:noFill/>
                </a:ln>
                <a:solidFill>
                  <a:srgbClr val="000080"/>
                </a:solidFill>
                <a:effectLst/>
                <a:latin typeface="Consolas" panose="020B0609020204030204" pitchFamily="49" charset="0"/>
              </a:rPr>
              <a:t>\n</a:t>
            </a:r>
            <a:r>
              <a:rPr kumimoji="0" lang="en-US" altLang="en-US" b="1" i="0" u="none" strike="noStrike" cap="none" normalizeH="0" baseline="0">
                <a:ln>
                  <a:noFill/>
                </a:ln>
                <a:solidFill>
                  <a:srgbClr val="008000"/>
                </a:solidFill>
                <a:effectLst/>
                <a:latin typeface="Consolas" panose="020B0609020204030204" pitchFamily="49" charset="0"/>
              </a:rPr>
              <a:t>"</a:t>
            </a:r>
            <a:r>
              <a:rPr kumimoji="0" lang="en-US" altLang="en-US" b="0" i="0" u="none" strike="noStrike" cap="none" normalizeH="0" baseline="0">
                <a:ln>
                  <a:noFill/>
                </a:ln>
                <a:solidFill>
                  <a:srgbClr val="000000"/>
                </a:solidFill>
                <a:effectLst/>
                <a:latin typeface="Consolas" panose="020B0609020204030204" pitchFamily="49" charset="0"/>
              </a:rPr>
              <a:t>;</a:t>
            </a:r>
            <a:r>
              <a:rPr kumimoji="0" lang="en-US" altLang="en-US" b="0" i="1" u="none" strike="noStrike" cap="none" normalizeH="0" baseline="0">
                <a:ln>
                  <a:noFill/>
                </a:ln>
                <a:solidFill>
                  <a:srgbClr val="808080"/>
                </a:solidFill>
                <a:effectLst/>
                <a:latin typeface="Consolas" panose="020B0609020204030204" pitchFamily="49" charset="0"/>
              </a:rPr>
              <a:t>//s</a:t>
            </a:r>
            <a:r>
              <a:rPr lang="en-US" altLang="en-US" i="1">
                <a:solidFill>
                  <a:srgbClr val="808080"/>
                </a:solidFill>
                <a:latin typeface="Consolas" panose="020B0609020204030204" pitchFamily="49" charset="0"/>
              </a:rPr>
              <a:t>ử dụng node đã lấy </a:t>
            </a:r>
            <a:r>
              <a:rPr lang="en-US" altLang="en-US" i="1">
                <a:solidFill>
                  <a:srgbClr val="808080"/>
                </a:solidFill>
                <a:latin typeface="Consolas" panose="020B0609020204030204" pitchFamily="49" charset="0"/>
                <a:sym typeface="Wingdings" panose="05000000000000000000" pitchFamily="2" charset="2"/>
              </a:rPr>
              <a:t> dataitem</a:t>
            </a:r>
            <a:br>
              <a:rPr kumimoji="0" lang="en-US" altLang="en-US" b="0" i="1" u="none" strike="noStrike" cap="none" normalizeH="0" baseline="0">
                <a:ln>
                  <a:noFill/>
                </a:ln>
                <a:solidFill>
                  <a:srgbClr val="808080"/>
                </a:solidFill>
                <a:effectLst/>
                <a:latin typeface="Consolas" panose="020B0609020204030204" pitchFamily="49" charset="0"/>
              </a:rPr>
            </a:br>
            <a:r>
              <a:rPr kumimoji="0" lang="en-US" altLang="en-US" b="0" i="1" u="none" strike="noStrike" cap="none" normalizeH="0" baseline="0">
                <a:ln>
                  <a:noFill/>
                </a:ln>
                <a:solidFill>
                  <a:srgbClr val="808080"/>
                </a:solidFill>
                <a:effectLst/>
                <a:latin typeface="Consolas" panose="020B0609020204030204" pitchFamily="49" charset="0"/>
              </a:rPr>
              <a:t>    </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8270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948BC-0D4E-4808-B157-66DB2E5B38EB}"/>
              </a:ext>
            </a:extLst>
          </p:cNvPr>
          <p:cNvSpPr>
            <a:spLocks noGrp="1"/>
          </p:cNvSpPr>
          <p:nvPr>
            <p:ph type="title"/>
          </p:nvPr>
        </p:nvSpPr>
        <p:spPr/>
        <p:txBody>
          <a:bodyPr/>
          <a:lstStyle/>
          <a:p>
            <a:r>
              <a:rPr lang="en-US"/>
              <a:t>XML - SAX</a:t>
            </a:r>
          </a:p>
        </p:txBody>
      </p:sp>
      <p:sp>
        <p:nvSpPr>
          <p:cNvPr id="3" name="Content Placeholder 2">
            <a:extLst>
              <a:ext uri="{FF2B5EF4-FFF2-40B4-BE49-F238E27FC236}">
                <a16:creationId xmlns:a16="http://schemas.microsoft.com/office/drawing/2014/main" id="{DB388564-61CE-416B-8D60-5F813DA9FCDD}"/>
              </a:ext>
            </a:extLst>
          </p:cNvPr>
          <p:cNvSpPr>
            <a:spLocks noGrp="1"/>
          </p:cNvSpPr>
          <p:nvPr>
            <p:ph idx="1"/>
          </p:nvPr>
        </p:nvSpPr>
        <p:spPr/>
        <p:txBody>
          <a:bodyPr>
            <a:normAutofit lnSpcReduction="10000"/>
          </a:bodyPr>
          <a:lstStyle/>
          <a:p>
            <a:r>
              <a:rPr lang="vi-VN"/>
              <a:t>Simple API for XML</a:t>
            </a:r>
            <a:endParaRPr lang="en-US"/>
          </a:p>
          <a:p>
            <a:r>
              <a:rPr lang="en-US"/>
              <a:t>S</a:t>
            </a:r>
            <a:r>
              <a:rPr lang="vi-VN"/>
              <a:t>can the document</a:t>
            </a:r>
            <a:endParaRPr lang="en-US"/>
          </a:p>
          <a:p>
            <a:pPr lvl="1"/>
            <a:r>
              <a:rPr lang="vi-VN"/>
              <a:t>Đỡ tốn bộ nhớ</a:t>
            </a:r>
            <a:endParaRPr lang="en-US"/>
          </a:p>
          <a:p>
            <a:pPr lvl="1"/>
            <a:r>
              <a:rPr lang="vi-VN"/>
              <a:t>Chạy nhanh</a:t>
            </a:r>
            <a:endParaRPr lang="en-US"/>
          </a:p>
          <a:p>
            <a:pPr lvl="1"/>
            <a:r>
              <a:rPr lang="en-US"/>
              <a:t>V</a:t>
            </a:r>
            <a:r>
              <a:rPr lang="vi-VN"/>
              <a:t>iết phức tạp hơn DOM</a:t>
            </a:r>
          </a:p>
          <a:p>
            <a:endParaRPr lang="vi-VN"/>
          </a:p>
          <a:p>
            <a:r>
              <a:rPr lang="vi-VN"/>
              <a:t>Các tag là element trong SAX có thể dùng các hàm:</a:t>
            </a:r>
          </a:p>
          <a:p>
            <a:pPr lvl="1"/>
            <a:r>
              <a:rPr lang="vi-VN"/>
              <a:t>.getAttributeCount()</a:t>
            </a:r>
          </a:p>
          <a:p>
            <a:pPr lvl="1"/>
            <a:r>
              <a:rPr lang="vi-VN"/>
              <a:t>.getAttributeName()</a:t>
            </a:r>
          </a:p>
          <a:p>
            <a:pPr lvl="1"/>
            <a:r>
              <a:rPr lang="vi-VN"/>
              <a:t>.getAttributeValue()</a:t>
            </a:r>
            <a:endParaRPr lang="en-US"/>
          </a:p>
        </p:txBody>
      </p:sp>
    </p:spTree>
    <p:extLst>
      <p:ext uri="{BB962C8B-B14F-4D97-AF65-F5344CB8AC3E}">
        <p14:creationId xmlns:p14="http://schemas.microsoft.com/office/powerpoint/2010/main" val="4108778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B3510E-F753-49C5-8447-18EF4B5C36A6}"/>
              </a:ext>
            </a:extLst>
          </p:cNvPr>
          <p:cNvSpPr>
            <a:spLocks noGrp="1"/>
          </p:cNvSpPr>
          <p:nvPr>
            <p:ph type="title"/>
          </p:nvPr>
        </p:nvSpPr>
        <p:spPr>
          <a:xfrm>
            <a:off x="649270" y="506727"/>
            <a:ext cx="3885141" cy="1526741"/>
          </a:xfrm>
        </p:spPr>
        <p:txBody>
          <a:bodyPr>
            <a:normAutofit/>
          </a:bodyPr>
          <a:lstStyle/>
          <a:p>
            <a:pPr algn="r"/>
            <a:r>
              <a:rPr lang="en-US" sz="3000">
                <a:solidFill>
                  <a:schemeClr val="bg1"/>
                </a:solidFill>
              </a:rPr>
              <a:t>XML - SAX</a:t>
            </a:r>
          </a:p>
        </p:txBody>
      </p:sp>
      <p:cxnSp>
        <p:nvCxnSpPr>
          <p:cNvPr id="75" name="Straight Connector 74">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FF118D5-80EE-427E-BF64-774B770306A0}"/>
              </a:ext>
            </a:extLst>
          </p:cNvPr>
          <p:cNvSpPr>
            <a:spLocks noGrp="1"/>
          </p:cNvSpPr>
          <p:nvPr>
            <p:ph idx="1"/>
          </p:nvPr>
        </p:nvSpPr>
        <p:spPr>
          <a:xfrm>
            <a:off x="4945336" y="506727"/>
            <a:ext cx="6609921" cy="1526741"/>
          </a:xfrm>
        </p:spPr>
        <p:txBody>
          <a:bodyPr anchor="ctr">
            <a:normAutofit/>
          </a:bodyPr>
          <a:lstStyle/>
          <a:p>
            <a:r>
              <a:rPr lang="en-US" sz="2200">
                <a:solidFill>
                  <a:schemeClr val="bg1"/>
                </a:solidFill>
              </a:rPr>
              <a:t>Dùng XmlPullParser để scan tài liệu</a:t>
            </a:r>
          </a:p>
        </p:txBody>
      </p:sp>
      <p:pic>
        <p:nvPicPr>
          <p:cNvPr id="4098" name="Picture 2" descr="29_xml_2">
            <a:extLst>
              <a:ext uri="{FF2B5EF4-FFF2-40B4-BE49-F238E27FC236}">
                <a16:creationId xmlns:a16="http://schemas.microsoft.com/office/drawing/2014/main" id="{B00B6B38-2388-4A2E-9CBA-E72500956DC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3308" y="2350983"/>
            <a:ext cx="4209865" cy="13801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29_xml_3">
            <a:extLst>
              <a:ext uri="{FF2B5EF4-FFF2-40B4-BE49-F238E27FC236}">
                <a16:creationId xmlns:a16="http://schemas.microsoft.com/office/drawing/2014/main" id="{F30E9309-6F19-420B-A2EF-57A45A8F5F7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84806" y="2350983"/>
            <a:ext cx="7113886" cy="450207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D04587A6-F348-46A1-9DF1-9546693360ED}"/>
              </a:ext>
            </a:extLst>
          </p:cNvPr>
          <p:cNvSpPr>
            <a:spLocks noChangeArrowheads="1"/>
          </p:cNvSpPr>
          <p:nvPr/>
        </p:nvSpPr>
        <p:spPr bwMode="auto">
          <a:xfrm>
            <a:off x="393308" y="4069514"/>
            <a:ext cx="388574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6699"/>
                </a:solidFill>
                <a:effectLst/>
                <a:latin typeface="Monaco"/>
              </a:rPr>
              <a:t>import</a:t>
            </a:r>
            <a:r>
              <a:rPr kumimoji="0" lang="en-US" altLang="en-US" sz="2400" b="0" i="0" u="none" strike="noStrike" cap="none" normalizeH="0" baseline="0">
                <a:ln>
                  <a:noFill/>
                </a:ln>
                <a:solidFill>
                  <a:srgbClr val="01435F"/>
                </a:solidFill>
                <a:effectLst/>
                <a:latin typeface="Monaco"/>
              </a:rPr>
              <a:t> </a:t>
            </a:r>
            <a:r>
              <a:rPr kumimoji="0" lang="en-US" altLang="en-US" sz="1600" b="0" i="0" u="none" strike="noStrike" cap="none" normalizeH="0" baseline="0">
                <a:ln>
                  <a:noFill/>
                </a:ln>
                <a:solidFill>
                  <a:srgbClr val="000000"/>
                </a:solidFill>
                <a:effectLst/>
                <a:latin typeface="Monaco"/>
              </a:rPr>
              <a:t>org.xmlpull.v1.XmlPullParser;</a:t>
            </a:r>
            <a:endParaRPr kumimoji="0" lang="en-US" altLang="en-US" sz="12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6699"/>
                </a:solidFill>
                <a:effectLst/>
                <a:latin typeface="Monaco"/>
              </a:rPr>
              <a:t>import</a:t>
            </a:r>
            <a:r>
              <a:rPr kumimoji="0" lang="en-US" altLang="en-US" sz="2400" b="0" i="0" u="none" strike="noStrike" cap="none" normalizeH="0" baseline="0">
                <a:ln>
                  <a:noFill/>
                </a:ln>
                <a:solidFill>
                  <a:srgbClr val="01435F"/>
                </a:solidFill>
                <a:effectLst/>
                <a:latin typeface="Monaco"/>
              </a:rPr>
              <a:t> </a:t>
            </a:r>
            <a:r>
              <a:rPr kumimoji="0" lang="en-US" altLang="en-US" sz="1600" b="0" i="0" u="none" strike="noStrike" cap="none" normalizeH="0" baseline="0">
                <a:ln>
                  <a:noFill/>
                </a:ln>
                <a:solidFill>
                  <a:srgbClr val="000000"/>
                </a:solidFill>
                <a:effectLst/>
                <a:latin typeface="Monaco"/>
              </a:rPr>
              <a:t>org.xmlpull.v1.XmlPullParserException;</a:t>
            </a:r>
            <a:endParaRPr kumimoji="0" lang="en-US" altLang="en-US" sz="12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6699"/>
                </a:solidFill>
                <a:effectLst/>
                <a:latin typeface="Monaco"/>
              </a:rPr>
              <a:t>import</a:t>
            </a:r>
            <a:r>
              <a:rPr kumimoji="0" lang="en-US" altLang="en-US" sz="2400" b="0" i="0" u="none" strike="noStrike" cap="none" normalizeH="0" baseline="0">
                <a:ln>
                  <a:noFill/>
                </a:ln>
                <a:solidFill>
                  <a:srgbClr val="01435F"/>
                </a:solidFill>
                <a:effectLst/>
                <a:latin typeface="Monaco"/>
              </a:rPr>
              <a:t> </a:t>
            </a:r>
            <a:r>
              <a:rPr kumimoji="0" lang="en-US" altLang="en-US" sz="1600" b="0" i="0" u="none" strike="noStrike" cap="none" normalizeH="0" baseline="0">
                <a:ln>
                  <a:noFill/>
                </a:ln>
                <a:solidFill>
                  <a:srgbClr val="000000"/>
                </a:solidFill>
                <a:effectLst/>
                <a:latin typeface="Monaco"/>
              </a:rPr>
              <a:t>org.xmlpull.v1.XmlPullParserFactory;</a:t>
            </a:r>
            <a:endParaRPr kumimoji="0" lang="en-US" altLang="en-US" sz="12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1435F"/>
                </a:solidFill>
                <a:effectLst/>
                <a:latin typeface="Monaco"/>
              </a:rPr>
              <a:t> </a:t>
            </a:r>
            <a:endParaRPr kumimoji="0" lang="en-US" altLang="en-US" sz="12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6699"/>
                </a:solidFill>
                <a:effectLst/>
                <a:latin typeface="Monaco"/>
              </a:rPr>
              <a:t>import</a:t>
            </a:r>
            <a:r>
              <a:rPr kumimoji="0" lang="en-US" altLang="en-US" sz="2400" b="0" i="0" u="none" strike="noStrike" cap="none" normalizeH="0" baseline="0">
                <a:ln>
                  <a:noFill/>
                </a:ln>
                <a:solidFill>
                  <a:srgbClr val="01435F"/>
                </a:solidFill>
                <a:effectLst/>
                <a:latin typeface="Monaco"/>
              </a:rPr>
              <a:t> </a:t>
            </a:r>
            <a:r>
              <a:rPr kumimoji="0" lang="en-US" altLang="en-US" sz="1600" b="0" i="0" u="none" strike="noStrike" cap="none" normalizeH="0" baseline="0">
                <a:ln>
                  <a:noFill/>
                </a:ln>
                <a:solidFill>
                  <a:srgbClr val="000000"/>
                </a:solidFill>
                <a:effectLst/>
                <a:latin typeface="Monaco"/>
              </a:rPr>
              <a:t>java.io.FileInputStream;</a:t>
            </a:r>
            <a:endParaRPr kumimoji="0" lang="en-US" altLang="en-US" sz="12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6699"/>
                </a:solidFill>
                <a:effectLst/>
                <a:latin typeface="Monaco"/>
              </a:rPr>
              <a:t>import</a:t>
            </a:r>
            <a:r>
              <a:rPr kumimoji="0" lang="en-US" altLang="en-US" sz="2400" b="0" i="0" u="none" strike="noStrike" cap="none" normalizeH="0" baseline="0">
                <a:ln>
                  <a:noFill/>
                </a:ln>
                <a:solidFill>
                  <a:srgbClr val="01435F"/>
                </a:solidFill>
                <a:effectLst/>
                <a:latin typeface="Monaco"/>
              </a:rPr>
              <a:t> </a:t>
            </a:r>
            <a:r>
              <a:rPr kumimoji="0" lang="en-US" altLang="en-US" sz="1600" b="0" i="0" u="none" strike="noStrike" cap="none" normalizeH="0" baseline="0">
                <a:ln>
                  <a:noFill/>
                </a:ln>
                <a:solidFill>
                  <a:srgbClr val="000000"/>
                </a:solidFill>
                <a:effectLst/>
                <a:latin typeface="Monaco"/>
              </a:rPr>
              <a:t>java.io.FileNotFoundException;</a:t>
            </a:r>
            <a:endParaRPr kumimoji="0" lang="en-US" altLang="en-US" sz="12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6699"/>
                </a:solidFill>
                <a:effectLst/>
                <a:latin typeface="Monaco"/>
              </a:rPr>
              <a:t>import</a:t>
            </a:r>
            <a:r>
              <a:rPr kumimoji="0" lang="en-US" altLang="en-US" sz="2400" b="0" i="0" u="none" strike="noStrike" cap="none" normalizeH="0" baseline="0">
                <a:ln>
                  <a:noFill/>
                </a:ln>
                <a:solidFill>
                  <a:srgbClr val="01435F"/>
                </a:solidFill>
                <a:effectLst/>
                <a:latin typeface="Monaco"/>
              </a:rPr>
              <a:t> </a:t>
            </a:r>
            <a:r>
              <a:rPr kumimoji="0" lang="en-US" altLang="en-US" sz="1600" b="0" i="0" u="none" strike="noStrike" cap="none" normalizeH="0" baseline="0">
                <a:ln>
                  <a:noFill/>
                </a:ln>
                <a:solidFill>
                  <a:srgbClr val="000000"/>
                </a:solidFill>
                <a:effectLst/>
                <a:latin typeface="Monaco"/>
              </a:rPr>
              <a:t>java.io.IOException;</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149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1595-C4CA-4189-BAE1-1ECA48F5CD55}"/>
              </a:ext>
            </a:extLst>
          </p:cNvPr>
          <p:cNvSpPr>
            <a:spLocks noGrp="1"/>
          </p:cNvSpPr>
          <p:nvPr>
            <p:ph type="title"/>
          </p:nvPr>
        </p:nvSpPr>
        <p:spPr>
          <a:xfrm>
            <a:off x="838200" y="365125"/>
            <a:ext cx="10515600" cy="1325563"/>
          </a:xfrm>
        </p:spPr>
        <p:txBody>
          <a:bodyPr/>
          <a:lstStyle/>
          <a:p>
            <a:r>
              <a:rPr lang="en-US"/>
              <a:t>XML - SAX</a:t>
            </a:r>
          </a:p>
        </p:txBody>
      </p:sp>
      <p:sp>
        <p:nvSpPr>
          <p:cNvPr id="3" name="Content Placeholder 2">
            <a:extLst>
              <a:ext uri="{FF2B5EF4-FFF2-40B4-BE49-F238E27FC236}">
                <a16:creationId xmlns:a16="http://schemas.microsoft.com/office/drawing/2014/main" id="{07EF7E65-0462-45B8-B8F9-568D36B5B651}"/>
              </a:ext>
            </a:extLst>
          </p:cNvPr>
          <p:cNvSpPr>
            <a:spLocks noGrp="1"/>
          </p:cNvSpPr>
          <p:nvPr>
            <p:ph idx="1"/>
          </p:nvPr>
        </p:nvSpPr>
        <p:spPr>
          <a:xfrm>
            <a:off x="838200" y="1825625"/>
            <a:ext cx="10515600" cy="4351338"/>
          </a:xfrm>
        </p:spPr>
        <p:txBody>
          <a:bodyPr/>
          <a:lstStyle/>
          <a:p>
            <a:endParaRPr lang="en-US"/>
          </a:p>
        </p:txBody>
      </p:sp>
      <p:sp>
        <p:nvSpPr>
          <p:cNvPr id="4" name="Rectangle 1">
            <a:extLst>
              <a:ext uri="{FF2B5EF4-FFF2-40B4-BE49-F238E27FC236}">
                <a16:creationId xmlns:a16="http://schemas.microsoft.com/office/drawing/2014/main" id="{565093A8-3E1B-41C7-8BFE-A48AA18B14CC}"/>
              </a:ext>
            </a:extLst>
          </p:cNvPr>
          <p:cNvSpPr>
            <a:spLocks noChangeArrowheads="1"/>
          </p:cNvSpPr>
          <p:nvPr/>
        </p:nvSpPr>
        <p:spPr bwMode="auto">
          <a:xfrm>
            <a:off x="838200" y="1825625"/>
            <a:ext cx="10062370"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80"/>
                </a:solidFill>
                <a:effectLst/>
                <a:latin typeface="Consolas" panose="020B0609020204030204" pitchFamily="49" charset="0"/>
              </a:rPr>
              <a:t>try </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XmlPullParserFactory fc= XmlPullParserFactory.</a:t>
            </a:r>
            <a:r>
              <a:rPr kumimoji="0" lang="en-US" altLang="en-US" b="0" i="1" u="none" strike="noStrike" cap="none" normalizeH="0" baseline="0">
                <a:ln>
                  <a:noFill/>
                </a:ln>
                <a:solidFill>
                  <a:srgbClr val="000000"/>
                </a:solidFill>
                <a:effectLst/>
                <a:latin typeface="Consolas" panose="020B0609020204030204" pitchFamily="49" charset="0"/>
              </a:rPr>
              <a:t>newInstance</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XmlPullParser parser= fc.newPullParser();</a:t>
            </a:r>
            <a:br>
              <a:rPr kumimoji="0" lang="en-US" altLang="en-US" b="0" i="0" u="none" strike="noStrike" cap="none" normalizeH="0" baseline="0">
                <a:ln>
                  <a:noFill/>
                </a:ln>
                <a:solidFill>
                  <a:srgbClr val="000000"/>
                </a:solidFill>
                <a:effectLst/>
                <a:latin typeface="Consolas" panose="020B0609020204030204" pitchFamily="49" charset="0"/>
              </a:rPr>
            </a:b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String sdcard=Environment.</a:t>
            </a:r>
            <a:r>
              <a:rPr kumimoji="0" lang="en-US" altLang="en-US" b="0" i="1" u="none" strike="noStrike" cap="none" normalizeH="0" baseline="0">
                <a:ln>
                  <a:noFill/>
                </a:ln>
                <a:solidFill>
                  <a:srgbClr val="000000"/>
                </a:solidFill>
                <a:effectLst/>
                <a:latin typeface="Consolas" panose="020B0609020204030204" pitchFamily="49" charset="0"/>
              </a:rPr>
              <a:t>getExternalStorageDirectory</a:t>
            </a:r>
            <a:r>
              <a:rPr kumimoji="0" lang="en-US" altLang="en-US" b="0" i="0" u="none" strike="noStrike" cap="none" normalizeH="0" baseline="0">
                <a:ln>
                  <a:noFill/>
                </a:ln>
                <a:solidFill>
                  <a:srgbClr val="000000"/>
                </a:solidFill>
                <a:effectLst/>
                <a:latin typeface="Consolas" panose="020B0609020204030204" pitchFamily="49" charset="0"/>
              </a:rPr>
              <a:t>().getAbsolutePath();</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String xmlfile=sdcard+</a:t>
            </a:r>
            <a:r>
              <a:rPr kumimoji="0" lang="en-US" altLang="en-US" b="1" i="0" u="none" strike="noStrike" cap="none" normalizeH="0" baseline="0">
                <a:ln>
                  <a:noFill/>
                </a:ln>
                <a:solidFill>
                  <a:srgbClr val="008000"/>
                </a:solidFill>
                <a:effectLst/>
                <a:latin typeface="Consolas" panose="020B0609020204030204" pitchFamily="49" charset="0"/>
              </a:rPr>
              <a:t>"/abc.xml"</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FileInputStream fIn=</a:t>
            </a:r>
            <a:r>
              <a:rPr kumimoji="0" lang="en-US" altLang="en-US" b="1" i="0" u="none" strike="noStrike" cap="none" normalizeH="0" baseline="0">
                <a:ln>
                  <a:noFill/>
                </a:ln>
                <a:solidFill>
                  <a:srgbClr val="000080"/>
                </a:solidFill>
                <a:effectLst/>
                <a:latin typeface="Consolas" panose="020B0609020204030204" pitchFamily="49" charset="0"/>
              </a:rPr>
              <a:t>new </a:t>
            </a:r>
            <a:r>
              <a:rPr kumimoji="0" lang="en-US" altLang="en-US" b="0" i="0" u="none" strike="noStrike" cap="none" normalizeH="0" baseline="0">
                <a:ln>
                  <a:noFill/>
                </a:ln>
                <a:solidFill>
                  <a:srgbClr val="000000"/>
                </a:solidFill>
                <a:effectLst/>
                <a:latin typeface="Consolas" panose="020B0609020204030204" pitchFamily="49" charset="0"/>
              </a:rPr>
              <a:t>FileInputStream(xmlfile);</a:t>
            </a:r>
            <a:br>
              <a:rPr kumimoji="0" lang="en-US" altLang="en-US" b="0" i="0" u="none" strike="noStrike" cap="none" normalizeH="0" baseline="0">
                <a:ln>
                  <a:noFill/>
                </a:ln>
                <a:solidFill>
                  <a:srgbClr val="000000"/>
                </a:solidFill>
                <a:effectLst/>
                <a:latin typeface="Consolas" panose="020B0609020204030204" pitchFamily="49" charset="0"/>
              </a:rPr>
            </a:b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parser.setInput(fIn, </a:t>
            </a:r>
            <a:r>
              <a:rPr kumimoji="0" lang="en-US" altLang="en-US" b="1" i="0" u="none" strike="noStrike" cap="none" normalizeH="0" baseline="0">
                <a:ln>
                  <a:noFill/>
                </a:ln>
                <a:solidFill>
                  <a:srgbClr val="008000"/>
                </a:solidFill>
                <a:effectLst/>
                <a:latin typeface="Consolas" panose="020B0609020204030204" pitchFamily="49" charset="0"/>
              </a:rPr>
              <a:t>"UTF-8"</a:t>
            </a:r>
            <a:r>
              <a:rPr kumimoji="0" lang="en-US" altLang="en-US" b="0" i="0" u="none" strike="noStrike" cap="none" normalizeH="0" baseline="0">
                <a:ln>
                  <a:noFill/>
                </a:ln>
                <a:solidFill>
                  <a:srgbClr val="000000"/>
                </a:solidFill>
                <a:effectLst/>
                <a:latin typeface="Consolas" panose="020B0609020204030204" pitchFamily="49" charset="0"/>
              </a:rPr>
              <a:t>); // </a:t>
            </a:r>
            <a:r>
              <a:rPr kumimoji="0" lang="en-US" altLang="en-US" b="0" i="1" u="none" strike="noStrike" cap="none" normalizeH="0" baseline="0">
                <a:ln>
                  <a:noFill/>
                </a:ln>
                <a:solidFill>
                  <a:schemeClr val="bg1">
                    <a:lumMod val="50000"/>
                  </a:schemeClr>
                </a:solidFill>
                <a:effectLst/>
                <a:latin typeface="Consolas" panose="020B0609020204030204" pitchFamily="49" charset="0"/>
              </a:rPr>
              <a:t>quan trọng</a:t>
            </a:r>
            <a:br>
              <a:rPr kumimoji="0" lang="en-US" altLang="en-US" b="0" i="0" u="none" strike="noStrike" cap="none" normalizeH="0" baseline="0">
                <a:ln>
                  <a:noFill/>
                </a:ln>
                <a:solidFill>
                  <a:srgbClr val="000000"/>
                </a:solidFill>
                <a:effectLst/>
                <a:latin typeface="Consolas" panose="020B0609020204030204" pitchFamily="49" charset="0"/>
              </a:rPr>
            </a:b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a:t>
            </a:r>
            <a:r>
              <a:rPr kumimoji="0" lang="en-US" altLang="en-US" b="1" i="0" u="none" strike="noStrike" cap="none" normalizeH="0" baseline="0">
                <a:ln>
                  <a:noFill/>
                </a:ln>
                <a:solidFill>
                  <a:srgbClr val="000080"/>
                </a:solidFill>
                <a:effectLst/>
                <a:latin typeface="Consolas" panose="020B0609020204030204" pitchFamily="49" charset="0"/>
              </a:rPr>
              <a:t>int </a:t>
            </a:r>
            <a:r>
              <a:rPr kumimoji="0" lang="en-US" altLang="en-US" b="0" i="0" u="none" strike="noStrike" cap="none" normalizeH="0" baseline="0">
                <a:ln>
                  <a:noFill/>
                </a:ln>
                <a:solidFill>
                  <a:srgbClr val="000000"/>
                </a:solidFill>
                <a:effectLst/>
                <a:latin typeface="Consolas" panose="020B0609020204030204" pitchFamily="49" charset="0"/>
              </a:rPr>
              <a:t>eventType=-</a:t>
            </a:r>
            <a:r>
              <a:rPr kumimoji="0" lang="en-US" altLang="en-US" b="0" i="0" u="none" strike="noStrike" cap="none" normalizeH="0" baseline="0">
                <a:ln>
                  <a:noFill/>
                </a:ln>
                <a:solidFill>
                  <a:srgbClr val="0000FF"/>
                </a:solidFill>
                <a:effectLst/>
                <a:latin typeface="Consolas" panose="020B0609020204030204" pitchFamily="49" charset="0"/>
              </a:rPr>
              <a:t>1</a:t>
            </a:r>
            <a:r>
              <a:rPr kumimoji="0" lang="en-US" altLang="en-US" b="0" i="0" u="none" strike="noStrike" cap="none" normalizeH="0" baseline="0">
                <a:ln>
                  <a:noFill/>
                </a:ln>
                <a:solidFill>
                  <a:srgbClr val="000000"/>
                </a:solidFill>
                <a:effectLst/>
                <a:latin typeface="Consolas" panose="020B0609020204030204" pitchFamily="49" charset="0"/>
              </a:rPr>
              <a:t>;</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String nodeName;</a:t>
            </a:r>
            <a:br>
              <a:rPr kumimoji="0" lang="en-US" altLang="en-US" b="0" i="0" u="none" strike="noStrike" cap="none" normalizeH="0" baseline="0">
                <a:ln>
                  <a:noFill/>
                </a:ln>
                <a:solidFill>
                  <a:srgbClr val="000000"/>
                </a:solidFill>
                <a:effectLst/>
                <a:latin typeface="Consolas" panose="020B0609020204030204" pitchFamily="49" charset="0"/>
              </a:rPr>
            </a:br>
            <a:r>
              <a:rPr kumimoji="0" lang="en-US" altLang="en-US" b="0" i="0" u="none" strike="noStrike" cap="none" normalizeH="0" baseline="0">
                <a:ln>
                  <a:noFill/>
                </a:ln>
                <a:solidFill>
                  <a:srgbClr val="000000"/>
                </a:solidFill>
                <a:effectLst/>
                <a:latin typeface="Consolas" panose="020B0609020204030204" pitchFamily="49" charset="0"/>
              </a:rPr>
              <a:t>    String datashow=</a:t>
            </a:r>
            <a:r>
              <a:rPr kumimoji="0" lang="en-US" altLang="en-US" b="1" i="0" u="none" strike="noStrike" cap="none" normalizeH="0" baseline="0">
                <a:ln>
                  <a:noFill/>
                </a:ln>
                <a:solidFill>
                  <a:srgbClr val="008000"/>
                </a:solidFill>
                <a:effectLst/>
                <a:latin typeface="Consolas" panose="020B0609020204030204" pitchFamily="49" charset="0"/>
              </a:rPr>
              <a:t>""</a:t>
            </a:r>
            <a:r>
              <a:rPr kumimoji="0" lang="en-US" altLang="en-US" b="0" i="0" u="none" strike="noStrike" cap="none" normalizeH="0" baseline="0">
                <a:ln>
                  <a:noFill/>
                </a:ln>
                <a:solidFill>
                  <a:srgbClr val="000000"/>
                </a:solidFill>
                <a:effectLst/>
                <a:latin typeface="Consolas" panose="020B0609020204030204" pitchFamily="49" charset="0"/>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4865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1258</Words>
  <Application>Microsoft Office PowerPoint</Application>
  <PresentationFormat>Widescreen</PresentationFormat>
  <Paragraphs>152</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Consolas</vt:lpstr>
      <vt:lpstr>Courier New</vt:lpstr>
      <vt:lpstr>HelveticaNeueLight</vt:lpstr>
      <vt:lpstr>Monaco</vt:lpstr>
      <vt:lpstr>Office Theme</vt:lpstr>
      <vt:lpstr>Note (XML, file &amp; menu)</vt:lpstr>
      <vt:lpstr>Nội dung</vt:lpstr>
      <vt:lpstr>XML - DOM</vt:lpstr>
      <vt:lpstr>XML - DOM</vt:lpstr>
      <vt:lpstr>XML - DOM</vt:lpstr>
      <vt:lpstr>XML - DOM</vt:lpstr>
      <vt:lpstr>XML - SAX</vt:lpstr>
      <vt:lpstr>XML - SAX</vt:lpstr>
      <vt:lpstr>XML - SAX</vt:lpstr>
      <vt:lpstr>XML - SAX</vt:lpstr>
      <vt:lpstr>File</vt:lpstr>
      <vt:lpstr>Menu https://developer.android.com/guide/topics/ui/menus#options-menu</vt:lpstr>
      <vt:lpstr>Menu https://developer.android.com/guide/topics/ui/menus#context-menu</vt:lpstr>
      <vt:lpstr>Menu https://developer.android.com/guide/topics/ui/menus#PopupMenu</vt:lpstr>
      <vt:lpstr>Menu – Options menu</vt:lpstr>
      <vt:lpstr>Menu – Options menu</vt:lpstr>
      <vt:lpstr>Menu – Context menu</vt:lpstr>
      <vt:lpstr>Menu – Context menu</vt:lpstr>
      <vt:lpstr>Menu – Context menu</vt:lpstr>
      <vt:lpstr>MyNote project</vt:lpstr>
      <vt:lpstr>MyNote project – Data + Adapter</vt:lpstr>
      <vt:lpstr>MyNote project – MainActivity.java</vt:lpstr>
      <vt:lpstr>MyNote project – MainActivity.java</vt:lpstr>
      <vt:lpstr>MyNote project – Context menu</vt:lpstr>
      <vt:lpstr>MyNote project – Context menu</vt:lpstr>
      <vt:lpstr>MyNote - onCreate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 (XML, file &amp; menu)</dc:title>
  <dc:creator>Nghia Tran Dinh</dc:creator>
  <cp:lastModifiedBy>Nghia Tran Dinh</cp:lastModifiedBy>
  <cp:revision>13</cp:revision>
  <dcterms:created xsi:type="dcterms:W3CDTF">2020-05-20T09:22:35Z</dcterms:created>
  <dcterms:modified xsi:type="dcterms:W3CDTF">2020-05-22T03:01:14Z</dcterms:modified>
</cp:coreProperties>
</file>