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7" r:id="rId12"/>
    <p:sldId id="338" r:id="rId13"/>
    <p:sldId id="336" r:id="rId14"/>
    <p:sldId id="344" r:id="rId15"/>
    <p:sldId id="339" r:id="rId16"/>
    <p:sldId id="340" r:id="rId17"/>
    <p:sldId id="345" r:id="rId18"/>
    <p:sldId id="341" r:id="rId19"/>
    <p:sldId id="342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202C-4391-409D-B0D0-6E00E29B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CEC6D-FACC-4140-B8E9-2D47F16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2973-A1C9-4FB4-8C06-D245B031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0460A-B368-4F01-8467-C2E751B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5CF6-8F92-4A72-BF1E-9A08CE22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7BC-A406-4283-8619-ED98F769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C9ED4-1E27-4517-B156-148D1338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1B8A-A964-47B8-A6CA-0A99FF3C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8DB8-013C-43AE-BB11-4340F6F9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AC6E-2162-401C-B21F-7AAB03DB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1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70D34-7449-4E94-92DA-60C414594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B127F-C201-4CCC-BC71-B6CA12213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CB52-D4A7-4757-A921-C9410461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61A5-66E6-4D47-ACBE-E03C6381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CA17-A044-4C5D-A588-669CD540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C23C-48DE-49CB-93CF-0002E498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F94B-4ECE-45F6-8A5A-9431ECFB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54DB-1C48-42A3-8B38-EE4019D2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30B8-A663-471E-AFE7-54F04A23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7093-938F-4414-B298-46A4EE07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63D0-C8F2-4C11-8975-2C0831F0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31B7-0A00-46E7-A42F-4DFE7144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F729D-8C89-48A9-B296-1904BF42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EEB8-35CA-4748-A3F3-130307F5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21FFC-D5C4-4A34-81F5-2D6E2542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8906-0B1F-4692-9C4D-B10366F1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1B39-27A0-45A4-9E89-138FA68EF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2004A-E3F3-48EA-9509-FB03CD6C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4D884-CE13-45CB-A2D6-AC2F90D9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3BAE-22DE-4E45-AB22-E5995DFE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0DCD-85CB-4C81-A256-DB104EA3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19AC-548B-4299-90CC-0B0080F1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350D-A449-4A39-B62A-A9213E00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85850-E9AC-43D4-A226-EBA80502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42709-8FBF-4D72-9E77-DA8BD37E3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580A8-20E5-4181-A39C-6DBF92F28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2BF0C-AF23-4BDC-A90E-5D4C3CC3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719CD-7701-440D-B012-0F746D7A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12B14-9D04-4041-B327-10A1C283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CB67-A399-4C09-A009-A50BCBDA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7D8D5-B268-4560-9789-6386EED7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3C83-5465-4DEB-B451-AA314368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2EAFC-CA63-44F1-B728-C3649170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CF42B-A8B5-4839-ACD1-FAEC5F42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91A-7933-4B26-AB2A-D3F109D0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32D7-D07B-4006-B04D-4F859899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1671-3CAE-4D32-A45F-A9CD620B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3265-0E53-419A-8F9A-0F5ED8C6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FF3A0-7687-4341-8352-D5809F7E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A0EA-5B0D-427D-A26F-4AC8201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D8C6-E9A0-42B4-B1B0-19C2287E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E84B1-E914-4341-A5C4-206753B3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4A9E-1868-40EF-8DB3-E12BA8F4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00331-D405-40DB-ABE1-5FF90FF67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F2F87-FDD5-4A27-A744-D8AA06B28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DEEB4-18EC-471D-98AA-F08A5DFB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F85E8-4076-4473-AD60-3CAE95D6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3132-E7AD-4F42-BBC7-A1A75CE2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020F9-A70A-4745-8BDC-6042273A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BF20-DCD8-4CFC-838C-0A4FAE1C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2578-17ED-4A31-B382-B336CFF60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135D-7A90-4A84-92F7-83FF3A5E23E5}" type="datetimeFigureOut">
              <a:rPr lang="en-US" smtClean="0"/>
              <a:t>29/05/2020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EDF9-785B-4328-AA49-D6E1FF953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34DF-72C6-437C-BA43-5DD03B85E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AF70-BCFD-40F4-A5E3-2AAD9EA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2D6AE-4D91-49C1-91F3-3A3D3D8E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CSV file (resource &amp; sdcard)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09929-2BB0-4E5F-964F-824EEB67E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4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DataAdapter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805" y="1854668"/>
            <a:ext cx="5816876" cy="4589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4668"/>
            <a:ext cx="38195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DataAdapter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1069555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DataAdapter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ArrayAdapter&lt;ItemData&gt; 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Context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List&lt;ItemData&gt;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DataAdapter(Context context,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layoutTobeInflated, List&lt;ItemData&gt; items) 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R.layout.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items);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context;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items;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5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DataAdapter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6470" y="1737360"/>
            <a:ext cx="1148904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getView(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View convertView, ViewGroup parent)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LayoutInflater inflater = ((Activity)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).getLayoutInflater();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View row = inflater.inflate(R.layout.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 tvHoTen = (TextView)row.findViewById(R.id.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txtHoTen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 tvMaSo = (TextView)row.findViewById(R.id.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txtMaSo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TextView tvNgayGio = (TextView)row.findViewById(R.id.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txtNgayGio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tvHoTen.setText(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.get(position).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holot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.get(position).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tvMaSo.setText(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.get(position).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tvNgayGio.setText(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.get(position).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ngay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.get(position).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9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4480"/>
            <a:ext cx="10058400" cy="1313597"/>
          </a:xfrm>
        </p:spPr>
        <p:txBody>
          <a:bodyPr/>
          <a:lstStyle/>
          <a:p>
            <a:pPr algn="ctr"/>
            <a:r>
              <a:rPr lang="en-US"/>
              <a:t>Đọc &amp; Ghi file (CSV) – MainActivity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518077"/>
            <a:ext cx="6676828" cy="47782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altLang="en-US" sz="105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btnStorage</a:t>
            </a: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btnResource, btnSave</a:t>
            </a: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 </a:t>
            </a:r>
            <a:r>
              <a:rPr lang="en-US" altLang="en-US" sz="105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List&lt;ItemData&gt; </a:t>
            </a:r>
            <a:r>
              <a:rPr lang="en-US" altLang="en-US" sz="105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DataAdapter </a:t>
            </a:r>
            <a:r>
              <a:rPr lang="en-US" altLang="en-US" sz="105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4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05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isRes;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setContentView(R.layout.</a:t>
            </a:r>
            <a:r>
              <a:rPr kumimoji="0" lang="en-US" altLang="en-US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btnStorage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 findViewById(R.id.</a:t>
            </a:r>
            <a:r>
              <a:rPr kumimoji="0" lang="en-US" altLang="en-US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btnStorage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btnResource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(Button)findViewById(R.id.</a:t>
            </a:r>
            <a:r>
              <a:rPr kumimoji="0" lang="en-US" altLang="en-US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btnRes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btnSave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(Button)findViewById(R.id.</a:t>
            </a:r>
            <a:r>
              <a:rPr kumimoji="0" lang="en-US" altLang="en-US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btnSave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(ListView)findViewById(R.id.</a:t>
            </a:r>
            <a:r>
              <a:rPr kumimoji="0" lang="en-US" altLang="en-US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isRes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prepareData();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DataAdapter(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R.layout.</a:t>
            </a:r>
            <a:r>
              <a:rPr kumimoji="0" lang="en-US" altLang="en-US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btnStorage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isRes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loadFile();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DataAdapter(v.getContext(), R.layout.</a:t>
            </a:r>
            <a:r>
              <a:rPr kumimoji="0" lang="en-US" altLang="en-US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01817" y="1518077"/>
            <a:ext cx="464742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DATE_FORMAT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"dd/MM/yyyy"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TIME_FORMAT_12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 a"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TIME_FORMAT_24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7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MainActivity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7280" y="1737360"/>
            <a:ext cx="8789504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btnResource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isRes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prepareData();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DataAdapter(v.getContext(), R.layout.</a:t>
            </a:r>
            <a:r>
              <a:rPr lang="en-US" altLang="en-US" sz="12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list_item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lang="en-US" altLang="en-US" sz="12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btnSave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saveData();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.setOnItemClickListener(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AdapterView.OnItemClickListener()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onItemClick(AdapterView&lt;?&gt; parent, View view,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position,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kiemDien(view, position);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2408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MainActivity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2184" y="1845734"/>
            <a:ext cx="1124859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List&lt;ItemData&gt; prepareData()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InputStream is = getResources().openRawResource(R.raw.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dssv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BufferedReader reader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InputStreamReader(is, Charset.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"Unicode"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CSVReader csvReader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CSVReader(reader);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ArrayList&lt;ItemData&gt; lstItems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nextLine;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((nextLine = csvReader.readNext()) !=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nextLine[] is an array of values from the line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(nextLine.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ItemData item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ItemData(nextLine[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lstItems.add(item);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//e.printStackTrace();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e.getMessage().toString(), Toast.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lstItems;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5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MainActivity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2184" y="1779687"/>
            <a:ext cx="1124859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List&lt;ItemData&gt; loadFile()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 csvfile;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BufferedReader reader;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CSVReader csvReader;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ArrayList&lt;ItemData&gt; lstItems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nextLine;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csvfile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File(Environment.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getExternalStorageDirectory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"/dssv.csv"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FileInputStream fis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FileInputStream(csvfile);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reader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InputStreamReader(fis, Charset.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"Unicode"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csvReader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CSVReader(reader);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((nextLine = csvReader.readNext()) !=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nextLine[] is an array of values from the line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(nextLine.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ItemData item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ItemData(nextLine[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nextLine[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lstItems.add(item);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//e.printStackTrace();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e.getCause().toString() +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e.getMessage().toString(), Toast.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lstItems;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4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MainActivity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845734"/>
            <a:ext cx="866936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kiemDien(View view,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Date d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.get(position).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ngay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DATE_FORMAT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)).format(d);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.get(position).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gio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TIME_FORMAT_24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)).format(d);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138396"/>
            <a:ext cx="1096967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saveData()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isRes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Toast.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"Resource không thể ghi trong run-time"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Toast.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CSVWriter csvWriter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CSVWriter(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OutputStreamWriter(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new FileOutputStream(this.getFilesDir().getAbsolutePath() + "/dssv.csv"), "UTF-8"));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(ItemData item :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String[] line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String[]{item.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mavach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holot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ngay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item.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csvWriter.writeNext(line);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csvWriter.close();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Toast.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"Saved"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Toast.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e.getCause().toString() +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e.getMessage().toString(), Toast.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0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Copy file to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Kéo thả file vào device</a:t>
            </a:r>
          </a:p>
          <a:p>
            <a:pPr lvl="1"/>
            <a:r>
              <a:rPr lang="en-US"/>
              <a:t>Được lưu trong Download</a:t>
            </a:r>
          </a:p>
          <a:p>
            <a:pPr lvl="1"/>
            <a:r>
              <a:rPr lang="en-US"/>
              <a:t>Dùng File trong device để di</a:t>
            </a:r>
            <a:br>
              <a:rPr lang="en-US"/>
            </a:br>
            <a:r>
              <a:rPr lang="en-US"/>
              <a:t>chuyển file vào gốc sdcard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24" y="1669360"/>
            <a:ext cx="6546356" cy="51886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990645" y="3291426"/>
            <a:ext cx="1749287" cy="7156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300" y="1066800"/>
            <a:ext cx="657225" cy="5791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1222923" y="6311347"/>
            <a:ext cx="877977" cy="457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Copy file to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chọn Device File Explorer góc phải dưới Android Studio</a:t>
            </a:r>
          </a:p>
          <a:p>
            <a:r>
              <a:rPr lang="en-US"/>
              <a:t>Chọn mnt / sdcard</a:t>
            </a:r>
          </a:p>
          <a:p>
            <a:r>
              <a:rPr lang="en-US"/>
              <a:t>Click phải sdcard, chọn Upload…</a:t>
            </a:r>
          </a:p>
          <a:p>
            <a:r>
              <a:rPr lang="en-US"/>
              <a:t>Dẫn đến file dssv.csv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518" y="2047461"/>
            <a:ext cx="4632481" cy="42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Opencsv is an easy-to-use CSV (comma-separated values) parser library for Java. It was developed because all the CSV parsers at the time didn’t have commercial-friendly licenses. Java 7 is currently the minimum supported version.</a:t>
            </a:r>
          </a:p>
          <a:p>
            <a:r>
              <a:rPr lang="en-US"/>
              <a:t>First, add this package to your build.gradle (app) dependencies as follows</a:t>
            </a:r>
          </a:p>
          <a:p>
            <a:endParaRPr lang="en-US"/>
          </a:p>
          <a:p>
            <a:r>
              <a:rPr lang="en-US"/>
              <a:t>Then, import it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AndroidManifest.xml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8800" y="3254274"/>
            <a:ext cx="569899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'com.opencsv:opencsv:4.5'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28800" y="4108816"/>
            <a:ext cx="418255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com.opencsv.CSVReader;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java.io.IOException;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java.io.FileReader;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5576706"/>
            <a:ext cx="944200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"android.permission.READ_EXTERNAL_STORAGE"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"android.permission.WRITE_EXTERNAL_STORAGE"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1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303"/>
          </a:xfrm>
        </p:spPr>
        <p:txBody>
          <a:bodyPr/>
          <a:lstStyle/>
          <a:p>
            <a:r>
              <a:rPr lang="en-US"/>
              <a:t>Chạy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74" r="6068" b="3609"/>
          <a:stretch/>
        </p:blipFill>
        <p:spPr>
          <a:xfrm>
            <a:off x="1" y="1333906"/>
            <a:ext cx="2452932" cy="4987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33" y="1689031"/>
            <a:ext cx="9659511" cy="46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1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08" y="2333002"/>
            <a:ext cx="7826071" cy="35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0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044"/>
          </a:xfrm>
        </p:spPr>
        <p:txBody>
          <a:bodyPr/>
          <a:lstStyle/>
          <a:p>
            <a:r>
              <a:rPr lang="en-US"/>
              <a:t>Đọc &amp; Ghi file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/>
              <a:t>MainActivity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4634" y="1595021"/>
            <a:ext cx="609173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"Chọn nơi lưu file!"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"@+id/btnRes"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"Resource"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"@+id/btnStorage"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"Storage"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96366" y="2826127"/>
            <a:ext cx="573907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"@+id/btnSave"</a:t>
            </a:r>
            <a:b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"Save"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"@+id/lst"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4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50"/>
            <a:ext cx="10515600" cy="4351338"/>
          </a:xfrm>
        </p:spPr>
        <p:txBody>
          <a:bodyPr/>
          <a:lstStyle/>
          <a:p>
            <a:r>
              <a:rPr lang="en-US"/>
              <a:t>List Item Layout (list_item.xml)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147333"/>
            <a:ext cx="695094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"@+id/txtHoTen"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"@android:color/holo_red_dark"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:textStyle=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"bold"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"12pt"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85465" y="3103126"/>
            <a:ext cx="6306535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"horizontal"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"@+id/txtMaSo"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"@android:color/holo_blue_dark"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"8pt"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"@+id/txtNgayGio"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"@android:color/holo_purple"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"8pt"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CSV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9033"/>
            <a:ext cx="6052930" cy="2857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930" y="2199033"/>
            <a:ext cx="6139070" cy="38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4612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/>
              <a:t>Đọc &amp; Ghi file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681037"/>
            <a:ext cx="10515600" cy="1833563"/>
          </a:xfrm>
        </p:spPr>
        <p:txBody>
          <a:bodyPr/>
          <a:lstStyle/>
          <a:p>
            <a:r>
              <a:rPr lang="en-US"/>
              <a:t>Sau khi thêm Resource Directory, copy &amp; paste file danh sách vào</a:t>
            </a:r>
            <a:br>
              <a:rPr lang="en-US"/>
            </a:br>
            <a:r>
              <a:rPr lang="en-US"/>
              <a:t>res/raw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102740"/>
            <a:ext cx="9610725" cy="57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3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ItemData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58" y="1845734"/>
            <a:ext cx="5672043" cy="447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3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&amp; Ghi file (CSV) – ItemData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737360"/>
            <a:ext cx="1011046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ItemData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mavach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ngay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ItemData(String maso, String mavach,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String holot, String ten, String ngay, String gio)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maso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maso;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mavach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mavach;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holot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holot;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ten;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ngay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ngay;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gio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gio;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5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421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CSV file (resource &amp; sdcard)</vt:lpstr>
      <vt:lpstr>Đọc &amp; Ghi file (CSV)</vt:lpstr>
      <vt:lpstr>Đọc &amp; Ghi file (CSV)</vt:lpstr>
      <vt:lpstr>Đọc &amp; Ghi file (CSV)</vt:lpstr>
      <vt:lpstr>Đọc &amp; Ghi file (CSV)</vt:lpstr>
      <vt:lpstr>Đọc &amp; Ghi file (CSV)</vt:lpstr>
      <vt:lpstr>Đọc &amp; Ghi file (CSV)</vt:lpstr>
      <vt:lpstr>Đọc &amp; Ghi file (CSV) – ItemData class</vt:lpstr>
      <vt:lpstr>Đọc &amp; Ghi file (CSV) – ItemData class</vt:lpstr>
      <vt:lpstr>Đọc &amp; Ghi file (CSV) – DataAdapter class</vt:lpstr>
      <vt:lpstr>Đọc &amp; Ghi file (CSV) – DataAdapter class</vt:lpstr>
      <vt:lpstr>Đọc &amp; Ghi file (CSV) – DataAdapter class</vt:lpstr>
      <vt:lpstr>Đọc &amp; Ghi file (CSV) – MainActivity</vt:lpstr>
      <vt:lpstr>Đọc &amp; Ghi file (CSV) – MainActivity</vt:lpstr>
      <vt:lpstr>Đọc &amp; Ghi file (CSV) – MainActivity</vt:lpstr>
      <vt:lpstr>Đọc &amp; Ghi file (CSV) – MainActivity</vt:lpstr>
      <vt:lpstr>Đọc &amp; Ghi file (CSV) – MainActivity</vt:lpstr>
      <vt:lpstr>Đọc &amp; Ghi file (CSV) – Copy file to device</vt:lpstr>
      <vt:lpstr>Đọc &amp; Ghi file (CSV) – Copy file to device</vt:lpstr>
      <vt:lpstr>Chạy thử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file (resource &amp; sdcard)</dc:title>
  <dc:creator>Nghia Tran Dinh</dc:creator>
  <cp:lastModifiedBy>Nghia Tran Dinh</cp:lastModifiedBy>
  <cp:revision>6</cp:revision>
  <dcterms:created xsi:type="dcterms:W3CDTF">2020-05-29T05:52:38Z</dcterms:created>
  <dcterms:modified xsi:type="dcterms:W3CDTF">2020-05-29T05:57:50Z</dcterms:modified>
</cp:coreProperties>
</file>