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0" r:id="rId4"/>
    <p:sldId id="257" r:id="rId5"/>
    <p:sldId id="258" r:id="rId6"/>
    <p:sldId id="259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470A3-56D2-46AC-BFB7-05D6E2F01B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ECDFFD-1E9E-441C-96CD-369127B07A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C00F82-87BB-4FE6-929F-972729D29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098A1-F169-4356-9C73-49CE9FB7A366}" type="datetimeFigureOut">
              <a:rPr lang="en-US" smtClean="0"/>
              <a:t>19/02/2019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B0480D-7948-4C38-B89E-7D939785C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CE5414-FB96-4D5B-9E17-86950E88C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192F2-D185-4F93-987C-8ED9E5E9D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838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35C22-3770-4615-9A83-2FDD503AE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DC3AED-AACC-4AD5-AAB7-677B35EABD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DEC2B7-0D16-49B1-A92B-04F85EBCF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098A1-F169-4356-9C73-49CE9FB7A366}" type="datetimeFigureOut">
              <a:rPr lang="en-US" smtClean="0"/>
              <a:t>19/02/2019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B49854-809B-47D7-BF53-BA70F1905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38FF66-E02B-4042-B2E8-34B717B0E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192F2-D185-4F93-987C-8ED9E5E9D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740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CDE20B-596B-4B4E-A16E-8650A16C20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1DCC1C-E708-4FBE-9A96-9740F1A3B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3D37E5-A719-4E3E-A1A9-38FA1E691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098A1-F169-4356-9C73-49CE9FB7A366}" type="datetimeFigureOut">
              <a:rPr lang="en-US" smtClean="0"/>
              <a:t>19/02/2019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57437F-FA15-449A-A7D1-07FEE6C31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D9A4C5-3B39-4925-8979-7083B4EBA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192F2-D185-4F93-987C-8ED9E5E9D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249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988FA-E367-43D4-A7C6-E5E2D6A53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7B11F7-AE9D-496F-A61B-17A40EBD06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90E1E8-BE07-40A5-957A-791062CCD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098A1-F169-4356-9C73-49CE9FB7A366}" type="datetimeFigureOut">
              <a:rPr lang="en-US" smtClean="0"/>
              <a:t>19/02/2019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5B9322-E3E8-4A0C-A10F-BBF51670C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B1611D-1AED-430D-857C-39B4E3B87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192F2-D185-4F93-987C-8ED9E5E9D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657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C4C65-70EA-4204-8E7F-C830D71A6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3ED6DD-03D4-4C9B-A0A1-8549A0A195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1DD68-1EEC-4C22-BBD8-21E996D67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098A1-F169-4356-9C73-49CE9FB7A366}" type="datetimeFigureOut">
              <a:rPr lang="en-US" smtClean="0"/>
              <a:t>19/02/2019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8ED67-D853-4456-A1B1-7D220C47D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386BF0-E774-495F-A96D-DCC58BEFA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192F2-D185-4F93-987C-8ED9E5E9D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045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9E1C2-ABD8-4922-BD6A-9EF95317B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9CFBE2-2884-4DDA-B21E-FF96A9A2B1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10F975-4A34-433B-BC04-F38742F695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589F19-D5EC-4C03-BDCB-A228E550A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098A1-F169-4356-9C73-49CE9FB7A366}" type="datetimeFigureOut">
              <a:rPr lang="en-US" smtClean="0"/>
              <a:t>19/02/2019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06366B-6EFF-464F-91EC-3F9D879D3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42CDC9-B38C-4F5E-A506-6DDC55240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192F2-D185-4F93-987C-8ED9E5E9D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826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EE20D-190D-491C-82C1-E13196F55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B8632B-D72B-4E0E-8F95-48E2731DCE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FB31D2-AB17-4048-84D1-5D146CCAD0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D0E580-4194-4719-8AE7-643D63BDCC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DCDF1C-A152-42B9-978A-964665BF03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BDAF9D-03F5-48F7-A7BD-B5F3C76DE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098A1-F169-4356-9C73-49CE9FB7A366}" type="datetimeFigureOut">
              <a:rPr lang="en-US" smtClean="0"/>
              <a:t>19/02/2019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DA283B-CE03-4375-9E62-535B6D7B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7A6324-451F-4112-B6D7-B4C9E1E0F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192F2-D185-4F93-987C-8ED9E5E9D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192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B0AB8-54DC-47DA-915B-FFBDD2D8C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68AD62-8774-4868-9D1E-27B512940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098A1-F169-4356-9C73-49CE9FB7A366}" type="datetimeFigureOut">
              <a:rPr lang="en-US" smtClean="0"/>
              <a:t>19/02/2019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8A20B0-FE9B-4E4F-A8E6-52A9FFF14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2C6CCD-B187-4505-852F-FB89E2D65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192F2-D185-4F93-987C-8ED9E5E9D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862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6C583D-F786-445D-B589-2C0299849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098A1-F169-4356-9C73-49CE9FB7A366}" type="datetimeFigureOut">
              <a:rPr lang="en-US" smtClean="0"/>
              <a:t>19/02/2019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3410B3-380D-4FB0-869A-52CCA5B44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383438-5387-4C47-89A1-C64242664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192F2-D185-4F93-987C-8ED9E5E9D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240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37DB6-B40F-4E51-97A2-BD13AD5FF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3808A-FD43-41D8-9FB0-AA0AC9C1B1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6DD275-E939-4838-93A1-45EE3855AB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3EF639-7E7E-4709-8DAF-F816E915B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098A1-F169-4356-9C73-49CE9FB7A366}" type="datetimeFigureOut">
              <a:rPr lang="en-US" smtClean="0"/>
              <a:t>19/02/2019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1D038C-E3B8-498E-87C5-EEF2B58F0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67FA0D-4EC0-4596-AFE6-306AAF609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192F2-D185-4F93-987C-8ED9E5E9D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12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AA2E7-01B0-4FD7-9005-1ABC63FC9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01725A-593A-456D-BFC8-9F8D81D8E0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F41EC6-DC1A-44FA-AA90-3E1D2BF02A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CCB128-F0BB-4867-950E-DD2B0AD7F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098A1-F169-4356-9C73-49CE9FB7A366}" type="datetimeFigureOut">
              <a:rPr lang="en-US" smtClean="0"/>
              <a:t>19/02/2019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E7E06E-4799-499E-9990-5C1320463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3C5216-A30D-483B-8C9B-3FB4B7EBF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192F2-D185-4F93-987C-8ED9E5E9D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288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31DAAB-E291-4C81-824B-0593DED87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C9E5B6-9461-43B3-9897-497667BAF0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85E7D5-D724-4AE6-9770-3DDBC4CEB4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F098A1-F169-4356-9C73-49CE9FB7A366}" type="datetimeFigureOut">
              <a:rPr lang="en-US" smtClean="0"/>
              <a:t>19/02/2019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8F24BA-A8AE-4202-83D3-1240889AB2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47A3C3-071E-4911-A968-00513D6773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3192F2-D185-4F93-987C-8ED9E5E9D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737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C2E9C-D3AC-4DCA-B7DE-AB8A46D233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Mobile Programing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D56A22-C6D1-42B3-88F2-10E6B35421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2: Linear Layout + Event</a:t>
            </a:r>
          </a:p>
        </p:txBody>
      </p:sp>
    </p:spTree>
    <p:extLst>
      <p:ext uri="{BB962C8B-B14F-4D97-AF65-F5344CB8AC3E}">
        <p14:creationId xmlns:p14="http://schemas.microsoft.com/office/powerpoint/2010/main" val="924607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21CBE-70CD-43DB-A2DE-08B58A61E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Nội</a:t>
            </a:r>
            <a:r>
              <a:rPr lang="en-US" dirty="0"/>
              <a:t> dung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9790F-77A0-401A-B16E-EB8F95060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Bài</a:t>
            </a:r>
            <a:r>
              <a:rPr lang="en-US" dirty="0"/>
              <a:t> 1: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nhiệt</a:t>
            </a:r>
            <a:r>
              <a:rPr lang="en-US" dirty="0"/>
              <a:t> </a:t>
            </a:r>
            <a:r>
              <a:rPr lang="en-US" dirty="0" err="1"/>
              <a:t>độ</a:t>
            </a:r>
            <a:endParaRPr lang="en-US" dirty="0"/>
          </a:p>
          <a:p>
            <a:r>
              <a:rPr lang="en-US" dirty="0" err="1"/>
              <a:t>Bài</a:t>
            </a:r>
            <a:r>
              <a:rPr lang="en-US" dirty="0"/>
              <a:t> 2: </a:t>
            </a:r>
            <a:r>
              <a:rPr lang="en-US" dirty="0" err="1"/>
              <a:t>Năm</a:t>
            </a:r>
            <a:r>
              <a:rPr lang="en-US" dirty="0"/>
              <a:t> </a:t>
            </a:r>
            <a:r>
              <a:rPr lang="en-US" dirty="0" err="1"/>
              <a:t>âm</a:t>
            </a:r>
            <a:r>
              <a:rPr lang="en-US" dirty="0"/>
              <a:t> </a:t>
            </a:r>
            <a:r>
              <a:rPr lang="en-US" dirty="0" err="1"/>
              <a:t>lịch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998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8D7B4F5-AAEA-4650-A23F-45DFDCCAB0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1333" y="0"/>
            <a:ext cx="77893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816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71E4DAE-7DC8-4AB8-B695-1D082CD352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9375" y="1233487"/>
            <a:ext cx="6953250" cy="43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333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A2BC155-BED8-4A2D-856A-A81110958E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028825"/>
            <a:ext cx="7143750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174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698FBDF-4432-4460-A0B0-02AF4DE3DF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4113" y="0"/>
            <a:ext cx="77637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919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78E5C75-E6F1-4E3A-B56B-DF1FF115B0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0300" y="1276350"/>
            <a:ext cx="7391400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2890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AD88409-F176-44CF-BDDD-1F34C4B4A6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4150" y="971550"/>
            <a:ext cx="6743700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436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24</Words>
  <Application>Microsoft Office PowerPoint</Application>
  <PresentationFormat>Widescreen</PresentationFormat>
  <Paragraphs>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Mobile Programing</vt:lpstr>
      <vt:lpstr>Nội dung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thanh cao minh</dc:creator>
  <cp:lastModifiedBy>thanh cao minh</cp:lastModifiedBy>
  <cp:revision>5</cp:revision>
  <dcterms:created xsi:type="dcterms:W3CDTF">2019-01-23T07:38:26Z</dcterms:created>
  <dcterms:modified xsi:type="dcterms:W3CDTF">2019-02-19T15:48:14Z</dcterms:modified>
</cp:coreProperties>
</file>