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62" r:id="rId5"/>
    <p:sldId id="259" r:id="rId6"/>
    <p:sldId id="263" r:id="rId7"/>
    <p:sldId id="261" r:id="rId8"/>
    <p:sldId id="260" r:id="rId9"/>
    <p:sldId id="25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6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3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88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0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4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3A637B-399D-4868-A1E1-B07A9CFCBE03}" type="datetimeFigureOut">
              <a:rPr lang="en-US" smtClean="0"/>
              <a:t>16/06/2019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7124-253D-40C5-BB8E-95F54D2DE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8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B6CE-BF45-42B2-B5FD-7089D8394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</a:t>
            </a:r>
            <a:r>
              <a:rPr lang="en-US" sz="4800" dirty="0" err="1"/>
              <a:t>trên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 err="1"/>
              <a:t>thiết</a:t>
            </a:r>
            <a:r>
              <a:rPr lang="en-US" sz="4800" dirty="0"/>
              <a:t> </a:t>
            </a:r>
            <a:r>
              <a:rPr lang="en-US" sz="4800" dirty="0" err="1"/>
              <a:t>bị</a:t>
            </a:r>
            <a:r>
              <a:rPr lang="en-US" sz="4800" dirty="0"/>
              <a:t> di </a:t>
            </a:r>
            <a:r>
              <a:rPr lang="en-US" sz="4800" dirty="0" err="1"/>
              <a:t>động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B2E2C-6648-44A7-AE52-F27D8F4B9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3: Layout + Event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4B1F-052A-4C30-ABDD-18C8A140FBE4}"/>
              </a:ext>
            </a:extLst>
          </p:cNvPr>
          <p:cNvSpPr txBox="1"/>
          <p:nvPr/>
        </p:nvSpPr>
        <p:spPr>
          <a:xfrm>
            <a:off x="3144416" y="604623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Cao Minh </a:t>
            </a:r>
            <a:r>
              <a:rPr lang="en-US" dirty="0" err="1"/>
              <a:t>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6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30D9-393B-4134-BEE8-E804379A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35-88F2-418A-BF1F-730A566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273379" cy="4195481"/>
          </a:xfrm>
        </p:spPr>
        <p:txBody>
          <a:bodyPr/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ý: </a:t>
            </a:r>
            <a:r>
              <a:rPr lang="en-US" dirty="0" err="1"/>
              <a:t>các</a:t>
            </a:r>
            <a:r>
              <a:rPr lang="en-US" dirty="0"/>
              <a:t> radio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  <a:p>
            <a:pPr lvl="1"/>
            <a:r>
              <a:rPr lang="en-US" dirty="0"/>
              <a:t>Cho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group </a:t>
            </a:r>
            <a:r>
              <a:rPr lang="en-US" dirty="0" err="1"/>
              <a:t>là</a:t>
            </a:r>
            <a:r>
              <a:rPr lang="en-US" dirty="0"/>
              <a:t> orientation = “horizontal”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0C573-873B-4E94-BDA2-1A50AB38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5" y="592752"/>
            <a:ext cx="6363503" cy="58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0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56A-7A9D-4753-A075-06FD9E31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6C6BEC-5DA5-432D-8ED7-EF1EBFB7A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1166" y="1471844"/>
            <a:ext cx="754178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HienthiThongtin()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thongtinClass tt;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_hoten =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_cmnd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_sothich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_trinhdo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trinhdo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.getCheckedRadioButtonId())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rdTrcap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_trinhdo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"Trung cấp"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rdCaodang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_trinhdo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"Cao đẳng"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rdDaihoc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_trinhdo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"Đại học"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sothich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.getCheckedRadioButtonId())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rdDocbao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_sothich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"Đọc báo"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rdDocsach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_sothich 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"Đọc sách"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rdCoding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_sothich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"Đọc coding"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tt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thongtinClass(_hoten, _cmnd, _sothich, _trinhdo);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 t = Toast.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tt.toString(),Toast.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t.show();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1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8C4D-999A-4E62-BB00-4DDB2A1A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nút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7A043F-5CFA-4CB6-8DD0-1F616D5B5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2302" y="1853248"/>
            <a:ext cx="776687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activity_thongtin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HienthiThongtin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7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AF05-1735-402C-A414-9B5F56CC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Thongtinclass.java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458334-9327-494F-ADF2-98E78D26EF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9743" y="1511482"/>
            <a:ext cx="9421169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thongtinClass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sothich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trinhdo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thongtinClass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sothich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trinhdo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setThongtin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sothich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trinhdo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setThongtin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cmnd,String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sothich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trinhdo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sothich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sothich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trinhdo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trinhdo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 +=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"Xin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chào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trình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độ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trinhdo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sở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thích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sothich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4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74C2-78AC-4AC4-B9C2-C94C7E15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763A-CB60-43CD-AFBD-9B53D4EF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Kiểu</a:t>
            </a:r>
            <a:r>
              <a:rPr lang="en-US" sz="2800" dirty="0"/>
              <a:t> layout: Table</a:t>
            </a:r>
          </a:p>
          <a:p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: </a:t>
            </a:r>
            <a:r>
              <a:rPr lang="en-US" sz="2800" dirty="0" err="1"/>
              <a:t>Anomous</a:t>
            </a:r>
            <a:r>
              <a:rPr lang="en-US" sz="2800" dirty="0"/>
              <a:t> Listener</a:t>
            </a:r>
          </a:p>
        </p:txBody>
      </p:sp>
    </p:spTree>
    <p:extLst>
      <p:ext uri="{BB962C8B-B14F-4D97-AF65-F5344CB8AC3E}">
        <p14:creationId xmlns:p14="http://schemas.microsoft.com/office/powerpoint/2010/main" val="22192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14CA-7B84-4A4B-AE62-4D68FEBE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2DE-05F0-4BBB-B985-114D5B61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6" y="1935331"/>
            <a:ext cx="5704643" cy="39309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ch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cân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endParaRPr lang="en-US" sz="2000" dirty="0"/>
          </a:p>
          <a:p>
            <a:r>
              <a:rPr lang="en-US" sz="2000" dirty="0"/>
              <a:t>BMI = W/H</a:t>
            </a:r>
            <a:r>
              <a:rPr lang="en-US" sz="2000" baseline="30000" dirty="0"/>
              <a:t>2</a:t>
            </a:r>
          </a:p>
          <a:p>
            <a:r>
              <a:rPr lang="en-US" sz="2000" dirty="0"/>
              <a:t>BMI &lt; 18: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gầy</a:t>
            </a:r>
            <a:endParaRPr lang="en-US" sz="2000" dirty="0"/>
          </a:p>
          <a:p>
            <a:r>
              <a:rPr lang="en-US" sz="2000" dirty="0"/>
              <a:t>BMI = 18 – 24,9 :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endParaRPr lang="en-US" sz="2000" dirty="0"/>
          </a:p>
          <a:p>
            <a:r>
              <a:rPr lang="en-US" sz="2000" dirty="0"/>
              <a:t>BMI = 30 – 34,9 :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béo</a:t>
            </a:r>
            <a:r>
              <a:rPr lang="en-US" sz="2000" dirty="0"/>
              <a:t> </a:t>
            </a:r>
            <a:r>
              <a:rPr lang="en-US" sz="2000" dirty="0" err="1"/>
              <a:t>phì</a:t>
            </a:r>
            <a:endParaRPr lang="en-US" sz="2000" dirty="0"/>
          </a:p>
          <a:p>
            <a:r>
              <a:rPr lang="en-US" sz="2000" dirty="0"/>
              <a:t>BMI &gt; 35: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béo</a:t>
            </a:r>
            <a:r>
              <a:rPr lang="en-US" sz="2000" dirty="0"/>
              <a:t> </a:t>
            </a:r>
            <a:r>
              <a:rPr lang="en-US" sz="2000" dirty="0" err="1"/>
              <a:t>phì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II</a:t>
            </a:r>
          </a:p>
          <a:p>
            <a:pPr marL="0" indent="0">
              <a:buNone/>
            </a:pPr>
            <a:r>
              <a:rPr lang="en-US" sz="2000" u="sng" dirty="0"/>
              <a:t>H</a:t>
            </a:r>
            <a:r>
              <a:rPr lang="vi-VN" sz="2000" u="sng" dirty="0"/>
              <a:t>ư</a:t>
            </a:r>
            <a:r>
              <a:rPr lang="en-US" sz="2000" u="sng" dirty="0" err="1"/>
              <a:t>ớng</a:t>
            </a:r>
            <a:r>
              <a:rPr lang="en-US" sz="2000" u="sng" dirty="0"/>
              <a:t> </a:t>
            </a:r>
            <a:r>
              <a:rPr lang="en-US" sz="2000" u="sng" dirty="0" err="1"/>
              <a:t>dẫn</a:t>
            </a:r>
            <a:r>
              <a:rPr lang="en-US" sz="2000" u="sng" dirty="0"/>
              <a:t>:</a:t>
            </a:r>
          </a:p>
          <a:p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TableLayout</a:t>
            </a:r>
            <a:endParaRPr lang="en-US" sz="2000" dirty="0"/>
          </a:p>
          <a:p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BMIclass.java</a:t>
            </a:r>
          </a:p>
          <a:p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Anomous</a:t>
            </a:r>
            <a:r>
              <a:rPr lang="en-US" sz="2000" dirty="0"/>
              <a:t> Listener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B3354-0AF2-4A97-8CB5-4A0289E0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96" y="545931"/>
            <a:ext cx="4648200" cy="5524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81C93-B87B-4D86-9513-D691C98200FE}"/>
              </a:ext>
            </a:extLst>
          </p:cNvPr>
          <p:cNvSpPr/>
          <p:nvPr/>
        </p:nvSpPr>
        <p:spPr>
          <a:xfrm>
            <a:off x="9904640" y="170962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txtTen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13C93-604E-4144-8D2A-ED108ECF2DAA}"/>
              </a:ext>
            </a:extLst>
          </p:cNvPr>
          <p:cNvSpPr/>
          <p:nvPr/>
        </p:nvSpPr>
        <p:spPr>
          <a:xfrm>
            <a:off x="9400195" y="224115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txtChieucao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7D1C30-39DB-42A2-9C4A-FFC63A6982AE}"/>
              </a:ext>
            </a:extLst>
          </p:cNvPr>
          <p:cNvSpPr/>
          <p:nvPr/>
        </p:nvSpPr>
        <p:spPr>
          <a:xfrm>
            <a:off x="9469124" y="281373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txtCannang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888AD4-9E64-4EEB-BA07-A91C2D001224}"/>
              </a:ext>
            </a:extLst>
          </p:cNvPr>
          <p:cNvSpPr/>
          <p:nvPr/>
        </p:nvSpPr>
        <p:spPr>
          <a:xfrm>
            <a:off x="9904640" y="387818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txtBMI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16BB9-0B3F-4529-A4CA-D6E49B09386E}"/>
              </a:ext>
            </a:extLst>
          </p:cNvPr>
          <p:cNvSpPr/>
          <p:nvPr/>
        </p:nvSpPr>
        <p:spPr>
          <a:xfrm>
            <a:off x="9215348" y="444208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txtChandoan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796273-B5E9-4D89-B3A6-F5B6BF4087A5}"/>
              </a:ext>
            </a:extLst>
          </p:cNvPr>
          <p:cNvSpPr/>
          <p:nvPr/>
        </p:nvSpPr>
        <p:spPr>
          <a:xfrm>
            <a:off x="9904640" y="331427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btnTinh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5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BCB4-292A-4770-B912-13AB31A7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AD24-4AFC-4A78-ACC0-93F6483F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06" y="2052918"/>
            <a:ext cx="3893195" cy="4195481"/>
          </a:xfrm>
        </p:spPr>
        <p:txBody>
          <a:bodyPr/>
          <a:lstStyle/>
          <a:p>
            <a:r>
              <a:rPr lang="en-US" dirty="0" err="1"/>
              <a:t>TableRow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chia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ố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control</a:t>
            </a:r>
          </a:p>
          <a:p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i="1" u="sng" dirty="0" err="1"/>
              <a:t>layout_span</a:t>
            </a:r>
            <a:r>
              <a:rPr lang="en-US" i="1" u="sng" dirty="0"/>
              <a:t>=“2”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CE0B6-4306-45C1-BC2B-882B1670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5" y="214386"/>
            <a:ext cx="7245994" cy="64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993F-8EE0-4078-A608-4B784F9C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Lớp</a:t>
            </a:r>
            <a:r>
              <a:rPr lang="en-US" dirty="0"/>
              <a:t> BMI.java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DE2AF-A5ED-421D-8361-866031C88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7082" y="2426588"/>
            <a:ext cx="8253752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chieucao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cannang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chisobmi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chandoan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chieucao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txtChieucao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cannang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txtCannang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chisobmi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chandoan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txtChandoan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btnTinh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3A24E-9625-423B-837C-57E0FB94D9B8}"/>
              </a:ext>
            </a:extLst>
          </p:cNvPr>
          <p:cNvSpPr/>
          <p:nvPr/>
        </p:nvSpPr>
        <p:spPr>
          <a:xfrm>
            <a:off x="764827" y="1557577"/>
            <a:ext cx="7534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control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ghép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view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976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993F-8EE0-4078-A608-4B784F9C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Lớp</a:t>
            </a:r>
            <a:r>
              <a:rPr lang="en-US" dirty="0"/>
              <a:t> BMI.java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DE2AF-A5ED-421D-8361-866031C88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9198" y="1283611"/>
            <a:ext cx="6955889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chieucao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cannang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chisobmi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chandoan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chieucao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txtChieucao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cannang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txtCannang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chisobmi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chandoan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txtChandoan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btnTinh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A918F-BB1C-4114-9C83-D97896C7DA43}"/>
              </a:ext>
            </a:extLst>
          </p:cNvPr>
          <p:cNvSpPr txBox="1"/>
          <p:nvPr/>
        </p:nvSpPr>
        <p:spPr>
          <a:xfrm>
            <a:off x="744707" y="1609725"/>
            <a:ext cx="320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4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C212-9C7A-4D75-AA3B-4B2223C2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Lớp</a:t>
            </a:r>
            <a:r>
              <a:rPr lang="en-US" dirty="0"/>
              <a:t> BMI.java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7BFA5E-4271-4E89-8FFC-F05F541C9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3138" y="2745293"/>
            <a:ext cx="820769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chieucao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cannang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h,w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obj.getBMI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obj.getChanDoan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chisobmi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chandoan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33CC0-512C-4F20-8E3C-AE96ABF063F0}"/>
              </a:ext>
            </a:extLst>
          </p:cNvPr>
          <p:cNvSpPr txBox="1"/>
          <p:nvPr/>
        </p:nvSpPr>
        <p:spPr>
          <a:xfrm>
            <a:off x="802433" y="1455576"/>
            <a:ext cx="600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tinh</a:t>
            </a:r>
            <a:r>
              <a:rPr lang="en-US" sz="2000" dirty="0"/>
              <a:t>()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11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1914-2ABA-4A23-83C5-3F4F8382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10885982" cy="1400530"/>
          </a:xfrm>
        </p:spPr>
        <p:txBody>
          <a:bodyPr/>
          <a:lstStyle/>
          <a:p>
            <a:r>
              <a:rPr lang="en-US" sz="3200" dirty="0"/>
              <a:t>3. </a:t>
            </a:r>
            <a:r>
              <a:rPr lang="en-US" sz="3200" dirty="0" err="1"/>
              <a:t>Lớp</a:t>
            </a:r>
            <a:r>
              <a:rPr lang="en-US" sz="3200" dirty="0"/>
              <a:t> Bmiclass.java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3C010B-1A6B-47A3-B779-BFBC8728D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8401" y="280528"/>
            <a:ext cx="6513490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h,w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w;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getChanDoan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gầy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24.9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bình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thường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29.9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bép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phì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độ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34.9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béo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phì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độ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II"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béo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phì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độ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III"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8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60A8-635A-4735-AF38-10DEC56D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E2D8-3506-4585-B1AC-D974DF1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ch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.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nhấp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Toast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u="sng" dirty="0"/>
              <a:t>H</a:t>
            </a:r>
            <a:r>
              <a:rPr lang="vi-VN" sz="2000" u="sng" dirty="0"/>
              <a:t>ư</a:t>
            </a:r>
            <a:r>
              <a:rPr lang="en-US" sz="2000" u="sng" dirty="0" err="1"/>
              <a:t>ớng</a:t>
            </a:r>
            <a:r>
              <a:rPr lang="en-US" sz="2000" u="sng" dirty="0"/>
              <a:t> </a:t>
            </a:r>
            <a:r>
              <a:rPr lang="en-US" sz="2000" u="sng" dirty="0" err="1"/>
              <a:t>dẫn</a:t>
            </a:r>
            <a:r>
              <a:rPr lang="en-US" sz="2000" u="sng" dirty="0"/>
              <a:t>:</a:t>
            </a:r>
          </a:p>
          <a:p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TableLayout</a:t>
            </a:r>
            <a:endParaRPr lang="en-US" sz="2000" dirty="0"/>
          </a:p>
          <a:p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thongtincanhan.java</a:t>
            </a:r>
          </a:p>
          <a:p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Anomous</a:t>
            </a:r>
            <a:r>
              <a:rPr lang="en-US" sz="2000" dirty="0"/>
              <a:t> Listener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99E21-CF62-471F-A6FA-C5D1C3D4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79" y="624231"/>
            <a:ext cx="47910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45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328</TotalTime>
  <Words>321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Times New Roman</vt:lpstr>
      <vt:lpstr>Wingdings 3</vt:lpstr>
      <vt:lpstr>Ion</vt:lpstr>
      <vt:lpstr>Lập trình ứng dụng trên  thiết bị di động</vt:lpstr>
      <vt:lpstr>Nội dung chính</vt:lpstr>
      <vt:lpstr>Bài tập 1</vt:lpstr>
      <vt:lpstr>1. Thiết kế  Layout</vt:lpstr>
      <vt:lpstr>2. Lớp BMI.java</vt:lpstr>
      <vt:lpstr>2. Lớp BMI.java</vt:lpstr>
      <vt:lpstr>2. Lớp BMI.java</vt:lpstr>
      <vt:lpstr>3. Lớp Bmiclass.java</vt:lpstr>
      <vt:lpstr>Bài tập 2</vt:lpstr>
      <vt:lpstr>Giao diện</vt:lpstr>
      <vt:lpstr>Viết hàm chức năng</vt:lpstr>
      <vt:lpstr>Đăng kí sự kiện cho nút</vt:lpstr>
      <vt:lpstr>Thongtinclass.java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cao minh</dc:creator>
  <cp:lastModifiedBy>thanh cao minh</cp:lastModifiedBy>
  <cp:revision>15</cp:revision>
  <dcterms:created xsi:type="dcterms:W3CDTF">2019-01-25T09:08:46Z</dcterms:created>
  <dcterms:modified xsi:type="dcterms:W3CDTF">2019-06-16T09:08:53Z</dcterms:modified>
</cp:coreProperties>
</file>