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5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90BD-A436-4CBB-B59D-327B830BBE71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FE3F-6B5C-4EAC-A4E0-5A33767A3B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07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90BD-A436-4CBB-B59D-327B830BBE71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FE3F-6B5C-4EAC-A4E0-5A33767A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5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90BD-A436-4CBB-B59D-327B830BBE71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FE3F-6B5C-4EAC-A4E0-5A33767A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90BD-A436-4CBB-B59D-327B830BBE71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FE3F-6B5C-4EAC-A4E0-5A33767A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9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90BD-A436-4CBB-B59D-327B830BBE71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FE3F-6B5C-4EAC-A4E0-5A33767A3B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0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90BD-A436-4CBB-B59D-327B830BBE71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FE3F-6B5C-4EAC-A4E0-5A33767A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7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90BD-A436-4CBB-B59D-327B830BBE71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FE3F-6B5C-4EAC-A4E0-5A33767A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90BD-A436-4CBB-B59D-327B830BBE71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FE3F-6B5C-4EAC-A4E0-5A33767A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4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90BD-A436-4CBB-B59D-327B830BBE71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FE3F-6B5C-4EAC-A4E0-5A33767A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C290BD-A436-4CBB-B59D-327B830BBE71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0FE3F-6B5C-4EAC-A4E0-5A33767A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90BD-A436-4CBB-B59D-327B830BBE71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FE3F-6B5C-4EAC-A4E0-5A33767A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C290BD-A436-4CBB-B59D-327B830BBE71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F0FE3F-6B5C-4EAC-A4E0-5A33767A3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0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0D21-7A91-42C8-9683-FE7FC1644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2F5DC-C7FB-464F-BD1D-2769265B8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 4 – Life cycle</a:t>
            </a:r>
          </a:p>
        </p:txBody>
      </p:sp>
    </p:spTree>
    <p:extLst>
      <p:ext uri="{BB962C8B-B14F-4D97-AF65-F5344CB8AC3E}">
        <p14:creationId xmlns:p14="http://schemas.microsoft.com/office/powerpoint/2010/main" val="314662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C4C7-D8DD-4C95-ABD2-2E41E03D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0C32-4EB3-4DB7-B1D4-5285CE66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changeBackground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327AC0-26B5-4DF8-9CAB-559477402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916" y="2787070"/>
            <a:ext cx="7165744" cy="267765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changeBackground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color,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myscreen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color.contains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myscreen.setBackgroundColor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color.contains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myscreen.setBackgroundColor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color.contains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myscreen.setBackgroundColor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color.contains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"white"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myscreen.setBackgroundColor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0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8023-B9A7-4149-9E2D-A2D33168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7A1231-60A8-430A-BFC4-A317E4663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557884"/>
              </p:ext>
            </p:extLst>
          </p:nvPr>
        </p:nvGraphicFramePr>
        <p:xfrm>
          <a:off x="838200" y="1690688"/>
          <a:ext cx="5272700" cy="4351335"/>
        </p:xfrm>
        <a:graphic>
          <a:graphicData uri="http://schemas.openxmlformats.org/drawingml/2006/table">
            <a:tbl>
              <a:tblPr/>
              <a:tblGrid>
                <a:gridCol w="1405172">
                  <a:extLst>
                    <a:ext uri="{9D8B030D-6E8A-4147-A177-3AD203B41FA5}">
                      <a16:colId xmlns:a16="http://schemas.microsoft.com/office/drawing/2014/main" val="876853473"/>
                    </a:ext>
                  </a:extLst>
                </a:gridCol>
                <a:gridCol w="3867528">
                  <a:extLst>
                    <a:ext uri="{9D8B030D-6E8A-4147-A177-3AD203B41FA5}">
                      <a16:colId xmlns:a16="http://schemas.microsoft.com/office/drawing/2014/main" val="1521554300"/>
                    </a:ext>
                  </a:extLst>
                </a:gridCol>
              </a:tblGrid>
              <a:tr h="38621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77243" marR="77243" marT="77243" marB="77243">
                    <a:lnL w="7620" cap="flat" cmpd="sng" algn="ctr">
                      <a:solidFill>
                        <a:srgbClr val="E83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3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3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7243" marR="77243" marT="77243" marB="77243">
                    <a:lnL w="7620" cap="flat" cmpd="sng" algn="ctr">
                      <a:solidFill>
                        <a:srgbClr val="E83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3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3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456428"/>
                  </a:ext>
                </a:extLst>
              </a:tr>
              <a:tr h="5664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onCreate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495" marR="51495" marT="51495" marB="514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called when activity is first created.</a:t>
                      </a:r>
                    </a:p>
                  </a:txBody>
                  <a:tcPr marL="51495" marR="51495" marT="51495" marB="514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393544"/>
                  </a:ext>
                </a:extLst>
              </a:tr>
              <a:tr h="5664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onStart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495" marR="51495" marT="51495" marB="514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called when activity is becoming visible to the user.</a:t>
                      </a:r>
                    </a:p>
                  </a:txBody>
                  <a:tcPr marL="51495" marR="51495" marT="51495" marB="514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28664"/>
                  </a:ext>
                </a:extLst>
              </a:tr>
              <a:tr h="5664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onResume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495" marR="51495" marT="51495" marB="514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called when activity will start interacting with the user.</a:t>
                      </a:r>
                    </a:p>
                  </a:txBody>
                  <a:tcPr marL="51495" marR="51495" marT="51495" marB="514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413341"/>
                  </a:ext>
                </a:extLst>
              </a:tr>
              <a:tr h="5664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onPause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495" marR="51495" marT="51495" marB="514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called when activity is not visible to the user.</a:t>
                      </a:r>
                    </a:p>
                  </a:txBody>
                  <a:tcPr marL="51495" marR="51495" marT="51495" marB="514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08198"/>
                  </a:ext>
                </a:extLst>
              </a:tr>
              <a:tr h="5664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onStop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495" marR="51495" marT="51495" marB="514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called when activity is no longer visible to the user.</a:t>
                      </a:r>
                    </a:p>
                  </a:txBody>
                  <a:tcPr marL="51495" marR="51495" marT="51495" marB="514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279876"/>
                  </a:ext>
                </a:extLst>
              </a:tr>
              <a:tr h="5664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onRestart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495" marR="51495" marT="51495" marB="514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called after your activity is stopped, prior to start.</a:t>
                      </a:r>
                    </a:p>
                  </a:txBody>
                  <a:tcPr marL="51495" marR="51495" marT="51495" marB="514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062730"/>
                  </a:ext>
                </a:extLst>
              </a:tr>
              <a:tr h="5664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2F4F4F"/>
                          </a:solidFill>
                          <a:effectLst/>
                          <a:latin typeface="verdana" panose="020B0604030504040204" pitchFamily="34" charset="0"/>
                        </a:rPr>
                        <a:t>onDestroy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1495" marR="51495" marT="51495" marB="514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called before the activity is destroyed.</a:t>
                      </a:r>
                    </a:p>
                  </a:txBody>
                  <a:tcPr marL="51495" marR="51495" marT="51495" marB="514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244932"/>
                  </a:ext>
                </a:extLst>
              </a:tr>
            </a:tbl>
          </a:graphicData>
        </a:graphic>
      </p:graphicFrame>
      <p:pic>
        <p:nvPicPr>
          <p:cNvPr id="1026" name="Picture 2" descr="android activity lifecycle">
            <a:extLst>
              <a:ext uri="{FF2B5EF4-FFF2-40B4-BE49-F238E27FC236}">
                <a16:creationId xmlns:a16="http://schemas.microsoft.com/office/drawing/2014/main" id="{1357825D-D2F1-4791-94CA-02743DD31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67" y="223837"/>
            <a:ext cx="4981575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2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BC93-58E5-438F-A19B-E643BAE9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0C53-12FD-4C46-BF16-6F8A04A1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blank activity (</a:t>
            </a:r>
            <a:r>
              <a:rPr lang="en-US" i="1" dirty="0">
                <a:solidFill>
                  <a:srgbClr val="FF0000"/>
                </a:solidFill>
              </a:rPr>
              <a:t>life_cycle.java</a:t>
            </a:r>
            <a:r>
              <a:rPr lang="en-US" dirty="0"/>
              <a:t>)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EditText</a:t>
            </a:r>
            <a:r>
              <a:rPr lang="en-US" dirty="0"/>
              <a:t>, 1 button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onCreate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1C36E0-0485-47F5-81A5-C93B070E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359" y="3832018"/>
            <a:ext cx="8938334" cy="33855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"on create"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78BE1-3046-4FAA-9EDD-E47705A3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59" y="4454417"/>
            <a:ext cx="6915150" cy="1304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6ABDE-F889-4E4A-8956-2F3CC81D6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935" y="829638"/>
            <a:ext cx="4324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1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7523-4674-465C-9DBB-8830C713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2CB7-8C8E-4DFC-9C53-AECB10BA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2814" cy="4351338"/>
          </a:xfrm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activity: </a:t>
            </a:r>
            <a:r>
              <a:rPr lang="en-US" dirty="0" err="1"/>
              <a:t>onStart</a:t>
            </a:r>
            <a:r>
              <a:rPr lang="en-US" dirty="0"/>
              <a:t>, </a:t>
            </a:r>
            <a:r>
              <a:rPr lang="en-US" dirty="0" err="1"/>
              <a:t>onResume</a:t>
            </a:r>
            <a:r>
              <a:rPr lang="en-US" dirty="0"/>
              <a:t>, </a:t>
            </a:r>
            <a:r>
              <a:rPr lang="en-US" dirty="0" err="1"/>
              <a:t>onPause</a:t>
            </a:r>
            <a:r>
              <a:rPr lang="en-US" dirty="0"/>
              <a:t>, </a:t>
            </a:r>
            <a:r>
              <a:rPr lang="en-US" dirty="0" err="1"/>
              <a:t>onStop</a:t>
            </a:r>
            <a:r>
              <a:rPr lang="en-US" dirty="0"/>
              <a:t>, </a:t>
            </a:r>
            <a:r>
              <a:rPr lang="en-US" dirty="0" err="1"/>
              <a:t>onRestart</a:t>
            </a:r>
            <a:r>
              <a:rPr lang="en-US" dirty="0"/>
              <a:t>, </a:t>
            </a:r>
            <a:r>
              <a:rPr lang="en-US" dirty="0" err="1"/>
              <a:t>onDetroy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Menu Code &gt; Override method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sort A</a:t>
            </a:r>
            <a:r>
              <a:rPr lang="en-US" dirty="0">
                <a:sym typeface="Wingdings" panose="05000000000000000000" pitchFamily="2" charset="2"/>
              </a:rPr>
              <a:t>Z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method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Thay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đổi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nội</a:t>
            </a:r>
            <a:r>
              <a:rPr lang="en-US" dirty="0">
                <a:sym typeface="Wingdings" panose="05000000000000000000" pitchFamily="2" charset="2"/>
              </a:rPr>
              <a:t> dung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message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A85B9-2BD8-46D7-BE4F-FCF3BD63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156" y="819150"/>
            <a:ext cx="3576644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8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89D156-6F9C-49EA-B799-DD8CF8BCD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45" y="363661"/>
            <a:ext cx="6877050" cy="5953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421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6E37-6C7E-4C9C-918E-8F89B5CD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E397-8040-4087-882E-12EB5B82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onCreate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Exit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exitApp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84E5F8-8FA0-4B52-B0B8-4A6E57E2D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06" y="4988786"/>
            <a:ext cx="302358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exitApp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finish();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F221CC-0483-495D-992F-424EAC02F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06" y="2515549"/>
            <a:ext cx="5554726" cy="160043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(Button)findViewById(R.id.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btExit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exitApp();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4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9E4-B7D1-4DF3-A2F9-B3457696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4F92-C020-4537-82B5-DC02BD5C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message</a:t>
            </a:r>
          </a:p>
          <a:p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Back, Home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4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34D7-0603-41E1-A56F-8F3170C0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09C8-8ADA-4506-A20B-117C4880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03445" cy="4023360"/>
          </a:xfrm>
        </p:spPr>
        <p:txBody>
          <a:bodyPr>
            <a:normAutofit/>
          </a:bodyPr>
          <a:lstStyle/>
          <a:p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EditText</a:t>
            </a:r>
            <a:r>
              <a:rPr lang="en-US" sz="2800" dirty="0"/>
              <a:t>,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chữ</a:t>
            </a:r>
            <a:r>
              <a:rPr lang="en-US" sz="2800" dirty="0"/>
              <a:t> “green”, “red”, “blue”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màn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3C0DC-D366-4453-8AB9-EA8D6093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924050"/>
            <a:ext cx="3124200" cy="300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B81B13-0117-4B17-805B-5AEEBD63C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0" y="3138487"/>
            <a:ext cx="31051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9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34D7-0603-41E1-A56F-8F3170C0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09C8-8ADA-4506-A20B-117C4880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onCreate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Activity,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txtColor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DD6904-B6FA-4CF0-903E-42BAFCAF1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323872"/>
            <a:ext cx="8282866" cy="323165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txtColor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.addTextChangedListener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TextWatcher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beforeTextChanged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onTextChanged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afterTextChanged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(Editable s)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color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s.toString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(Locale.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changeBackground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myScreen1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823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</TotalTime>
  <Words>299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verdana</vt:lpstr>
      <vt:lpstr>Retrospect</vt:lpstr>
      <vt:lpstr>Life cycle</vt:lpstr>
      <vt:lpstr>Life cycle</vt:lpstr>
      <vt:lpstr>Thực hành 1</vt:lpstr>
      <vt:lpstr>PowerPoint Presentation</vt:lpstr>
      <vt:lpstr>PowerPoint Presentation</vt:lpstr>
      <vt:lpstr>Viết sự kiện cho nút Exit</vt:lpstr>
      <vt:lpstr>PowerPoint Presentation</vt:lpstr>
      <vt:lpstr>Thực hành 2</vt:lpstr>
      <vt:lpstr>Thực hành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circle</dc:title>
  <dc:creator>thanh cao minh</dc:creator>
  <cp:lastModifiedBy>thanh cao minh</cp:lastModifiedBy>
  <cp:revision>13</cp:revision>
  <dcterms:created xsi:type="dcterms:W3CDTF">2019-02-18T13:38:15Z</dcterms:created>
  <dcterms:modified xsi:type="dcterms:W3CDTF">2019-02-23T01:30:25Z</dcterms:modified>
</cp:coreProperties>
</file>