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85" r:id="rId9"/>
    <p:sldId id="287" r:id="rId10"/>
    <p:sldId id="288" r:id="rId11"/>
    <p:sldId id="289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F50C8-D008-48F8-BA70-8772C967ACA7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0E169-4B4D-4070-B598-E839E4264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6AEE-50F1-49DC-AF70-C1625873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711FD-B6F4-4290-BA4B-5BE80F03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42C6-88D5-419A-AE86-F998ED2B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0A0F-7E3B-4CC2-8070-67DEB3E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0A00-DB8C-4AC5-AB81-7A7B3562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B905-2389-4204-B857-365E2D1C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1F9C2-604C-4ABB-8599-3506080D5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4DF7-D85F-45D6-A61F-BBD20D6B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CA5B-1546-4C37-8E69-641B1E3F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21A7-4469-4B94-B372-F99CD9E0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939FE-5FEC-4668-AB31-EDEC7E005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D9A4-FEE4-4620-A84B-CFCFE2938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27A3-5E0F-4B98-8D25-8B4ABA75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38E3-1C03-4AD4-B195-FB676B5D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C833-2C9F-48CD-9127-819EDA72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F49F-65C9-42DF-BA0D-2875AD3B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B450-1150-482A-9195-62EBDB21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C37A-2F63-4DCB-AB08-7237F6C1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4788-1E73-4FC9-9E31-6C9CF5BF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EB00-3859-4E34-B29A-1C283C2F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44CE-7333-4127-B046-23570A32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53BF-F392-4396-A62A-26F25F9C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5BD8-8E44-4F66-B981-1AD2488D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5927-6C26-415A-84B1-1B6F2BC7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5A23-8A09-473A-980C-3534FF4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4CDF-823B-4084-B86D-BD7DFDCD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F1D9-B09F-404C-A344-6A35B8248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4BAB1-9CCB-4F4C-A6F4-4C176456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63E9-70F2-413A-9856-AA265B9B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D2B3-88A5-4BF9-98B5-F5A5271A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B1250-8201-47F8-9BCC-67ED50ED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06D-DFE2-447F-B15A-3F0CAE7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1B2F-8B41-4F91-B2AE-7C433BB1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CB9FA-9809-4094-88C7-E7349E52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25A31-5BAC-4932-8847-E46639757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E4111-0DB1-4C3E-86E6-8B0A148D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C35BE-B151-49AD-8E33-986993D6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899DA-C7D2-4149-8C30-2646A66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1E18A-D3D4-4E7B-9BC0-14790BD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35FB-5825-4D03-ABCB-1B3D98D0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EFEE1-0FC8-49E2-92FF-1D51CEB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FD7BF-7C9B-449F-97F7-A6CE433F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646B-A4F5-477A-9F3B-EE3528E7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B24C3-4D48-4869-BC6E-41AAA97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F4AF-D432-46F0-87DA-EEA606CA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1D860-5772-49DC-ADC6-A2ECC8AE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230D-90BE-4455-B05E-09DC49E5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A62E-5CBA-4D8A-9111-6918FA8A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E80B1-E83E-4AC0-9205-24CB2D38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D220-A010-41E3-8BB1-07BA3CFE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1639-CB8D-454F-8949-CA61A65C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1530-18C2-4724-B152-88FFB9D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C846-901E-4947-9881-6FE2F9D0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5B30-901F-49BA-B46C-E589BB584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BCE1-C596-458E-9BE7-26DC037B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06BB-4738-4A46-A4C9-EDDA5D15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0D9E1-E58E-4299-AE5D-78EB0D13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99DF3-0C68-4DA0-908A-E22C6806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3C43A-0E77-4BD1-A47F-20786094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4D9C-1B87-4DB5-AAB3-52C8BA56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3056-F8E9-4428-95B0-D75DAA95C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036C-2C01-4EF3-9AFC-C27B30D423D3}" type="datetimeFigureOut">
              <a:rPr lang="en-US" smtClean="0"/>
              <a:t>10/04/2020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84BB-7DE4-4357-9E15-64B5525E6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8D7F-2C22-4A96-B03F-C34CD11C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0054-36F1-4CB7-87B1-2005950A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05EC-102E-4DAA-B304-8786EDD2E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Activity Life-Cycle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256C7-BE1D-4C6A-860D-A8D11A897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Gửi</a:t>
            </a:r>
            <a:r>
              <a:rPr lang="en-US"/>
              <a:t> tin </a:t>
            </a:r>
            <a:r>
              <a:rPr lang="en-US" err="1"/>
              <a:t>nhắn</a:t>
            </a:r>
            <a:r>
              <a:rPr lang="en-US"/>
              <a:t> (Send 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524" y="1837221"/>
            <a:ext cx="1129347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composeSmsMessage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to, String message)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TextUtils.</a:t>
            </a: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(to) &amp;&amp; !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TextUtils.</a:t>
            </a: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(message))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SEND_SMS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SmsManager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SmsManager.</a:t>
            </a: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sms.sendTextMessage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message.toString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điện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thoại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nội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dung"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permission)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=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ContextCompat.</a:t>
            </a: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permission);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==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en-US" altLang="en-US" sz="16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1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7980"/>
          </a:xfrm>
        </p:spPr>
        <p:txBody>
          <a:bodyPr>
            <a:normAutofit fontScale="90000"/>
          </a:bodyPr>
          <a:lstStyle/>
          <a:p>
            <a:r>
              <a:rPr lang="en-US" err="1"/>
              <a:t>Gửi</a:t>
            </a:r>
            <a:r>
              <a:rPr lang="en-US"/>
              <a:t> tin </a:t>
            </a:r>
            <a:r>
              <a:rPr lang="en-US" err="1"/>
              <a:t>nhắn</a:t>
            </a:r>
            <a:r>
              <a:rPr lang="en-US"/>
              <a:t> (Send 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7930" y="2193070"/>
            <a:ext cx="533992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com/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/res/android“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nghiatran.fewexamples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android.permission.SEND_SMS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application…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13" y="777617"/>
            <a:ext cx="6397487" cy="54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969A-EC1D-44A1-854B-C21B3E0F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Gửi tin nhắn (Send SMS)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98B4-E1A5-4B74-BDF6-EAB56A18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Bổ sung 1 button btnSMS vào activity_main.xml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Bổ sung lệnh gọi activity gửi tin nhắn khi click vào btnSMS trong onCreate của MainActivity.java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Settings &gt; Applications &amp; Notifications &gt; MyHello &gt; Permissions &gt; SMS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61DAE7-6065-490A-8CBB-7E2A417C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86" y="1690688"/>
            <a:ext cx="448071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"@+id/btnSMS"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"Gọi Gửi tin nhắn"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"14pt"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DF72F9-F4F7-486E-89D2-FF2FA4A31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86" y="3826104"/>
            <a:ext cx="802495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btnSMS = (Button)findViewById(R.id.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btnSMS.setOnClickListener(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startActivity(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Intent(getApplicationContext(), actSMS.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4E854-2F38-45FA-AA9A-B00FD91A4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B4236A-C93B-42FC-AC83-DDBB5FA11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3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90A4-E26D-44C5-957B-401DD372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CFD9-846F-4F4A-BE70-9DEDB72A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ứng dụng mới có giao diện nh</a:t>
            </a:r>
            <a:r>
              <a:rPr lang="vi-VN"/>
              <a:t>ư</a:t>
            </a:r>
            <a:r>
              <a:rPr lang="en-US"/>
              <a:t> hình d</a:t>
            </a:r>
            <a:r>
              <a:rPr lang="vi-VN"/>
              <a:t>ư</a:t>
            </a:r>
            <a:r>
              <a:rPr lang="en-US"/>
              <a:t>ới</a:t>
            </a:r>
          </a:p>
          <a:p>
            <a:r>
              <a:rPr lang="en-US"/>
              <a:t>Click vào các button sẽ mở các ứng dụng t</a:t>
            </a:r>
            <a:r>
              <a:rPr lang="vi-VN"/>
              <a:t>ư</a:t>
            </a:r>
            <a:r>
              <a:rPr lang="en-US"/>
              <a:t>ơng ứng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BE3DA1-0931-480F-A17B-7091A4047ADA}"/>
              </a:ext>
            </a:extLst>
          </p:cNvPr>
          <p:cNvGrpSpPr/>
          <p:nvPr/>
        </p:nvGrpSpPr>
        <p:grpSpPr>
          <a:xfrm>
            <a:off x="4262299" y="3026091"/>
            <a:ext cx="3338004" cy="1950406"/>
            <a:chOff x="8558074" y="230820"/>
            <a:chExt cx="3338004" cy="19504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47C9C6-3310-49D2-B508-71732A6975F8}"/>
                </a:ext>
              </a:extLst>
            </p:cNvPr>
            <p:cNvSpPr/>
            <p:nvPr/>
          </p:nvSpPr>
          <p:spPr>
            <a:xfrm>
              <a:off x="8558074" y="230820"/>
              <a:ext cx="3338004" cy="1950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/>
                <a:t>Bộ công cụ: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D80C27-4242-4DA9-A485-4153DF7D2D74}"/>
                </a:ext>
              </a:extLst>
            </p:cNvPr>
            <p:cNvSpPr/>
            <p:nvPr/>
          </p:nvSpPr>
          <p:spPr>
            <a:xfrm>
              <a:off x="8877300" y="681037"/>
              <a:ext cx="2724150" cy="319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Đổi nhiệt độ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41BC9C-2EF0-49A7-80B9-29E0C3CB1B37}"/>
                </a:ext>
              </a:extLst>
            </p:cNvPr>
            <p:cNvSpPr/>
            <p:nvPr/>
          </p:nvSpPr>
          <p:spPr>
            <a:xfrm>
              <a:off x="8900789" y="1131255"/>
              <a:ext cx="2724150" cy="319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Năm âm lịch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7CF6E2-7245-4873-8954-2CF47C163EC2}"/>
                </a:ext>
              </a:extLst>
            </p:cNvPr>
            <p:cNvSpPr/>
            <p:nvPr/>
          </p:nvSpPr>
          <p:spPr>
            <a:xfrm>
              <a:off x="8900789" y="1581473"/>
              <a:ext cx="2724150" cy="319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9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355-C810-4BB3-941B-2E027D66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51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4BD-2731-4C91-AE08-F6ACBBA2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319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64FB5-CF0E-4562-820C-30E57A79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336"/>
            <a:ext cx="7049111" cy="1188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3C474-45BF-41C8-929D-3C8029E0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4159"/>
            <a:ext cx="7041490" cy="2004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CDBA5-1F67-4059-A5DB-5BAEE6A07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78393"/>
            <a:ext cx="7018628" cy="2545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824091-A188-4D93-8FF0-13B71FB76D9A}"/>
              </a:ext>
            </a:extLst>
          </p:cNvPr>
          <p:cNvSpPr txBox="1"/>
          <p:nvPr/>
        </p:nvSpPr>
        <p:spPr>
          <a:xfrm>
            <a:off x="8096250" y="872661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Khởi chạy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EC13A-4B4C-4E9A-B782-AD3F48D19ACA}"/>
              </a:ext>
            </a:extLst>
          </p:cNvPr>
          <p:cNvSpPr txBox="1"/>
          <p:nvPr/>
        </p:nvSpPr>
        <p:spPr>
          <a:xfrm>
            <a:off x="8096250" y="2691610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E3DA-D3E7-4663-B348-7A57E804970C}"/>
              </a:ext>
            </a:extLst>
          </p:cNvPr>
          <p:cNvSpPr txBox="1"/>
          <p:nvPr/>
        </p:nvSpPr>
        <p:spPr>
          <a:xfrm>
            <a:off x="8096250" y="5044192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Mở lại từ danh sách ứng dụng gần đây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42E4D-4EDC-48CC-BCFB-AE25164FC933}"/>
              </a:ext>
            </a:extLst>
          </p:cNvPr>
          <p:cNvSpPr/>
          <p:nvPr/>
        </p:nvSpPr>
        <p:spPr>
          <a:xfrm>
            <a:off x="1190625" y="2691610"/>
            <a:ext cx="6666203" cy="623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62DD10-E106-42D7-A90B-3F3A51B94EA6}"/>
              </a:ext>
            </a:extLst>
          </p:cNvPr>
          <p:cNvSpPr/>
          <p:nvPr/>
        </p:nvSpPr>
        <p:spPr>
          <a:xfrm>
            <a:off x="1190624" y="4695843"/>
            <a:ext cx="6666203" cy="99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60AC-2974-44A2-BC2A-7F6F0D8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BDD7-BE37-417F-B993-B3144334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3CAE4-22EA-49A2-A3D3-4C6842A7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B470-0A13-4E01-8EEB-19B5F977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7B86-CFAB-4A9E-A533-573471B7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D9EBC-6270-4BA2-A105-6413E51E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8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04FA-E9C5-4366-8383-2D1FBCA5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02DA-AB90-4323-968F-2E4F1A8B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4B9F7-0C88-4218-94CB-3B8786C3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975"/>
            <a:ext cx="7026249" cy="298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C4A63-1B80-4B9B-8AA1-30BA22EA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9274"/>
            <a:ext cx="7011008" cy="3535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DEE21-79A0-4ACF-903B-A8816E7658A4}"/>
              </a:ext>
            </a:extLst>
          </p:cNvPr>
          <p:cNvSpPr/>
          <p:nvPr/>
        </p:nvSpPr>
        <p:spPr>
          <a:xfrm>
            <a:off x="1183005" y="1147328"/>
            <a:ext cx="6666203" cy="168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CF617-722D-47DA-921F-E50F760D4ADC}"/>
              </a:ext>
            </a:extLst>
          </p:cNvPr>
          <p:cNvSpPr/>
          <p:nvPr/>
        </p:nvSpPr>
        <p:spPr>
          <a:xfrm>
            <a:off x="1183004" y="4101477"/>
            <a:ext cx="6666203" cy="2075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CE7A9-1743-4C64-BF9B-6D06E79D017B}"/>
              </a:ext>
            </a:extLst>
          </p:cNvPr>
          <p:cNvSpPr txBox="1"/>
          <p:nvPr/>
        </p:nvSpPr>
        <p:spPr>
          <a:xfrm>
            <a:off x="8042984" y="180498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cuộc gọi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30A75-0C7C-4E85-8CFE-862BCEFEB566}"/>
              </a:ext>
            </a:extLst>
          </p:cNvPr>
          <p:cNvSpPr txBox="1"/>
          <p:nvPr/>
        </p:nvSpPr>
        <p:spPr>
          <a:xfrm>
            <a:off x="8042984" y="4902601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Tắt cuộc gọi</a:t>
            </a:r>
          </a:p>
        </p:txBody>
      </p:sp>
    </p:spTree>
    <p:extLst>
      <p:ext uri="{BB962C8B-B14F-4D97-AF65-F5344CB8AC3E}">
        <p14:creationId xmlns:p14="http://schemas.microsoft.com/office/powerpoint/2010/main" val="179039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A4AC-684F-476C-AB86-6849394F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5424-D955-4ED4-850D-855130C8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AE1C-FBBA-4D0C-B45C-7D2BD9FA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253"/>
            <a:ext cx="7277731" cy="38027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0BA5D1-54E7-4FCE-ACB8-63DBA5D7AFAE}"/>
              </a:ext>
            </a:extLst>
          </p:cNvPr>
          <p:cNvSpPr/>
          <p:nvPr/>
        </p:nvSpPr>
        <p:spPr>
          <a:xfrm>
            <a:off x="1143963" y="3148976"/>
            <a:ext cx="6971968" cy="231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10096-4A42-4819-873B-F33287ED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Gửi tin nhắn (Send SMS)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971-8C40-41BC-8D96-DB143474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Bổ sung activity </a:t>
            </a:r>
            <a:r>
              <a:rPr lang="en-US" sz="2000" i="1"/>
              <a:t>actSMS</a:t>
            </a:r>
          </a:p>
          <a:p>
            <a:pPr lvl="1"/>
            <a:r>
              <a:rPr lang="en-US" sz="2000"/>
              <a:t>Click phải project, chọn New &gt; Activity &gt; Empty activity</a:t>
            </a:r>
          </a:p>
          <a:p>
            <a:pPr lvl="1"/>
            <a:r>
              <a:rPr lang="en-US" sz="2000"/>
              <a:t>Finish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3421B-6ADC-4D6A-B0EF-6A76DEC7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98290"/>
            <a:ext cx="6250769" cy="45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9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Gửi</a:t>
            </a:r>
            <a:r>
              <a:rPr lang="en-US"/>
              <a:t> tin </a:t>
            </a:r>
            <a:r>
              <a:rPr lang="en-US" err="1"/>
              <a:t>nhắn</a:t>
            </a:r>
            <a:r>
              <a:rPr lang="en-US"/>
              <a:t> (Send 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6223"/>
          </a:xfrm>
        </p:spPr>
        <p:txBody>
          <a:bodyPr>
            <a:normAutofit fontScale="92500" lnSpcReduction="20000"/>
          </a:bodyPr>
          <a:lstStyle/>
          <a:p>
            <a:r>
              <a:rPr lang="en-US" err="1"/>
              <a:t>Thiết</a:t>
            </a:r>
            <a:r>
              <a:rPr lang="en-US"/>
              <a:t> kế (activity_act_sms.xml)</a:t>
            </a:r>
          </a:p>
          <a:p>
            <a:r>
              <a:rPr lang="en-US"/>
              <a:t>LinearLayout</a:t>
            </a:r>
          </a:p>
          <a:p>
            <a:r>
              <a:rPr lang="en-US"/>
              <a:t>02 </a:t>
            </a:r>
            <a:r>
              <a:rPr lang="en-US" err="1"/>
              <a:t>TextView</a:t>
            </a:r>
            <a:r>
              <a:rPr lang="en-US"/>
              <a:t> (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&amp; </a:t>
            </a:r>
            <a:r>
              <a:rPr lang="en-US" err="1"/>
              <a:t>Nội</a:t>
            </a:r>
            <a:r>
              <a:rPr lang="en-US"/>
              <a:t> dung)</a:t>
            </a:r>
          </a:p>
          <a:p>
            <a:r>
              <a:rPr lang="en-US"/>
              <a:t>01 </a:t>
            </a:r>
            <a:r>
              <a:rPr lang="en-US" err="1"/>
              <a:t>EditText</a:t>
            </a:r>
            <a:r>
              <a:rPr lang="en-US"/>
              <a:t> </a:t>
            </a:r>
          </a:p>
          <a:p>
            <a:pPr lvl="1"/>
            <a:r>
              <a:rPr lang="en-US" err="1"/>
              <a:t>inputType</a:t>
            </a:r>
            <a:r>
              <a:rPr lang="en-US"/>
              <a:t>="number“</a:t>
            </a:r>
          </a:p>
          <a:p>
            <a:pPr lvl="1"/>
            <a:r>
              <a:rPr lang="en-US"/>
              <a:t>hint="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phone"</a:t>
            </a:r>
          </a:p>
          <a:p>
            <a:r>
              <a:rPr lang="en-US"/>
              <a:t>01 </a:t>
            </a:r>
            <a:r>
              <a:rPr lang="en-US" err="1"/>
              <a:t>EditText</a:t>
            </a:r>
            <a:r>
              <a:rPr lang="en-US"/>
              <a:t> </a:t>
            </a:r>
          </a:p>
          <a:p>
            <a:pPr lvl="1"/>
            <a:r>
              <a:rPr lang="en-US" err="1"/>
              <a:t>android:maxLines</a:t>
            </a:r>
            <a:r>
              <a:rPr lang="en-US"/>
              <a:t>="6"</a:t>
            </a:r>
          </a:p>
          <a:p>
            <a:pPr lvl="1"/>
            <a:r>
              <a:rPr lang="en-US" err="1"/>
              <a:t>android:hint</a:t>
            </a:r>
            <a:r>
              <a:rPr lang="en-US"/>
              <a:t>="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tin </a:t>
            </a:r>
            <a:r>
              <a:rPr lang="en-US" err="1"/>
              <a:t>nhắn</a:t>
            </a:r>
            <a:r>
              <a:rPr lang="en-US"/>
              <a:t>"</a:t>
            </a:r>
          </a:p>
          <a:p>
            <a:pPr lvl="1"/>
            <a:r>
              <a:rPr lang="en-US" err="1"/>
              <a:t>android:inputType</a:t>
            </a:r>
            <a:r>
              <a:rPr lang="en-US"/>
              <a:t>="</a:t>
            </a:r>
            <a:r>
              <a:rPr lang="en-US" err="1"/>
              <a:t>textMultiLine</a:t>
            </a:r>
            <a:r>
              <a:rPr lang="en-US"/>
              <a:t>"</a:t>
            </a:r>
          </a:p>
          <a:p>
            <a:pPr lvl="1"/>
            <a:r>
              <a:rPr lang="en-US" err="1"/>
              <a:t>android:singleLine</a:t>
            </a:r>
            <a:r>
              <a:rPr lang="en-US"/>
              <a:t>="false“</a:t>
            </a:r>
          </a:p>
          <a:p>
            <a:r>
              <a:rPr lang="en-US"/>
              <a:t>01 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55" y="1737360"/>
            <a:ext cx="4581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Gửi</a:t>
            </a:r>
            <a:r>
              <a:rPr lang="en-US"/>
              <a:t> tin </a:t>
            </a:r>
            <a:r>
              <a:rPr lang="en-US" err="1"/>
              <a:t>nhắn</a:t>
            </a:r>
            <a:r>
              <a:rPr lang="en-US"/>
              <a:t> (Send SMS)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1656812"/>
            <a:ext cx="67361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edtNumRev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activity_sms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edtNumRev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edtNumRecive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btnSend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composeSmsMessage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edtNumRev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edtContent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Activity Life-Cycle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Gửi tin nhắn (Send SMS)</vt:lpstr>
      <vt:lpstr>Gửi tin nhắn (Send SMS)</vt:lpstr>
      <vt:lpstr>Gửi tin nhắn (Send SMS)</vt:lpstr>
      <vt:lpstr>Gửi tin nhắn (Send SMS)</vt:lpstr>
      <vt:lpstr>Gửi tin nhắn (Send SMS)</vt:lpstr>
      <vt:lpstr>Gửi tin nhắn (Send SMS)</vt:lpstr>
      <vt:lpstr>PowerPoint Presentation</vt:lpstr>
      <vt:lpstr>PowerPoint Presentation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Life-Cycle</dc:title>
  <dc:creator>Nghia Tran Dinh</dc:creator>
  <cp:lastModifiedBy>Nghia Tran Dinh</cp:lastModifiedBy>
  <cp:revision>2</cp:revision>
  <dcterms:created xsi:type="dcterms:W3CDTF">2020-04-08T09:47:38Z</dcterms:created>
  <dcterms:modified xsi:type="dcterms:W3CDTF">2020-04-10T04:24:19Z</dcterms:modified>
</cp:coreProperties>
</file>