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231-C4E5-4B6D-88E6-82BFEEE63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02EED-38B7-4D93-9E95-D7119D71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B2EF-0820-40A9-87A3-62B684A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166B-9649-4D09-BE5F-C68621BB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6AC4-38CC-48F5-8995-6B4A460F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A2FA-3555-4B0E-956C-4288B78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97F-E9DE-444A-9107-F1D03599F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7425-FAF3-4950-9703-903261AE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F176-A146-4125-A9C0-77AA5C70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8D50-F4C5-4B71-9894-001D94C5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DDCF7-6A72-4554-918D-A5197549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F6449-07BD-4F4F-B718-6F81B1287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76E9-B0AB-4D0F-9AE5-046F0622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14D3-AE04-44CA-ADDF-E3024DC4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9B8C-4380-4D2A-85BD-2B00169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107-3393-4300-AA79-A980958E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E6CD-C60E-476C-ABBB-8435F5D2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070-974C-4BD0-9433-40E470A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6A2C-870C-4979-B0B7-435FC44A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B324-1A28-4C40-BEF0-88EFDB5A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8C64-DB05-4E9A-B5D3-1AA0799C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4C5A-F033-4050-AA9D-841BC6FB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F509-690E-4B3E-9380-FC9B0DF2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78E4-BEEE-406C-9DE4-D5E0C8FD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F99C-932D-40BF-BD17-28B4537F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7CE2-9E39-4A27-B848-85047C2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FFD2-B412-4245-9074-FD169629B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2735-7141-4B75-86AA-AD17045F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C2ECA-6F38-4A3A-A242-01A0EFE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E96E-351E-4700-BBA0-31ED469D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872CB-3043-4C34-B39A-C362A72F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C364-79B1-41B0-BE6E-DCCA5839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D857-B8A9-43F8-87D5-2455FA68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A1E7-A291-4DDB-8621-E81045786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832B4-5DB5-4D39-8C1C-A743FF7F3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D7EA2-F6D1-41D6-8D20-31C99D55E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E733A-118D-4DFC-9008-B4810B0D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D6B68-99A8-4137-929E-44CC72FD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752F-7E32-459C-B2F9-C6ABC2E1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3C4-0083-4A22-8B0F-4BAD1A41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D750E-07B8-496A-BE91-A86DAC02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DB0E-BDF3-404B-AAD4-A2B438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A607F-AFA7-4CFA-8766-A2D7AE8C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CD215-02C6-42B4-84C2-A5388EE7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C3A0-72C5-476F-9D2F-D5261A6C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CC4AA-D7FC-4D82-B450-C38F58E9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4D96-59DD-4F42-AF8C-0145DAC0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09E0-B3D4-47E4-9F8D-48D0D0AF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63D0-0E7E-44A4-9F76-059FF67E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A1643-7275-4DF0-9938-3290EF8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E4B1-55ED-4AF9-B56F-DB29BD94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D16D9-496B-4FF8-AE55-391A12F0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A7D-A9D0-43AA-BB50-4C84413E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1D2F-E0C9-4D19-BBD6-5B59DEA3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7510-8408-4E96-837F-B8912E8A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FE735-9E26-4C23-B9F5-7F7D8FA5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1D592-2E66-4734-BAC1-73018F05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3F7E1-3B7D-4A72-9E11-3EDA8C65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F2ADA-659C-4F8D-ADE5-BE8A1209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0DC44-A500-4499-B6F4-DBBC1A3A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62A6-F001-4A19-8CFD-7487B573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1D31-0F63-4A54-B85A-FE7C4D461F7D}" type="datetimeFigureOut">
              <a:rPr lang="en-US" smtClean="0"/>
              <a:t>16/04/2020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75C3-89D0-4143-BB95-5110592CA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5048-CD92-4310-8D2B-FDBCD7C0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D557-BFDC-47D2-ABAA-493AFC1C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FF7-423A-423A-B66E-A446B945B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A0F8-77FC-4F88-BED2-537F39DFB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F894-B393-4D6F-ACD1-ADAEECD0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activity with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E179-7738-41F8-B6E6-5B93A0AD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FA59AF-753A-4AB2-A75A-184A5C32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4" y="1739136"/>
            <a:ext cx="1173911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=".MainActivity"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action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="android.intent.action.MAIN"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="android.intent.category.LAUNCHER"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action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="android.intent.action.VIEW"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:scheme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="http"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:host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="*"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="android.intent.category.DEFAULT"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="android.intent.category.BROWSABLE"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2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EDE2-56F4-4478-A883-9B27977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sửa onClickListener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F1B5-0BC5-4577-8125-572FE240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7BD7AF-1ED6-4E5D-A73D-7D645F8B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84900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(checkPassword(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edtU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.getText().toString()))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intHello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Intent(MainActivity.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HelloActivity.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startActivityForResult(intHello,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CODE_HELLO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Uri page = Uri.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"http://vnexpress.net"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intWeb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Intent(Intent.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page);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//startActivity(intWeb);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chooser = Intent.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createChooser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(intWeb,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"Chọn App để gọi"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(intWeb.resolveActivity(getPackageManager()) !=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startActivity(chooser);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514976-CFD7-4483-8003-0F9DE7AE5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28" b="40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90B6-B219-42DF-85FB-43029AD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800"/>
              <a:t>Thiết kế Views cho Main_Activity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B2A4A-9A50-4282-8208-0F8C0B29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5D562AD-832D-4F77-86ED-0B76A747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31600"/>
            <a:ext cx="5570756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="Tên người dùng"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="@+id/edtUsername"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="Mật khẩu"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="@+id/edtPassword"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="textPassword"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="@+id/btnLogin"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="Đăng nhập"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0302-ACAB-43CE-AFEB-053BED64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activity with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85FC-F85A-4811-928D-B5FF9637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Explicit activation</a:t>
            </a:r>
          </a:p>
          <a:p>
            <a:r>
              <a:rPr lang="en-US"/>
              <a:t>Implicit activation</a:t>
            </a:r>
          </a:p>
        </p:txBody>
      </p:sp>
    </p:spTree>
    <p:extLst>
      <p:ext uri="{BB962C8B-B14F-4D97-AF65-F5344CB8AC3E}">
        <p14:creationId xmlns:p14="http://schemas.microsoft.com/office/powerpoint/2010/main" val="37364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9B73-C73E-48A6-8E27-995E517E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Main_Activity.java - onCreate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F5A8-6C4F-4760-BA62-D0BE44A7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en-US"/>
              <a:t>Khai báo các đối t</a:t>
            </a:r>
            <a:r>
              <a:rPr lang="vi-VN"/>
              <a:t>ư</a:t>
            </a:r>
            <a:r>
              <a:rPr lang="en-US"/>
              <a:t>ợng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Bổ sung vào onCreate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144E5-BB45-4C04-8298-C9299465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06025"/>
            <a:ext cx="545213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private final int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CODE_HELLO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edtU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edtP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btnLogin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57727F-0A95-4589-A20C-D285A0F0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01294"/>
            <a:ext cx="833433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edtU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(EditText)findViewById(R.id.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edtUsername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edtP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(EditText)findViewById(R.id.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edtPassword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btnLogin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(Button)findViewById(R.id.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(checkPassword(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edtU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Intent intHello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Intent(MainActivity.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HelloActivity.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startActivityForResult(intHello,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CODE_HELLO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4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1CC-7F6D-4E57-82B6-D596A97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Main_Activity.java - onActivityResult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D2C7-FBAC-401B-94AE-8AA7F161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9D6810-B0F4-42B9-B8E8-004B8F9F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189008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onActivityResult(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requestCode,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resultCode, Intent data)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(requestCode ==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CODE_HELLO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(resultCode ==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s = data.getStringExtra(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Toast.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s, Toast.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BF61-389E-4F5C-BE3D-AC98C00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new Empty Activity - HelloActivity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73B-21EF-4376-8DF0-082EB20C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077CA3-0499-4CAB-AC7B-B7D8D2B9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676980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="Xin chào! Bạn tên gì?"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="@+id/edtHello"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="Xin chào"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="@+id/btnHello"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A090-835A-44F0-BC4D-C02386C3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HelloActivity.java - onCreate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D36A-6BBF-44E1-898B-670A4EEC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FC7C86-4A93-4913-82EC-1EC1BCE1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825625"/>
            <a:ext cx="790953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 btn = (Button)findViewById(R.id.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btnHello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btn.setOnClickListener(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EditText edt = (EditText)findViewById(R.id.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edtHello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Intent ret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ret.putExtra(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edt.getText().toString());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ret.setType(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"text/plan"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setResult(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ret);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finishActivity(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CODE_HELLO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finish();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0302-ACAB-43CE-AFEB-053BED64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activity with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85FC-F85A-4811-928D-B5FF9637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Explicit activation</a:t>
            </a:r>
          </a:p>
          <a:p>
            <a:r>
              <a:rPr lang="en-US" b="1"/>
              <a:t>Implicit activation</a:t>
            </a:r>
          </a:p>
          <a:p>
            <a:pPr lvl="1"/>
            <a:r>
              <a:rPr lang="en-US"/>
              <a:t>Tạo ứng dụng TestBrowser</a:t>
            </a:r>
          </a:p>
          <a:p>
            <a:pPr lvl="1"/>
            <a:r>
              <a:rPr lang="en-US"/>
              <a:t>onCreate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64851C-0C66-46C1-BB58-37791727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72" y="3573653"/>
            <a:ext cx="1003992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url = getIntent().getDataString();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 ==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url =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 Data Provided"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 textView = (TextView) findViewById(R.id.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txtLink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textView.setText(url);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Intent</vt:lpstr>
      <vt:lpstr>PowerPoint Presentation</vt:lpstr>
      <vt:lpstr>Thiết kế Views cho Main_Activity</vt:lpstr>
      <vt:lpstr>Starting activity with Intent</vt:lpstr>
      <vt:lpstr>Main_Activity.java - onCreate</vt:lpstr>
      <vt:lpstr>Main_Activity.java - onActivityResult</vt:lpstr>
      <vt:lpstr>Add new Empty Activity - HelloActivity</vt:lpstr>
      <vt:lpstr>HelloActivity.java - onCreate</vt:lpstr>
      <vt:lpstr>Starting activity with Intent</vt:lpstr>
      <vt:lpstr>Starting activity with Intent</vt:lpstr>
      <vt:lpstr>Chỉnh sửa onClickListener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</dc:title>
  <dc:creator>Nghia Tran Dinh</dc:creator>
  <cp:lastModifiedBy>Nghia Tran Dinh</cp:lastModifiedBy>
  <cp:revision>7</cp:revision>
  <dcterms:created xsi:type="dcterms:W3CDTF">2020-04-15T09:14:49Z</dcterms:created>
  <dcterms:modified xsi:type="dcterms:W3CDTF">2020-04-16T09:37:23Z</dcterms:modified>
</cp:coreProperties>
</file>