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8" r:id="rId7"/>
    <p:sldId id="266" r:id="rId8"/>
    <p:sldId id="267" r:id="rId9"/>
    <p:sldId id="269" r:id="rId10"/>
    <p:sldId id="259" r:id="rId11"/>
    <p:sldId id="271" r:id="rId12"/>
    <p:sldId id="270" r:id="rId13"/>
    <p:sldId id="265" r:id="rId14"/>
    <p:sldId id="272" r:id="rId15"/>
    <p:sldId id="274" r:id="rId16"/>
    <p:sldId id="273" r:id="rId17"/>
    <p:sldId id="258" r:id="rId18"/>
    <p:sldId id="275" r:id="rId19"/>
    <p:sldId id="276" r:id="rId20"/>
    <p:sldId id="280" r:id="rId21"/>
    <p:sldId id="260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EF8A-DB72-439D-94EB-67EC8158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6356B-8E4C-41D2-8C53-3531E22A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0703-03D9-446F-AF5E-738F5DBF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1E50-00E6-417C-92B6-10610B59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50D4-85E0-4CF1-A408-F122EE3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BCF-3F6A-49F6-92D2-94EFEE85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A4D0-C03C-4981-9710-F237B252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5C50-7EA7-4BEE-86EB-16734682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6DEC-E1BE-4A4D-A2C9-1EBA9423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D48A-D3B1-46D4-988A-0D1FBE6E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CA750-DA06-4C34-AA68-98304FF5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346C-C7B5-400E-A16C-169DEDFB3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95B0-A39F-4BAE-AAB9-6C2B3580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9B40-4E1C-485D-AEA1-433D44C7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DDE1-6F4E-4E8E-A327-8365F6F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19E8-0786-45F3-BC74-65976921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1A65-E8C1-4BF7-A071-498A5D56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91AC-2FD8-4FC5-B10A-FE810FA0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F10F-089C-4B0E-8049-D2BEC789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068A-1443-4626-A74B-565964E7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631B-72EC-427D-BA96-C664B9E5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7847-3897-40D4-BD83-0E976189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20C0-BC03-4A93-B835-4B8F29DE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706C-DD41-4989-9AD2-F82D9C24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1631-5FAA-41CD-9172-3994DAF7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A08D-D44A-4C1B-B9C8-F5DE02B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F237-39A6-4BCD-B5F3-E617E2105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CD19-EAFC-41D2-B604-99B98F03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B108-9D46-405A-B3BA-C1D03368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D1FD2-1662-447A-BD62-D77BFFB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A82C-56D7-4CC0-84FB-2DD67E7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379F-B471-404D-8F74-358CA4F1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093BF-4849-465B-9461-F41B0F2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63DB-635B-4BC4-9C5D-A866F84F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F3838-44D1-4474-A1BB-80AF9DD48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C8649-EB3F-4A6B-9213-E39A960A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1291-0317-40DE-8288-51060826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EEDB-DE05-4619-8BD7-036F87C9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F56D5-9489-4997-AC6C-AE240AB0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80AA-9CED-4EEF-8E66-AE83917E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BCEED-3887-4593-87A9-4A203BCA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16294-F6B8-4846-A38D-A880FFC7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73A7-CE01-4947-82E7-24C3D0C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F252-2C97-4A67-B810-FF50595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7B1CD-A513-408E-BBDC-6A79BF0C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3189-E013-48B2-97F1-98661CD4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524C-41A0-4105-BBB7-7709EE61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2E89-7B76-4A1E-BC69-3F6E52FD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5417B-6CCE-4155-AD53-B74B3D3E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200D-C7D6-4ABE-BC43-8CF60D53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F6A9-83A4-46C8-80AB-D68D9D63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3EBF-D53E-49C6-847D-DAEA569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5876-6770-4B12-A284-C61BA809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2DD61-5938-4B27-9D5B-1ADD2A043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B562-3061-46E5-A98E-FE9C64D3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A6D29-71FC-4AAA-BB1C-76CBEF2A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1791-3E36-421D-BEEB-E6D765C5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09095-1F74-4B68-B4C6-FD2F60A9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F093B-EA52-462B-B491-CEBAB3A1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BFD4-B445-4E02-B1A8-8D0471F3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A224-99D6-47F1-87E9-64618EEB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B4E2-48B7-4D0A-B618-8CD9A66388BF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CDE8-204E-4080-841E-15C8D651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6EF5-0142-4FB1-A1B0-64910161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B1B0-1572-4469-94B0-A17DE419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EF37-EA7B-476C-96A5-01B78D5A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Interface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6A5F-6BEA-4625-9F2D-136D46C95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2: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br>
              <a:rPr lang="en-US" sz="2800" dirty="0"/>
            </a:br>
            <a:r>
              <a:rPr lang="en-US" sz="2800" dirty="0" err="1"/>
              <a:t>Chỉnh</a:t>
            </a:r>
            <a:r>
              <a:rPr lang="en-US" sz="2800" dirty="0"/>
              <a:t> font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DAB-D9A9-40AC-A69C-2E68C1A3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744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layout </a:t>
            </a:r>
            <a:r>
              <a:rPr lang="en-US" sz="2400" dirty="0" err="1"/>
              <a:t>mới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my_custom_layout_list1.xml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LinearLayout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01 </a:t>
            </a:r>
            <a:r>
              <a:rPr lang="en-US" sz="2400" dirty="0" err="1"/>
              <a:t>Textview</a:t>
            </a:r>
            <a:r>
              <a:rPr lang="en-US" sz="2400" dirty="0"/>
              <a:t> (</a:t>
            </a:r>
            <a:r>
              <a:rPr lang="en-US" sz="2400" i="1" dirty="0">
                <a:solidFill>
                  <a:srgbClr val="FF0000"/>
                </a:solidFill>
              </a:rPr>
              <a:t>label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54F82-7350-4764-A62C-AF12B188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23" y="1011981"/>
            <a:ext cx="6491034" cy="5212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2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2: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br>
              <a:rPr lang="en-US" sz="2800" dirty="0"/>
            </a:br>
            <a:r>
              <a:rPr lang="en-US" sz="2800" dirty="0" err="1"/>
              <a:t>Chỉnh</a:t>
            </a:r>
            <a:r>
              <a:rPr lang="en-US" sz="2800" dirty="0"/>
              <a:t> font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DAB-D9A9-40AC-A69C-2E68C1A3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744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Text </a:t>
            </a:r>
            <a:r>
              <a:rPr lang="en-US" sz="2400" dirty="0" err="1"/>
              <a:t>và</a:t>
            </a:r>
            <a:r>
              <a:rPr lang="en-US" sz="2400" dirty="0"/>
              <a:t> them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, font</a:t>
            </a:r>
          </a:p>
          <a:p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5AFAF6-15EE-4F11-896D-FC46377A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840" y="1792021"/>
            <a:ext cx="687880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"6dp"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"@+id/label"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"#220000ff"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"1dp"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"#ffff0000"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"35sp"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2: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br>
              <a:rPr lang="en-US" sz="2800" dirty="0"/>
            </a:br>
            <a:r>
              <a:rPr lang="en-US" sz="2800" dirty="0" err="1"/>
              <a:t>Chỉnh</a:t>
            </a:r>
            <a:r>
              <a:rPr lang="en-US" sz="2800" dirty="0"/>
              <a:t> font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 (</a:t>
            </a:r>
            <a:r>
              <a:rPr lang="en-US" sz="2800" dirty="0" err="1"/>
              <a:t>tt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DAB-D9A9-40AC-A69C-2E68C1A3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744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testList.java</a:t>
            </a:r>
          </a:p>
          <a:p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36593C-B23C-47A3-845F-79F2CD5F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18" y="4901625"/>
            <a:ext cx="672652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my_custom_layout_list1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9A1E1-4A6B-42D8-8EB3-1BE94DB3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62" y="477520"/>
            <a:ext cx="2819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3: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Listview</a:t>
            </a:r>
            <a:r>
              <a:rPr lang="en-US" sz="3200" dirty="0"/>
              <a:t> (+ icon)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DAB-D9A9-40AC-A69C-2E68C1A3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customAdapter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ArrayAdapter</a:t>
            </a:r>
            <a:r>
              <a:rPr lang="en-US" sz="2400" dirty="0"/>
              <a:t>,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thêm</a:t>
            </a:r>
            <a:r>
              <a:rPr lang="en-US" sz="2400" dirty="0"/>
              <a:t> icon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getView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91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3: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Listview</a:t>
            </a:r>
            <a:r>
              <a:rPr lang="en-US" sz="3200" dirty="0"/>
              <a:t> (+ icon)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171AC-08B6-4B7D-A9E9-89E0E799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74" y="1316005"/>
            <a:ext cx="9785051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CustomIconLabelAdapter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Integer[]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CustomIconLabelAdapter(Context context,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layoutTobeInflated, String[] items, Integer[] thumbnail)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R.layout.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my_custom_layout_list1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items);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thumbnail;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items;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getView(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convertView, ViewGroup parent)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LayoutInflater inflater = ((Activity)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).getLayoutInflater();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View row = inflater.inflate(R.layout.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my_custom_layout_list1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 label = (TextView) row.findViewById(R.id.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ImageView icon = (ImageView) row.findViewById(R.id.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label.setText(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icon.setImageResource(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2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3: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Listview</a:t>
            </a:r>
            <a:r>
              <a:rPr lang="en-US" sz="3200" dirty="0"/>
              <a:t> (+ icon)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4097-743B-43BA-8032-7B3D06EC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45734"/>
            <a:ext cx="384048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my_custom_layout_list1.xml</a:t>
            </a:r>
            <a:r>
              <a:rPr lang="en-US" sz="2400" dirty="0"/>
              <a:t>,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ImageView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icon</a:t>
            </a:r>
            <a:r>
              <a:rPr lang="en-US" sz="2400" dirty="0"/>
              <a:t>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orientation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LinearLayout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horizontal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3AFB2-14D8-443B-BC0A-56E3C6D6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41" y="1011981"/>
            <a:ext cx="6923223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D650-0039-4478-A3AE-198533C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3: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Listview</a:t>
            </a:r>
            <a:r>
              <a:rPr lang="en-US" sz="3200" dirty="0"/>
              <a:t> (+ icon)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4097-743B-43BA-8032-7B3D06EC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097281"/>
            <a:ext cx="881888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adapter testList.java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22BCF8-2A7C-426A-8121-A1B5A83F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1737360"/>
            <a:ext cx="11144397" cy="43242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"TP.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Hồ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Chí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Minh"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Nẵng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Hải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Phòng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Thơ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Integer[]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thumb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={R.drawable.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,R.drawable.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,R.drawable.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,R.drawable.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,R.drawable.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city_icon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mytxtCity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adapter;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CustomIconLabelAdapter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activity_test_list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mytxtCity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CustomIconLabelAdapter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R.layout.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my_custom_layout_list1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//_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myList.setBackgroundColor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parent, View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item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thongbao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0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E81E-D05E-407F-8B0D-ADA805F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A052-6D47-4F79-891F-E037DD37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CC5A1-1224-4A4F-9699-566646D6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85725"/>
            <a:ext cx="97155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E81E-D05E-407F-8B0D-ADA805F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A052-6D47-4F79-891F-E037DD37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E082A-0AF0-4458-B022-663E253C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76687"/>
            <a:ext cx="6934200" cy="39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AA7B-2B5A-4C98-9FC4-456733F8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0D9D-47F7-43C5-877F-40AE9FA2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0E91C-E867-4B06-8342-13DD4E5C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53243"/>
            <a:ext cx="8229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517F-7F6B-4F24-9D24-1DD9D0E5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Listview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AE0FF-19B3-4176-9AF8-2A2EEFF4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91" y="0"/>
            <a:ext cx="918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8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D42EB-7087-4618-B2A5-E73BE24F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2" y="375920"/>
            <a:ext cx="9477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A7F9-32F0-442E-8560-6FC1025B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87F5D-5AEF-4492-8203-0D51DB81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0" y="1283840"/>
            <a:ext cx="6583154" cy="46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A7F9-32F0-442E-8560-6FC1025B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05517-F96B-4CF4-BC1C-06C8E631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9096"/>
            <a:ext cx="7916545" cy="40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8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AA2D5-9D42-4212-A0DF-A8660B98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33437"/>
            <a:ext cx="9505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4E88A-3D71-4462-9A27-F11F302B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33375"/>
            <a:ext cx="96583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58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2BA3B-DDC0-4E5B-8478-EF34A2A2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Thực hành - ToDoManager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A3FB-AC46-4EE6-8DBC-7E5C8AB8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738691"/>
            <a:ext cx="9144000" cy="73910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Lab – UserInterface.pdf</a:t>
            </a:r>
          </a:p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Khung project từ https://github.com/aporter/coursera-android-labs/tree/master/UserInterface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6AB3B-625A-48A3-A058-68F63FFB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" y="307731"/>
            <a:ext cx="2268659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7D445-DD0D-4838-A923-0453ECC1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61" y="307731"/>
            <a:ext cx="2268659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91FD4D9-1A8F-4102-8151-711A96A1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347" y="330045"/>
            <a:ext cx="2248671" cy="399763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70FDCF-E32D-45B4-B112-3CFA47DD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41E6E-B180-45D1-B727-9DC14E80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22" y="0"/>
            <a:ext cx="916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6386-C43A-474F-90A9-052B2BFA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F801-C247-4742-A30F-B52F7E6D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23" y="0"/>
            <a:ext cx="9169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54B1-F4B9-40E6-BCA2-0F5A31F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B25E-EE72-4A3D-902E-CD262D67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phố</a:t>
            </a:r>
            <a:r>
              <a:rPr lang="en-US" sz="2800" dirty="0"/>
              <a:t>: TP.HCM, </a:t>
            </a:r>
            <a:r>
              <a:rPr lang="en-US" sz="2800" dirty="0" err="1"/>
              <a:t>Hà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, </a:t>
            </a:r>
            <a:r>
              <a:rPr lang="en-US" sz="2800" dirty="0" err="1"/>
              <a:t>Đà</a:t>
            </a:r>
            <a:r>
              <a:rPr lang="en-US" sz="2800" dirty="0"/>
              <a:t> </a:t>
            </a:r>
            <a:r>
              <a:rPr lang="en-US" sz="2800" dirty="0" err="1"/>
              <a:t>Nẵng</a:t>
            </a:r>
            <a:r>
              <a:rPr lang="en-US" sz="2800" dirty="0"/>
              <a:t>…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r>
              <a:rPr lang="en-US" sz="2800" dirty="0"/>
              <a:t> widget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Khi</a:t>
            </a:r>
            <a:r>
              <a:rPr lang="en-US" sz="2800" dirty="0"/>
              <a:t> click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list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Toast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Textview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58EC8-38AB-4C4B-9FD2-3FDCF417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70" y="268179"/>
            <a:ext cx="3775690" cy="63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54B1-F4B9-40E6-BCA2-0F5A31F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1 (</a:t>
            </a:r>
            <a:r>
              <a:rPr lang="en-US" b="1" dirty="0" err="1"/>
              <a:t>tt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B25E-EE72-4A3D-902E-CD262D67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7096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Tạo</a:t>
            </a:r>
            <a:r>
              <a:rPr lang="en-US" sz="2800" dirty="0"/>
              <a:t> empty activity (testList.java)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01 </a:t>
            </a:r>
            <a:r>
              <a:rPr lang="en-US" sz="2800" dirty="0" err="1"/>
              <a:t>TextEditor</a:t>
            </a:r>
            <a:r>
              <a:rPr lang="en-US" sz="2800" dirty="0"/>
              <a:t> (</a:t>
            </a:r>
            <a:r>
              <a:rPr lang="en-US" sz="2800" dirty="0" err="1"/>
              <a:t>txtCity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01 </a:t>
            </a:r>
            <a:r>
              <a:rPr lang="en-US" sz="2800" dirty="0" err="1"/>
              <a:t>ListView</a:t>
            </a:r>
            <a:r>
              <a:rPr lang="en-US" sz="2800" dirty="0"/>
              <a:t> 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8CDD8-BCC9-40BF-88C4-93531A5B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94" y="914400"/>
            <a:ext cx="5959494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54B1-F4B9-40E6-BCA2-0F5A31F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1 (</a:t>
            </a:r>
            <a:r>
              <a:rPr lang="en-US" b="1" dirty="0" err="1"/>
              <a:t>tt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B25E-EE72-4A3D-902E-CD262D67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3752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Trong</a:t>
            </a:r>
            <a:r>
              <a:rPr lang="en-US" sz="2800" dirty="0"/>
              <a:t> TestList.java.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</a:t>
            </a:r>
            <a:r>
              <a:rPr lang="en-US" sz="2800" dirty="0" err="1"/>
              <a:t>gắn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view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ArrayAdapter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onCreate</a:t>
            </a:r>
            <a:r>
              <a:rPr lang="en-US" sz="2800" dirty="0"/>
              <a:t>,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adapter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A5F61E-A203-49BF-A58C-9578AA00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2595751"/>
            <a:ext cx="1005916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"TP.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Hồ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Chí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Nẵng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Hải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Phòng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Thơ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mytxtCity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A40330-F823-463B-83F5-239046A4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4772151"/>
            <a:ext cx="1060258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mytxtCity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android.R.layout.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1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6BE-CB92-4C4D-8BEF-9942408A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1 (</a:t>
            </a:r>
            <a:r>
              <a:rPr lang="en-US" b="1" dirty="0" err="1"/>
              <a:t>tt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2BDC-8EA2-4DC5-B6A5-5741332F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Viết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click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ListView</a:t>
            </a:r>
            <a:r>
              <a:rPr lang="en-US" sz="3200" dirty="0"/>
              <a:t>: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DECB0E-4A64-45F4-859F-CFC1D0E3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768037"/>
            <a:ext cx="1079975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parent, View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item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thongbao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5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370D-F10B-4760-986F-AC96FCA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1 (</a:t>
            </a:r>
            <a:r>
              <a:rPr lang="en-US" b="1" dirty="0" err="1"/>
              <a:t>tt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7E7-F512-4786-88B2-7D2DD3C0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thongbao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2C826A-EFF1-48C4-84BE-55C55C19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87137"/>
            <a:ext cx="928331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thongbao(String 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t.toString(), Toast.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_mytxtCity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"Đang chọn: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t);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466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User Interface classes</vt:lpstr>
      <vt:lpstr>Listview</vt:lpstr>
      <vt:lpstr>PowerPoint Presentation</vt:lpstr>
      <vt:lpstr>PowerPoint Presentation</vt:lpstr>
      <vt:lpstr>Thực hành 1</vt:lpstr>
      <vt:lpstr>Thực hành 1 (tt)</vt:lpstr>
      <vt:lpstr>Thực hành 1 (tt)</vt:lpstr>
      <vt:lpstr>Thực hành 1 (tt)</vt:lpstr>
      <vt:lpstr>Thực hành 1 (tt)</vt:lpstr>
      <vt:lpstr>Thực hành 2: Tùy chỉnh giao diện Listview Chỉnh font chữ và màu sắc: </vt:lpstr>
      <vt:lpstr>Thực hành 2: Tùy chỉnh giao diện Listview Chỉnh font chữ và màu sắc: </vt:lpstr>
      <vt:lpstr>Thực hành 2: Tùy chỉnh giao diện Listview Chỉnh font chữ và màu sắc (tt) </vt:lpstr>
      <vt:lpstr>Thực hành 3: Tùy chỉnh giao diện Listview (+ icon)</vt:lpstr>
      <vt:lpstr>Thực hành 3: Tùy chỉnh giao diện Listview (+ icon)</vt:lpstr>
      <vt:lpstr>Thực hành 3: Tùy chỉnh giao diện Listview (+ icon)</vt:lpstr>
      <vt:lpstr>Thực hành 3: Tùy chỉnh giao diện Listview (+ icon)</vt:lpstr>
      <vt:lpstr>Gridview</vt:lpstr>
      <vt:lpstr>Gridview</vt:lpstr>
      <vt:lpstr>Gridview</vt:lpstr>
      <vt:lpstr>PowerPoint Presentation</vt:lpstr>
      <vt:lpstr>Autocomplete</vt:lpstr>
      <vt:lpstr>Autocomplete</vt:lpstr>
      <vt:lpstr>PowerPoint Presentation</vt:lpstr>
      <vt:lpstr>PowerPoint Presentation</vt:lpstr>
      <vt:lpstr>Thực hành - ToDoManager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classes</dc:title>
  <dc:creator>Nghia Tran Dinh</dc:creator>
  <cp:lastModifiedBy>Nghia Tran Dinh</cp:lastModifiedBy>
  <cp:revision>4</cp:revision>
  <dcterms:created xsi:type="dcterms:W3CDTF">2020-04-24T07:09:26Z</dcterms:created>
  <dcterms:modified xsi:type="dcterms:W3CDTF">2020-04-24T07:11:51Z</dcterms:modified>
</cp:coreProperties>
</file>