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D8BAF3-08E4-446F-AB7A-5EAB10742FF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98CF98B-BBEA-409B-8321-3D2B28924B7D}">
      <dgm:prSet custT="1"/>
      <dgm:spPr/>
      <dgm:t>
        <a:bodyPr/>
        <a:lstStyle/>
        <a:p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Tạo project với main_activity</a:t>
          </a:r>
        </a:p>
      </dgm:t>
    </dgm:pt>
    <dgm:pt modelId="{ABD11881-414C-4CD7-A848-9651E3CCC576}" type="parTrans" cxnId="{C973C2CF-0DFC-4451-A3BB-8B80C727645E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EB35C2-9B18-456A-BB94-D47A0A70373F}" type="sibTrans" cxnId="{C973C2CF-0DFC-4451-A3BB-8B80C727645E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A72B3A-3424-47D3-869A-1B96D7BDC8B4}">
      <dgm:prSet custT="1"/>
      <dgm:spPr/>
      <dgm:t>
        <a:bodyPr/>
        <a:lstStyle/>
        <a:p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Tạo fragment1 dạng list và cho hiển thị lên main_activity</a:t>
          </a:r>
        </a:p>
      </dgm:t>
    </dgm:pt>
    <dgm:pt modelId="{53DF9B80-2E8C-4901-BBAC-3C5D99536809}" type="parTrans" cxnId="{3876CF5C-D3BD-40E5-B045-D22CC0016D29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CBE455-C683-42BC-9A70-75E22090C133}" type="sibTrans" cxnId="{3876CF5C-D3BD-40E5-B045-D22CC0016D29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D14BB6-2D5C-41C5-B690-F827DF380DCF}">
      <dgm:prSet custT="1"/>
      <dgm:spPr/>
      <dgm:t>
        <a:bodyPr/>
        <a:lstStyle/>
        <a:p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Tạo fragment2 chứa textview và cho hiển thị lên main_activity cùng với fragment1</a:t>
          </a:r>
        </a:p>
      </dgm:t>
    </dgm:pt>
    <dgm:pt modelId="{044A3C92-6DB2-421E-B2A0-1878BEB7237F}" type="parTrans" cxnId="{2AE76EBA-93E2-49BC-BDA5-3795E68DB9AD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928335-84E5-4369-B0BD-ED37E1D3E5B0}" type="sibTrans" cxnId="{2AE76EBA-93E2-49BC-BDA5-3795E68DB9AD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C9696B-9F0C-43CD-9C4B-A8E06D465083}">
      <dgm:prSet custT="1"/>
      <dgm:spPr/>
      <dgm:t>
        <a:bodyPr/>
        <a:lstStyle/>
        <a:p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Bổ sung hỗ trợ xoay màn hình (tự làm có h</a:t>
          </a:r>
          <a:r>
            <a:rPr lang="vi-VN" sz="280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ớng dẫn)</a:t>
          </a:r>
        </a:p>
      </dgm:t>
    </dgm:pt>
    <dgm:pt modelId="{A923FA45-9ECD-4C78-B152-FD4E35A9F33C}" type="parTrans" cxnId="{8C69ED35-20D3-4B73-B5CD-D7DB37148DC6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AA5ABA-F75B-4DC9-9996-0931B011A61E}" type="sibTrans" cxnId="{8C69ED35-20D3-4B73-B5CD-D7DB37148DC6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CE7CF2-F054-4993-9B53-D76CFB2F3DD7}" type="pres">
      <dgm:prSet presAssocID="{21D8BAF3-08E4-446F-AB7A-5EAB10742FF3}" presName="vert0" presStyleCnt="0">
        <dgm:presLayoutVars>
          <dgm:dir/>
          <dgm:animOne val="branch"/>
          <dgm:animLvl val="lvl"/>
        </dgm:presLayoutVars>
      </dgm:prSet>
      <dgm:spPr/>
    </dgm:pt>
    <dgm:pt modelId="{33D35500-4732-4515-A53C-7E96554401FC}" type="pres">
      <dgm:prSet presAssocID="{D98CF98B-BBEA-409B-8321-3D2B28924B7D}" presName="thickLine" presStyleLbl="alignNode1" presStyleIdx="0" presStyleCnt="4"/>
      <dgm:spPr/>
    </dgm:pt>
    <dgm:pt modelId="{698D58C1-C465-4D2A-B1E8-11A05407C50D}" type="pres">
      <dgm:prSet presAssocID="{D98CF98B-BBEA-409B-8321-3D2B28924B7D}" presName="horz1" presStyleCnt="0"/>
      <dgm:spPr/>
    </dgm:pt>
    <dgm:pt modelId="{A55E22D9-3A99-4BC6-9452-13892060ED12}" type="pres">
      <dgm:prSet presAssocID="{D98CF98B-BBEA-409B-8321-3D2B28924B7D}" presName="tx1" presStyleLbl="revTx" presStyleIdx="0" presStyleCnt="4"/>
      <dgm:spPr/>
    </dgm:pt>
    <dgm:pt modelId="{AAC2BBD5-BF91-4FF7-946E-36E5A19324CB}" type="pres">
      <dgm:prSet presAssocID="{D98CF98B-BBEA-409B-8321-3D2B28924B7D}" presName="vert1" presStyleCnt="0"/>
      <dgm:spPr/>
    </dgm:pt>
    <dgm:pt modelId="{F06D9A70-05DB-44D9-80C1-1071C81C65FA}" type="pres">
      <dgm:prSet presAssocID="{02A72B3A-3424-47D3-869A-1B96D7BDC8B4}" presName="thickLine" presStyleLbl="alignNode1" presStyleIdx="1" presStyleCnt="4"/>
      <dgm:spPr/>
    </dgm:pt>
    <dgm:pt modelId="{97F3C789-219E-4B56-AD53-ED34A01C3914}" type="pres">
      <dgm:prSet presAssocID="{02A72B3A-3424-47D3-869A-1B96D7BDC8B4}" presName="horz1" presStyleCnt="0"/>
      <dgm:spPr/>
    </dgm:pt>
    <dgm:pt modelId="{41AAE6C4-7E09-4C52-B7D9-EC25513BA140}" type="pres">
      <dgm:prSet presAssocID="{02A72B3A-3424-47D3-869A-1B96D7BDC8B4}" presName="tx1" presStyleLbl="revTx" presStyleIdx="1" presStyleCnt="4"/>
      <dgm:spPr/>
    </dgm:pt>
    <dgm:pt modelId="{7AFC0980-EB19-4A4E-9664-7F87336604EF}" type="pres">
      <dgm:prSet presAssocID="{02A72B3A-3424-47D3-869A-1B96D7BDC8B4}" presName="vert1" presStyleCnt="0"/>
      <dgm:spPr/>
    </dgm:pt>
    <dgm:pt modelId="{9E769251-3CD7-4BDE-AA1A-3C586A897B2B}" type="pres">
      <dgm:prSet presAssocID="{69D14BB6-2D5C-41C5-B690-F827DF380DCF}" presName="thickLine" presStyleLbl="alignNode1" presStyleIdx="2" presStyleCnt="4"/>
      <dgm:spPr/>
    </dgm:pt>
    <dgm:pt modelId="{93E69B2D-5092-4C17-B08F-8DD88C92D930}" type="pres">
      <dgm:prSet presAssocID="{69D14BB6-2D5C-41C5-B690-F827DF380DCF}" presName="horz1" presStyleCnt="0"/>
      <dgm:spPr/>
    </dgm:pt>
    <dgm:pt modelId="{EE10397F-E099-4D7D-BE65-7E0C64D3DF15}" type="pres">
      <dgm:prSet presAssocID="{69D14BB6-2D5C-41C5-B690-F827DF380DCF}" presName="tx1" presStyleLbl="revTx" presStyleIdx="2" presStyleCnt="4"/>
      <dgm:spPr/>
    </dgm:pt>
    <dgm:pt modelId="{156DDB86-E591-402C-865F-D6CD129E2B8F}" type="pres">
      <dgm:prSet presAssocID="{69D14BB6-2D5C-41C5-B690-F827DF380DCF}" presName="vert1" presStyleCnt="0"/>
      <dgm:spPr/>
    </dgm:pt>
    <dgm:pt modelId="{3D8F6B8A-1E3C-48C5-9B56-D040E18D6137}" type="pres">
      <dgm:prSet presAssocID="{ACC9696B-9F0C-43CD-9C4B-A8E06D465083}" presName="thickLine" presStyleLbl="alignNode1" presStyleIdx="3" presStyleCnt="4"/>
      <dgm:spPr/>
    </dgm:pt>
    <dgm:pt modelId="{936F39D2-23D0-4509-906D-4931BEA256A1}" type="pres">
      <dgm:prSet presAssocID="{ACC9696B-9F0C-43CD-9C4B-A8E06D465083}" presName="horz1" presStyleCnt="0"/>
      <dgm:spPr/>
    </dgm:pt>
    <dgm:pt modelId="{A8299DBC-A4A6-459A-B62C-181AF66E4273}" type="pres">
      <dgm:prSet presAssocID="{ACC9696B-9F0C-43CD-9C4B-A8E06D465083}" presName="tx1" presStyleLbl="revTx" presStyleIdx="3" presStyleCnt="4"/>
      <dgm:spPr/>
    </dgm:pt>
    <dgm:pt modelId="{569DBAD3-73D6-45E8-9235-2B8BAD64EA8A}" type="pres">
      <dgm:prSet presAssocID="{ACC9696B-9F0C-43CD-9C4B-A8E06D465083}" presName="vert1" presStyleCnt="0"/>
      <dgm:spPr/>
    </dgm:pt>
  </dgm:ptLst>
  <dgm:cxnLst>
    <dgm:cxn modelId="{02DDCE0A-8F31-4685-943E-284266971250}" type="presOf" srcId="{69D14BB6-2D5C-41C5-B690-F827DF380DCF}" destId="{EE10397F-E099-4D7D-BE65-7E0C64D3DF15}" srcOrd="0" destOrd="0" presId="urn:microsoft.com/office/officeart/2008/layout/LinedList"/>
    <dgm:cxn modelId="{8C69ED35-20D3-4B73-B5CD-D7DB37148DC6}" srcId="{21D8BAF3-08E4-446F-AB7A-5EAB10742FF3}" destId="{ACC9696B-9F0C-43CD-9C4B-A8E06D465083}" srcOrd="3" destOrd="0" parTransId="{A923FA45-9ECD-4C78-B152-FD4E35A9F33C}" sibTransId="{75AA5ABA-F75B-4DC9-9996-0931B011A61E}"/>
    <dgm:cxn modelId="{3876CF5C-D3BD-40E5-B045-D22CC0016D29}" srcId="{21D8BAF3-08E4-446F-AB7A-5EAB10742FF3}" destId="{02A72B3A-3424-47D3-869A-1B96D7BDC8B4}" srcOrd="1" destOrd="0" parTransId="{53DF9B80-2E8C-4901-BBAC-3C5D99536809}" sibTransId="{31CBE455-C683-42BC-9A70-75E22090C133}"/>
    <dgm:cxn modelId="{41FECA82-B1AA-4504-8FA3-F00477C3FAD5}" type="presOf" srcId="{21D8BAF3-08E4-446F-AB7A-5EAB10742FF3}" destId="{4FCE7CF2-F054-4993-9B53-D76CFB2F3DD7}" srcOrd="0" destOrd="0" presId="urn:microsoft.com/office/officeart/2008/layout/LinedList"/>
    <dgm:cxn modelId="{2AE76EBA-93E2-49BC-BDA5-3795E68DB9AD}" srcId="{21D8BAF3-08E4-446F-AB7A-5EAB10742FF3}" destId="{69D14BB6-2D5C-41C5-B690-F827DF380DCF}" srcOrd="2" destOrd="0" parTransId="{044A3C92-6DB2-421E-B2A0-1878BEB7237F}" sibTransId="{1C928335-84E5-4369-B0BD-ED37E1D3E5B0}"/>
    <dgm:cxn modelId="{BE1838C0-209F-46CE-BE9B-05E9B89B7575}" type="presOf" srcId="{ACC9696B-9F0C-43CD-9C4B-A8E06D465083}" destId="{A8299DBC-A4A6-459A-B62C-181AF66E4273}" srcOrd="0" destOrd="0" presId="urn:microsoft.com/office/officeart/2008/layout/LinedList"/>
    <dgm:cxn modelId="{C973C2CF-0DFC-4451-A3BB-8B80C727645E}" srcId="{21D8BAF3-08E4-446F-AB7A-5EAB10742FF3}" destId="{D98CF98B-BBEA-409B-8321-3D2B28924B7D}" srcOrd="0" destOrd="0" parTransId="{ABD11881-414C-4CD7-A848-9651E3CCC576}" sibTransId="{7FEB35C2-9B18-456A-BB94-D47A0A70373F}"/>
    <dgm:cxn modelId="{0F31ECF3-2DA6-419F-A377-BE7942D40725}" type="presOf" srcId="{D98CF98B-BBEA-409B-8321-3D2B28924B7D}" destId="{A55E22D9-3A99-4BC6-9452-13892060ED12}" srcOrd="0" destOrd="0" presId="urn:microsoft.com/office/officeart/2008/layout/LinedList"/>
    <dgm:cxn modelId="{395F4EFD-375E-40A1-9325-9DDB5344DA32}" type="presOf" srcId="{02A72B3A-3424-47D3-869A-1B96D7BDC8B4}" destId="{41AAE6C4-7E09-4C52-B7D9-EC25513BA140}" srcOrd="0" destOrd="0" presId="urn:microsoft.com/office/officeart/2008/layout/LinedList"/>
    <dgm:cxn modelId="{90D9E5EB-2D3A-4671-A97F-EC3AB62DC274}" type="presParOf" srcId="{4FCE7CF2-F054-4993-9B53-D76CFB2F3DD7}" destId="{33D35500-4732-4515-A53C-7E96554401FC}" srcOrd="0" destOrd="0" presId="urn:microsoft.com/office/officeart/2008/layout/LinedList"/>
    <dgm:cxn modelId="{77936FE0-6CE2-45F7-A33D-283B627BEA63}" type="presParOf" srcId="{4FCE7CF2-F054-4993-9B53-D76CFB2F3DD7}" destId="{698D58C1-C465-4D2A-B1E8-11A05407C50D}" srcOrd="1" destOrd="0" presId="urn:microsoft.com/office/officeart/2008/layout/LinedList"/>
    <dgm:cxn modelId="{18335704-59C8-441E-AE2B-A16C88418718}" type="presParOf" srcId="{698D58C1-C465-4D2A-B1E8-11A05407C50D}" destId="{A55E22D9-3A99-4BC6-9452-13892060ED12}" srcOrd="0" destOrd="0" presId="urn:microsoft.com/office/officeart/2008/layout/LinedList"/>
    <dgm:cxn modelId="{FB4C3E7B-F2B5-4C1F-8E5B-44F6F800FD20}" type="presParOf" srcId="{698D58C1-C465-4D2A-B1E8-11A05407C50D}" destId="{AAC2BBD5-BF91-4FF7-946E-36E5A19324CB}" srcOrd="1" destOrd="0" presId="urn:microsoft.com/office/officeart/2008/layout/LinedList"/>
    <dgm:cxn modelId="{C8D761A3-FEF2-48EE-8824-15AF05F8625D}" type="presParOf" srcId="{4FCE7CF2-F054-4993-9B53-D76CFB2F3DD7}" destId="{F06D9A70-05DB-44D9-80C1-1071C81C65FA}" srcOrd="2" destOrd="0" presId="urn:microsoft.com/office/officeart/2008/layout/LinedList"/>
    <dgm:cxn modelId="{0FF2C524-78EC-4699-A31B-53DD8188910F}" type="presParOf" srcId="{4FCE7CF2-F054-4993-9B53-D76CFB2F3DD7}" destId="{97F3C789-219E-4B56-AD53-ED34A01C3914}" srcOrd="3" destOrd="0" presId="urn:microsoft.com/office/officeart/2008/layout/LinedList"/>
    <dgm:cxn modelId="{6C353946-C812-4A61-B121-301076330108}" type="presParOf" srcId="{97F3C789-219E-4B56-AD53-ED34A01C3914}" destId="{41AAE6C4-7E09-4C52-B7D9-EC25513BA140}" srcOrd="0" destOrd="0" presId="urn:microsoft.com/office/officeart/2008/layout/LinedList"/>
    <dgm:cxn modelId="{A86F6EC7-9113-445A-AF93-524CB3D4B36B}" type="presParOf" srcId="{97F3C789-219E-4B56-AD53-ED34A01C3914}" destId="{7AFC0980-EB19-4A4E-9664-7F87336604EF}" srcOrd="1" destOrd="0" presId="urn:microsoft.com/office/officeart/2008/layout/LinedList"/>
    <dgm:cxn modelId="{F9997A86-3E39-4B49-A7D1-B6BC01E275BB}" type="presParOf" srcId="{4FCE7CF2-F054-4993-9B53-D76CFB2F3DD7}" destId="{9E769251-3CD7-4BDE-AA1A-3C586A897B2B}" srcOrd="4" destOrd="0" presId="urn:microsoft.com/office/officeart/2008/layout/LinedList"/>
    <dgm:cxn modelId="{03D8E9B6-2A39-40E6-B9D3-6B9086967497}" type="presParOf" srcId="{4FCE7CF2-F054-4993-9B53-D76CFB2F3DD7}" destId="{93E69B2D-5092-4C17-B08F-8DD88C92D930}" srcOrd="5" destOrd="0" presId="urn:microsoft.com/office/officeart/2008/layout/LinedList"/>
    <dgm:cxn modelId="{765ACAFF-0AE3-4418-9DB1-546B881A6F8F}" type="presParOf" srcId="{93E69B2D-5092-4C17-B08F-8DD88C92D930}" destId="{EE10397F-E099-4D7D-BE65-7E0C64D3DF15}" srcOrd="0" destOrd="0" presId="urn:microsoft.com/office/officeart/2008/layout/LinedList"/>
    <dgm:cxn modelId="{64D74064-AAFD-4C2E-9FDF-D6445A2D528F}" type="presParOf" srcId="{93E69B2D-5092-4C17-B08F-8DD88C92D930}" destId="{156DDB86-E591-402C-865F-D6CD129E2B8F}" srcOrd="1" destOrd="0" presId="urn:microsoft.com/office/officeart/2008/layout/LinedList"/>
    <dgm:cxn modelId="{88B9EB91-C45F-47E1-9A2C-0F43B0465F64}" type="presParOf" srcId="{4FCE7CF2-F054-4993-9B53-D76CFB2F3DD7}" destId="{3D8F6B8A-1E3C-48C5-9B56-D040E18D6137}" srcOrd="6" destOrd="0" presId="urn:microsoft.com/office/officeart/2008/layout/LinedList"/>
    <dgm:cxn modelId="{2A1078DA-50FF-4E05-8982-94C76DF3A763}" type="presParOf" srcId="{4FCE7CF2-F054-4993-9B53-D76CFB2F3DD7}" destId="{936F39D2-23D0-4509-906D-4931BEA256A1}" srcOrd="7" destOrd="0" presId="urn:microsoft.com/office/officeart/2008/layout/LinedList"/>
    <dgm:cxn modelId="{EA2EF129-6C40-43A6-950B-6869E79019FA}" type="presParOf" srcId="{936F39D2-23D0-4509-906D-4931BEA256A1}" destId="{A8299DBC-A4A6-459A-B62C-181AF66E4273}" srcOrd="0" destOrd="0" presId="urn:microsoft.com/office/officeart/2008/layout/LinedList"/>
    <dgm:cxn modelId="{21B5B805-A199-4E42-908C-5B7798A5B029}" type="presParOf" srcId="{936F39D2-23D0-4509-906D-4931BEA256A1}" destId="{569DBAD3-73D6-45E8-9235-2B8BAD64EA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E64C14-C84C-4B6A-A5ED-C1CEB43C0B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16C1AE1-A359-495E-BC5F-7DFBD48C8150}">
      <dgm:prSet/>
      <dgm:spPr/>
      <dgm:t>
        <a:bodyPr/>
        <a:lstStyle/>
        <a:p>
          <a:r>
            <a:rPr lang="en-US"/>
            <a:t>beginTransaction</a:t>
          </a:r>
        </a:p>
      </dgm:t>
    </dgm:pt>
    <dgm:pt modelId="{075FF472-4CA4-4673-94B6-87D14C9F2D43}" type="parTrans" cxnId="{8EE74D5A-A951-4303-B04A-4AA1F1ED1F17}">
      <dgm:prSet/>
      <dgm:spPr/>
      <dgm:t>
        <a:bodyPr/>
        <a:lstStyle/>
        <a:p>
          <a:endParaRPr lang="en-US"/>
        </a:p>
      </dgm:t>
    </dgm:pt>
    <dgm:pt modelId="{F6F2E1C7-FE14-4DAF-B2E9-4A9589C4BB62}" type="sibTrans" cxnId="{8EE74D5A-A951-4303-B04A-4AA1F1ED1F17}">
      <dgm:prSet/>
      <dgm:spPr/>
      <dgm:t>
        <a:bodyPr/>
        <a:lstStyle/>
        <a:p>
          <a:endParaRPr lang="en-US"/>
        </a:p>
      </dgm:t>
    </dgm:pt>
    <dgm:pt modelId="{0568D305-9D44-4D7C-BA4F-6A97D00CC21C}">
      <dgm:prSet/>
      <dgm:spPr/>
      <dgm:t>
        <a:bodyPr/>
        <a:lstStyle/>
        <a:p>
          <a:r>
            <a:rPr lang="en-US"/>
            <a:t>add</a:t>
          </a:r>
        </a:p>
      </dgm:t>
    </dgm:pt>
    <dgm:pt modelId="{93AD0C48-3868-4D7B-9D15-0367C456FB2D}" type="parTrans" cxnId="{B1E8DE79-0705-4C51-9F72-B4E035714195}">
      <dgm:prSet/>
      <dgm:spPr/>
      <dgm:t>
        <a:bodyPr/>
        <a:lstStyle/>
        <a:p>
          <a:endParaRPr lang="en-US"/>
        </a:p>
      </dgm:t>
    </dgm:pt>
    <dgm:pt modelId="{931811D3-4593-4A9C-8105-60B726C2779A}" type="sibTrans" cxnId="{B1E8DE79-0705-4C51-9F72-B4E035714195}">
      <dgm:prSet/>
      <dgm:spPr/>
      <dgm:t>
        <a:bodyPr/>
        <a:lstStyle/>
        <a:p>
          <a:endParaRPr lang="en-US"/>
        </a:p>
      </dgm:t>
    </dgm:pt>
    <dgm:pt modelId="{BC7A9BCE-D748-441A-9D11-0A5C468B6EF6}">
      <dgm:prSet/>
      <dgm:spPr/>
      <dgm:t>
        <a:bodyPr/>
        <a:lstStyle/>
        <a:p>
          <a:r>
            <a:rPr lang="en-US"/>
            <a:t>remove</a:t>
          </a:r>
        </a:p>
      </dgm:t>
    </dgm:pt>
    <dgm:pt modelId="{4E789451-8036-4911-B879-58E0D3713A8E}" type="parTrans" cxnId="{DEBF4063-447F-4019-AD19-544D387DE64D}">
      <dgm:prSet/>
      <dgm:spPr/>
      <dgm:t>
        <a:bodyPr/>
        <a:lstStyle/>
        <a:p>
          <a:endParaRPr lang="en-US"/>
        </a:p>
      </dgm:t>
    </dgm:pt>
    <dgm:pt modelId="{254B658E-37C1-4C63-B510-56CCF91D5441}" type="sibTrans" cxnId="{DEBF4063-447F-4019-AD19-544D387DE64D}">
      <dgm:prSet/>
      <dgm:spPr/>
      <dgm:t>
        <a:bodyPr/>
        <a:lstStyle/>
        <a:p>
          <a:endParaRPr lang="en-US"/>
        </a:p>
      </dgm:t>
    </dgm:pt>
    <dgm:pt modelId="{4C5F1674-A298-40CA-A722-8D9251C0875A}">
      <dgm:prSet/>
      <dgm:spPr/>
      <dgm:t>
        <a:bodyPr/>
        <a:lstStyle/>
        <a:p>
          <a:r>
            <a:rPr lang="en-US"/>
            <a:t>replace</a:t>
          </a:r>
        </a:p>
      </dgm:t>
    </dgm:pt>
    <dgm:pt modelId="{DF35E54F-504C-4308-99AA-9FA130F22D77}" type="parTrans" cxnId="{3A9C26CC-D6B0-4981-B6E0-028DFE054534}">
      <dgm:prSet/>
      <dgm:spPr/>
      <dgm:t>
        <a:bodyPr/>
        <a:lstStyle/>
        <a:p>
          <a:endParaRPr lang="en-US"/>
        </a:p>
      </dgm:t>
    </dgm:pt>
    <dgm:pt modelId="{61F30F15-9B4B-4087-B645-69C982E38BDB}" type="sibTrans" cxnId="{3A9C26CC-D6B0-4981-B6E0-028DFE054534}">
      <dgm:prSet/>
      <dgm:spPr/>
      <dgm:t>
        <a:bodyPr/>
        <a:lstStyle/>
        <a:p>
          <a:endParaRPr lang="en-US"/>
        </a:p>
      </dgm:t>
    </dgm:pt>
    <dgm:pt modelId="{D40B6218-6349-4025-8D7F-16A7BACCD061}">
      <dgm:prSet/>
      <dgm:spPr/>
      <dgm:t>
        <a:bodyPr/>
        <a:lstStyle/>
        <a:p>
          <a:r>
            <a:rPr lang="en-US"/>
            <a:t>addToBackStack</a:t>
          </a:r>
        </a:p>
      </dgm:t>
    </dgm:pt>
    <dgm:pt modelId="{DEA894A6-2723-47D5-B5D2-942F3FF2E58B}" type="parTrans" cxnId="{56E49F1E-363D-406A-8953-7BF9B1F9D068}">
      <dgm:prSet/>
      <dgm:spPr/>
      <dgm:t>
        <a:bodyPr/>
        <a:lstStyle/>
        <a:p>
          <a:endParaRPr lang="en-US"/>
        </a:p>
      </dgm:t>
    </dgm:pt>
    <dgm:pt modelId="{40D88AA0-3029-435C-99EB-16F2D76BA5CB}" type="sibTrans" cxnId="{56E49F1E-363D-406A-8953-7BF9B1F9D068}">
      <dgm:prSet/>
      <dgm:spPr/>
      <dgm:t>
        <a:bodyPr/>
        <a:lstStyle/>
        <a:p>
          <a:endParaRPr lang="en-US"/>
        </a:p>
      </dgm:t>
    </dgm:pt>
    <dgm:pt modelId="{0F1A6842-CA2D-429D-826A-06C6A26CB7F6}">
      <dgm:prSet/>
      <dgm:spPr/>
      <dgm:t>
        <a:bodyPr/>
        <a:lstStyle/>
        <a:p>
          <a:r>
            <a:rPr lang="en-US"/>
            <a:t>commit</a:t>
          </a:r>
        </a:p>
      </dgm:t>
    </dgm:pt>
    <dgm:pt modelId="{AF2B4AC0-F1A2-4C81-86EB-775260C9D0BA}" type="parTrans" cxnId="{D9B47DAA-71F0-452D-B9C6-DAEBE6F93D86}">
      <dgm:prSet/>
      <dgm:spPr/>
      <dgm:t>
        <a:bodyPr/>
        <a:lstStyle/>
        <a:p>
          <a:endParaRPr lang="en-US"/>
        </a:p>
      </dgm:t>
    </dgm:pt>
    <dgm:pt modelId="{F5FBB0B8-C995-4687-8D9D-261A212ECD29}" type="sibTrans" cxnId="{D9B47DAA-71F0-452D-B9C6-DAEBE6F93D86}">
      <dgm:prSet/>
      <dgm:spPr/>
      <dgm:t>
        <a:bodyPr/>
        <a:lstStyle/>
        <a:p>
          <a:endParaRPr lang="en-US"/>
        </a:p>
      </dgm:t>
    </dgm:pt>
    <dgm:pt modelId="{5EC0E51C-DE4C-41A1-BDAA-4A56F710B8F9}" type="pres">
      <dgm:prSet presAssocID="{6CE64C14-C84C-4B6A-A5ED-C1CEB43C0B81}" presName="root" presStyleCnt="0">
        <dgm:presLayoutVars>
          <dgm:dir/>
          <dgm:resizeHandles val="exact"/>
        </dgm:presLayoutVars>
      </dgm:prSet>
      <dgm:spPr/>
    </dgm:pt>
    <dgm:pt modelId="{B29FCC6A-E395-49FA-A554-88FD3A207E71}" type="pres">
      <dgm:prSet presAssocID="{016C1AE1-A359-495E-BC5F-7DFBD48C8150}" presName="compNode" presStyleCnt="0"/>
      <dgm:spPr/>
    </dgm:pt>
    <dgm:pt modelId="{96CD3D81-8EB5-48CD-8F94-9757A257026F}" type="pres">
      <dgm:prSet presAssocID="{016C1AE1-A359-495E-BC5F-7DFBD48C8150}" presName="bgRect" presStyleLbl="bgShp" presStyleIdx="0" presStyleCnt="6"/>
      <dgm:spPr/>
    </dgm:pt>
    <dgm:pt modelId="{50048C6B-616C-498C-BE6F-9B59F29066F2}" type="pres">
      <dgm:prSet presAssocID="{016C1AE1-A359-495E-BC5F-7DFBD48C815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D9E1C46C-8F5B-462A-955B-3D954631389F}" type="pres">
      <dgm:prSet presAssocID="{016C1AE1-A359-495E-BC5F-7DFBD48C8150}" presName="spaceRect" presStyleCnt="0"/>
      <dgm:spPr/>
    </dgm:pt>
    <dgm:pt modelId="{8ABB7C4D-07D6-4FD1-BE57-A23CEEE14A39}" type="pres">
      <dgm:prSet presAssocID="{016C1AE1-A359-495E-BC5F-7DFBD48C8150}" presName="parTx" presStyleLbl="revTx" presStyleIdx="0" presStyleCnt="6">
        <dgm:presLayoutVars>
          <dgm:chMax val="0"/>
          <dgm:chPref val="0"/>
        </dgm:presLayoutVars>
      </dgm:prSet>
      <dgm:spPr/>
    </dgm:pt>
    <dgm:pt modelId="{2AAF4F23-7FCF-40D1-8C4F-B5D76439AD44}" type="pres">
      <dgm:prSet presAssocID="{F6F2E1C7-FE14-4DAF-B2E9-4A9589C4BB62}" presName="sibTrans" presStyleCnt="0"/>
      <dgm:spPr/>
    </dgm:pt>
    <dgm:pt modelId="{4DA85F13-5A43-4BE5-853B-A6486CE16F22}" type="pres">
      <dgm:prSet presAssocID="{0568D305-9D44-4D7C-BA4F-6A97D00CC21C}" presName="compNode" presStyleCnt="0"/>
      <dgm:spPr/>
    </dgm:pt>
    <dgm:pt modelId="{4DB40180-A7A2-4703-ADCC-A7A5460CAF21}" type="pres">
      <dgm:prSet presAssocID="{0568D305-9D44-4D7C-BA4F-6A97D00CC21C}" presName="bgRect" presStyleLbl="bgShp" presStyleIdx="1" presStyleCnt="6"/>
      <dgm:spPr/>
    </dgm:pt>
    <dgm:pt modelId="{25130A49-4264-4AA6-8AB8-3252115FADD8}" type="pres">
      <dgm:prSet presAssocID="{0568D305-9D44-4D7C-BA4F-6A97D00CC21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9BA6B667-CB5F-4AA6-BF24-2A7A87226A42}" type="pres">
      <dgm:prSet presAssocID="{0568D305-9D44-4D7C-BA4F-6A97D00CC21C}" presName="spaceRect" presStyleCnt="0"/>
      <dgm:spPr/>
    </dgm:pt>
    <dgm:pt modelId="{B3F08A06-18E6-4C0B-AF73-D2C260370FFB}" type="pres">
      <dgm:prSet presAssocID="{0568D305-9D44-4D7C-BA4F-6A97D00CC21C}" presName="parTx" presStyleLbl="revTx" presStyleIdx="1" presStyleCnt="6">
        <dgm:presLayoutVars>
          <dgm:chMax val="0"/>
          <dgm:chPref val="0"/>
        </dgm:presLayoutVars>
      </dgm:prSet>
      <dgm:spPr/>
    </dgm:pt>
    <dgm:pt modelId="{5A509B14-6E70-4467-85CD-F984F36619D8}" type="pres">
      <dgm:prSet presAssocID="{931811D3-4593-4A9C-8105-60B726C2779A}" presName="sibTrans" presStyleCnt="0"/>
      <dgm:spPr/>
    </dgm:pt>
    <dgm:pt modelId="{A09A70E7-B03D-4030-903B-C0BFBC6BF01C}" type="pres">
      <dgm:prSet presAssocID="{BC7A9BCE-D748-441A-9D11-0A5C468B6EF6}" presName="compNode" presStyleCnt="0"/>
      <dgm:spPr/>
    </dgm:pt>
    <dgm:pt modelId="{3A1CCDD1-9B71-4715-9E6E-1FCA7AA8F819}" type="pres">
      <dgm:prSet presAssocID="{BC7A9BCE-D748-441A-9D11-0A5C468B6EF6}" presName="bgRect" presStyleLbl="bgShp" presStyleIdx="2" presStyleCnt="6"/>
      <dgm:spPr/>
    </dgm:pt>
    <dgm:pt modelId="{4DC48E1C-DCD7-488B-96FB-ECF9F1FA3D47}" type="pres">
      <dgm:prSet presAssocID="{BC7A9BCE-D748-441A-9D11-0A5C468B6EF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601B9A1F-2BF8-4083-8700-3B917835F923}" type="pres">
      <dgm:prSet presAssocID="{BC7A9BCE-D748-441A-9D11-0A5C468B6EF6}" presName="spaceRect" presStyleCnt="0"/>
      <dgm:spPr/>
    </dgm:pt>
    <dgm:pt modelId="{6386C2B4-8924-4327-8C6B-1FC932DBB4B6}" type="pres">
      <dgm:prSet presAssocID="{BC7A9BCE-D748-441A-9D11-0A5C468B6EF6}" presName="parTx" presStyleLbl="revTx" presStyleIdx="2" presStyleCnt="6">
        <dgm:presLayoutVars>
          <dgm:chMax val="0"/>
          <dgm:chPref val="0"/>
        </dgm:presLayoutVars>
      </dgm:prSet>
      <dgm:spPr/>
    </dgm:pt>
    <dgm:pt modelId="{6AF06907-E1FC-43E3-90A8-E34307CFB1E1}" type="pres">
      <dgm:prSet presAssocID="{254B658E-37C1-4C63-B510-56CCF91D5441}" presName="sibTrans" presStyleCnt="0"/>
      <dgm:spPr/>
    </dgm:pt>
    <dgm:pt modelId="{3FA7F34C-F75A-473B-BF52-D6AA20626BD9}" type="pres">
      <dgm:prSet presAssocID="{4C5F1674-A298-40CA-A722-8D9251C0875A}" presName="compNode" presStyleCnt="0"/>
      <dgm:spPr/>
    </dgm:pt>
    <dgm:pt modelId="{01D9B4A8-AA0B-4B5C-83D2-E3CB1FB62F5E}" type="pres">
      <dgm:prSet presAssocID="{4C5F1674-A298-40CA-A722-8D9251C0875A}" presName="bgRect" presStyleLbl="bgShp" presStyleIdx="3" presStyleCnt="6"/>
      <dgm:spPr/>
    </dgm:pt>
    <dgm:pt modelId="{A5E95DC7-C821-4B2A-A92B-4DE0CBB0436A}" type="pres">
      <dgm:prSet presAssocID="{4C5F1674-A298-40CA-A722-8D9251C0875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DE7EAA8A-B4AD-4AB8-A8F3-FCBBC0FFD1CF}" type="pres">
      <dgm:prSet presAssocID="{4C5F1674-A298-40CA-A722-8D9251C0875A}" presName="spaceRect" presStyleCnt="0"/>
      <dgm:spPr/>
    </dgm:pt>
    <dgm:pt modelId="{03B40890-780B-4317-98DF-AE661236607B}" type="pres">
      <dgm:prSet presAssocID="{4C5F1674-A298-40CA-A722-8D9251C0875A}" presName="parTx" presStyleLbl="revTx" presStyleIdx="3" presStyleCnt="6">
        <dgm:presLayoutVars>
          <dgm:chMax val="0"/>
          <dgm:chPref val="0"/>
        </dgm:presLayoutVars>
      </dgm:prSet>
      <dgm:spPr/>
    </dgm:pt>
    <dgm:pt modelId="{35FE0D54-15CD-44B2-8850-EA567FD2C044}" type="pres">
      <dgm:prSet presAssocID="{61F30F15-9B4B-4087-B645-69C982E38BDB}" presName="sibTrans" presStyleCnt="0"/>
      <dgm:spPr/>
    </dgm:pt>
    <dgm:pt modelId="{78E229E6-1443-4CB7-A1F1-8797CD096176}" type="pres">
      <dgm:prSet presAssocID="{D40B6218-6349-4025-8D7F-16A7BACCD061}" presName="compNode" presStyleCnt="0"/>
      <dgm:spPr/>
    </dgm:pt>
    <dgm:pt modelId="{3DD2F880-4947-40D5-8B30-ABE8AE062FC0}" type="pres">
      <dgm:prSet presAssocID="{D40B6218-6349-4025-8D7F-16A7BACCD061}" presName="bgRect" presStyleLbl="bgShp" presStyleIdx="4" presStyleCnt="6"/>
      <dgm:spPr/>
    </dgm:pt>
    <dgm:pt modelId="{A6435836-B64A-472F-97A3-D7CEB5F4EEA9}" type="pres">
      <dgm:prSet presAssocID="{D40B6218-6349-4025-8D7F-16A7BACCD06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50541B-22AD-4147-A526-E321B6BA9316}" type="pres">
      <dgm:prSet presAssocID="{D40B6218-6349-4025-8D7F-16A7BACCD061}" presName="spaceRect" presStyleCnt="0"/>
      <dgm:spPr/>
    </dgm:pt>
    <dgm:pt modelId="{F558C1F8-716F-40F2-A3B9-4A4363A23198}" type="pres">
      <dgm:prSet presAssocID="{D40B6218-6349-4025-8D7F-16A7BACCD061}" presName="parTx" presStyleLbl="revTx" presStyleIdx="4" presStyleCnt="6">
        <dgm:presLayoutVars>
          <dgm:chMax val="0"/>
          <dgm:chPref val="0"/>
        </dgm:presLayoutVars>
      </dgm:prSet>
      <dgm:spPr/>
    </dgm:pt>
    <dgm:pt modelId="{8C91D0F0-DFAC-40D4-9221-0BEBC89BF13D}" type="pres">
      <dgm:prSet presAssocID="{40D88AA0-3029-435C-99EB-16F2D76BA5CB}" presName="sibTrans" presStyleCnt="0"/>
      <dgm:spPr/>
    </dgm:pt>
    <dgm:pt modelId="{B0221660-225A-41ED-A32C-97C43C11E02A}" type="pres">
      <dgm:prSet presAssocID="{0F1A6842-CA2D-429D-826A-06C6A26CB7F6}" presName="compNode" presStyleCnt="0"/>
      <dgm:spPr/>
    </dgm:pt>
    <dgm:pt modelId="{686C5465-C764-494A-B757-EF24E2D6D75F}" type="pres">
      <dgm:prSet presAssocID="{0F1A6842-CA2D-429D-826A-06C6A26CB7F6}" presName="bgRect" presStyleLbl="bgShp" presStyleIdx="5" presStyleCnt="6"/>
      <dgm:spPr/>
    </dgm:pt>
    <dgm:pt modelId="{CE7121F6-FBFA-4DCB-ACF5-975245AB1783}" type="pres">
      <dgm:prSet presAssocID="{0F1A6842-CA2D-429D-826A-06C6A26CB7F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Counterclockwise curve"/>
        </a:ext>
      </dgm:extLst>
    </dgm:pt>
    <dgm:pt modelId="{34FDA0D0-8A93-4271-908E-FDC1FA41E5A7}" type="pres">
      <dgm:prSet presAssocID="{0F1A6842-CA2D-429D-826A-06C6A26CB7F6}" presName="spaceRect" presStyleCnt="0"/>
      <dgm:spPr/>
    </dgm:pt>
    <dgm:pt modelId="{AD6101C9-E06E-46E1-9C81-1E250E2D9658}" type="pres">
      <dgm:prSet presAssocID="{0F1A6842-CA2D-429D-826A-06C6A26CB7F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6E49F1E-363D-406A-8953-7BF9B1F9D068}" srcId="{6CE64C14-C84C-4B6A-A5ED-C1CEB43C0B81}" destId="{D40B6218-6349-4025-8D7F-16A7BACCD061}" srcOrd="4" destOrd="0" parTransId="{DEA894A6-2723-47D5-B5D2-942F3FF2E58B}" sibTransId="{40D88AA0-3029-435C-99EB-16F2D76BA5CB}"/>
    <dgm:cxn modelId="{D2883D43-9014-45E0-AC6B-075FA7DAB9A2}" type="presOf" srcId="{0568D305-9D44-4D7C-BA4F-6A97D00CC21C}" destId="{B3F08A06-18E6-4C0B-AF73-D2C260370FFB}" srcOrd="0" destOrd="0" presId="urn:microsoft.com/office/officeart/2018/2/layout/IconVerticalSolidList"/>
    <dgm:cxn modelId="{DEBF4063-447F-4019-AD19-544D387DE64D}" srcId="{6CE64C14-C84C-4B6A-A5ED-C1CEB43C0B81}" destId="{BC7A9BCE-D748-441A-9D11-0A5C468B6EF6}" srcOrd="2" destOrd="0" parTransId="{4E789451-8036-4911-B879-58E0D3713A8E}" sibTransId="{254B658E-37C1-4C63-B510-56CCF91D5441}"/>
    <dgm:cxn modelId="{B1E8DE79-0705-4C51-9F72-B4E035714195}" srcId="{6CE64C14-C84C-4B6A-A5ED-C1CEB43C0B81}" destId="{0568D305-9D44-4D7C-BA4F-6A97D00CC21C}" srcOrd="1" destOrd="0" parTransId="{93AD0C48-3868-4D7B-9D15-0367C456FB2D}" sibTransId="{931811D3-4593-4A9C-8105-60B726C2779A}"/>
    <dgm:cxn modelId="{8EE74D5A-A951-4303-B04A-4AA1F1ED1F17}" srcId="{6CE64C14-C84C-4B6A-A5ED-C1CEB43C0B81}" destId="{016C1AE1-A359-495E-BC5F-7DFBD48C8150}" srcOrd="0" destOrd="0" parTransId="{075FF472-4CA4-4673-94B6-87D14C9F2D43}" sibTransId="{F6F2E1C7-FE14-4DAF-B2E9-4A9589C4BB62}"/>
    <dgm:cxn modelId="{4F7E269D-D5BD-4103-ABEC-074F0E57A31C}" type="presOf" srcId="{D40B6218-6349-4025-8D7F-16A7BACCD061}" destId="{F558C1F8-716F-40F2-A3B9-4A4363A23198}" srcOrd="0" destOrd="0" presId="urn:microsoft.com/office/officeart/2018/2/layout/IconVerticalSolidList"/>
    <dgm:cxn modelId="{F89EC69F-8743-4CB3-B2F6-7213B50C78F4}" type="presOf" srcId="{BC7A9BCE-D748-441A-9D11-0A5C468B6EF6}" destId="{6386C2B4-8924-4327-8C6B-1FC932DBB4B6}" srcOrd="0" destOrd="0" presId="urn:microsoft.com/office/officeart/2018/2/layout/IconVerticalSolidList"/>
    <dgm:cxn modelId="{26DC7BA3-341E-4302-9E17-0B080B7AB7C5}" type="presOf" srcId="{6CE64C14-C84C-4B6A-A5ED-C1CEB43C0B81}" destId="{5EC0E51C-DE4C-41A1-BDAA-4A56F710B8F9}" srcOrd="0" destOrd="0" presId="urn:microsoft.com/office/officeart/2018/2/layout/IconVerticalSolidList"/>
    <dgm:cxn modelId="{D9B47DAA-71F0-452D-B9C6-DAEBE6F93D86}" srcId="{6CE64C14-C84C-4B6A-A5ED-C1CEB43C0B81}" destId="{0F1A6842-CA2D-429D-826A-06C6A26CB7F6}" srcOrd="5" destOrd="0" parTransId="{AF2B4AC0-F1A2-4C81-86EB-775260C9D0BA}" sibTransId="{F5FBB0B8-C995-4687-8D9D-261A212ECD29}"/>
    <dgm:cxn modelId="{B33A95C6-1B5A-45DE-8950-C2F9D5D27942}" type="presOf" srcId="{0F1A6842-CA2D-429D-826A-06C6A26CB7F6}" destId="{AD6101C9-E06E-46E1-9C81-1E250E2D9658}" srcOrd="0" destOrd="0" presId="urn:microsoft.com/office/officeart/2018/2/layout/IconVerticalSolidList"/>
    <dgm:cxn modelId="{3A9C26CC-D6B0-4981-B6E0-028DFE054534}" srcId="{6CE64C14-C84C-4B6A-A5ED-C1CEB43C0B81}" destId="{4C5F1674-A298-40CA-A722-8D9251C0875A}" srcOrd="3" destOrd="0" parTransId="{DF35E54F-504C-4308-99AA-9FA130F22D77}" sibTransId="{61F30F15-9B4B-4087-B645-69C982E38BDB}"/>
    <dgm:cxn modelId="{3AD717DC-1111-4870-A0E5-8EFBFA494044}" type="presOf" srcId="{4C5F1674-A298-40CA-A722-8D9251C0875A}" destId="{03B40890-780B-4317-98DF-AE661236607B}" srcOrd="0" destOrd="0" presId="urn:microsoft.com/office/officeart/2018/2/layout/IconVerticalSolidList"/>
    <dgm:cxn modelId="{050009E9-210E-4DBF-A283-E9D9D477E358}" type="presOf" srcId="{016C1AE1-A359-495E-BC5F-7DFBD48C8150}" destId="{8ABB7C4D-07D6-4FD1-BE57-A23CEEE14A39}" srcOrd="0" destOrd="0" presId="urn:microsoft.com/office/officeart/2018/2/layout/IconVerticalSolidList"/>
    <dgm:cxn modelId="{DA81DC8D-C0FC-40C8-ABDD-AC6CAA3B1A15}" type="presParOf" srcId="{5EC0E51C-DE4C-41A1-BDAA-4A56F710B8F9}" destId="{B29FCC6A-E395-49FA-A554-88FD3A207E71}" srcOrd="0" destOrd="0" presId="urn:microsoft.com/office/officeart/2018/2/layout/IconVerticalSolidList"/>
    <dgm:cxn modelId="{4F954028-9739-4216-BBA4-1ABE7FB7E168}" type="presParOf" srcId="{B29FCC6A-E395-49FA-A554-88FD3A207E71}" destId="{96CD3D81-8EB5-48CD-8F94-9757A257026F}" srcOrd="0" destOrd="0" presId="urn:microsoft.com/office/officeart/2018/2/layout/IconVerticalSolidList"/>
    <dgm:cxn modelId="{9D1F6619-43CC-40AB-9297-F22E51949A5C}" type="presParOf" srcId="{B29FCC6A-E395-49FA-A554-88FD3A207E71}" destId="{50048C6B-616C-498C-BE6F-9B59F29066F2}" srcOrd="1" destOrd="0" presId="urn:microsoft.com/office/officeart/2018/2/layout/IconVerticalSolidList"/>
    <dgm:cxn modelId="{86C41CF8-FE29-4BC1-87DF-9389C87710FB}" type="presParOf" srcId="{B29FCC6A-E395-49FA-A554-88FD3A207E71}" destId="{D9E1C46C-8F5B-462A-955B-3D954631389F}" srcOrd="2" destOrd="0" presId="urn:microsoft.com/office/officeart/2018/2/layout/IconVerticalSolidList"/>
    <dgm:cxn modelId="{E5294E18-8237-4B98-A02A-3D0D69865C9C}" type="presParOf" srcId="{B29FCC6A-E395-49FA-A554-88FD3A207E71}" destId="{8ABB7C4D-07D6-4FD1-BE57-A23CEEE14A39}" srcOrd="3" destOrd="0" presId="urn:microsoft.com/office/officeart/2018/2/layout/IconVerticalSolidList"/>
    <dgm:cxn modelId="{390F4C25-9DF0-491C-B9A8-8512AFE3E90E}" type="presParOf" srcId="{5EC0E51C-DE4C-41A1-BDAA-4A56F710B8F9}" destId="{2AAF4F23-7FCF-40D1-8C4F-B5D76439AD44}" srcOrd="1" destOrd="0" presId="urn:microsoft.com/office/officeart/2018/2/layout/IconVerticalSolidList"/>
    <dgm:cxn modelId="{658651C6-334F-434F-88DA-E9916F0CCC85}" type="presParOf" srcId="{5EC0E51C-DE4C-41A1-BDAA-4A56F710B8F9}" destId="{4DA85F13-5A43-4BE5-853B-A6486CE16F22}" srcOrd="2" destOrd="0" presId="urn:microsoft.com/office/officeart/2018/2/layout/IconVerticalSolidList"/>
    <dgm:cxn modelId="{73B6226A-D886-4C4E-AB17-2BB6E8FAD26D}" type="presParOf" srcId="{4DA85F13-5A43-4BE5-853B-A6486CE16F22}" destId="{4DB40180-A7A2-4703-ADCC-A7A5460CAF21}" srcOrd="0" destOrd="0" presId="urn:microsoft.com/office/officeart/2018/2/layout/IconVerticalSolidList"/>
    <dgm:cxn modelId="{BBFB5A82-ED18-42E9-98F7-6A997AE8BC32}" type="presParOf" srcId="{4DA85F13-5A43-4BE5-853B-A6486CE16F22}" destId="{25130A49-4264-4AA6-8AB8-3252115FADD8}" srcOrd="1" destOrd="0" presId="urn:microsoft.com/office/officeart/2018/2/layout/IconVerticalSolidList"/>
    <dgm:cxn modelId="{BD447AA1-9DEE-4D53-ABB5-8ECC5F4565F9}" type="presParOf" srcId="{4DA85F13-5A43-4BE5-853B-A6486CE16F22}" destId="{9BA6B667-CB5F-4AA6-BF24-2A7A87226A42}" srcOrd="2" destOrd="0" presId="urn:microsoft.com/office/officeart/2018/2/layout/IconVerticalSolidList"/>
    <dgm:cxn modelId="{442BAFC1-C868-4C46-9C07-8CA5289240AE}" type="presParOf" srcId="{4DA85F13-5A43-4BE5-853B-A6486CE16F22}" destId="{B3F08A06-18E6-4C0B-AF73-D2C260370FFB}" srcOrd="3" destOrd="0" presId="urn:microsoft.com/office/officeart/2018/2/layout/IconVerticalSolidList"/>
    <dgm:cxn modelId="{BFE2F6CD-CF4F-4809-A478-70311EF27D31}" type="presParOf" srcId="{5EC0E51C-DE4C-41A1-BDAA-4A56F710B8F9}" destId="{5A509B14-6E70-4467-85CD-F984F36619D8}" srcOrd="3" destOrd="0" presId="urn:microsoft.com/office/officeart/2018/2/layout/IconVerticalSolidList"/>
    <dgm:cxn modelId="{617366D6-A933-486E-A899-079FE036BAC4}" type="presParOf" srcId="{5EC0E51C-DE4C-41A1-BDAA-4A56F710B8F9}" destId="{A09A70E7-B03D-4030-903B-C0BFBC6BF01C}" srcOrd="4" destOrd="0" presId="urn:microsoft.com/office/officeart/2018/2/layout/IconVerticalSolidList"/>
    <dgm:cxn modelId="{501F2D53-B2E8-48B6-88F0-D7A6D3752735}" type="presParOf" srcId="{A09A70E7-B03D-4030-903B-C0BFBC6BF01C}" destId="{3A1CCDD1-9B71-4715-9E6E-1FCA7AA8F819}" srcOrd="0" destOrd="0" presId="urn:microsoft.com/office/officeart/2018/2/layout/IconVerticalSolidList"/>
    <dgm:cxn modelId="{F875FD68-FFFB-4891-87C8-CE102C094355}" type="presParOf" srcId="{A09A70E7-B03D-4030-903B-C0BFBC6BF01C}" destId="{4DC48E1C-DCD7-488B-96FB-ECF9F1FA3D47}" srcOrd="1" destOrd="0" presId="urn:microsoft.com/office/officeart/2018/2/layout/IconVerticalSolidList"/>
    <dgm:cxn modelId="{3B010A4D-E31D-4DF3-8C11-1240F57DEEA1}" type="presParOf" srcId="{A09A70E7-B03D-4030-903B-C0BFBC6BF01C}" destId="{601B9A1F-2BF8-4083-8700-3B917835F923}" srcOrd="2" destOrd="0" presId="urn:microsoft.com/office/officeart/2018/2/layout/IconVerticalSolidList"/>
    <dgm:cxn modelId="{26B27F1D-A471-4512-BA61-58478BC0FF0F}" type="presParOf" srcId="{A09A70E7-B03D-4030-903B-C0BFBC6BF01C}" destId="{6386C2B4-8924-4327-8C6B-1FC932DBB4B6}" srcOrd="3" destOrd="0" presId="urn:microsoft.com/office/officeart/2018/2/layout/IconVerticalSolidList"/>
    <dgm:cxn modelId="{C9071D67-93B0-4201-A109-D9AA1861355C}" type="presParOf" srcId="{5EC0E51C-DE4C-41A1-BDAA-4A56F710B8F9}" destId="{6AF06907-E1FC-43E3-90A8-E34307CFB1E1}" srcOrd="5" destOrd="0" presId="urn:microsoft.com/office/officeart/2018/2/layout/IconVerticalSolidList"/>
    <dgm:cxn modelId="{640F98F5-FAEF-451A-B323-85BA5EA6A5A9}" type="presParOf" srcId="{5EC0E51C-DE4C-41A1-BDAA-4A56F710B8F9}" destId="{3FA7F34C-F75A-473B-BF52-D6AA20626BD9}" srcOrd="6" destOrd="0" presId="urn:microsoft.com/office/officeart/2018/2/layout/IconVerticalSolidList"/>
    <dgm:cxn modelId="{EA1508B9-D2BF-4880-BA27-7CA11043827F}" type="presParOf" srcId="{3FA7F34C-F75A-473B-BF52-D6AA20626BD9}" destId="{01D9B4A8-AA0B-4B5C-83D2-E3CB1FB62F5E}" srcOrd="0" destOrd="0" presId="urn:microsoft.com/office/officeart/2018/2/layout/IconVerticalSolidList"/>
    <dgm:cxn modelId="{78D9045C-437F-4F83-B9AC-04EDBACF0085}" type="presParOf" srcId="{3FA7F34C-F75A-473B-BF52-D6AA20626BD9}" destId="{A5E95DC7-C821-4B2A-A92B-4DE0CBB0436A}" srcOrd="1" destOrd="0" presId="urn:microsoft.com/office/officeart/2018/2/layout/IconVerticalSolidList"/>
    <dgm:cxn modelId="{E94A2EA3-0C6D-48CC-AD7D-268DE418BF4B}" type="presParOf" srcId="{3FA7F34C-F75A-473B-BF52-D6AA20626BD9}" destId="{DE7EAA8A-B4AD-4AB8-A8F3-FCBBC0FFD1CF}" srcOrd="2" destOrd="0" presId="urn:microsoft.com/office/officeart/2018/2/layout/IconVerticalSolidList"/>
    <dgm:cxn modelId="{3734012E-40B7-471F-B19E-D274CCB372F2}" type="presParOf" srcId="{3FA7F34C-F75A-473B-BF52-D6AA20626BD9}" destId="{03B40890-780B-4317-98DF-AE661236607B}" srcOrd="3" destOrd="0" presId="urn:microsoft.com/office/officeart/2018/2/layout/IconVerticalSolidList"/>
    <dgm:cxn modelId="{CB8C2561-2D2C-4723-AFD9-704EC27F851F}" type="presParOf" srcId="{5EC0E51C-DE4C-41A1-BDAA-4A56F710B8F9}" destId="{35FE0D54-15CD-44B2-8850-EA567FD2C044}" srcOrd="7" destOrd="0" presId="urn:microsoft.com/office/officeart/2018/2/layout/IconVerticalSolidList"/>
    <dgm:cxn modelId="{F89E3EE8-2362-403D-87ED-70715042B662}" type="presParOf" srcId="{5EC0E51C-DE4C-41A1-BDAA-4A56F710B8F9}" destId="{78E229E6-1443-4CB7-A1F1-8797CD096176}" srcOrd="8" destOrd="0" presId="urn:microsoft.com/office/officeart/2018/2/layout/IconVerticalSolidList"/>
    <dgm:cxn modelId="{F30048E6-249C-49B8-9B25-BD0D4CD645A4}" type="presParOf" srcId="{78E229E6-1443-4CB7-A1F1-8797CD096176}" destId="{3DD2F880-4947-40D5-8B30-ABE8AE062FC0}" srcOrd="0" destOrd="0" presId="urn:microsoft.com/office/officeart/2018/2/layout/IconVerticalSolidList"/>
    <dgm:cxn modelId="{1578D01A-9696-4CDC-AA8A-08A29E9B96B1}" type="presParOf" srcId="{78E229E6-1443-4CB7-A1F1-8797CD096176}" destId="{A6435836-B64A-472F-97A3-D7CEB5F4EEA9}" srcOrd="1" destOrd="0" presId="urn:microsoft.com/office/officeart/2018/2/layout/IconVerticalSolidList"/>
    <dgm:cxn modelId="{DB0987F9-A20A-459A-A919-F58D076666C4}" type="presParOf" srcId="{78E229E6-1443-4CB7-A1F1-8797CD096176}" destId="{8450541B-22AD-4147-A526-E321B6BA9316}" srcOrd="2" destOrd="0" presId="urn:microsoft.com/office/officeart/2018/2/layout/IconVerticalSolidList"/>
    <dgm:cxn modelId="{21EF9391-E2B0-4BA2-81EE-FE522BE47821}" type="presParOf" srcId="{78E229E6-1443-4CB7-A1F1-8797CD096176}" destId="{F558C1F8-716F-40F2-A3B9-4A4363A23198}" srcOrd="3" destOrd="0" presId="urn:microsoft.com/office/officeart/2018/2/layout/IconVerticalSolidList"/>
    <dgm:cxn modelId="{C9C2559B-C2BE-4776-AE47-CB8897FC79D5}" type="presParOf" srcId="{5EC0E51C-DE4C-41A1-BDAA-4A56F710B8F9}" destId="{8C91D0F0-DFAC-40D4-9221-0BEBC89BF13D}" srcOrd="9" destOrd="0" presId="urn:microsoft.com/office/officeart/2018/2/layout/IconVerticalSolidList"/>
    <dgm:cxn modelId="{FA5CF793-C72E-4D1C-94A5-60EF0B2F8E56}" type="presParOf" srcId="{5EC0E51C-DE4C-41A1-BDAA-4A56F710B8F9}" destId="{B0221660-225A-41ED-A32C-97C43C11E02A}" srcOrd="10" destOrd="0" presId="urn:microsoft.com/office/officeart/2018/2/layout/IconVerticalSolidList"/>
    <dgm:cxn modelId="{F7996DE0-03A6-4ADF-A05F-6212B81C786A}" type="presParOf" srcId="{B0221660-225A-41ED-A32C-97C43C11E02A}" destId="{686C5465-C764-494A-B757-EF24E2D6D75F}" srcOrd="0" destOrd="0" presId="urn:microsoft.com/office/officeart/2018/2/layout/IconVerticalSolidList"/>
    <dgm:cxn modelId="{AD732D95-1E3C-4CAD-976C-4152745A5F3D}" type="presParOf" srcId="{B0221660-225A-41ED-A32C-97C43C11E02A}" destId="{CE7121F6-FBFA-4DCB-ACF5-975245AB1783}" srcOrd="1" destOrd="0" presId="urn:microsoft.com/office/officeart/2018/2/layout/IconVerticalSolidList"/>
    <dgm:cxn modelId="{7C3B1192-856E-4C14-A855-11E34571896B}" type="presParOf" srcId="{B0221660-225A-41ED-A32C-97C43C11E02A}" destId="{34FDA0D0-8A93-4271-908E-FDC1FA41E5A7}" srcOrd="2" destOrd="0" presId="urn:microsoft.com/office/officeart/2018/2/layout/IconVerticalSolidList"/>
    <dgm:cxn modelId="{60BDF81A-5DF4-4A2A-8853-D728358E133B}" type="presParOf" srcId="{B0221660-225A-41ED-A32C-97C43C11E02A}" destId="{AD6101C9-E06E-46E1-9C81-1E250E2D96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35500-4732-4515-A53C-7E96554401FC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E22D9-3A99-4BC6-9452-13892060ED12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Tạo project với main_activity</a:t>
          </a:r>
        </a:p>
      </dsp:txBody>
      <dsp:txXfrm>
        <a:off x="0" y="0"/>
        <a:ext cx="6492875" cy="1276350"/>
      </dsp:txXfrm>
    </dsp:sp>
    <dsp:sp modelId="{F06D9A70-05DB-44D9-80C1-1071C81C65FA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AE6C4-7E09-4C52-B7D9-EC25513BA140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Tạo fragment1 dạng list và cho hiển thị lên main_activity</a:t>
          </a:r>
        </a:p>
      </dsp:txBody>
      <dsp:txXfrm>
        <a:off x="0" y="1276350"/>
        <a:ext cx="6492875" cy="1276350"/>
      </dsp:txXfrm>
    </dsp:sp>
    <dsp:sp modelId="{9E769251-3CD7-4BDE-AA1A-3C586A897B2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0397F-E099-4D7D-BE65-7E0C64D3DF15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Tạo fragment2 chứa textview và cho hiển thị lên main_activity cùng với fragment1</a:t>
          </a:r>
        </a:p>
      </dsp:txBody>
      <dsp:txXfrm>
        <a:off x="0" y="2552700"/>
        <a:ext cx="6492875" cy="1276350"/>
      </dsp:txXfrm>
    </dsp:sp>
    <dsp:sp modelId="{3D8F6B8A-1E3C-48C5-9B56-D040E18D6137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99DBC-A4A6-459A-B62C-181AF66E4273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Bổ sung hỗ trợ xoay màn hình (tự làm có h</a:t>
          </a:r>
          <a:r>
            <a:rPr lang="vi-VN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ớng dẫn)</a:t>
          </a:r>
        </a:p>
      </dsp:txBody>
      <dsp:txXfrm>
        <a:off x="0" y="3829050"/>
        <a:ext cx="6492875" cy="127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D3D81-8EB5-48CD-8F94-9757A257026F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48C6B-616C-498C-BE6F-9B59F29066F2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B7C4D-07D6-4FD1-BE57-A23CEEE14A39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beginTransaction</a:t>
          </a:r>
        </a:p>
      </dsp:txBody>
      <dsp:txXfrm>
        <a:off x="937002" y="1903"/>
        <a:ext cx="5576601" cy="811257"/>
      </dsp:txXfrm>
    </dsp:sp>
    <dsp:sp modelId="{4DB40180-A7A2-4703-ADCC-A7A5460CAF21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30A49-4264-4AA6-8AB8-3252115FADD8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08A06-18E6-4C0B-AF73-D2C260370FFB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</a:t>
          </a:r>
        </a:p>
      </dsp:txBody>
      <dsp:txXfrm>
        <a:off x="937002" y="1015975"/>
        <a:ext cx="5576601" cy="811257"/>
      </dsp:txXfrm>
    </dsp:sp>
    <dsp:sp modelId="{3A1CCDD1-9B71-4715-9E6E-1FCA7AA8F819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48E1C-DCD7-488B-96FB-ECF9F1FA3D47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6C2B4-8924-4327-8C6B-1FC932DBB4B6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remove</a:t>
          </a:r>
        </a:p>
      </dsp:txBody>
      <dsp:txXfrm>
        <a:off x="937002" y="2030048"/>
        <a:ext cx="5576601" cy="811257"/>
      </dsp:txXfrm>
    </dsp:sp>
    <dsp:sp modelId="{01D9B4A8-AA0B-4B5C-83D2-E3CB1FB62F5E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95DC7-C821-4B2A-A92B-4DE0CBB0436A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40890-780B-4317-98DF-AE661236607B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replace</a:t>
          </a:r>
        </a:p>
      </dsp:txBody>
      <dsp:txXfrm>
        <a:off x="937002" y="3044120"/>
        <a:ext cx="5576601" cy="811257"/>
      </dsp:txXfrm>
    </dsp:sp>
    <dsp:sp modelId="{3DD2F880-4947-40D5-8B30-ABE8AE062FC0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35836-B64A-472F-97A3-D7CEB5F4EEA9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8C1F8-716F-40F2-A3B9-4A4363A23198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addToBackStack</a:t>
          </a:r>
        </a:p>
      </dsp:txBody>
      <dsp:txXfrm>
        <a:off x="937002" y="4058192"/>
        <a:ext cx="5576601" cy="811257"/>
      </dsp:txXfrm>
    </dsp:sp>
    <dsp:sp modelId="{686C5465-C764-494A-B757-EF24E2D6D75F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121F6-FBFA-4DCB-ACF5-975245AB1783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101C9-E06E-46E1-9C81-1E250E2D9658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commit</a:t>
          </a:r>
        </a:p>
      </dsp:txBody>
      <dsp:txXfrm>
        <a:off x="937002" y="5072264"/>
        <a:ext cx="5576601" cy="811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8869-138A-4C97-8A08-1D08B4925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2170A-6877-4A92-85A3-E7C0AEF7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D2350-827E-4CD0-89E8-A7C79A2A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1A63-158A-4032-B4CA-9C00579EBA1B}" type="datetimeFigureOut">
              <a:rPr lang="en-US" smtClean="0"/>
              <a:t>07/05/2020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1D75D-0534-4DF3-A26D-D0A87438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5199D-30A5-4AF5-B818-F1D9CAEC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0BF6-5EA8-476B-9998-52D3950D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6C5A-CF37-4D80-857F-F726CAC8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8491E-1D6A-4945-AFB7-8FA8CA53B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AE765-BBFB-4753-8E21-43FBA48F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1A63-158A-4032-B4CA-9C00579EBA1B}" type="datetimeFigureOut">
              <a:rPr lang="en-US" smtClean="0"/>
              <a:t>07/05/2020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BB935-A108-4045-8CD3-FABC54F6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8E68F-D7A8-497C-9D4C-99847205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0BF6-5EA8-476B-9998-52D3950D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0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DEF77-77E1-4308-884B-E6C818835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294A5-51D8-4473-B34A-A2A4F781F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671B5-D919-4064-8403-EF1EF175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1A63-158A-4032-B4CA-9C00579EBA1B}" type="datetimeFigureOut">
              <a:rPr lang="en-US" smtClean="0"/>
              <a:t>07/05/2020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D4CB1-C126-4A32-AD6A-96D69552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8C9E1-402D-4C54-ABCF-37641AD9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0BF6-5EA8-476B-9998-52D3950D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3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7BBE-1675-4C9F-856F-4BD1B7B8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526ED-C7CE-4021-BE7D-518534B1B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E32A6-AB14-4275-A7A5-27F7BD96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1A63-158A-4032-B4CA-9C00579EBA1B}" type="datetimeFigureOut">
              <a:rPr lang="en-US" smtClean="0"/>
              <a:t>07/05/2020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F8C6D-B168-4199-934E-79C124EF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D5989-9128-4EFD-A89D-88D51D37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0BF6-5EA8-476B-9998-52D3950D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8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8361-0A1E-4765-9C2F-4194AA8B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F2AD0-2D1B-4D7C-8732-94AF357D6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A5E28-9DE9-4453-BB23-3370E6AE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1A63-158A-4032-B4CA-9C00579EBA1B}" type="datetimeFigureOut">
              <a:rPr lang="en-US" smtClean="0"/>
              <a:t>07/05/2020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F7D12-9D8A-4D56-8D4F-BF926EC7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AB0A1-1197-40D6-B745-C23942DA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0BF6-5EA8-476B-9998-52D3950D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4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2D17-86D9-47D2-8424-A6A8FE96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2929-24AD-4506-A6B2-F5678244A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52622-E8CD-48E8-BD81-88A04980E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09354-B3F6-4443-824D-6394BA0D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1A63-158A-4032-B4CA-9C00579EBA1B}" type="datetimeFigureOut">
              <a:rPr lang="en-US" smtClean="0"/>
              <a:t>07/05/2020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AE8A-B399-475A-AC93-A42243F8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09FC8-9D9A-45CE-B59A-FBC20A12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0BF6-5EA8-476B-9998-52D3950D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7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98E1-5101-4EED-ACF1-9089412C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F001A-9482-4666-A4EF-B31C654B0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2394A-FCB0-429F-A53B-128A41FDF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DFC55-9082-4F21-9441-1FB0A4D63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DD30F-199C-4C9F-ABAB-2EB541AFB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F72F2-2E76-4898-87AC-4B0698F1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1A63-158A-4032-B4CA-9C00579EBA1B}" type="datetimeFigureOut">
              <a:rPr lang="en-US" smtClean="0"/>
              <a:t>07/05/2020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9D77C-319C-4E04-A2C7-EEB42B87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565E5B-B041-43A7-93BC-D0271228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0BF6-5EA8-476B-9998-52D3950D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7CD1-1B3B-4954-9347-EAAED5F9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08A8C-F478-4E3C-8F1B-F357C8F4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1A63-158A-4032-B4CA-9C00579EBA1B}" type="datetimeFigureOut">
              <a:rPr lang="en-US" smtClean="0"/>
              <a:t>07/05/2020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61CD2-229A-48D7-B398-D68BE1FF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54976-5FC2-48EF-9A82-1AA54297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0BF6-5EA8-476B-9998-52D3950D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8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9E770-636C-4B7C-969C-210A0AAF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1A63-158A-4032-B4CA-9C00579EBA1B}" type="datetimeFigureOut">
              <a:rPr lang="en-US" smtClean="0"/>
              <a:t>07/05/2020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F43A3-B80C-4D97-A384-4A984710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37F3E-8938-4FA1-A1FD-53303991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0BF6-5EA8-476B-9998-52D3950D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7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FF69-6401-44D5-9E9E-7F2D6540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CDEAA-6149-4CCF-AC3C-3D331CD41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CAFE3-CEDC-42DB-A5BE-C9B6A685E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9F774-9472-40BB-A20F-E9D270B0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1A63-158A-4032-B4CA-9C00579EBA1B}" type="datetimeFigureOut">
              <a:rPr lang="en-US" smtClean="0"/>
              <a:t>07/05/2020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E0E6D-08F3-4C2B-98C6-56AF38AB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BBCD0-956C-49AE-BE82-2BABE7C9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0BF6-5EA8-476B-9998-52D3950D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1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F373-00E2-455F-9C38-D439E6BC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42C5E1-98C9-42D0-83F0-0FA9D5DCDA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D0F7C-478C-43EF-B538-818DDE5B9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27BFD-B61B-4013-8272-5C470626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1A63-158A-4032-B4CA-9C00579EBA1B}" type="datetimeFigureOut">
              <a:rPr lang="en-US" smtClean="0"/>
              <a:t>07/05/2020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41FD9-F5F0-4B10-96C2-1183693C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C6B6C-6633-4B86-AFB5-4738ACDC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0BF6-5EA8-476B-9998-52D3950D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7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B7311-DA3E-4B14-BFAB-3D2CCBCF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E72F8-B13A-497B-8852-656AD3755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FC441-C5FF-4F29-B108-5D3DF5751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61A63-158A-4032-B4CA-9C00579EBA1B}" type="datetimeFigureOut">
              <a:rPr lang="en-US" smtClean="0"/>
              <a:t>07/05/2020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BE00F-A7C9-4863-8C66-D75A10C14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3A84C-7340-4C81-B6D3-6246E8510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B0BF6-5EA8-476B-9998-52D3950D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7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687C-66BE-456F-BD59-D077EF75B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Fragment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3E329-4F11-41BD-8068-5584A9670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80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6CA8F1-0BFE-4D8E-9296-D10818F1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Cấu trúc của Fragment vừa tạo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F7C299B-CC58-4189-9713-B006616D3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3324226"/>
            <a:ext cx="6411913" cy="2971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class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DummyItem {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final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final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final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details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DummyItem(String id, String content, String details) {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id;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content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content;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details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details;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toString() {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0DFFB-822E-491F-A030-2055916A7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013" y="728663"/>
            <a:ext cx="6411913" cy="2595562"/>
          </a:xfrm>
        </p:spPr>
        <p:txBody>
          <a:bodyPr wrap="square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ItemsFragment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MyItemsRecyclerViewAdapter extends RecyclerView.Adapter&lt;MyItemsRecyclerViewAdapter.ViewHolder&gt;</a:t>
            </a:r>
          </a:p>
          <a:p>
            <a:pPr lvl="1"/>
            <a:r>
              <a:rPr lang="en-US" sz="1800"/>
              <a:t>ViewHolder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dummy/DummyContent: cung cấp dữ liệu cho 2</a:t>
            </a:r>
          </a:p>
          <a:p>
            <a:pPr lvl="1"/>
            <a:r>
              <a:rPr lang="en-US" sz="1800"/>
              <a:t>DummyItem: class cho mục dữ liệu cụ thể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fragment_items_list.xml và fragment_items.xml</a:t>
            </a:r>
          </a:p>
        </p:txBody>
      </p:sp>
    </p:spTree>
    <p:extLst>
      <p:ext uri="{BB962C8B-B14F-4D97-AF65-F5344CB8AC3E}">
        <p14:creationId xmlns:p14="http://schemas.microsoft.com/office/powerpoint/2010/main" val="268458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8275-FF31-4987-99CF-4656C79D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activity_main.xml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5274C-73E2-4A38-9390-6C466C873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LinearLayout, orientation: vertical</a:t>
            </a:r>
          </a:p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6A43AA-61EC-43CD-B019-7A69B277F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50265"/>
            <a:ext cx="7529625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fragment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="0dp"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:layout_weight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="1"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="com.example.exfragments.ItemsFragment"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="Hello World!"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208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AEDF-E62B-425E-AE99-D49EDA8F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MainActivity.java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0296-8864-429F-9429-395770B83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b="1"/>
              <a:t>implements</a:t>
            </a:r>
            <a:r>
              <a:rPr lang="en-US"/>
              <a:t> ItemsFragment.OnListFragmentInteractionListener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ItemsFragment.java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Run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6D3D86-30C5-48D5-BF43-EE9445BCB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76563"/>
            <a:ext cx="11202106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onListFragmentInteraction(DummyContent.DummyItem item)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Toast.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(getApplicationContext(), item.toString(), Toast.</a:t>
            </a:r>
            <a:r>
              <a:rPr kumimoji="0" lang="en-US" altLang="en-US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LENGTH_LONG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0B02CE-F2F2-4864-900A-323271122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33812"/>
            <a:ext cx="676980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OnListFragmentInteractionListener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</a:rPr>
              <a:t>TODO: Update argument type and name</a:t>
            </a:r>
            <a:br>
              <a:rPr kumimoji="0" lang="en-US" altLang="en-US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onListFragmentInteraction(DummyItem item);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685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6DBE0A-AAAA-4BD7-97AF-7B26DBB54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99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7D997B-FBE2-4E85-9E3E-5B2362488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4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65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F7E5-D671-4C24-B6CA-51971E7D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ItemDetailFragment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030AB-6611-4586-B29B-4D1842CE6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ItemDetailFragment.java</a:t>
            </a:r>
          </a:p>
          <a:p>
            <a:pPr lvl="1"/>
            <a:r>
              <a:rPr lang="en-US"/>
              <a:t>Các parameter dùng chuyển dữ liệu giữa activity và fragment</a:t>
            </a:r>
          </a:p>
          <a:p>
            <a:r>
              <a:rPr lang="en-US"/>
              <a:t>fragment_item_detail.xml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0A01E0-E89B-4ADE-A604-794986160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438"/>
            <a:ext cx="684354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ItemDetailFragment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Fragment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</a:rPr>
              <a:t>TODO: Rename parameter arguments, choose names that match</a:t>
            </a:r>
            <a:b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the fragment initialization parameters, e.g. ARG_ITEM_NUMBER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static final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ARG_PARAM1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"param1"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static final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ARG_PARAM2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"param2"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</a:rPr>
              <a:t>TODO: Rename and change types of parameters</a:t>
            </a:r>
            <a:b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mParam1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mParam2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DDC8C8-E932-46FF-8AFB-48D08D2EE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1094" y="3213438"/>
            <a:ext cx="5650906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onCreate(Bundle savedInstanceState)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.onCreate(savedInstanceState);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(getArguments() !=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mParam1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getArguments().getString(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ARG_PARAM1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mParam2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getArguments().getString(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ARG_PARAM2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B9E194-447E-44D5-985A-A6C34B5C2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299" y="5365789"/>
            <a:ext cx="783740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 onCreateView(LayoutInflater inflater, ViewGroup container,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Bundle savedInstanceState)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Inflate the layout for this fragment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inflater.inflate(R.layout.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fragment_item_detail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container,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522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FC419-775B-49D3-A67E-BF396C31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Cập nhật bộ parameter để lấy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11018-D15E-49B6-B221-048B1E92D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1B7A0A-557B-40E1-8F5B-F25854F37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03687"/>
            <a:ext cx="4955203" cy="18158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static final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static final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static final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Detail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</a:rPr>
              <a:t>TODO: Rename and change types of parameters</a:t>
            </a:r>
            <a:b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mContent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mDetail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667E781-3A5F-414F-B100-8F4E2D080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203" y="1403687"/>
            <a:ext cx="6843540" cy="20313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DetailItem newInstance(DummyContent.DummyItem item)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DetailItem fragment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DetailItem();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Bundle args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Bundle();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args.putString(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item.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.toString());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args.putString(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item.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.toString());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args.putString(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item.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details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.toString());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fragment.setArguments(args);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fragment;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F2FAC35-4ADC-4CCF-89A6-96A18855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8856"/>
            <a:ext cx="5452134" cy="20313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onCreate(Bundle savedInstanceState)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.onCreate(savedInstanceState);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(getArguments() !=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getArguments().getString(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mContent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getArguments().getString(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mDetail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getArguments().getString(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5AFF719-DA3F-4966-9DFE-A7083D998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67" y="4799976"/>
            <a:ext cx="8334333" cy="20313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 onCreateView(LayoutInflater inflater, ViewGroup container,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Bundle savedInstanceState)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Inflate the layout for this fragment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 view = inflater.inflate(R.layout.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fragment_detail_item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container,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TextView detail = view.findViewById(R.id.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itemdetail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detail.setText(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- "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mContent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mDetail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794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6E42-945E-45E9-A8DF-29198C7E1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Gắn kết Fragment vào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F8379-1568-4A32-BEC7-26C7736D8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Tĩnh</a:t>
            </a:r>
          </a:p>
          <a:p>
            <a:pPr lvl="1"/>
            <a:r>
              <a:rPr lang="en-US"/>
              <a:t>Khai báo trực tiếp trong file activity_main.xml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DBA3BB-43AA-4AB1-A4A0-C8382FB08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60643"/>
            <a:ext cx="7529625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fragment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="@+id/first"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="0dp"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:layout_weight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="1"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="com.example.exfragments.ItemsFragment"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fragment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="@+id/second"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="0dp"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:layout_weight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="2"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="com.example.exfragments.DetailItem"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859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6E42-945E-45E9-A8DF-29198C7E1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Gắn kết Fragment vào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F8379-1568-4A32-BEC7-26C7736D8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Động</a:t>
            </a:r>
          </a:p>
          <a:p>
            <a:pPr lvl="1"/>
            <a:r>
              <a:rPr lang="en-US"/>
              <a:t>Khai báo trong file activity_main.xml bằng &lt;FrameLayout…/&gt;</a:t>
            </a:r>
          </a:p>
          <a:p>
            <a:pPr lvl="1"/>
            <a:r>
              <a:rPr lang="en-US"/>
              <a:t>Điều khiển việc thêm/xóa/thay thế các fragment bằng lệnh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D02A9C-95D5-41C9-8E47-DAF137636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6864" y="3172928"/>
            <a:ext cx="4458272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…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:context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=".MainActivity"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FrameLayout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="@+id/listitems"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="0dp"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:layout_weight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FrameLayout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="@+id/detailitem"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="0dp"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:layout_weight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179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1EC7-E904-4963-97A5-9378DB5F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5669B-B2C2-44C2-A08A-20C2EE783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FragmentManager</a:t>
            </a:r>
            <a:r>
              <a:rPr lang="en-US"/>
              <a:t>: </a:t>
            </a:r>
            <a:r>
              <a:rPr lang="vi-VN"/>
              <a:t>gọi thông qua phương thức getFragmentManager() của Activity</a:t>
            </a:r>
            <a:r>
              <a:rPr lang="en-US"/>
              <a:t> (n</a:t>
            </a:r>
            <a:r>
              <a:rPr lang="vi-VN"/>
              <a:t>ếu project khai báo minSdkVersion từ 11 trở lên</a:t>
            </a:r>
            <a:r>
              <a:rPr lang="en-US"/>
              <a:t>)</a:t>
            </a:r>
            <a:endParaRPr lang="vi-VN"/>
          </a:p>
          <a:p>
            <a:r>
              <a:rPr lang="vi-VN"/>
              <a:t>FragmentManager</a:t>
            </a:r>
            <a:r>
              <a:rPr lang="en-US"/>
              <a:t>:</a:t>
            </a:r>
            <a:r>
              <a:rPr lang="vi-VN"/>
              <a:t> gọi thông qua phương thức getSupportFragmentManager() của Activity</a:t>
            </a:r>
            <a:r>
              <a:rPr lang="en-US"/>
              <a:t> (n</a:t>
            </a:r>
            <a:r>
              <a:rPr lang="vi-VN"/>
              <a:t>ếu project khai báo minSdkVersion nhỏ hơn 11 thì buộc phải dùng lớp quản lý này để có thể mang Fragment đến với các hệ điều hành trước Android 3.0</a:t>
            </a:r>
            <a:r>
              <a:rPr lang="en-US"/>
              <a:t>)</a:t>
            </a:r>
          </a:p>
        </p:txBody>
      </p:sp>
      <p:pic>
        <p:nvPicPr>
          <p:cNvPr id="11266" name="Picture 2" descr="Các FragmentManager trong các gói">
            <a:extLst>
              <a:ext uri="{FF2B5EF4-FFF2-40B4-BE49-F238E27FC236}">
                <a16:creationId xmlns:a16="http://schemas.microsoft.com/office/drawing/2014/main" id="{5E0CEEFC-3D09-4E39-8E64-53024D3F0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5086350"/>
            <a:ext cx="77152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68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C077-E8B0-47CC-9594-C93874C0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Khái niệm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B005-9ED9-426A-91F2-1A3C07A14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vi-VN" sz="3200">
                <a:latin typeface="+mj-lt"/>
              </a:rPr>
              <a:t>Fragment đóng vai trò quản lý một giao diện của màn hình </a:t>
            </a:r>
            <a:r>
              <a:rPr lang="en-US" sz="3200">
                <a:latin typeface="+mj-lt"/>
              </a:rPr>
              <a:t>t</a:t>
            </a:r>
            <a:r>
              <a:rPr lang="vi-VN" sz="3200">
                <a:latin typeface="+mj-lt"/>
              </a:rPr>
              <a:t>ư</a:t>
            </a:r>
            <a:r>
              <a:rPr lang="en-US" sz="3200">
                <a:latin typeface="+mj-lt"/>
              </a:rPr>
              <a:t>ơng tự</a:t>
            </a:r>
            <a:r>
              <a:rPr lang="vi-VN" sz="3200">
                <a:latin typeface="+mj-lt"/>
              </a:rPr>
              <a:t> Activity</a:t>
            </a:r>
            <a:endParaRPr lang="en-US" sz="3200">
              <a:latin typeface="+mj-lt"/>
            </a:endParaRPr>
          </a:p>
          <a:p>
            <a:r>
              <a:rPr lang="vi-VN" sz="3200">
                <a:latin typeface="+mj-lt"/>
              </a:rPr>
              <a:t>Fragment không độc lập </a:t>
            </a:r>
            <a:r>
              <a:rPr lang="en-US" sz="3200">
                <a:latin typeface="+mj-lt"/>
              </a:rPr>
              <a:t>mà</a:t>
            </a:r>
            <a:r>
              <a:rPr lang="vi-VN" sz="3200">
                <a:latin typeface="+mj-lt"/>
              </a:rPr>
              <a:t> </a:t>
            </a:r>
            <a:r>
              <a:rPr lang="en-US" sz="3200">
                <a:latin typeface="+mj-lt"/>
              </a:rPr>
              <a:t>do</a:t>
            </a:r>
            <a:r>
              <a:rPr lang="vi-VN" sz="3200">
                <a:latin typeface="+mj-lt"/>
              </a:rPr>
              <a:t> Activity</a:t>
            </a:r>
            <a:r>
              <a:rPr lang="en-US" sz="3200">
                <a:latin typeface="+mj-lt"/>
              </a:rPr>
              <a:t> quản lý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ô phỏng sử dụng Fragment cho sự tương thích giữa các màn hình">
            <a:extLst>
              <a:ext uri="{FF2B5EF4-FFF2-40B4-BE49-F238E27FC236}">
                <a16:creationId xmlns:a16="http://schemas.microsoft.com/office/drawing/2014/main" id="{AE730061-37B0-4A8C-9430-F10F293F1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055" y="1141377"/>
            <a:ext cx="77152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313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2EFB3-EA0C-47EC-9889-64DCC362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FragmentTransaction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708BE4-F78E-4F5B-81A6-70CD69661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812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501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2AE5-3DA7-456B-90DC-CA5847D2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activity_main.java – list item fragment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17FC-9136-4E2D-AEA7-B4FABE4D0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F3879F-4E52-40F6-B8A3-12A8C45F4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825625"/>
            <a:ext cx="11610871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onCreate(Bundle savedInstanceState) {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.onCreate(savedInstanceState);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setContentView(R.layout.</a:t>
            </a:r>
            <a:r>
              <a:rPr kumimoji="0" lang="en-US" altLang="en-US" sz="2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activity_main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ItemsFragment list =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ItemsFragment();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FragmentManager fragmentManager = getSupportFragmentManager();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FragmentTransaction fragmentTransaction = fragmentManager.beginTransaction();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fragmentTransaction.add(R.id.</a:t>
            </a:r>
            <a:r>
              <a:rPr kumimoji="0" lang="en-US" altLang="en-US" sz="2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list);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fragmentTransaction.commit();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895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2AE5-3DA7-456B-90DC-CA5847D2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activity_main.java – detail item fragment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17FC-9136-4E2D-AEA7-B4FABE4D0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Run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AFA3338-C9E7-496E-BADB-5C37480DC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10" y="1825625"/>
            <a:ext cx="11455380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onListFragmentInteraction(DummyContent.DummyItem item)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//Toast.makeText(getApplicationContext(), item.toString(), Toast.LENGTH_LONG).show();</a:t>
            </a:r>
            <a:b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DetailItem detail = DetailItem.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newInstance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(item);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FragmentManager fragmentManager = getSupportFragmentManager();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FragmentTransaction fragmentTransaction = fragmentManager.beginTransaction();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fragmentTransaction.replace(R.id.</a:t>
            </a:r>
            <a:r>
              <a:rPr kumimoji="0" lang="en-US" altLang="en-US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detailitem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detail);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fragmentTransaction.commit();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56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98FB-F494-4BA6-B168-EAD137AE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Hỗ trợ xoay màn hình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7E0F-BB71-4C64-953D-1397C3A18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Giao diện khi sử dụng các Fragment">
            <a:extLst>
              <a:ext uri="{FF2B5EF4-FFF2-40B4-BE49-F238E27FC236}">
                <a16:creationId xmlns:a16="http://schemas.microsoft.com/office/drawing/2014/main" id="{B659C406-9B94-4BA1-AEE9-554517850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969" y="1419225"/>
            <a:ext cx="8672062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096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BC495-4AC2-4CBE-BEF3-9841DAE1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/>
              <a:t>Hỗ trợ xoay màn hình -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E98-493D-430F-8E93-8B7B7EB2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42091" cy="3399518"/>
          </a:xfrm>
        </p:spPr>
        <p:txBody>
          <a:bodyPr>
            <a:normAutofit/>
          </a:bodyPr>
          <a:lstStyle/>
          <a:p>
            <a:r>
              <a:rPr lang="en-US" sz="2000"/>
              <a:t>Tạo folder </a:t>
            </a:r>
            <a:r>
              <a:rPr lang="en-US" b="1" i="1"/>
              <a:t>res/layout-land</a:t>
            </a:r>
            <a:r>
              <a:rPr lang="en-US" sz="2000"/>
              <a:t> và copy/paste file activity_main.xml</a:t>
            </a:r>
          </a:p>
          <a:p>
            <a:r>
              <a:rPr lang="en-US" sz="2000"/>
              <a:t>Chú ý đặt id khác nhau cho các FrameLayout ở cả hai file xml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0E123-B10B-4577-BF49-97BFEF8F1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141" y="764071"/>
            <a:ext cx="3936488" cy="1613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C13628-655B-45CA-A759-1D0233301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077" y="2994128"/>
            <a:ext cx="4645552" cy="317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39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EF64-E7C0-412F-ACA9-A46FD490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Hỗ trợ xoay màn hình – MainActivity.java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A48D2-2273-4867-9B2B-BF2FB4FD3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onCreate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onListFragmentInteraction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83EA45-F22D-4A56-AF94-4DC05FF3B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344" y="2240237"/>
            <a:ext cx="803938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(findViewById(R.id.contentFrame)!=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//Tìm thấy contentFrame --&gt; Portrait --&gt; chỉ hiển thị listFragment</a:t>
            </a:r>
            <a:b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//Landscape --&gt; hiển thị cả 2 fragment</a:t>
            </a:r>
            <a:b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80114D1-3CA3-46CD-960B-B4FB8886D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27669"/>
            <a:ext cx="11405686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(findViewById(R.id.contentFrame)!=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//Tìm thấy contentFrame --&gt; Portrait --&gt; s</a:t>
            </a:r>
            <a:r>
              <a:rPr lang="en-US" altLang="en-US" sz="1600" i="1">
                <a:solidFill>
                  <a:srgbClr val="808080"/>
                </a:solidFill>
                <a:latin typeface="Consolas" panose="020B0609020204030204" pitchFamily="49" charset="0"/>
              </a:rPr>
              <a:t>ử dụng replace cho DetailItemFragment vào contentFrame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v</a:t>
            </a:r>
            <a:r>
              <a:rPr lang="en-US" altLang="en-US" sz="1600" i="1">
                <a:solidFill>
                  <a:srgbClr val="808080"/>
                </a:solidFill>
                <a:latin typeface="Consolas" panose="020B0609020204030204" pitchFamily="49" charset="0"/>
              </a:rPr>
              <a:t>à addToBackStack để ng</a:t>
            </a:r>
            <a:r>
              <a:rPr lang="vi-VN" altLang="en-US" sz="1600" i="1">
                <a:solidFill>
                  <a:srgbClr val="808080"/>
                </a:solidFill>
                <a:latin typeface="Consolas" panose="020B0609020204030204" pitchFamily="49" charset="0"/>
              </a:rPr>
              <a:t>ư</a:t>
            </a:r>
            <a:r>
              <a:rPr lang="en-US" altLang="en-US" sz="1600" i="1">
                <a:solidFill>
                  <a:srgbClr val="808080"/>
                </a:solidFill>
                <a:latin typeface="Consolas" panose="020B0609020204030204" pitchFamily="49" charset="0"/>
              </a:rPr>
              <a:t>ời dùng có thể Back về ItemsFragment</a:t>
            </a:r>
            <a:b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//Landscape --&gt; replace nh</a:t>
            </a:r>
            <a:r>
              <a:rPr kumimoji="0" lang="vi-VN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ư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bình th</a:t>
            </a:r>
            <a:r>
              <a:rPr kumimoji="0" lang="vi-VN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ư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ờng</a:t>
            </a:r>
            <a:b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75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0550-1946-40F4-873C-7537E696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Công dụng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35871-AF3A-49BC-9533-549CD2197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Nếu giao diện đủ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 giản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không cần Fragment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một 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thành nhiều 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tiết kiệm khá nhiều thời gian thiết kế, xây dựng và sửa lỗi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giảm tải cho lập trình viên khi phải thiết kế giao diện linh động trên nhiều màn hình lớn nhỏ khác nhau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Fragment chịu trách nhiệm quản lý một không gian màn hình trong một Activity, không gian này có thể chính là toàn màn hình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một Activity có thể có nhiều Fragment hiển thị cùng lúc hoặc luân phiên (c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chế BackStack)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ột Fragment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sau khi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xây dựng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có thể được khai báo và sử dụng bởi nhiều Activity khác nhau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196D3-B9F0-4844-9C19-63822985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Công thức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20C6-BDDA-43DE-97C0-767B2784F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ABC_</a:t>
            </a:r>
            <a:r>
              <a:rPr lang="en-US"/>
              <a:t>Fragment.xml + </a:t>
            </a:r>
            <a:r>
              <a:rPr lang="en-US" i="1"/>
              <a:t>ABC_</a:t>
            </a:r>
            <a:r>
              <a:rPr lang="en-US"/>
              <a:t>Fragment.java + &lt;&lt;các class tổ chức dữ liệu&gt;&gt;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E4BEB4-D4EC-4FB7-999F-66BBBE450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33655"/>
            <a:ext cx="927369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 onCreateView(LayoutInflater inflater, ViewGroup container,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Bundle savedInstanceState)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View view = inflater.inflate(R.layout.</a:t>
            </a:r>
            <a:r>
              <a:rPr kumimoji="0" lang="en-US" altLang="en-US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fragment_items_list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container,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TODO: Bổ sung các lệnh kh</a:t>
            </a:r>
            <a:r>
              <a:rPr lang="en-US" altLang="en-US" sz="1600" i="1">
                <a:solidFill>
                  <a:srgbClr val="808080"/>
                </a:solidFill>
                <a:latin typeface="Consolas" panose="020B0609020204030204" pitchFamily="49" charset="0"/>
              </a:rPr>
              <a:t>ởi tạo view</a:t>
            </a:r>
            <a:b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59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8366-A77E-437F-BC49-ADFD73E9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/>
              <a:t>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B325-5843-407F-81B9-B9EE95DD2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400"/>
              <a:t>onCreateView</a:t>
            </a:r>
          </a:p>
          <a:p>
            <a:r>
              <a:rPr lang="en-US" sz="2400"/>
              <a:t>onAttach</a:t>
            </a:r>
          </a:p>
          <a:p>
            <a:r>
              <a:rPr lang="en-US" sz="2400"/>
              <a:t>onDetach</a:t>
            </a:r>
          </a:p>
          <a:p>
            <a:r>
              <a:rPr lang="en-US" sz="2400" i="1">
                <a:solidFill>
                  <a:srgbClr val="FF0000"/>
                </a:solidFill>
              </a:rPr>
              <a:t>OnFragmentInteractionListener</a:t>
            </a:r>
          </a:p>
        </p:txBody>
      </p:sp>
      <p:pic>
        <p:nvPicPr>
          <p:cNvPr id="3074" name="Picture 2" descr="fragment_lifecycle">
            <a:extLst>
              <a:ext uri="{FF2B5EF4-FFF2-40B4-BE49-F238E27FC236}">
                <a16:creationId xmlns:a16="http://schemas.microsoft.com/office/drawing/2014/main" id="{4B3A3F24-FDBB-4444-87F9-9C2A091377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" r="12490" b="3"/>
          <a:stretch/>
        </p:blipFill>
        <p:spPr bwMode="auto">
          <a:xfrm>
            <a:off x="6090613" y="640082"/>
            <a:ext cx="5461724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4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B25A7-8355-413F-9867-B66C232E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C</a:t>
            </a:r>
            <a:r>
              <a:rPr lang="vi-VN" sz="3600"/>
              <a:t>ơ</a:t>
            </a:r>
            <a:r>
              <a:rPr lang="en-US" sz="3600"/>
              <a:t> chế hoạt động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94AEA-66DF-4FFE-A13B-B18CE3D13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Thành viên kiểu interface trong code5, dùng cho đăng ký event cho các view trong fragment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Ví dụ về cách đăng ký event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Khởi tạo thuộc tính kiểu interface t</a:t>
            </a:r>
            <a:r>
              <a:rPr lang="vi-VN" sz="2000"/>
              <a:t>ư</a:t>
            </a:r>
            <a:r>
              <a:rPr lang="en-US" sz="2000"/>
              <a:t>ơng ứng với ngữ cảnh của Activity chứa fragment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Khai báo interface cung cấp c</a:t>
            </a:r>
            <a:r>
              <a:rPr lang="vi-VN" sz="2000"/>
              <a:t>ơ</a:t>
            </a:r>
            <a:r>
              <a:rPr lang="en-US" sz="2000"/>
              <a:t> chế callback cho fragment. Activity nào chứa fragment này buộc phải implement interface này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957406A-37CA-4473-B642-E8E52CC50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997" y="879126"/>
            <a:ext cx="6057982" cy="601254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A99D6F8-3416-4574-8B2D-008A583D5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997" y="181749"/>
            <a:ext cx="4981261" cy="69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3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BC97D9-8BBF-43BD-9E74-1BE9F689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Thực hành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052526-6864-4383-8942-97D9AFD741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39688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573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CE7F02-F601-499E-B100-E1B54D1E0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9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B004-62EA-4D57-B15D-CCFA5244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7"/>
            <a:ext cx="3667039" cy="361334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059AC-7351-4779-978A-0AD4D55E7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095376"/>
            <a:ext cx="3667037" cy="5128444"/>
          </a:xfrm>
        </p:spPr>
        <p:txBody>
          <a:bodyPr>
            <a:normAutofit/>
          </a:bodyPr>
          <a:lstStyle/>
          <a:p>
            <a:r>
              <a:rPr lang="vi-VN" sz="1800" b="1"/>
              <a:t>Include fragment factory methods</a:t>
            </a:r>
            <a:r>
              <a:rPr lang="en-US" sz="1800"/>
              <a:t>: </a:t>
            </a:r>
            <a:r>
              <a:rPr lang="vi-VN" sz="1800"/>
              <a:t>cho phép wizard sau đó sẽ tạo mới Fragment có kèm thêm các phương thức truyền dữ liệu từ </a:t>
            </a:r>
            <a:r>
              <a:rPr lang="en-US" sz="1800"/>
              <a:t>Activity vào Fragment thông qua</a:t>
            </a:r>
            <a:r>
              <a:rPr lang="vi-VN" sz="1800"/>
              <a:t> Bundle (</a:t>
            </a:r>
            <a:r>
              <a:rPr lang="en-US" sz="1800"/>
              <a:t>onCreate</a:t>
            </a:r>
            <a:r>
              <a:rPr lang="vi-VN" sz="1800"/>
              <a:t>)</a:t>
            </a:r>
            <a:endParaRPr lang="en-US" sz="1800"/>
          </a:p>
          <a:p>
            <a:r>
              <a:rPr lang="en-US" sz="1800" b="1"/>
              <a:t>Include interface callbacks</a:t>
            </a:r>
            <a:r>
              <a:rPr lang="en-US" sz="1800"/>
              <a:t>: </a:t>
            </a:r>
            <a:r>
              <a:rPr lang="vi-VN" sz="1800"/>
              <a:t>cho phép wizard sau đó sẽ tạo mới Fragment có kèm thêm các phương thức lắng nghe và hiện thực các sự kiện gọi về </a:t>
            </a:r>
            <a:r>
              <a:rPr lang="en-US" sz="1800"/>
              <a:t>giúp</a:t>
            </a:r>
            <a:r>
              <a:rPr lang="vi-VN" sz="1800"/>
              <a:t> Activity chứa Fragment đó biết được các hành động mà người dùng tương tác bên trong Fragment</a:t>
            </a:r>
            <a:endParaRPr lang="en-US" sz="1800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AC3DEC-3B31-4E5A-83E0-830CAAF22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474" b="2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1132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654</Words>
  <Application>Microsoft Office PowerPoint</Application>
  <PresentationFormat>Widescreen</PresentationFormat>
  <Paragraphs>110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Times New Roman</vt:lpstr>
      <vt:lpstr>Office Theme</vt:lpstr>
      <vt:lpstr>Fragment</vt:lpstr>
      <vt:lpstr>Khái niệm</vt:lpstr>
      <vt:lpstr>Công dụng</vt:lpstr>
      <vt:lpstr>Công thức</vt:lpstr>
      <vt:lpstr>Lifecycle</vt:lpstr>
      <vt:lpstr>Cơ chế hoạt động</vt:lpstr>
      <vt:lpstr>Thực hành</vt:lpstr>
      <vt:lpstr>PowerPoint Presentation</vt:lpstr>
      <vt:lpstr>PowerPoint Presentation</vt:lpstr>
      <vt:lpstr>Cấu trúc của Fragment vừa tạo</vt:lpstr>
      <vt:lpstr>activity_main.xml</vt:lpstr>
      <vt:lpstr>MainActivity.java</vt:lpstr>
      <vt:lpstr>PowerPoint Presentation</vt:lpstr>
      <vt:lpstr>PowerPoint Presentation</vt:lpstr>
      <vt:lpstr>Cấu trúc ItemDetailFragment</vt:lpstr>
      <vt:lpstr>Cập nhật bộ parameter để lấy dữ liệu</vt:lpstr>
      <vt:lpstr>Gắn kết Fragment vào Activity</vt:lpstr>
      <vt:lpstr>Gắn kết Fragment vào Activity</vt:lpstr>
      <vt:lpstr>FragmentManager</vt:lpstr>
      <vt:lpstr>FragmentTransaction</vt:lpstr>
      <vt:lpstr>activity_main.java – list item fragment</vt:lpstr>
      <vt:lpstr>activity_main.java – detail item fragment</vt:lpstr>
      <vt:lpstr>Hỗ trợ xoay màn hình</vt:lpstr>
      <vt:lpstr>Hỗ trợ xoay màn hình - Layout</vt:lpstr>
      <vt:lpstr>Hỗ trợ xoay màn hình – MainActivity.java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Fragment</dc:title>
  <dc:creator>Nghia Tran Dinh</dc:creator>
  <cp:lastModifiedBy>Nghia Tran Dinh</cp:lastModifiedBy>
  <cp:revision>12</cp:revision>
  <dcterms:created xsi:type="dcterms:W3CDTF">2020-05-07T07:41:27Z</dcterms:created>
  <dcterms:modified xsi:type="dcterms:W3CDTF">2020-05-07T09:35:15Z</dcterms:modified>
</cp:coreProperties>
</file>