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D7A93-FED0-4B17-8DE1-6EEA80C051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65F25A-79CD-43A7-8E8B-BE0DEC134B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94C5E7-9E7F-49FF-8ACA-39DCC969C73C}"/>
              </a:ext>
            </a:extLst>
          </p:cNvPr>
          <p:cNvSpPr>
            <a:spLocks noGrp="1"/>
          </p:cNvSpPr>
          <p:nvPr>
            <p:ph type="dt" sz="half" idx="10"/>
          </p:nvPr>
        </p:nvSpPr>
        <p:spPr/>
        <p:txBody>
          <a:bodyPr/>
          <a:lstStyle/>
          <a:p>
            <a:fld id="{DE437137-1712-4478-A78C-4B733839A3D3}" type="datetimeFigureOut">
              <a:rPr lang="en-US" smtClean="0"/>
              <a:t>14/05/2020</a:t>
            </a:fld>
            <a:endParaRPr lang="en-US"/>
          </a:p>
        </p:txBody>
      </p:sp>
      <p:sp>
        <p:nvSpPr>
          <p:cNvPr id="5" name="Footer Placeholder 4">
            <a:extLst>
              <a:ext uri="{FF2B5EF4-FFF2-40B4-BE49-F238E27FC236}">
                <a16:creationId xmlns:a16="http://schemas.microsoft.com/office/drawing/2014/main" id="{C53E9660-AA51-4D81-87D7-656C660948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969ED9-BC88-46D7-B555-DAD8E663B32F}"/>
              </a:ext>
            </a:extLst>
          </p:cNvPr>
          <p:cNvSpPr>
            <a:spLocks noGrp="1"/>
          </p:cNvSpPr>
          <p:nvPr>
            <p:ph type="sldNum" sz="quarter" idx="12"/>
          </p:nvPr>
        </p:nvSpPr>
        <p:spPr/>
        <p:txBody>
          <a:bodyPr/>
          <a:lstStyle/>
          <a:p>
            <a:fld id="{DDD0FDB0-2A24-409A-84E5-090F40B57632}" type="slidenum">
              <a:rPr lang="en-US" smtClean="0"/>
              <a:t>‹#›</a:t>
            </a:fld>
            <a:endParaRPr lang="en-US"/>
          </a:p>
        </p:txBody>
      </p:sp>
    </p:spTree>
    <p:extLst>
      <p:ext uri="{BB962C8B-B14F-4D97-AF65-F5344CB8AC3E}">
        <p14:creationId xmlns:p14="http://schemas.microsoft.com/office/powerpoint/2010/main" val="573642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D80E0-104F-4D86-8672-1FB598164D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BF9DFA-DF10-4F5C-9960-CC23517D3E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8F7792-557B-40D9-96E2-8456F49FF88E}"/>
              </a:ext>
            </a:extLst>
          </p:cNvPr>
          <p:cNvSpPr>
            <a:spLocks noGrp="1"/>
          </p:cNvSpPr>
          <p:nvPr>
            <p:ph type="dt" sz="half" idx="10"/>
          </p:nvPr>
        </p:nvSpPr>
        <p:spPr/>
        <p:txBody>
          <a:bodyPr/>
          <a:lstStyle/>
          <a:p>
            <a:fld id="{DE437137-1712-4478-A78C-4B733839A3D3}" type="datetimeFigureOut">
              <a:rPr lang="en-US" smtClean="0"/>
              <a:t>14/05/2020</a:t>
            </a:fld>
            <a:endParaRPr lang="en-US"/>
          </a:p>
        </p:txBody>
      </p:sp>
      <p:sp>
        <p:nvSpPr>
          <p:cNvPr id="5" name="Footer Placeholder 4">
            <a:extLst>
              <a:ext uri="{FF2B5EF4-FFF2-40B4-BE49-F238E27FC236}">
                <a16:creationId xmlns:a16="http://schemas.microsoft.com/office/drawing/2014/main" id="{6F4808D6-B8E2-4150-88EE-8A30BDACD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655CC-90B4-4422-9569-98472F8ABAA0}"/>
              </a:ext>
            </a:extLst>
          </p:cNvPr>
          <p:cNvSpPr>
            <a:spLocks noGrp="1"/>
          </p:cNvSpPr>
          <p:nvPr>
            <p:ph type="sldNum" sz="quarter" idx="12"/>
          </p:nvPr>
        </p:nvSpPr>
        <p:spPr/>
        <p:txBody>
          <a:bodyPr/>
          <a:lstStyle/>
          <a:p>
            <a:fld id="{DDD0FDB0-2A24-409A-84E5-090F40B57632}" type="slidenum">
              <a:rPr lang="en-US" smtClean="0"/>
              <a:t>‹#›</a:t>
            </a:fld>
            <a:endParaRPr lang="en-US"/>
          </a:p>
        </p:txBody>
      </p:sp>
    </p:spTree>
    <p:extLst>
      <p:ext uri="{BB962C8B-B14F-4D97-AF65-F5344CB8AC3E}">
        <p14:creationId xmlns:p14="http://schemas.microsoft.com/office/powerpoint/2010/main" val="4219015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09983F-F94A-4B19-ADAA-F4E9E8E364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3D716F-1048-4511-AD29-3341945577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13FE22-D780-481A-8789-4D6BF7285E83}"/>
              </a:ext>
            </a:extLst>
          </p:cNvPr>
          <p:cNvSpPr>
            <a:spLocks noGrp="1"/>
          </p:cNvSpPr>
          <p:nvPr>
            <p:ph type="dt" sz="half" idx="10"/>
          </p:nvPr>
        </p:nvSpPr>
        <p:spPr/>
        <p:txBody>
          <a:bodyPr/>
          <a:lstStyle/>
          <a:p>
            <a:fld id="{DE437137-1712-4478-A78C-4B733839A3D3}" type="datetimeFigureOut">
              <a:rPr lang="en-US" smtClean="0"/>
              <a:t>14/05/2020</a:t>
            </a:fld>
            <a:endParaRPr lang="en-US"/>
          </a:p>
        </p:txBody>
      </p:sp>
      <p:sp>
        <p:nvSpPr>
          <p:cNvPr id="5" name="Footer Placeholder 4">
            <a:extLst>
              <a:ext uri="{FF2B5EF4-FFF2-40B4-BE49-F238E27FC236}">
                <a16:creationId xmlns:a16="http://schemas.microsoft.com/office/drawing/2014/main" id="{01677607-41EE-412F-B032-62DA89C026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A5F3A6-4BFD-4744-A2A1-61BC2FEDA3E7}"/>
              </a:ext>
            </a:extLst>
          </p:cNvPr>
          <p:cNvSpPr>
            <a:spLocks noGrp="1"/>
          </p:cNvSpPr>
          <p:nvPr>
            <p:ph type="sldNum" sz="quarter" idx="12"/>
          </p:nvPr>
        </p:nvSpPr>
        <p:spPr/>
        <p:txBody>
          <a:bodyPr/>
          <a:lstStyle/>
          <a:p>
            <a:fld id="{DDD0FDB0-2A24-409A-84E5-090F40B57632}" type="slidenum">
              <a:rPr lang="en-US" smtClean="0"/>
              <a:t>‹#›</a:t>
            </a:fld>
            <a:endParaRPr lang="en-US"/>
          </a:p>
        </p:txBody>
      </p:sp>
    </p:spTree>
    <p:extLst>
      <p:ext uri="{BB962C8B-B14F-4D97-AF65-F5344CB8AC3E}">
        <p14:creationId xmlns:p14="http://schemas.microsoft.com/office/powerpoint/2010/main" val="1613081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76B2F-1265-4513-BFBF-53CD3026E4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CD4051-91ED-49C1-B448-76CB97BD5D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19BB6D-C3D2-4595-A1E5-1D634AD078B0}"/>
              </a:ext>
            </a:extLst>
          </p:cNvPr>
          <p:cNvSpPr>
            <a:spLocks noGrp="1"/>
          </p:cNvSpPr>
          <p:nvPr>
            <p:ph type="dt" sz="half" idx="10"/>
          </p:nvPr>
        </p:nvSpPr>
        <p:spPr/>
        <p:txBody>
          <a:bodyPr/>
          <a:lstStyle/>
          <a:p>
            <a:fld id="{DE437137-1712-4478-A78C-4B733839A3D3}" type="datetimeFigureOut">
              <a:rPr lang="en-US" smtClean="0"/>
              <a:t>14/05/2020</a:t>
            </a:fld>
            <a:endParaRPr lang="en-US"/>
          </a:p>
        </p:txBody>
      </p:sp>
      <p:sp>
        <p:nvSpPr>
          <p:cNvPr id="5" name="Footer Placeholder 4">
            <a:extLst>
              <a:ext uri="{FF2B5EF4-FFF2-40B4-BE49-F238E27FC236}">
                <a16:creationId xmlns:a16="http://schemas.microsoft.com/office/drawing/2014/main" id="{BF1990E7-60D9-4503-AEFE-C32B4AAE8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979114-7D3D-4B4E-BC07-844C27B7E168}"/>
              </a:ext>
            </a:extLst>
          </p:cNvPr>
          <p:cNvSpPr>
            <a:spLocks noGrp="1"/>
          </p:cNvSpPr>
          <p:nvPr>
            <p:ph type="sldNum" sz="quarter" idx="12"/>
          </p:nvPr>
        </p:nvSpPr>
        <p:spPr/>
        <p:txBody>
          <a:bodyPr/>
          <a:lstStyle/>
          <a:p>
            <a:fld id="{DDD0FDB0-2A24-409A-84E5-090F40B57632}" type="slidenum">
              <a:rPr lang="en-US" smtClean="0"/>
              <a:t>‹#›</a:t>
            </a:fld>
            <a:endParaRPr lang="en-US"/>
          </a:p>
        </p:txBody>
      </p:sp>
    </p:spTree>
    <p:extLst>
      <p:ext uri="{BB962C8B-B14F-4D97-AF65-F5344CB8AC3E}">
        <p14:creationId xmlns:p14="http://schemas.microsoft.com/office/powerpoint/2010/main" val="1228964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3D547-D788-47B9-B9E5-F79CDA25B5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FC09A9-B13E-4797-80EC-C963797026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A7E6BF-20FF-4120-9F95-FBC99E5A9493}"/>
              </a:ext>
            </a:extLst>
          </p:cNvPr>
          <p:cNvSpPr>
            <a:spLocks noGrp="1"/>
          </p:cNvSpPr>
          <p:nvPr>
            <p:ph type="dt" sz="half" idx="10"/>
          </p:nvPr>
        </p:nvSpPr>
        <p:spPr/>
        <p:txBody>
          <a:bodyPr/>
          <a:lstStyle/>
          <a:p>
            <a:fld id="{DE437137-1712-4478-A78C-4B733839A3D3}" type="datetimeFigureOut">
              <a:rPr lang="en-US" smtClean="0"/>
              <a:t>14/05/2020</a:t>
            </a:fld>
            <a:endParaRPr lang="en-US"/>
          </a:p>
        </p:txBody>
      </p:sp>
      <p:sp>
        <p:nvSpPr>
          <p:cNvPr id="5" name="Footer Placeholder 4">
            <a:extLst>
              <a:ext uri="{FF2B5EF4-FFF2-40B4-BE49-F238E27FC236}">
                <a16:creationId xmlns:a16="http://schemas.microsoft.com/office/drawing/2014/main" id="{A077CF6E-F877-4329-8CFC-EBBF937C9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A48C32-A6BE-43A6-96DB-386EE5C56F8C}"/>
              </a:ext>
            </a:extLst>
          </p:cNvPr>
          <p:cNvSpPr>
            <a:spLocks noGrp="1"/>
          </p:cNvSpPr>
          <p:nvPr>
            <p:ph type="sldNum" sz="quarter" idx="12"/>
          </p:nvPr>
        </p:nvSpPr>
        <p:spPr/>
        <p:txBody>
          <a:bodyPr/>
          <a:lstStyle/>
          <a:p>
            <a:fld id="{DDD0FDB0-2A24-409A-84E5-090F40B57632}" type="slidenum">
              <a:rPr lang="en-US" smtClean="0"/>
              <a:t>‹#›</a:t>
            </a:fld>
            <a:endParaRPr lang="en-US"/>
          </a:p>
        </p:txBody>
      </p:sp>
    </p:spTree>
    <p:extLst>
      <p:ext uri="{BB962C8B-B14F-4D97-AF65-F5344CB8AC3E}">
        <p14:creationId xmlns:p14="http://schemas.microsoft.com/office/powerpoint/2010/main" val="2697805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ACFD3-A9D5-4D80-9CEB-50E9CD6A1F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20D755-86F8-4EA0-AD4E-9A52EDC482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287034-A55F-403A-855D-50B73E2217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83B3B0-F258-481B-983C-82CE4E9427C6}"/>
              </a:ext>
            </a:extLst>
          </p:cNvPr>
          <p:cNvSpPr>
            <a:spLocks noGrp="1"/>
          </p:cNvSpPr>
          <p:nvPr>
            <p:ph type="dt" sz="half" idx="10"/>
          </p:nvPr>
        </p:nvSpPr>
        <p:spPr/>
        <p:txBody>
          <a:bodyPr/>
          <a:lstStyle/>
          <a:p>
            <a:fld id="{DE437137-1712-4478-A78C-4B733839A3D3}" type="datetimeFigureOut">
              <a:rPr lang="en-US" smtClean="0"/>
              <a:t>14/05/2020</a:t>
            </a:fld>
            <a:endParaRPr lang="en-US"/>
          </a:p>
        </p:txBody>
      </p:sp>
      <p:sp>
        <p:nvSpPr>
          <p:cNvPr id="6" name="Footer Placeholder 5">
            <a:extLst>
              <a:ext uri="{FF2B5EF4-FFF2-40B4-BE49-F238E27FC236}">
                <a16:creationId xmlns:a16="http://schemas.microsoft.com/office/drawing/2014/main" id="{0C819498-A515-43A5-A733-1F2B92BB3A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10A952-1D85-4D58-B842-7C21D5384F80}"/>
              </a:ext>
            </a:extLst>
          </p:cNvPr>
          <p:cNvSpPr>
            <a:spLocks noGrp="1"/>
          </p:cNvSpPr>
          <p:nvPr>
            <p:ph type="sldNum" sz="quarter" idx="12"/>
          </p:nvPr>
        </p:nvSpPr>
        <p:spPr/>
        <p:txBody>
          <a:bodyPr/>
          <a:lstStyle/>
          <a:p>
            <a:fld id="{DDD0FDB0-2A24-409A-84E5-090F40B57632}" type="slidenum">
              <a:rPr lang="en-US" smtClean="0"/>
              <a:t>‹#›</a:t>
            </a:fld>
            <a:endParaRPr lang="en-US"/>
          </a:p>
        </p:txBody>
      </p:sp>
    </p:spTree>
    <p:extLst>
      <p:ext uri="{BB962C8B-B14F-4D97-AF65-F5344CB8AC3E}">
        <p14:creationId xmlns:p14="http://schemas.microsoft.com/office/powerpoint/2010/main" val="1866288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594E-DBA2-486E-96C1-EFA4A2A8D0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B815A2-9E35-4A83-891F-6E59A77709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CDE13D-4E78-4B86-9280-3A02D7E419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49EE45-EC29-41F9-9151-F19C56D8DC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31DF3B-3FB1-4BC0-ABCA-DC72CCC94E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A24917-955F-4F8F-99F8-46FAA7163FF2}"/>
              </a:ext>
            </a:extLst>
          </p:cNvPr>
          <p:cNvSpPr>
            <a:spLocks noGrp="1"/>
          </p:cNvSpPr>
          <p:nvPr>
            <p:ph type="dt" sz="half" idx="10"/>
          </p:nvPr>
        </p:nvSpPr>
        <p:spPr/>
        <p:txBody>
          <a:bodyPr/>
          <a:lstStyle/>
          <a:p>
            <a:fld id="{DE437137-1712-4478-A78C-4B733839A3D3}" type="datetimeFigureOut">
              <a:rPr lang="en-US" smtClean="0"/>
              <a:t>14/05/2020</a:t>
            </a:fld>
            <a:endParaRPr lang="en-US"/>
          </a:p>
        </p:txBody>
      </p:sp>
      <p:sp>
        <p:nvSpPr>
          <p:cNvPr id="8" name="Footer Placeholder 7">
            <a:extLst>
              <a:ext uri="{FF2B5EF4-FFF2-40B4-BE49-F238E27FC236}">
                <a16:creationId xmlns:a16="http://schemas.microsoft.com/office/drawing/2014/main" id="{B6DAAA49-5BEE-4D45-8315-B192A37AE2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3A5496-DF2C-4950-8DEB-865FE363326D}"/>
              </a:ext>
            </a:extLst>
          </p:cNvPr>
          <p:cNvSpPr>
            <a:spLocks noGrp="1"/>
          </p:cNvSpPr>
          <p:nvPr>
            <p:ph type="sldNum" sz="quarter" idx="12"/>
          </p:nvPr>
        </p:nvSpPr>
        <p:spPr/>
        <p:txBody>
          <a:bodyPr/>
          <a:lstStyle/>
          <a:p>
            <a:fld id="{DDD0FDB0-2A24-409A-84E5-090F40B57632}" type="slidenum">
              <a:rPr lang="en-US" smtClean="0"/>
              <a:t>‹#›</a:t>
            </a:fld>
            <a:endParaRPr lang="en-US"/>
          </a:p>
        </p:txBody>
      </p:sp>
    </p:spTree>
    <p:extLst>
      <p:ext uri="{BB962C8B-B14F-4D97-AF65-F5344CB8AC3E}">
        <p14:creationId xmlns:p14="http://schemas.microsoft.com/office/powerpoint/2010/main" val="493715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617DA-B2F5-43AC-B3DA-AF871DB110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63F62B-4E15-45AC-A0F4-D8B9A006A283}"/>
              </a:ext>
            </a:extLst>
          </p:cNvPr>
          <p:cNvSpPr>
            <a:spLocks noGrp="1"/>
          </p:cNvSpPr>
          <p:nvPr>
            <p:ph type="dt" sz="half" idx="10"/>
          </p:nvPr>
        </p:nvSpPr>
        <p:spPr/>
        <p:txBody>
          <a:bodyPr/>
          <a:lstStyle/>
          <a:p>
            <a:fld id="{DE437137-1712-4478-A78C-4B733839A3D3}" type="datetimeFigureOut">
              <a:rPr lang="en-US" smtClean="0"/>
              <a:t>14/05/2020</a:t>
            </a:fld>
            <a:endParaRPr lang="en-US"/>
          </a:p>
        </p:txBody>
      </p:sp>
      <p:sp>
        <p:nvSpPr>
          <p:cNvPr id="4" name="Footer Placeholder 3">
            <a:extLst>
              <a:ext uri="{FF2B5EF4-FFF2-40B4-BE49-F238E27FC236}">
                <a16:creationId xmlns:a16="http://schemas.microsoft.com/office/drawing/2014/main" id="{C5CDB794-DFEE-42A6-A404-0D42B72B3A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61CD-B7F4-4F5A-BA32-B265FFFAC03B}"/>
              </a:ext>
            </a:extLst>
          </p:cNvPr>
          <p:cNvSpPr>
            <a:spLocks noGrp="1"/>
          </p:cNvSpPr>
          <p:nvPr>
            <p:ph type="sldNum" sz="quarter" idx="12"/>
          </p:nvPr>
        </p:nvSpPr>
        <p:spPr/>
        <p:txBody>
          <a:bodyPr/>
          <a:lstStyle/>
          <a:p>
            <a:fld id="{DDD0FDB0-2A24-409A-84E5-090F40B57632}" type="slidenum">
              <a:rPr lang="en-US" smtClean="0"/>
              <a:t>‹#›</a:t>
            </a:fld>
            <a:endParaRPr lang="en-US"/>
          </a:p>
        </p:txBody>
      </p:sp>
    </p:spTree>
    <p:extLst>
      <p:ext uri="{BB962C8B-B14F-4D97-AF65-F5344CB8AC3E}">
        <p14:creationId xmlns:p14="http://schemas.microsoft.com/office/powerpoint/2010/main" val="2608079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CC9277-5AC2-43E8-8BDF-B4C1161A9076}"/>
              </a:ext>
            </a:extLst>
          </p:cNvPr>
          <p:cNvSpPr>
            <a:spLocks noGrp="1"/>
          </p:cNvSpPr>
          <p:nvPr>
            <p:ph type="dt" sz="half" idx="10"/>
          </p:nvPr>
        </p:nvSpPr>
        <p:spPr/>
        <p:txBody>
          <a:bodyPr/>
          <a:lstStyle/>
          <a:p>
            <a:fld id="{DE437137-1712-4478-A78C-4B733839A3D3}" type="datetimeFigureOut">
              <a:rPr lang="en-US" smtClean="0"/>
              <a:t>14/05/2020</a:t>
            </a:fld>
            <a:endParaRPr lang="en-US"/>
          </a:p>
        </p:txBody>
      </p:sp>
      <p:sp>
        <p:nvSpPr>
          <p:cNvPr id="3" name="Footer Placeholder 2">
            <a:extLst>
              <a:ext uri="{FF2B5EF4-FFF2-40B4-BE49-F238E27FC236}">
                <a16:creationId xmlns:a16="http://schemas.microsoft.com/office/drawing/2014/main" id="{6CE60C16-698A-440E-8330-C959F7DCDA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0858FF-C086-4816-AEBF-67B732D7725B}"/>
              </a:ext>
            </a:extLst>
          </p:cNvPr>
          <p:cNvSpPr>
            <a:spLocks noGrp="1"/>
          </p:cNvSpPr>
          <p:nvPr>
            <p:ph type="sldNum" sz="quarter" idx="12"/>
          </p:nvPr>
        </p:nvSpPr>
        <p:spPr/>
        <p:txBody>
          <a:bodyPr/>
          <a:lstStyle/>
          <a:p>
            <a:fld id="{DDD0FDB0-2A24-409A-84E5-090F40B57632}" type="slidenum">
              <a:rPr lang="en-US" smtClean="0"/>
              <a:t>‹#›</a:t>
            </a:fld>
            <a:endParaRPr lang="en-US"/>
          </a:p>
        </p:txBody>
      </p:sp>
    </p:spTree>
    <p:extLst>
      <p:ext uri="{BB962C8B-B14F-4D97-AF65-F5344CB8AC3E}">
        <p14:creationId xmlns:p14="http://schemas.microsoft.com/office/powerpoint/2010/main" val="214984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440EB-F736-4903-BDD9-EDE55D19B4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22C201-96FF-4D06-AD7D-7A670C2248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2BBF6C-B248-425A-A4D4-521D288098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BE2C38-03A6-4185-AC5C-FBEBAFBC11B9}"/>
              </a:ext>
            </a:extLst>
          </p:cNvPr>
          <p:cNvSpPr>
            <a:spLocks noGrp="1"/>
          </p:cNvSpPr>
          <p:nvPr>
            <p:ph type="dt" sz="half" idx="10"/>
          </p:nvPr>
        </p:nvSpPr>
        <p:spPr/>
        <p:txBody>
          <a:bodyPr/>
          <a:lstStyle/>
          <a:p>
            <a:fld id="{DE437137-1712-4478-A78C-4B733839A3D3}" type="datetimeFigureOut">
              <a:rPr lang="en-US" smtClean="0"/>
              <a:t>14/05/2020</a:t>
            </a:fld>
            <a:endParaRPr lang="en-US"/>
          </a:p>
        </p:txBody>
      </p:sp>
      <p:sp>
        <p:nvSpPr>
          <p:cNvPr id="6" name="Footer Placeholder 5">
            <a:extLst>
              <a:ext uri="{FF2B5EF4-FFF2-40B4-BE49-F238E27FC236}">
                <a16:creationId xmlns:a16="http://schemas.microsoft.com/office/drawing/2014/main" id="{C57A8CDB-F557-4354-AFA4-2C6BABC277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5EEA7D-F164-44C0-A9A3-4BC153D5B119}"/>
              </a:ext>
            </a:extLst>
          </p:cNvPr>
          <p:cNvSpPr>
            <a:spLocks noGrp="1"/>
          </p:cNvSpPr>
          <p:nvPr>
            <p:ph type="sldNum" sz="quarter" idx="12"/>
          </p:nvPr>
        </p:nvSpPr>
        <p:spPr/>
        <p:txBody>
          <a:bodyPr/>
          <a:lstStyle/>
          <a:p>
            <a:fld id="{DDD0FDB0-2A24-409A-84E5-090F40B57632}" type="slidenum">
              <a:rPr lang="en-US" smtClean="0"/>
              <a:t>‹#›</a:t>
            </a:fld>
            <a:endParaRPr lang="en-US"/>
          </a:p>
        </p:txBody>
      </p:sp>
    </p:spTree>
    <p:extLst>
      <p:ext uri="{BB962C8B-B14F-4D97-AF65-F5344CB8AC3E}">
        <p14:creationId xmlns:p14="http://schemas.microsoft.com/office/powerpoint/2010/main" val="885737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F41D8-EA9A-48BF-857A-8A0021DBC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34C3F9-EEE1-461C-BEDA-73D3D3457A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FC011B-4615-4D6C-B2C1-C74C5CEE6E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A49EC3-B268-48EE-82FD-9AC3F0E3C897}"/>
              </a:ext>
            </a:extLst>
          </p:cNvPr>
          <p:cNvSpPr>
            <a:spLocks noGrp="1"/>
          </p:cNvSpPr>
          <p:nvPr>
            <p:ph type="dt" sz="half" idx="10"/>
          </p:nvPr>
        </p:nvSpPr>
        <p:spPr/>
        <p:txBody>
          <a:bodyPr/>
          <a:lstStyle/>
          <a:p>
            <a:fld id="{DE437137-1712-4478-A78C-4B733839A3D3}" type="datetimeFigureOut">
              <a:rPr lang="en-US" smtClean="0"/>
              <a:t>14/05/2020</a:t>
            </a:fld>
            <a:endParaRPr lang="en-US"/>
          </a:p>
        </p:txBody>
      </p:sp>
      <p:sp>
        <p:nvSpPr>
          <p:cNvPr id="6" name="Footer Placeholder 5">
            <a:extLst>
              <a:ext uri="{FF2B5EF4-FFF2-40B4-BE49-F238E27FC236}">
                <a16:creationId xmlns:a16="http://schemas.microsoft.com/office/drawing/2014/main" id="{C6924838-32AE-4DA5-9834-4984CCE651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A74BCA-E00C-45AD-B923-F27B34AFDD47}"/>
              </a:ext>
            </a:extLst>
          </p:cNvPr>
          <p:cNvSpPr>
            <a:spLocks noGrp="1"/>
          </p:cNvSpPr>
          <p:nvPr>
            <p:ph type="sldNum" sz="quarter" idx="12"/>
          </p:nvPr>
        </p:nvSpPr>
        <p:spPr/>
        <p:txBody>
          <a:bodyPr/>
          <a:lstStyle/>
          <a:p>
            <a:fld id="{DDD0FDB0-2A24-409A-84E5-090F40B57632}" type="slidenum">
              <a:rPr lang="en-US" smtClean="0"/>
              <a:t>‹#›</a:t>
            </a:fld>
            <a:endParaRPr lang="en-US"/>
          </a:p>
        </p:txBody>
      </p:sp>
    </p:spTree>
    <p:extLst>
      <p:ext uri="{BB962C8B-B14F-4D97-AF65-F5344CB8AC3E}">
        <p14:creationId xmlns:p14="http://schemas.microsoft.com/office/powerpoint/2010/main" val="4090082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D6C096-DEF9-43EA-BC74-53E7288892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F4A043-CAA5-43A4-895F-0EBDE50909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7DCF3A-F603-40F6-A5A9-85C74610F0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437137-1712-4478-A78C-4B733839A3D3}" type="datetimeFigureOut">
              <a:rPr lang="en-US" smtClean="0"/>
              <a:t>14/05/2020</a:t>
            </a:fld>
            <a:endParaRPr lang="en-US"/>
          </a:p>
        </p:txBody>
      </p:sp>
      <p:sp>
        <p:nvSpPr>
          <p:cNvPr id="5" name="Footer Placeholder 4">
            <a:extLst>
              <a:ext uri="{FF2B5EF4-FFF2-40B4-BE49-F238E27FC236}">
                <a16:creationId xmlns:a16="http://schemas.microsoft.com/office/drawing/2014/main" id="{2A17D2CB-3B87-49CE-B20F-254E349CD6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3E13CB-5BA5-449E-81E6-C89A7CE7AF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D0FDB0-2A24-409A-84E5-090F40B57632}" type="slidenum">
              <a:rPr lang="en-US" smtClean="0"/>
              <a:t>‹#›</a:t>
            </a:fld>
            <a:endParaRPr lang="en-US"/>
          </a:p>
        </p:txBody>
      </p:sp>
    </p:spTree>
    <p:extLst>
      <p:ext uri="{BB962C8B-B14F-4D97-AF65-F5344CB8AC3E}">
        <p14:creationId xmlns:p14="http://schemas.microsoft.com/office/powerpoint/2010/main" val="1725378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1B4A-F078-414B-AC59-0DB24E1F422E}"/>
              </a:ext>
            </a:extLst>
          </p:cNvPr>
          <p:cNvSpPr>
            <a:spLocks noGrp="1"/>
          </p:cNvSpPr>
          <p:nvPr>
            <p:ph type="ctrTitle"/>
          </p:nvPr>
        </p:nvSpPr>
        <p:spPr/>
        <p:txBody>
          <a:bodyPr/>
          <a:lstStyle/>
          <a:p>
            <a:r>
              <a:rPr lang="en-US"/>
              <a:t>Bài tập lấy điểm quá trình</a:t>
            </a:r>
          </a:p>
        </p:txBody>
      </p:sp>
      <p:sp>
        <p:nvSpPr>
          <p:cNvPr id="3" name="Subtitle 2">
            <a:extLst>
              <a:ext uri="{FF2B5EF4-FFF2-40B4-BE49-F238E27FC236}">
                <a16:creationId xmlns:a16="http://schemas.microsoft.com/office/drawing/2014/main" id="{657D3B0D-DA3B-437B-BFE9-A027D1776BD0}"/>
              </a:ext>
            </a:extLst>
          </p:cNvPr>
          <p:cNvSpPr>
            <a:spLocks noGrp="1"/>
          </p:cNvSpPr>
          <p:nvPr>
            <p:ph type="subTitle" idx="1"/>
          </p:nvPr>
        </p:nvSpPr>
        <p:spPr/>
        <p:txBody>
          <a:bodyPr/>
          <a:lstStyle/>
          <a:p>
            <a:r>
              <a:rPr lang="en-US"/>
              <a:t>Mỗi sinh viên cần hoàn tất đầy đủ các bài</a:t>
            </a:r>
          </a:p>
        </p:txBody>
      </p:sp>
    </p:spTree>
    <p:extLst>
      <p:ext uri="{BB962C8B-B14F-4D97-AF65-F5344CB8AC3E}">
        <p14:creationId xmlns:p14="http://schemas.microsoft.com/office/powerpoint/2010/main" val="296293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DF8EC-035D-474B-8A38-6AF854AD633E}"/>
              </a:ext>
            </a:extLst>
          </p:cNvPr>
          <p:cNvSpPr>
            <a:spLocks noGrp="1"/>
          </p:cNvSpPr>
          <p:nvPr>
            <p:ph type="title"/>
          </p:nvPr>
        </p:nvSpPr>
        <p:spPr/>
        <p:txBody>
          <a:bodyPr/>
          <a:lstStyle/>
          <a:p>
            <a:r>
              <a:rPr lang="en-US"/>
              <a:t>Lần 1: User Interface</a:t>
            </a:r>
          </a:p>
        </p:txBody>
      </p:sp>
      <p:sp>
        <p:nvSpPr>
          <p:cNvPr id="3" name="Content Placeholder 2">
            <a:extLst>
              <a:ext uri="{FF2B5EF4-FFF2-40B4-BE49-F238E27FC236}">
                <a16:creationId xmlns:a16="http://schemas.microsoft.com/office/drawing/2014/main" id="{64B7F6F1-F40D-4D4F-A7AD-9C8A3E119F6C}"/>
              </a:ext>
            </a:extLst>
          </p:cNvPr>
          <p:cNvSpPr>
            <a:spLocks noGrp="1"/>
          </p:cNvSpPr>
          <p:nvPr>
            <p:ph idx="1"/>
          </p:nvPr>
        </p:nvSpPr>
        <p:spPr/>
        <p:txBody>
          <a:bodyPr>
            <a:normAutofit fontScale="92500"/>
          </a:bodyPr>
          <a:lstStyle/>
          <a:p>
            <a:r>
              <a:rPr lang="en-US">
                <a:latin typeface="Times New Roman" panose="02020603050405020304" pitchFamily="18" charset="0"/>
                <a:cs typeface="Times New Roman" panose="02020603050405020304" pitchFamily="18" charset="0"/>
              </a:rPr>
              <a:t>Deadline: 05.6.2020, nộp qua moodle</a:t>
            </a:r>
          </a:p>
          <a:p>
            <a:pPr marL="514350" indent="-514350">
              <a:buFont typeface="+mj-lt"/>
              <a:buAutoNum type="arabicPeriod"/>
            </a:pPr>
            <a:r>
              <a:rPr lang="vi-VN">
                <a:latin typeface="Times New Roman" panose="02020603050405020304" pitchFamily="18" charset="0"/>
                <a:cs typeface="Times New Roman" panose="02020603050405020304" pitchFamily="18" charset="0"/>
              </a:rPr>
              <a:t>Đặt món ăn qua tin nhắn</a:t>
            </a:r>
          </a:p>
          <a:p>
            <a:pPr marL="971550" lvl="1" indent="-514350">
              <a:buFont typeface="+mj-lt"/>
              <a:buAutoNum type="alphaLcPeriod"/>
            </a:pPr>
            <a:r>
              <a:rPr lang="en-US">
                <a:latin typeface="Times New Roman" panose="02020603050405020304" pitchFamily="18" charset="0"/>
                <a:cs typeface="Times New Roman" panose="02020603050405020304" pitchFamily="18" charset="0"/>
              </a:rPr>
              <a:t>Chọn món ăn và gửi tin nhắn</a:t>
            </a:r>
          </a:p>
          <a:p>
            <a:pPr marL="971550" lvl="1" indent="-514350">
              <a:buFont typeface="+mj-lt"/>
              <a:buAutoNum type="alphaLcPeriod"/>
            </a:pPr>
            <a:r>
              <a:rPr lang="vi-VN">
                <a:latin typeface="Times New Roman" panose="02020603050405020304" pitchFamily="18" charset="0"/>
                <a:cs typeface="Times New Roman" panose="02020603050405020304" pitchFamily="18" charset="0"/>
              </a:rPr>
              <a:t>Hiển thị món ăn (Lưu ý: hiển thị chi tiết món ăn trong web view - cùng 1 app)</a:t>
            </a:r>
          </a:p>
          <a:p>
            <a:pPr marL="971550" lvl="1" indent="-514350">
              <a:buFont typeface="+mj-lt"/>
              <a:buAutoNum type="alphaLcPeriod"/>
            </a:pPr>
            <a:r>
              <a:rPr lang="vi-VN">
                <a:latin typeface="Times New Roman" panose="02020603050405020304" pitchFamily="18" charset="0"/>
                <a:cs typeface="Times New Roman" panose="02020603050405020304" pitchFamily="18" charset="0"/>
              </a:rPr>
              <a:t>Hiển thị thông tin, bản đồ địa điểm (Lưu ý: hiển thị website địa điểm trong web browser - khác app)</a:t>
            </a:r>
          </a:p>
          <a:p>
            <a:pPr marL="514350" indent="-514350">
              <a:buFont typeface="+mj-lt"/>
              <a:buAutoNum type="arabicPeriod"/>
            </a:pPr>
            <a:endParaRPr lang="vi-VN">
              <a:latin typeface="Times New Roman" panose="02020603050405020304" pitchFamily="18" charset="0"/>
              <a:cs typeface="Times New Roman" panose="02020603050405020304" pitchFamily="18" charset="0"/>
            </a:endParaRPr>
          </a:p>
          <a:p>
            <a:pPr marL="514350" indent="-514350">
              <a:buFont typeface="+mj-lt"/>
              <a:buAutoNum type="arabicPeriod"/>
            </a:pPr>
            <a:r>
              <a:rPr lang="en-US">
                <a:latin typeface="Times New Roman" panose="02020603050405020304" pitchFamily="18" charset="0"/>
                <a:cs typeface="Times New Roman" panose="02020603050405020304" pitchFamily="18" charset="0"/>
              </a:rPr>
              <a:t>2</a:t>
            </a:r>
            <a:r>
              <a:rPr lang="vi-VN">
                <a:latin typeface="Times New Roman" panose="02020603050405020304" pitchFamily="18" charset="0"/>
                <a:cs typeface="Times New Roman" panose="02020603050405020304" pitchFamily="18" charset="0"/>
              </a:rPr>
              <a:t>. Đổi nhiệt độ</a:t>
            </a:r>
          </a:p>
          <a:p>
            <a:pPr marL="514350" indent="-514350">
              <a:buFont typeface="+mj-lt"/>
              <a:buAutoNum type="arabicPeriod"/>
            </a:pPr>
            <a:endParaRPr lang="vi-VN">
              <a:latin typeface="Times New Roman" panose="02020603050405020304" pitchFamily="18" charset="0"/>
              <a:cs typeface="Times New Roman" panose="02020603050405020304" pitchFamily="18" charset="0"/>
            </a:endParaRPr>
          </a:p>
          <a:p>
            <a:pPr marL="514350" indent="-514350">
              <a:buFont typeface="+mj-lt"/>
              <a:buAutoNum type="arabicPeriod"/>
            </a:pPr>
            <a:r>
              <a:rPr lang="en-US">
                <a:latin typeface="Times New Roman" panose="02020603050405020304" pitchFamily="18" charset="0"/>
                <a:cs typeface="Times New Roman" panose="02020603050405020304" pitchFamily="18" charset="0"/>
              </a:rPr>
              <a:t>3</a:t>
            </a:r>
            <a:r>
              <a:rPr lang="vi-VN">
                <a:latin typeface="Times New Roman" panose="02020603050405020304" pitchFamily="18" charset="0"/>
                <a:cs typeface="Times New Roman" panose="02020603050405020304" pitchFamily="18" charset="0"/>
              </a:rPr>
              <a:t>. Notepad (ghi chú)</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289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2603F-B4D0-4933-9020-B84B4CB51810}"/>
              </a:ext>
            </a:extLst>
          </p:cNvPr>
          <p:cNvSpPr>
            <a:spLocks noGrp="1"/>
          </p:cNvSpPr>
          <p:nvPr>
            <p:ph type="title"/>
          </p:nvPr>
        </p:nvSpPr>
        <p:spPr/>
        <p:txBody>
          <a:bodyPr/>
          <a:lstStyle/>
          <a:p>
            <a:r>
              <a:rPr lang="en-US"/>
              <a:t>Lần 2: Network </a:t>
            </a:r>
          </a:p>
        </p:txBody>
      </p:sp>
      <p:sp>
        <p:nvSpPr>
          <p:cNvPr id="3" name="Content Placeholder 2">
            <a:extLst>
              <a:ext uri="{FF2B5EF4-FFF2-40B4-BE49-F238E27FC236}">
                <a16:creationId xmlns:a16="http://schemas.microsoft.com/office/drawing/2014/main" id="{714579D9-FB4E-4011-B018-AD460F2823C0}"/>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Deadline: 19.6.2020, nộp qua moodle</a:t>
            </a:r>
          </a:p>
          <a:p>
            <a:pPr marL="514350" indent="-514350">
              <a:buFont typeface="+mj-lt"/>
              <a:buAutoNum type="arabicPeriod"/>
            </a:pPr>
            <a:r>
              <a:rPr lang="vi-VN">
                <a:latin typeface="+mj-lt"/>
              </a:rPr>
              <a:t>Nation info: từ web service https://www.geonames.org/ định dạng trả về JSON. App hiển thị danh sách các quốc gia, khi chọn một quốc gia thì hiển thị tên nước, hình quốc kì, dân số và diện tích (được nhận về từ service geonames).</a:t>
            </a:r>
          </a:p>
          <a:p>
            <a:pPr marL="514350" indent="-514350">
              <a:buFont typeface="+mj-lt"/>
              <a:buAutoNum type="arabicPeriod"/>
            </a:pPr>
            <a:endParaRPr lang="vi-VN">
              <a:latin typeface="+mj-lt"/>
            </a:endParaRPr>
          </a:p>
          <a:p>
            <a:pPr marL="514350" indent="-514350">
              <a:buFont typeface="+mj-lt"/>
              <a:buAutoNum type="arabicPeriod"/>
            </a:pPr>
            <a:r>
              <a:rPr lang="vi-VN">
                <a:latin typeface="+mj-lt"/>
              </a:rPr>
              <a:t>Đổi tiền: hiển thị danh sách tiền nguồn và tiền đích, nhập số tiền nguồn, đổi thành số tiền đích. Tỉ giá được lấy trực tuyến từ https://www.fxexchangerate.com/currency-converter-rss-feed.html BẮT BUỘC dùng định dạng trả về RSS (XML).</a:t>
            </a:r>
            <a:endParaRPr lang="en-US">
              <a:latin typeface="+mj-lt"/>
            </a:endParaRPr>
          </a:p>
        </p:txBody>
      </p:sp>
    </p:spTree>
    <p:extLst>
      <p:ext uri="{BB962C8B-B14F-4D97-AF65-F5344CB8AC3E}">
        <p14:creationId xmlns:p14="http://schemas.microsoft.com/office/powerpoint/2010/main" val="1970272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TotalTime>
  <Words>221</Words>
  <Application>Microsoft Office PowerPoint</Application>
  <PresentationFormat>Widescreen</PresentationFormat>
  <Paragraphs>17</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Times New Roman</vt:lpstr>
      <vt:lpstr>Office Theme</vt:lpstr>
      <vt:lpstr>Bài tập lấy điểm quá trình</vt:lpstr>
      <vt:lpstr>Lần 1: User Interface</vt:lpstr>
      <vt:lpstr>Lần 2: Network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tập lấy điểm quá trình</dc:title>
  <dc:creator>Nghia Tran Dinh</dc:creator>
  <cp:lastModifiedBy>Nghia Tran Dinh</cp:lastModifiedBy>
  <cp:revision>5</cp:revision>
  <dcterms:created xsi:type="dcterms:W3CDTF">2020-05-14T08:52:10Z</dcterms:created>
  <dcterms:modified xsi:type="dcterms:W3CDTF">2020-05-14T09:06:01Z</dcterms:modified>
</cp:coreProperties>
</file>