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  <p:sldId id="302" r:id="rId7"/>
    <p:sldId id="301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FDE-5265-45BA-95FA-C45FDB8B1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477C1-FCB4-40FD-BCCC-E849E0AD4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2A5-FA34-427B-AB51-12A94E11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BA7E-00E5-4311-A2D6-7DB2069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303D-EBCA-4BE0-B163-B259883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274-48D9-46B1-9F0E-F156135D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1D66B-6D5A-4D91-86D7-10E9A542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284F-19DA-41AC-BDEF-E213B19E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9822-F21A-465C-AA8D-1F71C81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D788-038A-4CA0-94C5-FCEECB5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2EACE-6F5B-4155-83E1-A7673FEF8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071C9-ADC7-4390-B333-2BDF8A84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3557-E249-4ADB-AED4-85CFC674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9FEB-4E90-414E-9FC5-491CAF1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8437-2570-45B2-BEA9-BDABF180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5105-63CF-4F68-A503-BF7C8E4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6343-6D9D-4EC6-98FB-13AE224A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F80A-E2EF-4536-B5D8-A2C5ACC2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B084-F330-4320-87BE-71EFF93B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FEE3-F9FC-46BF-8435-3474D868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E776-9929-4A35-BEC2-1269D37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0DBE-92E4-4055-9AB6-01929CCE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9725-1EC5-401F-BC87-EEE2820F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0E1E-B777-42DC-A8B7-E32FCA7C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FCD9-AF9B-484A-BC77-3A04F56C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6281-00E9-486C-95A8-2C8570D4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087E-14C2-41FE-BC3C-5363C6CE5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D8E49-550B-4DE8-B1A1-13EDCBBE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757B-B291-40F2-AE5B-8E09865D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24B3B-619C-47E9-AF62-2ACFC22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AEE8-EC7B-40A7-BF59-0492479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A518-7461-41E5-B3B2-30B0759B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68CEF-9EDB-4E35-BBD7-35504E51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DC7D-70D0-4677-921D-DD461CFC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31617-2C43-4575-87DB-4E485AF5C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42C5F-9DE7-48E1-BE92-7BEBAD159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72107-1AE3-44E5-9937-90AB3D9B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42BFD-12F1-4448-B57D-836EA484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862B3-C57F-47CD-B90F-6A1C3B42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8EAA-1132-44CA-8192-4DBC60B1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91159-4F01-49CD-A341-B56CEACD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2282-34A9-4DBE-B67E-0CC597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85F70-B17A-473E-BCF3-EA8CE256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AC029-87DD-481B-8D5A-B97174F2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1BF48-0C13-491A-920E-4BAFD060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D0FB0-50D8-41F2-8A68-10C6208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5746-55DF-4EBC-86C6-8BB6FF0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EF92-76F9-4806-8BF8-16B6C7C1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90E2C-892B-462D-AC76-924944B7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1BAFB-C29B-4213-A676-B657702A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A81A-F8D2-40AF-9487-FF015253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C22B-6F71-4621-81D9-3C0AF7FA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191-1220-4F2C-941A-25F022E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06740-F019-4599-AE7A-52A1DCB52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C0EB7-6E74-47BA-8406-1D8B7625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595E-3E93-4B34-9DE8-94D1EDD3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2DA3D-75B0-42D9-B73D-B6E52E92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F33F7-3B7D-45E8-860B-1FFBB8D7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94348-FEA2-4F41-A7EF-A0F6398C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CEE1-8D20-4F13-B117-2548A160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74B1-70BD-4902-B612-58B43CE83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2C5C-6CC5-4899-B84E-943D7EEC25B8}" type="datetimeFigureOut">
              <a:rPr lang="en-US" smtClean="0"/>
              <a:t>15/05/2020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E39E-086E-433D-839F-2ED02A3C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FAD8-A8D4-48EB-BBE6-0D2E58BF5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DE5C-8B52-4820-A78D-F7D63742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0166-88AD-4314-B855-F0EA22063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ListView nâng cao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155C5-B056-4C80-8C18-318A1341B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F801-C247-4742-A30F-B52F7E6D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11" y="0"/>
            <a:ext cx="9169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ListItem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845734"/>
            <a:ext cx="1017297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	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	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	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2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  <a:br>
              <a:rPr lang="en-US"/>
            </a:br>
            <a:r>
              <a:rPr lang="en-US" sz="2400" err="1"/>
              <a:t>Thiết</a:t>
            </a:r>
            <a:r>
              <a:rPr lang="en-US" sz="2400"/>
              <a:t> </a:t>
            </a:r>
            <a:r>
              <a:rPr lang="en-US" sz="2400" err="1"/>
              <a:t>kế</a:t>
            </a:r>
            <a:r>
              <a:rPr lang="en-US" sz="2400"/>
              <a:t> layout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ListItem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LinearLayout</a:t>
            </a:r>
            <a:r>
              <a:rPr lang="en-US"/>
              <a:t> (horizontal)</a:t>
            </a:r>
          </a:p>
          <a:p>
            <a:pPr lvl="1"/>
            <a:r>
              <a:rPr lang="en-US" err="1"/>
              <a:t>LinearLayout</a:t>
            </a:r>
            <a:r>
              <a:rPr lang="en-US"/>
              <a:t> (vertical)</a:t>
            </a:r>
          </a:p>
          <a:p>
            <a:pPr lvl="2"/>
            <a:r>
              <a:rPr lang="en-US" err="1"/>
              <a:t>ImageView</a:t>
            </a:r>
            <a:r>
              <a:rPr lang="en-US"/>
              <a:t>: 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"24pt"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"24pt“</a:t>
            </a:r>
          </a:p>
          <a:p>
            <a:pPr lvl="2"/>
            <a:r>
              <a:rPr lang="en-US" altLang="en-US" err="1"/>
              <a:t>TextView</a:t>
            </a:r>
            <a:r>
              <a:rPr lang="en-US" altLang="en-US"/>
              <a:t>: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:visibility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"invisible"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err="1"/>
              <a:t>LinearLayout</a:t>
            </a:r>
            <a:r>
              <a:rPr lang="en-US"/>
              <a:t> (vertical)</a:t>
            </a:r>
          </a:p>
          <a:p>
            <a:pPr lvl="2"/>
            <a:r>
              <a:rPr lang="en-US" altLang="en-US" err="1"/>
              <a:t>TextView</a:t>
            </a:r>
            <a:r>
              <a:rPr lang="en-US" altLang="en-US"/>
              <a:t>: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"14pt"</a:t>
            </a:r>
            <a:endParaRPr lang="en-US" altLang="en-US"/>
          </a:p>
          <a:p>
            <a:pPr lvl="2"/>
            <a:r>
              <a:rPr lang="en-US" altLang="en-US" err="1"/>
              <a:t>TextView</a:t>
            </a:r>
            <a:r>
              <a:rPr lang="en-US" altLang="en-US"/>
              <a:t>: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:visibility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"invisible"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30" y="1737360"/>
            <a:ext cx="3067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Tạo</a:t>
            </a:r>
            <a:r>
              <a:rPr lang="en-US"/>
              <a:t> adapter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ListView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1953456"/>
            <a:ext cx="1028037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layoutTobeInflated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items)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list_item_lnk_img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items);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items;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519"/>
          </a:xfrm>
        </p:spPr>
        <p:txBody>
          <a:bodyPr/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18928"/>
            <a:ext cx="10058400" cy="4745972"/>
          </a:xfrm>
        </p:spPr>
        <p:txBody>
          <a:bodyPr/>
          <a:lstStyle/>
          <a:p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riêng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onClickListener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item, ta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OnClickListener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TextView</a:t>
            </a:r>
            <a:r>
              <a:rPr lang="en-US"/>
              <a:t> hay </a:t>
            </a:r>
            <a:r>
              <a:rPr lang="en-US" err="1"/>
              <a:t>ImageView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item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087463"/>
            <a:ext cx="1055288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itemClickListener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(v.getId())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//TextView fn = (TextView)v;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fl = (String) v.getTag();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Toast.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fl.toString(), Toast.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showView(fl.toString());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ImageView fi = (ImageView) v;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floc = (String) fi.getTag();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Toast.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floc.toString(), Toast.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showView(floc.toString());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519"/>
          </a:xfrm>
        </p:spPr>
        <p:txBody>
          <a:bodyPr>
            <a:normAutofit fontScale="90000"/>
          </a:bodyPr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  <a:br>
              <a:rPr lang="en-US"/>
            </a:br>
            <a:r>
              <a:rPr lang="en-US" sz="2200"/>
              <a:t>Override </a:t>
            </a:r>
            <a:r>
              <a:rPr lang="en-US" sz="2200" err="1"/>
              <a:t>getView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adapter 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tạo</a:t>
            </a:r>
            <a:r>
              <a:rPr lang="en-US" sz="2200"/>
              <a:t> </a:t>
            </a:r>
            <a:r>
              <a:rPr lang="en-US" sz="2200" err="1"/>
              <a:t>gắn</a:t>
            </a:r>
            <a:r>
              <a:rPr lang="en-US" sz="2200"/>
              <a:t> </a:t>
            </a: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5861" y="1053550"/>
            <a:ext cx="931857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View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parent)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((Activity)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getLayoutInflater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View row =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list_item_lnk_img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foodName.setText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foodLink.setText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foodName.setTag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foodLink.getText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foodImage.setImageResource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getFoodImage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foodLocation.setText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getFoodLocation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foodImage.setTag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foodLocation.getText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foodName.setOnClickListener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itemClickListener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foodImage.setOnClickListener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itemClickListener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6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519"/>
          </a:xfrm>
        </p:spPr>
        <p:txBody>
          <a:bodyPr>
            <a:normAutofit fontScale="90000"/>
          </a:bodyPr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  <a:br>
              <a:rPr lang="en-US"/>
            </a:br>
            <a:r>
              <a:rPr lang="en-US" sz="2200" err="1">
                <a:solidFill>
                  <a:srgbClr val="0070C0"/>
                </a:solidFill>
              </a:rPr>
              <a:t>MainActivity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4827" y="1123122"/>
            <a:ext cx="1018259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activity_tour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prepareData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list_item_lnk_img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lstTour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prepareData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Quán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ăn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Sài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Gòn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"geo:0,0?q=14+Đồng+Đen+phường+14+Hồ+Chí+Minh+Bến+Nghé"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Restaurant"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"geo:0,0?q=160+Pasteur+Bến+Nghé+Quận+1+Hồ+Chí+Minh"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93F-9134-40BF-8834-AA7A4280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Tùy biến ListView (Web &amp; 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CDAF-0078-4F92-8A7F-37903849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C34BDB-04D8-41B7-B98A-4A4EB9B4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949490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showView(String v)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Uri.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(intent.resolveActivity(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.getPackageManager())!=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.startActivity(intent);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5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159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ListView nâng cao</vt:lpstr>
      <vt:lpstr>PowerPoint Presentation</vt:lpstr>
      <vt:lpstr>Tùy biến ListView (Web &amp; Location)</vt:lpstr>
      <vt:lpstr>Tùy biến ListView (Web &amp; Location) Thiết kế layout cho ListItem</vt:lpstr>
      <vt:lpstr>Tùy biến ListView (Web &amp; Location)</vt:lpstr>
      <vt:lpstr>Tùy biến ListView (Web &amp; Location)</vt:lpstr>
      <vt:lpstr>Tùy biến ListView (Web &amp; Location) Override getView của adapter để tạo gắn kết dữ liệu</vt:lpstr>
      <vt:lpstr>Tùy biến ListView (Web &amp; Location) MainActivity</vt:lpstr>
      <vt:lpstr>Tùy biến ListView (Web &amp; Location)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Tran Dinh</dc:creator>
  <cp:lastModifiedBy>Nghia Tran Dinh</cp:lastModifiedBy>
  <cp:revision>4</cp:revision>
  <dcterms:created xsi:type="dcterms:W3CDTF">2020-05-14T08:39:17Z</dcterms:created>
  <dcterms:modified xsi:type="dcterms:W3CDTF">2020-05-15T07:34:44Z</dcterms:modified>
</cp:coreProperties>
</file>