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19-Sep-18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19-Sep-18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6" y="2292097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5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7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9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3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1" y="0"/>
            <a:ext cx="1310643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3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Cao Minh </a:t>
            </a:r>
            <a:r>
              <a:rPr lang="en-US" sz="1350" dirty="0" err="1"/>
              <a:t>Thành</a:t>
            </a: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3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6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7" y="1600201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6" y="6356354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5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4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4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8675" y="2576323"/>
            <a:ext cx="4300538" cy="1664768"/>
          </a:xfrm>
        </p:spPr>
        <p:txBody>
          <a:bodyPr anchor="ctr"/>
          <a:lstStyle/>
          <a:p>
            <a:r>
              <a:rPr lang="en-US" dirty="0"/>
              <a:t>Context diagram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PHÂN TÍCH VÀ THIẾT KẾ HƯỚNG ĐỐI TƯỢNG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</a:t>
            </a:r>
          </a:p>
          <a:p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first diagram that you need on any project</a:t>
            </a:r>
          </a:p>
          <a:p>
            <a:r>
              <a:rPr lang="en-US" sz="1800" dirty="0"/>
              <a:t>UML does not have a context diagram (</a:t>
            </a:r>
            <a:r>
              <a:rPr lang="en-US" sz="1800" dirty="0">
                <a:sym typeface="Wingdings" panose="05000000000000000000" pitchFamily="2" charset="2"/>
              </a:rPr>
              <a:t> </a:t>
            </a:r>
            <a:r>
              <a:rPr lang="en-US" sz="1800" dirty="0"/>
              <a:t>use the use-case diagram)</a:t>
            </a:r>
          </a:p>
          <a:p>
            <a:r>
              <a:rPr lang="en-US" sz="1800" dirty="0"/>
              <a:t>You have to know the answers to the following questions: </a:t>
            </a:r>
          </a:p>
          <a:p>
            <a:pPr lvl="1"/>
            <a:r>
              <a:rPr lang="en-US" sz="1600" dirty="0"/>
              <a:t>Who uses your system? </a:t>
            </a:r>
          </a:p>
          <a:p>
            <a:pPr lvl="1"/>
            <a:r>
              <a:rPr lang="en-US" sz="1600" dirty="0"/>
              <a:t>What data must go into your system? </a:t>
            </a:r>
          </a:p>
          <a:p>
            <a:pPr lvl="1"/>
            <a:r>
              <a:rPr lang="en-US" sz="1600" dirty="0"/>
              <a:t>What information and objects must your system produce as output to users and other systems?</a:t>
            </a:r>
          </a:p>
          <a:p>
            <a:r>
              <a:rPr lang="en-US" sz="1800" dirty="0"/>
              <a:t>The diagram helps define the boundaries of your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steps to construct such a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600200"/>
            <a:ext cx="7809298" cy="457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Place a large rectangle in the center of the diagram.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Place the name of the system at top-center, just inside the rectangle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Identify and name each of the actors that you expect to interact with your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Place the actors around the outside of the rectangle representing your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Draw a line between the actor and the system rectangle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Show the information, data, and/or objects that </a:t>
            </a:r>
            <a:r>
              <a:rPr lang="en-US" sz="1600" dirty="0">
                <a:solidFill>
                  <a:srgbClr val="FF0000"/>
                </a:solidFill>
              </a:rPr>
              <a:t>flow into </a:t>
            </a:r>
            <a:r>
              <a:rPr lang="en-US" sz="1600" dirty="0"/>
              <a:t>your system from an actor above the line connecting that actor to the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Show the information, data, and/or objects that </a:t>
            </a:r>
            <a:r>
              <a:rPr lang="en-US" sz="1600" dirty="0">
                <a:solidFill>
                  <a:srgbClr val="FF0000"/>
                </a:solidFill>
              </a:rPr>
              <a:t>flow out</a:t>
            </a:r>
            <a:r>
              <a:rPr lang="en-US" sz="1600" dirty="0"/>
              <a:t> of your system to an actor below the line connecting that actor to the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Repeat Steps 6 and 7 for each actor that sends data into the system or receives data from the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sz="1600" b="1" dirty="0"/>
              <a:t>SYSTEM ARCHITECTURE: SATELLITE-BASED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34" y="1755775"/>
            <a:ext cx="5082396" cy="46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PowerDesign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9075-0777-43AF-89ED-92167BBF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7871442" cy="4572000"/>
          </a:xfrm>
        </p:spPr>
        <p:txBody>
          <a:bodyPr>
            <a:normAutofit/>
          </a:bodyPr>
          <a:lstStyle/>
          <a:p>
            <a:r>
              <a:rPr lang="en-US" sz="2400" dirty="0" err="1"/>
              <a:t>Vẽ</a:t>
            </a:r>
            <a:r>
              <a:rPr lang="en-US" sz="2400" dirty="0"/>
              <a:t> context diagram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lvl="1"/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lvl="1"/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endParaRPr lang="en-US" sz="2000" dirty="0"/>
          </a:p>
          <a:p>
            <a:pPr lvl="1"/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endParaRPr lang="en-US" sz="2000" dirty="0"/>
          </a:p>
          <a:p>
            <a:pPr lvl="1"/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Káº¿t quáº£ hÃ¬nh áº£nh cho Contex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32" y="1879599"/>
            <a:ext cx="49530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Káº¿t quáº£ hÃ¬nh áº£nh cho Contex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62099"/>
            <a:ext cx="62293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Káº¿t quáº£ hÃ¬nh áº£nh cho Contex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43" y="792424"/>
            <a:ext cx="6147938" cy="527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9AD89-46EC-4DE2-A6C1-2A9212B6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Context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868B-0A1A-48AB-AC97-23756E86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endParaRPr lang="en-US" sz="2400" dirty="0"/>
          </a:p>
          <a:p>
            <a:pPr lvl="1"/>
            <a:endParaRPr lang="en-US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E1756-45C5-4F82-AB37-FF0C21FE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153</TotalTime>
  <Words>308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Euphemia</vt:lpstr>
      <vt:lpstr>Plantagenet Cherokee</vt:lpstr>
      <vt:lpstr>Wingdings</vt:lpstr>
      <vt:lpstr>Academic Literature 16x9</vt:lpstr>
      <vt:lpstr>Context diagram</vt:lpstr>
      <vt:lpstr>Context diagram</vt:lpstr>
      <vt:lpstr>The steps to construct such a diagram</vt:lpstr>
      <vt:lpstr>Example: SYSTEM ARCHITECTURE: SATELLITE-BASED NAVIGATION</vt:lpstr>
      <vt:lpstr>PowerDesign</vt:lpstr>
      <vt:lpstr>PowerPoint Presentation</vt:lpstr>
      <vt:lpstr>PowerPoint Presentation</vt:lpstr>
      <vt:lpstr>PowerPoint Presentation</vt:lpstr>
      <vt:lpstr>Vẽ Context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diagram</dc:title>
  <dc:creator>mthanh</dc:creator>
  <cp:lastModifiedBy>thanh cao minh</cp:lastModifiedBy>
  <cp:revision>11</cp:revision>
  <dcterms:created xsi:type="dcterms:W3CDTF">2018-09-18T03:35:24Z</dcterms:created>
  <dcterms:modified xsi:type="dcterms:W3CDTF">2018-09-19T04:01:30Z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