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30-10-2018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30-10-2018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hĐT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8675" y="4041270"/>
            <a:ext cx="4300538" cy="95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Activity Diagrams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DBE9-8110-4392-9C35-2553A82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endParaRPr lang="en-US" sz="2000" dirty="0"/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23F16734-C651-4072-A6CC-BDD2DF52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4" y="0"/>
            <a:ext cx="767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C4E-2609-4565-BFDF-B70C1C6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FF357-9277-4131-B771-6986B74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8C64-1F4E-4549-86A2-1B53DFAD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0"/>
            <a:ext cx="789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1C3-E4F0-4032-BEF1-3BA9F4D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E483-730B-4E57-B52E-90057BE4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47A163E-856F-4C8E-A59E-82C25333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81" y="1451856"/>
            <a:ext cx="565864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F413-208C-4259-9C9B-519E0C8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VD3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484600-90C5-4801-9E42-789FD068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3" y="309672"/>
            <a:ext cx="5091208" cy="6229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0198-1E00-497E-9B99-D56321D9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990</TotalTime>
  <Words>47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Phân tích hĐT</vt:lpstr>
      <vt:lpstr>Đọc mô hình sau</vt:lpstr>
      <vt:lpstr>PowerDesign</vt:lpstr>
      <vt:lpstr>VD2</vt:lpstr>
      <vt:lpstr>VD3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85</cp:revision>
  <dcterms:created xsi:type="dcterms:W3CDTF">2018-09-18T03:35:24Z</dcterms:created>
  <dcterms:modified xsi:type="dcterms:W3CDTF">2018-10-30T14:36:23Z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