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23-Oct-18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23-Oct-18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hĐT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8675" y="4041270"/>
            <a:ext cx="4300538" cy="95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Sequence Diagrams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DBE9-8110-4392-9C35-2553A82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60146-FBEF-4B03-AA4F-01695673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07" y="239526"/>
            <a:ext cx="5273824" cy="6227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5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1C3-E4F0-4032-BEF1-3BA9F4D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E483-730B-4E57-B52E-90057BE4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B2EA586-6741-489B-8F30-919C82FB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60" y="1443893"/>
            <a:ext cx="479339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C4E-2609-4565-BFDF-B70C1C6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FF357-9277-4131-B771-6986B74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FE85D-32DF-4D04-8F83-D656A75E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7" y="821191"/>
            <a:ext cx="6343000" cy="57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C4E-2609-4565-BFDF-B70C1C6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FF357-9277-4131-B771-6986B74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40EDB-BBF2-4C89-8784-62AF3652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1717386"/>
            <a:ext cx="8194089" cy="30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781</TotalTime>
  <Words>47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Phân tích hĐT</vt:lpstr>
      <vt:lpstr>Đọc mô hình sau</vt:lpstr>
      <vt:lpstr>Notation</vt:lpstr>
      <vt:lpstr>PowerDesign</vt:lpstr>
      <vt:lpstr>PowerDesign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82</cp:revision>
  <dcterms:created xsi:type="dcterms:W3CDTF">2018-09-18T03:35:24Z</dcterms:created>
  <dcterms:modified xsi:type="dcterms:W3CDTF">2018-10-23T15:48:20Z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