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27-Nov-17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27-Nov-17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27-Nov-17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27-Nov-17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27-Nov-17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27-Nov-17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79D2CB-1E2D-4CD7-AAB2-3DB392A5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8202F-ACA1-4C7E-8BD9-BFF2CD81F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3492835" cy="3695136"/>
          </a:xfrm>
        </p:spPr>
        <p:txBody>
          <a:bodyPr/>
          <a:lstStyle/>
          <a:p>
            <a:r>
              <a:rPr lang="en-US" dirty="0"/>
              <a:t>Trang web load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9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9 ô</a:t>
            </a:r>
          </a:p>
          <a:p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ô</a:t>
            </a:r>
          </a:p>
          <a:p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Check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sai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6E4DAF-AE99-49E9-8C17-529534C97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906" y="982898"/>
            <a:ext cx="6833276" cy="499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8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C684-8020-41F3-8A4A-099819B5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A1B44-AB41-4D5C-8DB5-771215D6D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Tạo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mảng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các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từ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có</a:t>
            </a:r>
            <a:r>
              <a:rPr lang="en-US" dirty="0">
                <a:solidFill>
                  <a:srgbClr val="FFFF00"/>
                </a:solidFill>
              </a:rPr>
              <a:t> 9 </a:t>
            </a:r>
            <a:r>
              <a:rPr lang="en-US" dirty="0" err="1">
                <a:solidFill>
                  <a:srgbClr val="FFFF00"/>
                </a:solidFill>
              </a:rPr>
              <a:t>chữ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arrayWord</a:t>
            </a:r>
            <a:r>
              <a:rPr lang="en-US" dirty="0"/>
              <a:t> = ["</a:t>
            </a:r>
            <a:r>
              <a:rPr lang="en-US" dirty="0" err="1"/>
              <a:t>albatross","bowerbird","cassowary","fledgling","goldfinch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sharpbill</a:t>
            </a:r>
            <a:r>
              <a:rPr lang="en-US" dirty="0"/>
              <a:t>", "whizzbang", "jazziness","</a:t>
            </a:r>
            <a:r>
              <a:rPr lang="en-US" dirty="0" err="1"/>
              <a:t>chazzenim</a:t>
            </a:r>
            <a:r>
              <a:rPr lang="en-US" dirty="0"/>
              <a:t>","</a:t>
            </a:r>
            <a:r>
              <a:rPr lang="en-US" dirty="0" err="1"/>
              <a:t>bemuzzled</a:t>
            </a:r>
            <a:r>
              <a:rPr lang="en-US" dirty="0"/>
              <a:t>"];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Tạo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mảng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số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ngẫu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nhiên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từ</a:t>
            </a:r>
            <a:r>
              <a:rPr lang="en-US" dirty="0">
                <a:solidFill>
                  <a:srgbClr val="FFFF00"/>
                </a:solidFill>
              </a:rPr>
              <a:t> 0 </a:t>
            </a:r>
            <a:r>
              <a:rPr lang="en-US" dirty="0" err="1">
                <a:solidFill>
                  <a:srgbClr val="FFFF00"/>
                </a:solidFill>
              </a:rPr>
              <a:t>đến</a:t>
            </a:r>
            <a:r>
              <a:rPr lang="en-US" dirty="0">
                <a:solidFill>
                  <a:srgbClr val="FFFF00"/>
                </a:solidFill>
              </a:rPr>
              <a:t> 8.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arrayNum</a:t>
            </a:r>
            <a:r>
              <a:rPr lang="en-US" dirty="0"/>
              <a:t> =[0];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Biến</a:t>
            </a:r>
            <a:r>
              <a:rPr lang="en-US" dirty="0">
                <a:solidFill>
                  <a:srgbClr val="FFFF00"/>
                </a:solidFill>
              </a:rPr>
              <a:t> l</a:t>
            </a:r>
            <a:r>
              <a:rPr lang="vi-VN" dirty="0">
                <a:solidFill>
                  <a:srgbClr val="FFFF00"/>
                </a:solidFill>
              </a:rPr>
              <a:t>ư</a:t>
            </a:r>
            <a:r>
              <a:rPr lang="en-US" dirty="0">
                <a:solidFill>
                  <a:srgbClr val="FFFF00"/>
                </a:solidFill>
              </a:rPr>
              <a:t>u </a:t>
            </a:r>
            <a:r>
              <a:rPr lang="en-US" dirty="0" err="1">
                <a:solidFill>
                  <a:srgbClr val="FFFF00"/>
                </a:solidFill>
              </a:rPr>
              <a:t>số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ngẫu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nhiên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cho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từ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ch</a:t>
            </a:r>
            <a:r>
              <a:rPr lang="vi-VN" dirty="0">
                <a:solidFill>
                  <a:srgbClr val="FFFF00"/>
                </a:solidFill>
              </a:rPr>
              <a:t>ơ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indexWord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8805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E1CA-3160-4FE6-BECC-185FB8FE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00754-3754-4C1D-9EB8-A5F801856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randomWord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indexWord</a:t>
            </a:r>
            <a:r>
              <a:rPr lang="en-US" dirty="0"/>
              <a:t> = </a:t>
            </a:r>
            <a:r>
              <a:rPr lang="en-US" dirty="0" err="1"/>
              <a:t>Math.ceil</a:t>
            </a:r>
            <a:r>
              <a:rPr lang="en-US" dirty="0"/>
              <a:t>(</a:t>
            </a:r>
            <a:r>
              <a:rPr lang="en-US" dirty="0" err="1"/>
              <a:t>Math.random</a:t>
            </a:r>
            <a:r>
              <a:rPr lang="en-US" dirty="0"/>
              <a:t>()* (arrayWord.length-1));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486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5334-4B76-45F8-BF84-AFD5AE58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6C385-85FD-4648-A89E-F05C7BAE1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60707"/>
            <a:ext cx="10353762" cy="485410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function </a:t>
            </a:r>
            <a:r>
              <a:rPr lang="en-US" sz="2800" dirty="0" err="1">
                <a:solidFill>
                  <a:srgbClr val="FFFF00"/>
                </a:solidFill>
              </a:rPr>
              <a:t>createRandomArray</a:t>
            </a:r>
            <a:r>
              <a:rPr lang="en-US" sz="28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	while(</a:t>
            </a:r>
            <a:r>
              <a:rPr lang="en-US" sz="2800" dirty="0" err="1"/>
              <a:t>arrayNum.length</a:t>
            </a:r>
            <a:r>
              <a:rPr lang="en-US" sz="2800" dirty="0"/>
              <a:t> &lt; 9)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	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		</a:t>
            </a:r>
            <a:r>
              <a:rPr lang="en-US" sz="2800" dirty="0" err="1"/>
              <a:t>num</a:t>
            </a:r>
            <a:r>
              <a:rPr lang="en-US" sz="2800" dirty="0"/>
              <a:t> = </a:t>
            </a:r>
            <a:r>
              <a:rPr lang="en-US" sz="2800" dirty="0" err="1"/>
              <a:t>Math.ceil</a:t>
            </a:r>
            <a:r>
              <a:rPr lang="en-US" sz="2800" dirty="0"/>
              <a:t>(</a:t>
            </a:r>
            <a:r>
              <a:rPr lang="en-US" sz="2800" dirty="0" err="1"/>
              <a:t>Math.random</a:t>
            </a:r>
            <a:r>
              <a:rPr lang="en-US" sz="2800" dirty="0"/>
              <a:t>()*8)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		if(!</a:t>
            </a:r>
            <a:r>
              <a:rPr lang="en-US" sz="2800" dirty="0" err="1">
                <a:solidFill>
                  <a:srgbClr val="FFFF00"/>
                </a:solidFill>
              </a:rPr>
              <a:t>checkRandom</a:t>
            </a:r>
            <a:r>
              <a:rPr lang="en-US" sz="2800" dirty="0"/>
              <a:t>(</a:t>
            </a:r>
            <a:r>
              <a:rPr lang="en-US" sz="2800" dirty="0" err="1"/>
              <a:t>num</a:t>
            </a:r>
            <a:r>
              <a:rPr lang="en-US" sz="2800" dirty="0"/>
              <a:t>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			</a:t>
            </a:r>
            <a:r>
              <a:rPr lang="en-US" sz="2800" dirty="0" err="1">
                <a:solidFill>
                  <a:srgbClr val="FFFF00"/>
                </a:solidFill>
              </a:rPr>
              <a:t>arrayNum</a:t>
            </a:r>
            <a:r>
              <a:rPr lang="en-US" sz="2800" dirty="0" err="1"/>
              <a:t>.push</a:t>
            </a:r>
            <a:r>
              <a:rPr lang="en-US" sz="2800" dirty="0"/>
              <a:t>(</a:t>
            </a:r>
            <a:r>
              <a:rPr lang="en-US" sz="2800" dirty="0" err="1"/>
              <a:t>num</a:t>
            </a:r>
            <a:r>
              <a:rPr lang="en-US" sz="2800" dirty="0"/>
              <a:t>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	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350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CEEB-885B-4733-BE3E-0B509C39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0429D-0D4C-4757-8A33-0441A06CD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547927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function </a:t>
            </a:r>
            <a:r>
              <a:rPr lang="en-US" sz="2800" dirty="0" err="1">
                <a:solidFill>
                  <a:srgbClr val="FFFF00"/>
                </a:solidFill>
              </a:rPr>
              <a:t>checkRandom</a:t>
            </a:r>
            <a:r>
              <a:rPr lang="en-US" sz="2800" dirty="0"/>
              <a:t>(value)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for(</a:t>
            </a:r>
            <a:r>
              <a:rPr lang="en-US" sz="2800" dirty="0" err="1"/>
              <a:t>i</a:t>
            </a:r>
            <a:r>
              <a:rPr lang="en-US" sz="2800" dirty="0"/>
              <a:t>=0;i&lt;</a:t>
            </a:r>
            <a:r>
              <a:rPr lang="en-US" sz="2800" dirty="0" err="1"/>
              <a:t>arrayNum.length</a:t>
            </a:r>
            <a:r>
              <a:rPr lang="en-US" sz="2800" dirty="0"/>
              <a:t>; </a:t>
            </a:r>
            <a:r>
              <a:rPr lang="en-US" sz="2800" dirty="0" err="1"/>
              <a:t>i</a:t>
            </a:r>
            <a:r>
              <a:rPr lang="en-US" sz="2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	if(</a:t>
            </a:r>
            <a:r>
              <a:rPr lang="en-US" sz="2800" dirty="0" err="1"/>
              <a:t>arrayNum</a:t>
            </a:r>
            <a:r>
              <a:rPr lang="en-US" sz="2800" dirty="0"/>
              <a:t>[</a:t>
            </a:r>
            <a:r>
              <a:rPr lang="en-US" sz="2800" dirty="0" err="1"/>
              <a:t>i</a:t>
            </a:r>
            <a:r>
              <a:rPr lang="en-US" sz="2800" dirty="0"/>
              <a:t>] ==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		return true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return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213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07E4-E4B4-4870-81F5-991E68404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9 </a:t>
            </a:r>
            <a:r>
              <a:rPr lang="en-US" dirty="0" err="1"/>
              <a:t>chữ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12D75-0ACF-4ADB-A92E-2C67DCA78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0FE1A6-CC48-40F6-9E19-5247A3B33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68" y="2076450"/>
            <a:ext cx="11092734" cy="360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7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1444-1F7D-4BEA-A9CA-A18BC0C9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890E7-2F0C-48C2-9495-4C6C910B2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B1418-AF0E-4FA4-A2A5-6A6D88B60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89" y="2152446"/>
            <a:ext cx="10392788" cy="25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8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7025-2A17-45C8-BA45-5AF8EB0B4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429" y="1"/>
            <a:ext cx="10353761" cy="632298"/>
          </a:xfrm>
        </p:spPr>
        <p:txBody>
          <a:bodyPr/>
          <a:lstStyle/>
          <a:p>
            <a:r>
              <a:rPr lang="en-US" dirty="0"/>
              <a:t>Trang 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8441AD-1CB3-4CFE-9087-AF2A95E92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99" y="736566"/>
            <a:ext cx="10631428" cy="550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44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93</TotalTime>
  <Words>167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PowerPoint Presentation</vt:lpstr>
      <vt:lpstr>Chuẩn bị</vt:lpstr>
      <vt:lpstr>Tạo hàm cho số ngẫu nhiên</vt:lpstr>
      <vt:lpstr>Tạo hàm tạo Mảng các số ngẫu nhiên</vt:lpstr>
      <vt:lpstr>Hàm kiểm tra số ngẫu nhiên không bị trùng lặp</vt:lpstr>
      <vt:lpstr>Hàm hiển thị bảng có 9 chữ</vt:lpstr>
      <vt:lpstr>Hàm kiểm tra kết quả</vt:lpstr>
      <vt:lpstr>Trang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cao minh</dc:creator>
  <cp:lastModifiedBy>thanh cao minh</cp:lastModifiedBy>
  <cp:revision>5</cp:revision>
  <dcterms:created xsi:type="dcterms:W3CDTF">2017-11-27T00:19:41Z</dcterms:created>
  <dcterms:modified xsi:type="dcterms:W3CDTF">2017-11-27T01:53:06Z</dcterms:modified>
</cp:coreProperties>
</file>