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BAFA-42DF-4B8E-855A-3490652CF05B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306F421-1A7B-4203-9F24-C8AB9C2674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0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BAFA-42DF-4B8E-855A-3490652CF05B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F421-1A7B-4203-9F24-C8AB9C26747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89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BAFA-42DF-4B8E-855A-3490652CF05B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F421-1A7B-4203-9F24-C8AB9C2674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3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BAFA-42DF-4B8E-855A-3490652CF05B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F421-1A7B-4203-9F24-C8AB9C26747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6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BAFA-42DF-4B8E-855A-3490652CF05B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F421-1A7B-4203-9F24-C8AB9C26747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0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BAFA-42DF-4B8E-855A-3490652CF05B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F421-1A7B-4203-9F24-C8AB9C26747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99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BAFA-42DF-4B8E-855A-3490652CF05B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F421-1A7B-4203-9F24-C8AB9C26747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3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BAFA-42DF-4B8E-855A-3490652CF05B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F421-1A7B-4203-9F24-C8AB9C26747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18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BAFA-42DF-4B8E-855A-3490652CF05B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F421-1A7B-4203-9F24-C8AB9C267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7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BAFA-42DF-4B8E-855A-3490652CF05B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F421-1A7B-4203-9F24-C8AB9C26747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2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AEFBAFA-42DF-4B8E-855A-3490652CF05B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F421-1A7B-4203-9F24-C8AB9C26747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BAFA-42DF-4B8E-855A-3490652CF05B}" type="datetimeFigureOut">
              <a:rPr lang="en-US" smtClean="0"/>
              <a:t>14-Oct-17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306F421-1A7B-4203-9F24-C8AB9C2674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27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ingx16.blogspot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79D6-A627-4659-8AFE-6AD5E7B58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248A-95A3-42FE-A0F3-D3077269D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Buổi</a:t>
            </a:r>
            <a:r>
              <a:rPr lang="en-US" dirty="0"/>
              <a:t> 1: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HTML, 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2C5DC-1A08-40D6-8504-102EEBB65918}"/>
              </a:ext>
            </a:extLst>
          </p:cNvPr>
          <p:cNvSpPr txBox="1"/>
          <p:nvPr/>
        </p:nvSpPr>
        <p:spPr>
          <a:xfrm>
            <a:off x="2410691" y="411941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ThS</a:t>
            </a:r>
            <a:r>
              <a:rPr lang="en-US" dirty="0"/>
              <a:t> Cao Minh </a:t>
            </a:r>
            <a:r>
              <a:rPr lang="en-US" dirty="0" err="1"/>
              <a:t>Thành</a:t>
            </a:r>
            <a:r>
              <a:rPr lang="en-US" dirty="0"/>
              <a:t>, caominhthanh@sgu.edu.vn</a:t>
            </a:r>
          </a:p>
        </p:txBody>
      </p:sp>
    </p:spTree>
    <p:extLst>
      <p:ext uri="{BB962C8B-B14F-4D97-AF65-F5344CB8AC3E}">
        <p14:creationId xmlns:p14="http://schemas.microsoft.com/office/powerpoint/2010/main" val="121692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C2E2-B6C7-48D7-AB4B-C618E856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49EAD-8D3E-4C6D-BFDB-8900C1F87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: 100%</a:t>
            </a:r>
          </a:p>
          <a:p>
            <a:r>
              <a:rPr lang="en-US" dirty="0" err="1"/>
              <a:t>Chiều</a:t>
            </a:r>
            <a:r>
              <a:rPr lang="en-US" dirty="0"/>
              <a:t> cao =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nền</a:t>
            </a:r>
            <a:endParaRPr lang="en-US" dirty="0"/>
          </a:p>
          <a:p>
            <a:r>
              <a:rPr lang="en-US" dirty="0"/>
              <a:t>Margin</a:t>
            </a:r>
          </a:p>
          <a:p>
            <a:r>
              <a:rPr lang="en-US" dirty="0"/>
              <a:t>Padding</a:t>
            </a:r>
          </a:p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,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9EAC9-7E60-47CB-A030-F6249686D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539" y="2087708"/>
            <a:ext cx="6609377" cy="21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2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8206-9310-4457-90D6-F4C56DDF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5112-B3C9-4138-8E7C-D801D161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: 800px</a:t>
            </a:r>
          </a:p>
          <a:p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52F94-6A96-4174-909B-21376ED1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240" y="2127394"/>
            <a:ext cx="3866123" cy="16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5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569C-C8B3-466B-B4C4-B4F12FDE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mainheader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1230-90E1-410D-8EB1-86FFDEA95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: 800px</a:t>
            </a:r>
          </a:p>
          <a:p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72779-3DF2-45F8-80B8-8C66AA1F3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46" y="2593133"/>
            <a:ext cx="3389230" cy="160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2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BE8A-214A-441D-8AE0-DAF557B1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DDA3-675B-47C4-9407-BA23BE7B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class="menu"&gt;</a:t>
            </a:r>
          </a:p>
          <a:p>
            <a:pPr marL="0" indent="0">
              <a:buNone/>
            </a:pP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&lt;ul&gt;</a:t>
            </a:r>
          </a:p>
          <a:p>
            <a:pPr marL="0" indent="0">
              <a:buNone/>
            </a:pP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&lt;li&gt;&lt;a href="#"&gt;Home &lt;/a&gt;&lt;/li&gt;</a:t>
            </a:r>
          </a:p>
          <a:p>
            <a:pPr marL="0" indent="0">
              <a:buNone/>
            </a:pP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&lt;li&gt;&lt;a href="#"&gt;About &lt;/a&gt;&lt;/li&gt;</a:t>
            </a:r>
          </a:p>
          <a:p>
            <a:pPr marL="0" indent="0">
              <a:buNone/>
            </a:pP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&lt;li&gt;&lt;a href="#"&gt;Products&lt;/a&gt;&lt;/li&gt;</a:t>
            </a:r>
          </a:p>
          <a:p>
            <a:pPr marL="0" indent="0">
              <a:buNone/>
            </a:pP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&lt;li&gt;&lt;a href="#"&gt;News&lt;/a&gt;&lt;/li&gt;</a:t>
            </a:r>
          </a:p>
          <a:p>
            <a:pPr marL="0" indent="0">
              <a:buNone/>
            </a:pP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&lt;li&gt;&lt;a href="#"&gt;Contact &lt;/a&gt;&lt;/li&gt;</a:t>
            </a:r>
          </a:p>
          <a:p>
            <a:pPr marL="0" indent="0">
              <a:buNone/>
            </a:pP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&lt;/ul&gt;</a:t>
            </a:r>
          </a:p>
          <a:p>
            <a:pPr marL="0" indent="0">
              <a:buNone/>
            </a:pP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A754D-749F-4D26-994C-9981BA0E8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506" y="1334077"/>
            <a:ext cx="30194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32C8-468A-4F2B-8CF2-6ED71413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highlight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34F5-BDA6-401B-A566-5824C002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235547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class="highlight"&gt;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 class="text"&gt;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&lt;h1&gt;highlight&lt;/h1&gt;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&lt;p&gt; … &lt;/p&gt;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&lt;p&gt;&lt;a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="#"&gt;More &lt;/a&gt;&lt;/p&gt;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19D15-B98A-4378-97A4-6620D1002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563" y="1973261"/>
            <a:ext cx="5799437" cy="209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2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042F-4715-4F40-9CC4-1508FF80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layout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52D25-B541-4C9A-A471-7FE28A5C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class="content"&gt; 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&lt;div class="left"&gt;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 class="right"&gt;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A38C6-22FC-4C72-AE2E-6C14155A0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745" y="2003713"/>
            <a:ext cx="2438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2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1E19-9A27-4169-83C5-7EF9A1DA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layout </a:t>
            </a:r>
            <a:r>
              <a:rPr lang="en-US" dirty="0" err="1"/>
              <a:t>phần</a:t>
            </a:r>
            <a:r>
              <a:rPr lang="en-US" dirty="0"/>
              <a:t>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540B-CCDA-496F-BE6C-A13A52E1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class="footer"&gt;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&lt;p&gt; &lt;/p&gt;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EE58B-9355-4E9C-BD77-5790D3F4A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473" y="2030989"/>
            <a:ext cx="3428150" cy="33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9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3DE6-9C14-4EA8-855C-1AB8EAD1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812C-7FF3-4F6A-8DE3-0E9E95067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site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layout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  <a:p>
            <a:pPr lvl="1"/>
            <a:r>
              <a:rPr lang="en-US" sz="2400" dirty="0" err="1"/>
              <a:t>Khối</a:t>
            </a:r>
            <a:r>
              <a:rPr lang="en-US" sz="2400" dirty="0"/>
              <a:t> (</a:t>
            </a:r>
            <a:r>
              <a:rPr lang="en-US" sz="2400" dirty="0" err="1"/>
              <a:t>Div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Link (a)</a:t>
            </a:r>
          </a:p>
          <a:p>
            <a:pPr lvl="1"/>
            <a:r>
              <a:rPr lang="en-US" sz="2400" dirty="0"/>
              <a:t>List (</a:t>
            </a:r>
            <a:r>
              <a:rPr lang="en-US" sz="2400" dirty="0" err="1"/>
              <a:t>ul</a:t>
            </a:r>
            <a:r>
              <a:rPr lang="en-US" sz="2400" dirty="0"/>
              <a:t>, </a:t>
            </a:r>
            <a:r>
              <a:rPr lang="en-US" sz="2400" dirty="0" err="1"/>
              <a:t>ol</a:t>
            </a:r>
            <a:r>
              <a:rPr lang="en-US" sz="2400" dirty="0"/>
              <a:t>, li)</a:t>
            </a:r>
          </a:p>
          <a:p>
            <a:pPr lvl="1"/>
            <a:r>
              <a:rPr lang="en-US" sz="2400" dirty="0"/>
              <a:t>Table (table, </a:t>
            </a:r>
            <a:r>
              <a:rPr lang="en-US" sz="2400" dirty="0" err="1"/>
              <a:t>th</a:t>
            </a:r>
            <a:r>
              <a:rPr lang="en-US" sz="2400" dirty="0"/>
              <a:t>, </a:t>
            </a:r>
            <a:r>
              <a:rPr lang="en-US" sz="2400" dirty="0" err="1"/>
              <a:t>tr</a:t>
            </a:r>
            <a:r>
              <a:rPr lang="en-US" sz="2400" dirty="0"/>
              <a:t>, td)</a:t>
            </a:r>
          </a:p>
          <a:p>
            <a:pPr lvl="1"/>
            <a:r>
              <a:rPr lang="en-US" sz="2400" dirty="0"/>
              <a:t>Image (</a:t>
            </a:r>
            <a:r>
              <a:rPr lang="en-US" sz="2400" dirty="0" err="1"/>
              <a:t>img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Paragraph (p)</a:t>
            </a:r>
          </a:p>
          <a:p>
            <a:pPr lvl="1"/>
            <a:r>
              <a:rPr lang="en-US" sz="2400" dirty="0"/>
              <a:t>Heading (h1, h2, h3, h4, h5, h6)</a:t>
            </a:r>
          </a:p>
          <a:p>
            <a:pPr lvl="1"/>
            <a:r>
              <a:rPr lang="en-US" sz="2400" dirty="0"/>
              <a:t>Form:</a:t>
            </a:r>
          </a:p>
          <a:p>
            <a:pPr lvl="2"/>
            <a:r>
              <a:rPr lang="en-US" sz="2200" dirty="0"/>
              <a:t>form, </a:t>
            </a:r>
          </a:p>
          <a:p>
            <a:pPr lvl="2"/>
            <a:r>
              <a:rPr lang="en-US" sz="2200" dirty="0"/>
              <a:t>input [text, password, radio, checkbox, date, submit, reset …]</a:t>
            </a:r>
          </a:p>
          <a:p>
            <a:pPr lvl="2"/>
            <a:r>
              <a:rPr lang="en-US" sz="2200" dirty="0" err="1"/>
              <a:t>textarea</a:t>
            </a:r>
            <a:endParaRPr lang="en-US" sz="2200" dirty="0"/>
          </a:p>
          <a:p>
            <a:pPr lvl="2"/>
            <a:r>
              <a:rPr lang="en-US" sz="2200" dirty="0"/>
              <a:t>select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9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DAC1-8E7F-44F1-8C4A-C1579F80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6D42-6677-42D0-B018-22A8A857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400" dirty="0"/>
              <a:t>Font </a:t>
            </a:r>
            <a:r>
              <a:rPr lang="en-US" sz="2400" dirty="0" err="1"/>
              <a:t>chữ</a:t>
            </a:r>
            <a:endParaRPr lang="en-US" sz="2400" dirty="0"/>
          </a:p>
          <a:p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text</a:t>
            </a:r>
          </a:p>
          <a:p>
            <a:r>
              <a:rPr lang="en-US" sz="2400" dirty="0" err="1"/>
              <a:t>Màu</a:t>
            </a:r>
            <a:r>
              <a:rPr lang="en-US" sz="2400" dirty="0"/>
              <a:t> </a:t>
            </a:r>
            <a:r>
              <a:rPr lang="en-US" sz="2400" dirty="0" err="1"/>
              <a:t>sắc</a:t>
            </a:r>
            <a:endParaRPr lang="en-US" sz="2400" dirty="0"/>
          </a:p>
          <a:p>
            <a:r>
              <a:rPr lang="en-US" sz="2400" dirty="0"/>
              <a:t>Box model</a:t>
            </a:r>
          </a:p>
          <a:p>
            <a:r>
              <a:rPr lang="en-US" sz="2400" dirty="0"/>
              <a:t>Margin</a:t>
            </a:r>
          </a:p>
          <a:p>
            <a:r>
              <a:rPr lang="en-US" sz="2400" dirty="0"/>
              <a:t>Padding</a:t>
            </a:r>
          </a:p>
          <a:p>
            <a:r>
              <a:rPr lang="en-US" sz="2400" dirty="0"/>
              <a:t>Display</a:t>
            </a:r>
          </a:p>
          <a:p>
            <a:r>
              <a:rPr lang="en-US" sz="2400" dirty="0"/>
              <a:t>Position</a:t>
            </a:r>
          </a:p>
          <a:p>
            <a:r>
              <a:rPr lang="en-US" sz="2400" dirty="0"/>
              <a:t>List</a:t>
            </a:r>
          </a:p>
          <a:p>
            <a:r>
              <a:rPr lang="en-US" sz="2400" dirty="0"/>
              <a:t>Table</a:t>
            </a:r>
          </a:p>
          <a:p>
            <a:r>
              <a:rPr lang="en-US" sz="2400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405605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B066-DA8F-4920-BCFE-B5657728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4238021" cy="1049235"/>
          </a:xfrm>
        </p:spPr>
        <p:txBody>
          <a:bodyPr/>
          <a:lstStyle/>
          <a:p>
            <a:r>
              <a:rPr lang="en-US" dirty="0"/>
              <a:t>Design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bằng</a:t>
            </a:r>
            <a:r>
              <a:rPr lang="en-US" dirty="0"/>
              <a:t> HTML </a:t>
            </a:r>
            <a:r>
              <a:rPr lang="en-US" dirty="0" err="1"/>
              <a:t>và</a:t>
            </a:r>
            <a:r>
              <a:rPr lang="en-US" dirty="0"/>
              <a:t>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A527-3BC0-4DF8-9580-D9E0A5F66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 err="1">
                <a:solidFill>
                  <a:srgbClr val="FF0000"/>
                </a:solidFill>
              </a:rPr>
              <a:t>ớc</a:t>
            </a:r>
            <a:r>
              <a:rPr lang="en-US" dirty="0">
                <a:solidFill>
                  <a:srgbClr val="FF0000"/>
                </a:solidFill>
              </a:rPr>
              <a:t> 1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layout</a:t>
            </a:r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dirty="0"/>
              <a:t>Logo</a:t>
            </a:r>
          </a:p>
          <a:p>
            <a:pPr lvl="2"/>
            <a:r>
              <a:rPr lang="en-US" dirty="0" err="1"/>
              <a:t>mainHeader</a:t>
            </a:r>
            <a:r>
              <a:rPr lang="en-US" dirty="0"/>
              <a:t> [menu, </a:t>
            </a:r>
            <a:r>
              <a:rPr lang="en-US" dirty="0" err="1"/>
              <a:t>hightlight</a:t>
            </a:r>
            <a:r>
              <a:rPr lang="en-US" dirty="0"/>
              <a:t>, text]</a:t>
            </a:r>
          </a:p>
          <a:p>
            <a:pPr lvl="1"/>
            <a:r>
              <a:rPr lang="en-US" dirty="0"/>
              <a:t>Content</a:t>
            </a:r>
          </a:p>
          <a:p>
            <a:pPr lvl="2"/>
            <a:r>
              <a:rPr lang="en-US" dirty="0"/>
              <a:t>Left [news, seminar, teacher]</a:t>
            </a:r>
          </a:p>
          <a:p>
            <a:pPr lvl="2"/>
            <a:r>
              <a:rPr lang="en-US" dirty="0"/>
              <a:t>Right [search, links, admission]</a:t>
            </a:r>
          </a:p>
          <a:p>
            <a:pPr lvl="1"/>
            <a:r>
              <a:rPr lang="en-US" dirty="0"/>
              <a:t>Footer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D4328-992D-4AEC-995B-C03F281AF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523" y="242232"/>
            <a:ext cx="5611970" cy="4704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823879-4DA6-4BD2-812F-254EB91DC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45" y="4948246"/>
            <a:ext cx="5615709" cy="76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6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523ABE-F1CF-47D3-9DB5-EDF72FF8F35D}"/>
              </a:ext>
            </a:extLst>
          </p:cNvPr>
          <p:cNvSpPr/>
          <p:nvPr/>
        </p:nvSpPr>
        <p:spPr>
          <a:xfrm>
            <a:off x="858982" y="369454"/>
            <a:ext cx="10778836" cy="5560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38902-F036-423C-BBD9-3FF6243C3417}"/>
              </a:ext>
            </a:extLst>
          </p:cNvPr>
          <p:cNvSpPr txBox="1"/>
          <p:nvPr/>
        </p:nvSpPr>
        <p:spPr>
          <a:xfrm>
            <a:off x="785091" y="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0C638-DDAC-4FC4-98FE-B341A358A22C}"/>
              </a:ext>
            </a:extLst>
          </p:cNvPr>
          <p:cNvSpPr/>
          <p:nvPr/>
        </p:nvSpPr>
        <p:spPr>
          <a:xfrm>
            <a:off x="932872" y="452582"/>
            <a:ext cx="10612583" cy="13577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D1FADA-18E6-480E-948D-50822BF6DFBD}"/>
              </a:ext>
            </a:extLst>
          </p:cNvPr>
          <p:cNvSpPr/>
          <p:nvPr/>
        </p:nvSpPr>
        <p:spPr>
          <a:xfrm>
            <a:off x="2198255" y="1902692"/>
            <a:ext cx="8081818" cy="3094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17ACD-9E69-4D8B-8A23-72186F97BE0F}"/>
              </a:ext>
            </a:extLst>
          </p:cNvPr>
          <p:cNvSpPr/>
          <p:nvPr/>
        </p:nvSpPr>
        <p:spPr>
          <a:xfrm>
            <a:off x="923637" y="5070763"/>
            <a:ext cx="10640290" cy="794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94ABA-7B65-407E-8C5A-A41F4088E131}"/>
              </a:ext>
            </a:extLst>
          </p:cNvPr>
          <p:cNvSpPr/>
          <p:nvPr/>
        </p:nvSpPr>
        <p:spPr>
          <a:xfrm>
            <a:off x="2207491" y="554180"/>
            <a:ext cx="8081818" cy="3325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26407-CDD3-41AA-8AC5-E5DA4AB6F015}"/>
              </a:ext>
            </a:extLst>
          </p:cNvPr>
          <p:cNvSpPr/>
          <p:nvPr/>
        </p:nvSpPr>
        <p:spPr>
          <a:xfrm>
            <a:off x="2189019" y="969816"/>
            <a:ext cx="8081818" cy="74814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2D95F-9145-42E2-985C-3545A50EFDA9}"/>
              </a:ext>
            </a:extLst>
          </p:cNvPr>
          <p:cNvSpPr/>
          <p:nvPr/>
        </p:nvSpPr>
        <p:spPr>
          <a:xfrm>
            <a:off x="2318328" y="1265381"/>
            <a:ext cx="2466108" cy="341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CCA3C7-0360-487F-AF51-9ACA03B80198}"/>
              </a:ext>
            </a:extLst>
          </p:cNvPr>
          <p:cNvSpPr/>
          <p:nvPr/>
        </p:nvSpPr>
        <p:spPr>
          <a:xfrm>
            <a:off x="4876801" y="1237672"/>
            <a:ext cx="5320144" cy="3694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9597C7-E8BB-4589-8654-673DB41524E4}"/>
              </a:ext>
            </a:extLst>
          </p:cNvPr>
          <p:cNvSpPr/>
          <p:nvPr/>
        </p:nvSpPr>
        <p:spPr>
          <a:xfrm>
            <a:off x="5911274" y="1302327"/>
            <a:ext cx="2466108" cy="2586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E8F66-653C-4B04-9CB6-025A3191D9A0}"/>
              </a:ext>
            </a:extLst>
          </p:cNvPr>
          <p:cNvSpPr/>
          <p:nvPr/>
        </p:nvSpPr>
        <p:spPr>
          <a:xfrm>
            <a:off x="2373746" y="2299855"/>
            <a:ext cx="4959927" cy="2632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F76F66-4854-4850-9971-336573966223}"/>
              </a:ext>
            </a:extLst>
          </p:cNvPr>
          <p:cNvSpPr/>
          <p:nvPr/>
        </p:nvSpPr>
        <p:spPr>
          <a:xfrm>
            <a:off x="7426038" y="2262909"/>
            <a:ext cx="2715490" cy="26600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CF176-E710-4068-B3D3-A7835CCB5448}"/>
              </a:ext>
            </a:extLst>
          </p:cNvPr>
          <p:cNvSpPr txBox="1"/>
          <p:nvPr/>
        </p:nvSpPr>
        <p:spPr>
          <a:xfrm>
            <a:off x="960582" y="50800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E7D889-7E3F-4423-8729-18A622829F6E}"/>
              </a:ext>
            </a:extLst>
          </p:cNvPr>
          <p:cNvSpPr txBox="1"/>
          <p:nvPr/>
        </p:nvSpPr>
        <p:spPr>
          <a:xfrm>
            <a:off x="1052946" y="5237019"/>
            <a:ext cx="82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523DA-05B7-45D5-828C-E852EF514563}"/>
              </a:ext>
            </a:extLst>
          </p:cNvPr>
          <p:cNvSpPr txBox="1"/>
          <p:nvPr/>
        </p:nvSpPr>
        <p:spPr>
          <a:xfrm>
            <a:off x="2327564" y="187498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DA0E74-932C-4866-9D15-D199A9FF7708}"/>
              </a:ext>
            </a:extLst>
          </p:cNvPr>
          <p:cNvSpPr txBox="1"/>
          <p:nvPr/>
        </p:nvSpPr>
        <p:spPr>
          <a:xfrm>
            <a:off x="2558473" y="243840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5C08FB-BAF1-422B-81CB-1FD4E5CFC101}"/>
              </a:ext>
            </a:extLst>
          </p:cNvPr>
          <p:cNvSpPr txBox="1"/>
          <p:nvPr/>
        </p:nvSpPr>
        <p:spPr>
          <a:xfrm>
            <a:off x="7564582" y="232756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6883FA-4A1F-4D34-BFF0-8D42FD222573}"/>
              </a:ext>
            </a:extLst>
          </p:cNvPr>
          <p:cNvSpPr txBox="1"/>
          <p:nvPr/>
        </p:nvSpPr>
        <p:spPr>
          <a:xfrm>
            <a:off x="4858328" y="118225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hightlight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8BEB8-AC0C-4EF9-9D26-2FDFFDEC0E8B}"/>
              </a:ext>
            </a:extLst>
          </p:cNvPr>
          <p:cNvSpPr txBox="1"/>
          <p:nvPr/>
        </p:nvSpPr>
        <p:spPr>
          <a:xfrm>
            <a:off x="2244436" y="895927"/>
            <a:ext cx="131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mainHeader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5593A6-5869-4AB9-A3AF-76392D5AD291}"/>
              </a:ext>
            </a:extLst>
          </p:cNvPr>
          <p:cNvSpPr/>
          <p:nvPr/>
        </p:nvSpPr>
        <p:spPr>
          <a:xfrm>
            <a:off x="2179783" y="5190837"/>
            <a:ext cx="8109526" cy="535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footerIn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8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8A78-AA06-4F9A-BD07-A161B45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6E0F-C58B-4F9A-A382-7D33E630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C://xampp/htdocs/</a:t>
            </a:r>
            <a:r>
              <a:rPr lang="en-US" dirty="0">
                <a:solidFill>
                  <a:srgbClr val="FF0000"/>
                </a:solidFill>
              </a:rPr>
              <a:t>webVH_HotenSV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con </a:t>
            </a:r>
            <a:r>
              <a:rPr lang="en-US" b="1" dirty="0"/>
              <a:t>Images</a:t>
            </a:r>
            <a:r>
              <a:rPr lang="en-US" dirty="0"/>
              <a:t> (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  <a:hlinkClick r:id="rId2"/>
              </a:rPr>
              <a:t>http://learningx16.blogspot.com</a:t>
            </a:r>
            <a:r>
              <a:rPr lang="en-US" dirty="0">
                <a:solidFill>
                  <a:srgbClr val="00B0F0"/>
                </a:solidFill>
              </a:rPr>
              <a:t>,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 err="1">
                <a:solidFill>
                  <a:srgbClr val="00B0F0"/>
                </a:solidFill>
              </a:rPr>
              <a:t>chọn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môn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học</a:t>
            </a:r>
            <a:r>
              <a:rPr lang="en-US" dirty="0">
                <a:solidFill>
                  <a:srgbClr val="00B0F0"/>
                </a:solidFill>
              </a:rPr>
              <a:t> UD Web 2, </a:t>
            </a:r>
            <a:r>
              <a:rPr lang="en-US" dirty="0" err="1">
                <a:solidFill>
                  <a:srgbClr val="00B0F0"/>
                </a:solidFill>
              </a:rPr>
              <a:t>Buổi</a:t>
            </a:r>
            <a:r>
              <a:rPr lang="en-US" dirty="0">
                <a:solidFill>
                  <a:srgbClr val="00B0F0"/>
                </a:solidFill>
              </a:rPr>
              <a:t> 1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 err="1"/>
              <a:t>Mở</a:t>
            </a:r>
            <a:r>
              <a:rPr lang="en-US" dirty="0"/>
              <a:t> Dreamweaver CS6</a:t>
            </a:r>
          </a:p>
          <a:p>
            <a:r>
              <a:rPr lang="en-US" dirty="0"/>
              <a:t>Menu Site &gt; New Site…</a:t>
            </a:r>
          </a:p>
          <a:p>
            <a:pPr lvl="1"/>
            <a:r>
              <a:rPr lang="en-US" dirty="0"/>
              <a:t>Site name: web2</a:t>
            </a:r>
          </a:p>
          <a:p>
            <a:pPr lvl="1"/>
            <a:r>
              <a:rPr lang="en-US" dirty="0"/>
              <a:t>Folder: D://xampp/htdocs/</a:t>
            </a:r>
            <a:r>
              <a:rPr lang="en-US" dirty="0">
                <a:solidFill>
                  <a:srgbClr val="FF0000"/>
                </a:solidFill>
              </a:rPr>
              <a:t>webVH_HotenSV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3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9F1C-E4C0-4B36-9A59-391E4E8F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layout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B8E324-BD8C-4F77-8A92-16AED8A9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FF9B9-C077-43DB-AD61-EEE7278A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856" y="386772"/>
            <a:ext cx="4490511" cy="596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4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306A-945B-4BCB-BD02-4E2D2E99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E17F-8620-47DC-B4CC-E4AD47BB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html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C84BC-51EA-4C04-999F-75FF7CB46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13" y="2631064"/>
            <a:ext cx="7232785" cy="73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0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B73-52AC-4DC1-808A-12FC77AB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D71D-01A6-48B5-B45B-C11B03DE9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 </a:t>
            </a:r>
            <a:r>
              <a:rPr lang="en-US" dirty="0" err="1"/>
              <a:t>chữ</a:t>
            </a:r>
            <a:endParaRPr lang="en-US" dirty="0"/>
          </a:p>
          <a:p>
            <a:r>
              <a:rPr lang="en-US" dirty="0"/>
              <a:t>Margin</a:t>
            </a:r>
          </a:p>
          <a:p>
            <a:r>
              <a:rPr lang="en-US" dirty="0"/>
              <a:t>Padding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DFD5D-2874-4E61-8862-542264B9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05" y="2537257"/>
            <a:ext cx="6267901" cy="19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496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1683</TotalTime>
  <Words>348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Gill Sans MT</vt:lpstr>
      <vt:lpstr>Times New Roman</vt:lpstr>
      <vt:lpstr>Gallery</vt:lpstr>
      <vt:lpstr>Web 2</vt:lpstr>
      <vt:lpstr>HTML cơ bản</vt:lpstr>
      <vt:lpstr>CSS cơ bản</vt:lpstr>
      <vt:lpstr>Design trang web bằng HTML và CSS</vt:lpstr>
      <vt:lpstr>PowerPoint Presentation</vt:lpstr>
      <vt:lpstr>Tạo site</vt:lpstr>
      <vt:lpstr>Tạo cấu trúc layout</vt:lpstr>
      <vt:lpstr>CSS</vt:lpstr>
      <vt:lpstr>Định dạng body</vt:lpstr>
      <vt:lpstr>Định dạng header</vt:lpstr>
      <vt:lpstr>Định dạng logo</vt:lpstr>
      <vt:lpstr>Định dạng mainheader</vt:lpstr>
      <vt:lpstr>Định dạng menu</vt:lpstr>
      <vt:lpstr>Định dạng phần highlight</vt:lpstr>
      <vt:lpstr>Định dạng layout phần nội dung</vt:lpstr>
      <vt:lpstr>Định dạng layout phần 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2</dc:title>
  <dc:creator>thanh cao minh</dc:creator>
  <cp:lastModifiedBy>thanh cao minh</cp:lastModifiedBy>
  <cp:revision>25</cp:revision>
  <dcterms:created xsi:type="dcterms:W3CDTF">2017-10-11T03:15:02Z</dcterms:created>
  <dcterms:modified xsi:type="dcterms:W3CDTF">2017-10-15T01:17:31Z</dcterms:modified>
</cp:coreProperties>
</file>