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29-Nov-17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CECE94-41A8-4E85-8C41-81D27AA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960" y="795171"/>
            <a:ext cx="5114925" cy="49911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DEC54-8B8F-46D8-9754-FFD6717A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94735"/>
            <a:ext cx="4739753" cy="4896465"/>
          </a:xfrm>
        </p:spPr>
        <p:txBody>
          <a:bodyPr>
            <a:normAutofit/>
          </a:bodyPr>
          <a:lstStyle/>
          <a:p>
            <a:r>
              <a:rPr lang="en-US" sz="2400" dirty="0" err="1"/>
              <a:t>Trắc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endParaRPr lang="en-US" sz="2400" dirty="0"/>
          </a:p>
          <a:p>
            <a:r>
              <a:rPr lang="en-US" sz="2400" dirty="0" err="1"/>
              <a:t>Khi</a:t>
            </a:r>
            <a:r>
              <a:rPr lang="en-US" sz="2400" dirty="0"/>
              <a:t> load </a:t>
            </a:r>
            <a:r>
              <a:rPr lang="en-US" sz="2400" dirty="0" err="1"/>
              <a:t>trang</a:t>
            </a:r>
            <a:r>
              <a:rPr lang="en-US" sz="2400" dirty="0"/>
              <a:t> web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(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array).</a:t>
            </a:r>
          </a:p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8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490C-E038-4B42-BB5B-DF20BBA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39393-9F1D-4DDF-8254-01B0D7BF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,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endParaRPr lang="en-US" sz="2400" dirty="0"/>
          </a:p>
          <a:p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6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[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, </a:t>
            </a:r>
            <a:r>
              <a:rPr lang="en-US" sz="2400" dirty="0" err="1"/>
              <a:t>a,b,c,d</a:t>
            </a:r>
            <a:r>
              <a:rPr lang="en-US" sz="2400" dirty="0"/>
              <a:t>,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FD41C-1999-4092-B608-D9E23C75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1" y="3647768"/>
            <a:ext cx="10880045" cy="19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6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908C-FC0A-4487-BC17-2BEC83CE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function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CD28-DA7D-403E-B48E-80C50D1E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createElement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radiobutton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FF00"/>
                </a:solidFill>
              </a:rPr>
              <a:t>appendChild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radiobutton</a:t>
            </a:r>
            <a:r>
              <a:rPr lang="en-US" sz="2400" dirty="0"/>
              <a:t> ta </a:t>
            </a:r>
            <a:r>
              <a:rPr lang="en-US" sz="2400" dirty="0" err="1"/>
              <a:t>chú</a:t>
            </a:r>
            <a:r>
              <a:rPr lang="en-US" sz="2400" dirty="0"/>
              <a:t> ý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name (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3A69A-F155-44D8-92BD-6F631AAB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81" y="4464996"/>
            <a:ext cx="7828353" cy="12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8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908C-FC0A-4487-BC17-2BEC83CE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37" y="530942"/>
            <a:ext cx="2183365" cy="1326321"/>
          </a:xfrm>
        </p:spPr>
        <p:txBody>
          <a:bodyPr>
            <a:noAutofit/>
          </a:bodyPr>
          <a:lstStyle/>
          <a:p>
            <a:r>
              <a:rPr lang="en-US" sz="1600" b="0" dirty="0" err="1"/>
              <a:t>Viết</a:t>
            </a:r>
            <a:r>
              <a:rPr lang="en-US" sz="1600" b="0" dirty="0"/>
              <a:t> function </a:t>
            </a:r>
            <a:r>
              <a:rPr lang="en-US" sz="1600" b="0" dirty="0" err="1"/>
              <a:t>hiển</a:t>
            </a:r>
            <a:r>
              <a:rPr lang="en-US" sz="1600" b="0" dirty="0"/>
              <a:t> </a:t>
            </a:r>
            <a:r>
              <a:rPr lang="en-US" sz="1600" b="0" dirty="0" err="1"/>
              <a:t>thị</a:t>
            </a:r>
            <a:r>
              <a:rPr lang="en-US" sz="1600" b="0" dirty="0"/>
              <a:t> </a:t>
            </a:r>
            <a:r>
              <a:rPr lang="en-US" sz="1600" b="0" dirty="0" err="1"/>
              <a:t>câu</a:t>
            </a:r>
            <a:r>
              <a:rPr lang="en-US" sz="1600" b="0" dirty="0"/>
              <a:t> </a:t>
            </a:r>
            <a:r>
              <a:rPr lang="en-US" sz="1600" b="0" dirty="0" err="1"/>
              <a:t>hỏi</a:t>
            </a:r>
            <a:endParaRPr lang="en-US" sz="16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5ECE07-7A50-4C80-A6D0-EC1C0D29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05" y="493757"/>
            <a:ext cx="7953767" cy="571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0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CED0-25BF-4EC4-9A7A-E653A54F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0B4A2-69BA-478B-B7B9-0CF0AE1E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4" y="2303023"/>
            <a:ext cx="10355982" cy="316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8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025C-6876-4763-A71A-5535155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06690-106F-4886-ADE2-6A2FD7F5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4" y="2027182"/>
            <a:ext cx="10498382" cy="37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5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8B73-7227-438C-BFFB-A52F5724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11ABC-26E1-43BB-A7EF-AC741299A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24" y="2106406"/>
            <a:ext cx="7250031" cy="36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2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0A03-4FB9-4761-B124-8D1CD00E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63125-C67B-45F0-92FF-B7082BBB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22" y="1788347"/>
            <a:ext cx="7996116" cy="47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78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</TotalTime>
  <Words>138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PowerPoint Presentation</vt:lpstr>
      <vt:lpstr>Chuẩn bị</vt:lpstr>
      <vt:lpstr>Viết function hiển thị câu hỏi</vt:lpstr>
      <vt:lpstr>Viết function hiển thị câu hỏi</vt:lpstr>
      <vt:lpstr>Viết phần HTML hiển thị nội dung</vt:lpstr>
      <vt:lpstr>Viết hàm lấy các lựa chọn của user</vt:lpstr>
      <vt:lpstr>Viết hàm kiểm tra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cao minh</dc:creator>
  <cp:lastModifiedBy>thanh cao minh</cp:lastModifiedBy>
  <cp:revision>3</cp:revision>
  <dcterms:created xsi:type="dcterms:W3CDTF">2017-11-29T15:36:21Z</dcterms:created>
  <dcterms:modified xsi:type="dcterms:W3CDTF">2017-11-29T15:53:46Z</dcterms:modified>
</cp:coreProperties>
</file>