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74" r:id="rId5"/>
    <p:sldId id="258" r:id="rId6"/>
    <p:sldId id="275" r:id="rId7"/>
    <p:sldId id="259" r:id="rId8"/>
    <p:sldId id="276" r:id="rId9"/>
    <p:sldId id="260" r:id="rId10"/>
    <p:sldId id="261" r:id="rId11"/>
    <p:sldId id="262" r:id="rId12"/>
    <p:sldId id="278" r:id="rId13"/>
    <p:sldId id="277" r:id="rId14"/>
    <p:sldId id="264" r:id="rId15"/>
    <p:sldId id="265" r:id="rId16"/>
    <p:sldId id="266" r:id="rId17"/>
    <p:sldId id="267" r:id="rId18"/>
    <p:sldId id="269" r:id="rId19"/>
    <p:sldId id="268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doko" initials="H" lastIdx="5" clrIdx="0">
    <p:extLst>
      <p:ext uri="{19B8F6BF-5375-455C-9EA6-DF929625EA0E}">
        <p15:presenceInfo xmlns:p15="http://schemas.microsoft.com/office/powerpoint/2012/main" userId="Handok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4" d="100"/>
          <a:sy n="44" d="100"/>
        </p:scale>
        <p:origin x="1638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AF8C-5B0C-4B1E-A901-9B9C06AD9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3C3C7-28E0-43A1-BFA6-D3F4EA9AD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8C32A-4233-4D1E-9C69-8689A207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CEAE-D1C1-4FE0-9D04-7D0ED00AD645}" type="datetimeFigureOut">
              <a:rPr lang="en-ID" smtClean="0"/>
              <a:t>07/07/2019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FB493-56F7-4CBD-89A5-406DF6893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88E3D-0A00-441D-8421-CF61D088D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688E-044B-4166-9A5E-0448FED670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383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EE45-E54E-4AB8-A911-BEBD5F2E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96C73-37A0-44E2-B8EF-B2F11DFA5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A9088-F019-4ECF-9F88-568D0B4D9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CEAE-D1C1-4FE0-9D04-7D0ED00AD645}" type="datetimeFigureOut">
              <a:rPr lang="en-ID" smtClean="0"/>
              <a:t>07/07/2019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6217-1E95-4E4E-8336-3EBEEDDF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B3B58-B1F7-4AD2-BACA-21ED707F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688E-044B-4166-9A5E-0448FED670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797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7FA3D3-288D-423B-AA6A-02EF593CE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DBFDE-470B-4DA4-B29D-5AE705334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0DDFB-F558-409D-95CD-A02FEA28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CEAE-D1C1-4FE0-9D04-7D0ED00AD645}" type="datetimeFigureOut">
              <a:rPr lang="en-ID" smtClean="0"/>
              <a:t>07/07/2019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636FD-8F43-429E-B1B9-845270198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B357E-AAA7-49A3-B2A0-83E551B5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688E-044B-4166-9A5E-0448FED670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77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AF42-D6D4-4D32-B5B9-1315816D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1E077-F801-4785-8BF0-194E5F232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0AE69-6C20-4573-8364-D3AA45E5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CEAE-D1C1-4FE0-9D04-7D0ED00AD645}" type="datetimeFigureOut">
              <a:rPr lang="en-ID" smtClean="0"/>
              <a:t>07/07/2019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BD88C-97D5-4CB2-97E0-0AB7F823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DC898-D657-4F03-963A-1C304CC6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688E-044B-4166-9A5E-0448FED670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962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2195-A27E-47F3-891A-D77B5818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D454A-68F8-481C-8106-2F10ED5D6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02522-7A59-46EA-8A0B-A319F8AA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CEAE-D1C1-4FE0-9D04-7D0ED00AD645}" type="datetimeFigureOut">
              <a:rPr lang="en-ID" smtClean="0"/>
              <a:t>07/07/2019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26B73-EA64-4AE7-84E7-96A0E4FF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27FA1-3EB4-4016-860A-707FA0F1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688E-044B-4166-9A5E-0448FED670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836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9E67-8B11-4721-9914-57548A96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A691D-C4FA-49DF-8B94-4541CB731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38B45-BD65-4C46-90F9-7382E9100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AD78B-6591-4790-ADD6-94FA6B7C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CEAE-D1C1-4FE0-9D04-7D0ED00AD645}" type="datetimeFigureOut">
              <a:rPr lang="en-ID" smtClean="0"/>
              <a:t>07/07/2019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329EE-92B2-4BC5-82CD-C80950546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8A85A-ABEC-4907-8C97-4FCED5EF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688E-044B-4166-9A5E-0448FED670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463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4CE4-7231-4F2A-811F-AB90EBC55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4E07F-9203-4944-866C-18B5A274A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63AB8-6D4A-4780-B0C3-F2DAE2E50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9A9C0-3BD7-4C3C-9CC1-13DC93618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D7F043-0296-44F8-9FC0-BB8000C96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78DA9C-17C9-4BFE-B064-CF855A2B7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CEAE-D1C1-4FE0-9D04-7D0ED00AD645}" type="datetimeFigureOut">
              <a:rPr lang="en-ID" smtClean="0"/>
              <a:t>07/07/2019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AB21E7-9199-4BF1-A76E-949184B7A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2B4A6-6D25-44CF-9BB7-91F80811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688E-044B-4166-9A5E-0448FED670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210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99050-2F8D-44FC-B878-2D5F4E9C7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63E4B4-A81C-47D7-8DE2-23018A2E6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CEAE-D1C1-4FE0-9D04-7D0ED00AD645}" type="datetimeFigureOut">
              <a:rPr lang="en-ID" smtClean="0"/>
              <a:t>07/07/2019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2EBF2-D6A6-436E-9514-584A055BE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59BC7-F811-4D03-BCAA-82CE4847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688E-044B-4166-9A5E-0448FED670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720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7247B-3124-4361-852F-89920EA7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CEAE-D1C1-4FE0-9D04-7D0ED00AD645}" type="datetimeFigureOut">
              <a:rPr lang="en-ID" smtClean="0"/>
              <a:t>07/07/2019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751885-F675-45D2-9D3C-2F0A64A7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39689-20B3-4750-80F7-61987359F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688E-044B-4166-9A5E-0448FED670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122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DF1C4-E939-4FB2-8BE1-077309E0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7510E-C850-432E-9E87-378EF2B12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2A88E-D878-4FCC-9799-CA0A3836C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0EABE-BF9E-4ACD-8F59-0064EFB1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CEAE-D1C1-4FE0-9D04-7D0ED00AD645}" type="datetimeFigureOut">
              <a:rPr lang="en-ID" smtClean="0"/>
              <a:t>07/07/2019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2C54F-9277-43FA-8245-E7839994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27A1F-888E-487A-8225-055570EA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688E-044B-4166-9A5E-0448FED670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89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6B356-8C3D-4014-8A91-0791B27E7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EE2D70-EC78-459A-AA50-986A3E6D7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466F4-6C22-47CF-8ABB-1283AE636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F5073-E9FA-4418-B9AA-7FB2D359F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CEAE-D1C1-4FE0-9D04-7D0ED00AD645}" type="datetimeFigureOut">
              <a:rPr lang="en-ID" smtClean="0"/>
              <a:t>07/07/2019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1CADC-6F5A-4B93-B2F5-61A56E49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6D8FC-C349-48C6-AD66-75433196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688E-044B-4166-9A5E-0448FED670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38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41764-397F-4F01-A550-625F8A90B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F1184-7405-4F1F-87F6-B97CEFCAB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D065A-A379-491B-92FA-A80C07153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CEAE-D1C1-4FE0-9D04-7D0ED00AD645}" type="datetimeFigureOut">
              <a:rPr lang="en-ID" smtClean="0"/>
              <a:t>07/07/2019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DE88C-BF48-491E-8A30-7483C6DF5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E7ADC-43B6-483B-AC78-B6FDE87C1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D688E-044B-4166-9A5E-0448FED670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345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F2C353-94FA-4A87-BF7B-F7118CA29916}"/>
              </a:ext>
            </a:extLst>
          </p:cNvPr>
          <p:cNvSpPr/>
          <p:nvPr/>
        </p:nvSpPr>
        <p:spPr>
          <a:xfrm>
            <a:off x="0" y="3237875"/>
            <a:ext cx="7719934" cy="10792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35E0BD-F3FC-42BD-B88C-BA4C858A7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472" y="0"/>
            <a:ext cx="376752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B1B155-4542-45AE-97D4-0D172F353E3C}"/>
              </a:ext>
            </a:extLst>
          </p:cNvPr>
          <p:cNvSpPr txBox="1"/>
          <p:nvPr/>
        </p:nvSpPr>
        <p:spPr>
          <a:xfrm>
            <a:off x="464692" y="506475"/>
            <a:ext cx="5631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latin typeface="Libre Baskerville" panose="02000000000000000000"/>
              </a:rPr>
              <a:t>Pemrograman</a:t>
            </a:r>
            <a:r>
              <a:rPr lang="en-US" sz="5400" b="1" dirty="0">
                <a:latin typeface="Libre Baskerville" panose="02000000000000000000" pitchFamily="2" charset="0"/>
              </a:rPr>
              <a:t> Web II</a:t>
            </a:r>
            <a:endParaRPr lang="en-ID" sz="5400" b="1" dirty="0">
              <a:latin typeface="Libre Baskerville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0EFE45-CE9E-4FCA-BE1A-3569735FB7DA}"/>
              </a:ext>
            </a:extLst>
          </p:cNvPr>
          <p:cNvSpPr txBox="1"/>
          <p:nvPr/>
        </p:nvSpPr>
        <p:spPr>
          <a:xfrm>
            <a:off x="8834203" y="506475"/>
            <a:ext cx="40623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Montserrat SemiBold" panose="00000700000000000000" pitchFamily="50" charset="0"/>
              </a:rPr>
              <a:t>Christoper</a:t>
            </a:r>
            <a:r>
              <a:rPr lang="en-US" sz="2400" dirty="0">
                <a:solidFill>
                  <a:schemeClr val="bg1"/>
                </a:solidFill>
                <a:latin typeface="Montserrat SemiBold" panose="00000700000000000000" pitchFamily="50" charset="0"/>
              </a:rPr>
              <a:t> Glenn</a:t>
            </a:r>
          </a:p>
          <a:p>
            <a:r>
              <a:rPr lang="en-US" sz="2400" dirty="0" err="1">
                <a:solidFill>
                  <a:schemeClr val="bg1"/>
                </a:solidFill>
                <a:latin typeface="Montserrat SemiBold" panose="00000700000000000000" pitchFamily="50" charset="0"/>
              </a:rPr>
              <a:t>Handoko</a:t>
            </a:r>
            <a:r>
              <a:rPr lang="en-US" sz="2400" dirty="0">
                <a:solidFill>
                  <a:schemeClr val="bg1"/>
                </a:solidFill>
                <a:latin typeface="Montserrat SemiBold" panose="00000700000000000000" pitchFamily="50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 SemiBold" panose="00000700000000000000" pitchFamily="50" charset="0"/>
              </a:rPr>
              <a:t>Adjie</a:t>
            </a:r>
            <a:r>
              <a:rPr lang="en-US" sz="2400" dirty="0">
                <a:solidFill>
                  <a:schemeClr val="bg1"/>
                </a:solidFill>
                <a:latin typeface="Montserrat SemiBold" panose="00000700000000000000" pitchFamily="50" charset="0"/>
              </a:rPr>
              <a:t> P</a:t>
            </a:r>
          </a:p>
          <a:p>
            <a:r>
              <a:rPr lang="en-US" sz="2400" dirty="0">
                <a:solidFill>
                  <a:schemeClr val="bg1"/>
                </a:solidFill>
                <a:latin typeface="Montserrat SemiBold" panose="00000700000000000000" pitchFamily="50" charset="0"/>
              </a:rPr>
              <a:t>Iqbal Rizal </a:t>
            </a:r>
            <a:r>
              <a:rPr lang="en-US" sz="2400" dirty="0" err="1">
                <a:solidFill>
                  <a:schemeClr val="bg1"/>
                </a:solidFill>
                <a:latin typeface="Montserrat SemiBold" panose="00000700000000000000" pitchFamily="50" charset="0"/>
              </a:rPr>
              <a:t>Pahlevi</a:t>
            </a:r>
            <a:endParaRPr lang="en-US" sz="2400" dirty="0">
              <a:solidFill>
                <a:schemeClr val="bg1"/>
              </a:solidFill>
              <a:latin typeface="Montserrat SemiBold" panose="00000700000000000000" pitchFamily="50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Montserrat SemiBold" panose="00000700000000000000" pitchFamily="50" charset="0"/>
              </a:rPr>
              <a:t>Mahmud </a:t>
            </a:r>
            <a:r>
              <a:rPr lang="en-US" sz="2400" dirty="0" err="1">
                <a:solidFill>
                  <a:schemeClr val="bg1"/>
                </a:solidFill>
                <a:latin typeface="Montserrat SemiBold" panose="00000700000000000000" pitchFamily="50" charset="0"/>
              </a:rPr>
              <a:t>Setyo</a:t>
            </a:r>
            <a:r>
              <a:rPr lang="en-US" sz="2400" dirty="0">
                <a:solidFill>
                  <a:schemeClr val="bg1"/>
                </a:solidFill>
                <a:latin typeface="Montserrat SemiBold" panose="00000700000000000000" pitchFamily="50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 SemiBold" panose="00000700000000000000" pitchFamily="50" charset="0"/>
              </a:rPr>
              <a:t>Aji</a:t>
            </a:r>
            <a:endParaRPr lang="en-ID" sz="2400" dirty="0">
              <a:solidFill>
                <a:schemeClr val="bg1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4B1979-8459-4C9F-976F-E4BF7939C6B0}"/>
              </a:ext>
            </a:extLst>
          </p:cNvPr>
          <p:cNvSpPr txBox="1"/>
          <p:nvPr/>
        </p:nvSpPr>
        <p:spPr>
          <a:xfrm>
            <a:off x="2704509" y="3392800"/>
            <a:ext cx="5581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Libre Baskerville" panose="02000000000000000000" pitchFamily="2" charset="0"/>
              </a:rPr>
              <a:t>“ Marketplace ”</a:t>
            </a:r>
            <a:endParaRPr lang="en-ID" sz="4400" b="1" dirty="0">
              <a:solidFill>
                <a:schemeClr val="bg1"/>
              </a:solidFill>
              <a:latin typeface="Libre Baskerville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80E1DE-777D-4A2C-A39C-517D216D2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788" y="5222514"/>
            <a:ext cx="2438405" cy="18288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F5C117-97BF-418F-ABD0-E8B7617CEF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472" y="3407709"/>
            <a:ext cx="5115902" cy="383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40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A970E8-47DF-4656-8DBA-3BC3C38E91F4}"/>
              </a:ext>
            </a:extLst>
          </p:cNvPr>
          <p:cNvSpPr txBox="1"/>
          <p:nvPr/>
        </p:nvSpPr>
        <p:spPr>
          <a:xfrm>
            <a:off x="8724900" y="255027"/>
            <a:ext cx="3250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Diagram Overview/Zero</a:t>
            </a:r>
            <a:endParaRPr lang="en-ID" sz="2400" b="1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0DD5963-3D83-4AC0-A9F3-62788BF22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00294" y="-855316"/>
            <a:ext cx="17112980" cy="1241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97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27052B-EC9E-4B78-B12D-14CD304F3954}"/>
              </a:ext>
            </a:extLst>
          </p:cNvPr>
          <p:cNvSpPr txBox="1"/>
          <p:nvPr/>
        </p:nvSpPr>
        <p:spPr>
          <a:xfrm>
            <a:off x="8847951" y="255027"/>
            <a:ext cx="2853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Diagram </a:t>
            </a:r>
            <a:r>
              <a:rPr lang="en-US" sz="2400" b="1" dirty="0" err="1"/>
              <a:t>Rinci</a:t>
            </a:r>
            <a:r>
              <a:rPr lang="en-US" sz="2400" b="1" dirty="0"/>
              <a:t> Admin</a:t>
            </a:r>
            <a:endParaRPr lang="en-ID" sz="2400" b="1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0102CE4-4B4C-44B0-AE81-FC1946A81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6311" y="-2073242"/>
            <a:ext cx="14757554" cy="1076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48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27052B-EC9E-4B78-B12D-14CD304F3954}"/>
              </a:ext>
            </a:extLst>
          </p:cNvPr>
          <p:cNvSpPr txBox="1"/>
          <p:nvPr/>
        </p:nvSpPr>
        <p:spPr>
          <a:xfrm>
            <a:off x="8847951" y="255027"/>
            <a:ext cx="2600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Diagram </a:t>
            </a:r>
            <a:r>
              <a:rPr lang="en-US" sz="2400" b="1" dirty="0" err="1"/>
              <a:t>Rinci</a:t>
            </a:r>
            <a:r>
              <a:rPr lang="en-US" sz="2400" b="1" dirty="0"/>
              <a:t> User</a:t>
            </a:r>
            <a:endParaRPr lang="en-ID" sz="2400" b="1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83C08D0-1B5B-4780-9204-EBBC52A57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420" y="-1870162"/>
            <a:ext cx="6821783" cy="964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52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23722A9-FE80-4291-B932-935DD00B5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4249" y="385207"/>
            <a:ext cx="5105400" cy="47921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D46B80-BC1D-4CF4-A4F1-5F5FE52EAC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627" y="5693113"/>
            <a:ext cx="2644743" cy="64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22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17ACDB-DEDC-44CF-B350-3FB20B9A7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544" y="117074"/>
            <a:ext cx="6865257" cy="63572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957EFD-0A51-4C57-BE47-2E0AFD52FC4C}"/>
              </a:ext>
            </a:extLst>
          </p:cNvPr>
          <p:cNvSpPr txBox="1"/>
          <p:nvPr/>
        </p:nvSpPr>
        <p:spPr>
          <a:xfrm>
            <a:off x="9391650" y="255027"/>
            <a:ext cx="2468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Use Case Diagram</a:t>
            </a:r>
            <a:endParaRPr lang="en-ID" sz="2400" b="1" dirty="0"/>
          </a:p>
        </p:txBody>
      </p:sp>
    </p:spTree>
    <p:extLst>
      <p:ext uri="{BB962C8B-B14F-4D97-AF65-F5344CB8AC3E}">
        <p14:creationId xmlns:p14="http://schemas.microsoft.com/office/powerpoint/2010/main" val="3531847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66F5CC-5B26-4FFD-A68C-57171C71F1D7}"/>
              </a:ext>
            </a:extLst>
          </p:cNvPr>
          <p:cNvSpPr txBox="1"/>
          <p:nvPr/>
        </p:nvSpPr>
        <p:spPr>
          <a:xfrm>
            <a:off x="8402044" y="255027"/>
            <a:ext cx="3311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Sequence Diagram Login</a:t>
            </a:r>
            <a:endParaRPr lang="en-ID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DDCF17-8DCC-4393-8E77-1407B25D8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38" y="100818"/>
            <a:ext cx="11605856" cy="641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69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439A17-68FB-4D31-8023-02D040AC88C1}"/>
              </a:ext>
            </a:extLst>
          </p:cNvPr>
          <p:cNvSpPr txBox="1"/>
          <p:nvPr/>
        </p:nvSpPr>
        <p:spPr>
          <a:xfrm>
            <a:off x="7868858" y="255027"/>
            <a:ext cx="3856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Sequence Diagram </a:t>
            </a:r>
            <a:r>
              <a:rPr lang="en-US" sz="2400" b="1" dirty="0" err="1"/>
              <a:t>Registrasi</a:t>
            </a:r>
            <a:endParaRPr lang="en-ID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F74F04-60A5-4CD0-8AEF-DCF2B7D7D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3" y="96789"/>
            <a:ext cx="10688595" cy="688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99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3A3368-5218-4359-893F-E82B07E38C5D}"/>
              </a:ext>
            </a:extLst>
          </p:cNvPr>
          <p:cNvSpPr txBox="1"/>
          <p:nvPr/>
        </p:nvSpPr>
        <p:spPr>
          <a:xfrm>
            <a:off x="8081833" y="255027"/>
            <a:ext cx="388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Sequence Diagram </a:t>
            </a:r>
            <a:r>
              <a:rPr lang="en-US" sz="2400" b="1" dirty="0" err="1"/>
              <a:t>Buat</a:t>
            </a:r>
            <a:r>
              <a:rPr lang="en-US" sz="2400" b="1" dirty="0"/>
              <a:t> </a:t>
            </a:r>
            <a:r>
              <a:rPr lang="en-US" sz="2400" b="1" dirty="0" err="1"/>
              <a:t>Toko</a:t>
            </a:r>
            <a:endParaRPr lang="en-ID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12AAF4-71D7-4170-A9F2-EBD318375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71" y="0"/>
            <a:ext cx="11275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25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A00DFF-3051-4D92-9366-A2CDF949F1AB}"/>
              </a:ext>
            </a:extLst>
          </p:cNvPr>
          <p:cNvSpPr txBox="1"/>
          <p:nvPr/>
        </p:nvSpPr>
        <p:spPr>
          <a:xfrm>
            <a:off x="8536686" y="255027"/>
            <a:ext cx="3109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Sequence Diagram </a:t>
            </a:r>
            <a:r>
              <a:rPr lang="en-US" sz="2400" b="1" dirty="0" err="1"/>
              <a:t>Beli</a:t>
            </a:r>
            <a:endParaRPr lang="en-ID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728B1B-78C8-4837-A46B-5B686FEB3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48" y="255026"/>
            <a:ext cx="10311995" cy="697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46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CF98C8-9AA8-44AA-A460-77FEAB8FF7B1}"/>
              </a:ext>
            </a:extLst>
          </p:cNvPr>
          <p:cNvSpPr txBox="1"/>
          <p:nvPr/>
        </p:nvSpPr>
        <p:spPr>
          <a:xfrm>
            <a:off x="7945909" y="255027"/>
            <a:ext cx="3898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Sequence Diagram </a:t>
            </a:r>
            <a:r>
              <a:rPr lang="en-US" sz="2400" b="1" dirty="0" err="1"/>
              <a:t>Penjualan</a:t>
            </a:r>
            <a:endParaRPr lang="en-ID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8A978F-D6FF-4D18-A411-B1B2B93F8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55" y="155534"/>
            <a:ext cx="6914781" cy="670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9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0AB042A-38CD-400A-B337-0A14D2314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892FE0-2557-4C5C-B281-2985A6C45547}"/>
              </a:ext>
            </a:extLst>
          </p:cNvPr>
          <p:cNvSpPr txBox="1"/>
          <p:nvPr/>
        </p:nvSpPr>
        <p:spPr>
          <a:xfrm>
            <a:off x="1136950" y="2644169"/>
            <a:ext cx="99181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Montserrat SemiBold" panose="00000700000000000000" pitchFamily="50" charset="0"/>
                <a:ea typeface="Kozuka Gothic Pr6N H" panose="020B0800000000000000" pitchFamily="34" charset="-128"/>
              </a:rPr>
              <a:t>MARKETPLACE</a:t>
            </a:r>
            <a:endParaRPr lang="en-ID" sz="9600" dirty="0">
              <a:solidFill>
                <a:schemeClr val="bg1"/>
              </a:solidFill>
              <a:latin typeface="Montserrat SemiBold" panose="00000700000000000000" pitchFamily="50" charset="0"/>
              <a:ea typeface="Kozuka Gothic Pr6N H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6392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36D1FF-A6CB-4233-A0E6-2BDDF664ABD0}"/>
              </a:ext>
            </a:extLst>
          </p:cNvPr>
          <p:cNvSpPr txBox="1"/>
          <p:nvPr/>
        </p:nvSpPr>
        <p:spPr>
          <a:xfrm>
            <a:off x="7693250" y="255027"/>
            <a:ext cx="4174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Sequence Diagram </a:t>
            </a:r>
            <a:r>
              <a:rPr lang="en-US" sz="2400" b="1" dirty="0" err="1"/>
              <a:t>Manajemen</a:t>
            </a:r>
            <a:endParaRPr lang="en-ID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62581-1B9D-4C54-A8C4-61C29F320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30" y="255027"/>
            <a:ext cx="9185217" cy="660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29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3B4C3B-FB6E-4C2A-99D5-996334C4B196}"/>
              </a:ext>
            </a:extLst>
          </p:cNvPr>
          <p:cNvSpPr txBox="1"/>
          <p:nvPr/>
        </p:nvSpPr>
        <p:spPr>
          <a:xfrm>
            <a:off x="9696788" y="6271086"/>
            <a:ext cx="2381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Activity Diagram for USER</a:t>
            </a:r>
            <a:endParaRPr lang="en-ID" sz="1600" b="1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B9FDF5A-E927-40CE-A97D-E7A6D6264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752" y="-333635"/>
            <a:ext cx="5055534" cy="137497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3CD463A-392E-4D40-BF60-E27D0B99A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2058" y="-7416800"/>
            <a:ext cx="5055534" cy="142748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6E672A-6F8E-4A67-9A13-B3D14DB4276F}"/>
              </a:ext>
            </a:extLst>
          </p:cNvPr>
          <p:cNvCxnSpPr>
            <a:cxnSpLocks/>
          </p:cNvCxnSpPr>
          <p:nvPr/>
        </p:nvCxnSpPr>
        <p:spPr>
          <a:xfrm>
            <a:off x="6268438" y="197708"/>
            <a:ext cx="0" cy="6411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311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7AF447F-7533-47A2-AD57-564F0CC096FA}"/>
              </a:ext>
            </a:extLst>
          </p:cNvPr>
          <p:cNvCxnSpPr/>
          <p:nvPr/>
        </p:nvCxnSpPr>
        <p:spPr>
          <a:xfrm>
            <a:off x="6330221" y="400987"/>
            <a:ext cx="0" cy="6056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393A622-CB94-432B-9861-3FBAE2371403}"/>
              </a:ext>
            </a:extLst>
          </p:cNvPr>
          <p:cNvSpPr txBox="1"/>
          <p:nvPr/>
        </p:nvSpPr>
        <p:spPr>
          <a:xfrm>
            <a:off x="8848215" y="6256958"/>
            <a:ext cx="3145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Activity Diagram for ADMIN</a:t>
            </a:r>
            <a:endParaRPr lang="en-ID" sz="2000" b="1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4F3F91E-7CA8-46EC-A7B8-615B9609E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389" y="-104869"/>
            <a:ext cx="4170828" cy="1053319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E47035C-0A76-47C5-969E-C03331700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334" y="-6853159"/>
            <a:ext cx="4170828" cy="1053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50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BDC2A4-AB5F-453C-8EE3-CD5913668BBD}"/>
              </a:ext>
            </a:extLst>
          </p:cNvPr>
          <p:cNvSpPr txBox="1"/>
          <p:nvPr/>
        </p:nvSpPr>
        <p:spPr>
          <a:xfrm>
            <a:off x="1231624" y="2003618"/>
            <a:ext cx="101009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i="1" dirty="0">
                <a:highlight>
                  <a:srgbClr val="FFFF00"/>
                </a:highlight>
              </a:rPr>
              <a:t>Marketplace</a:t>
            </a:r>
            <a:r>
              <a:rPr lang="en-ID" sz="2800" dirty="0"/>
              <a:t> </a:t>
            </a:r>
            <a:r>
              <a:rPr lang="en-ID" sz="2800" dirty="0" err="1"/>
              <a:t>adalah</a:t>
            </a:r>
            <a:r>
              <a:rPr lang="en-ID" sz="2800" dirty="0"/>
              <a:t> </a:t>
            </a:r>
            <a:r>
              <a:rPr lang="en-ID" sz="2800" dirty="0" err="1"/>
              <a:t>sebuah</a:t>
            </a:r>
            <a:r>
              <a:rPr lang="en-ID" sz="2800" dirty="0"/>
              <a:t> website </a:t>
            </a:r>
            <a:r>
              <a:rPr lang="en-ID" sz="2800" dirty="0" err="1"/>
              <a:t>atau</a:t>
            </a:r>
            <a:r>
              <a:rPr lang="en-ID" sz="2800" dirty="0"/>
              <a:t> </a:t>
            </a:r>
            <a:r>
              <a:rPr lang="en-ID" sz="2800" dirty="0" err="1"/>
              <a:t>aplikasi</a:t>
            </a:r>
            <a:r>
              <a:rPr lang="en-ID" sz="2800" dirty="0"/>
              <a:t> online yang </a:t>
            </a:r>
            <a:r>
              <a:rPr lang="en-ID" sz="2800" dirty="0" err="1"/>
              <a:t>memfasilitasi</a:t>
            </a:r>
            <a:r>
              <a:rPr lang="en-ID" sz="2800" dirty="0"/>
              <a:t> proses </a:t>
            </a:r>
            <a:r>
              <a:rPr lang="en-ID" sz="2800" dirty="0" err="1"/>
              <a:t>jual</a:t>
            </a:r>
            <a:r>
              <a:rPr lang="en-ID" sz="2800" dirty="0"/>
              <a:t> </a:t>
            </a:r>
            <a:r>
              <a:rPr lang="en-ID" sz="2800" dirty="0" err="1"/>
              <a:t>beli</a:t>
            </a:r>
            <a:r>
              <a:rPr lang="en-ID" sz="2800" dirty="0"/>
              <a:t> </a:t>
            </a:r>
            <a:r>
              <a:rPr lang="en-ID" sz="2800" dirty="0" err="1"/>
              <a:t>dari</a:t>
            </a:r>
            <a:r>
              <a:rPr lang="en-ID" sz="2800" dirty="0"/>
              <a:t> </a:t>
            </a:r>
            <a:r>
              <a:rPr lang="en-ID" sz="2800" dirty="0" err="1"/>
              <a:t>berbagai</a:t>
            </a:r>
            <a:r>
              <a:rPr lang="en-ID" sz="2800" dirty="0"/>
              <a:t> </a:t>
            </a:r>
            <a:r>
              <a:rPr lang="en-ID" sz="2800" dirty="0" err="1"/>
              <a:t>toko</a:t>
            </a:r>
            <a:r>
              <a:rPr lang="en-ID" sz="2800" dirty="0"/>
              <a:t>. </a:t>
            </a:r>
            <a:r>
              <a:rPr lang="en-ID" sz="2800" dirty="0" err="1"/>
              <a:t>Sebenarnya</a:t>
            </a:r>
            <a:r>
              <a:rPr lang="en-ID" sz="2800" dirty="0"/>
              <a:t> online marketplace </a:t>
            </a:r>
            <a:r>
              <a:rPr lang="en-ID" sz="2800" dirty="0" err="1"/>
              <a:t>memiliki</a:t>
            </a:r>
            <a:r>
              <a:rPr lang="en-ID" sz="2800" dirty="0"/>
              <a:t> </a:t>
            </a:r>
            <a:r>
              <a:rPr lang="en-ID" sz="2800" dirty="0" err="1"/>
              <a:t>konsep</a:t>
            </a:r>
            <a:r>
              <a:rPr lang="en-ID" sz="2800" dirty="0"/>
              <a:t> yang </a:t>
            </a:r>
            <a:r>
              <a:rPr lang="en-ID" sz="2800" dirty="0" err="1"/>
              <a:t>kurang</a:t>
            </a:r>
            <a:r>
              <a:rPr lang="en-ID" sz="2800" dirty="0"/>
              <a:t> </a:t>
            </a:r>
            <a:r>
              <a:rPr lang="en-ID" sz="2800" dirty="0" err="1"/>
              <a:t>lebih</a:t>
            </a:r>
            <a:r>
              <a:rPr lang="en-ID" sz="2800" dirty="0"/>
              <a:t> </a:t>
            </a:r>
            <a:r>
              <a:rPr lang="en-ID" sz="2800" dirty="0" err="1"/>
              <a:t>sama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pasar </a:t>
            </a:r>
            <a:r>
              <a:rPr lang="en-ID" sz="2800" dirty="0" err="1"/>
              <a:t>tradisional</a:t>
            </a:r>
            <a:r>
              <a:rPr lang="en-ID" sz="2800" dirty="0"/>
              <a:t>.</a:t>
            </a:r>
          </a:p>
          <a:p>
            <a:endParaRPr lang="en-ID" sz="2800" dirty="0"/>
          </a:p>
          <a:p>
            <a:r>
              <a:rPr lang="en-ID" sz="2800" dirty="0"/>
              <a:t>Pada </a:t>
            </a:r>
            <a:r>
              <a:rPr lang="en-ID" sz="2800" dirty="0" err="1"/>
              <a:t>dasarnya</a:t>
            </a:r>
            <a:r>
              <a:rPr lang="en-ID" sz="2800" dirty="0"/>
              <a:t>, </a:t>
            </a:r>
            <a:r>
              <a:rPr lang="en-ID" sz="2800" dirty="0" err="1"/>
              <a:t>pemilik</a:t>
            </a:r>
            <a:r>
              <a:rPr lang="en-ID" sz="2800" dirty="0"/>
              <a:t> marketplace </a:t>
            </a:r>
            <a:r>
              <a:rPr lang="en-ID" sz="2800" dirty="0" err="1"/>
              <a:t>tidak</a:t>
            </a:r>
            <a:r>
              <a:rPr lang="en-ID" sz="2800" dirty="0"/>
              <a:t> </a:t>
            </a:r>
            <a:r>
              <a:rPr lang="en-ID" sz="2800" dirty="0" err="1"/>
              <a:t>bertanggung</a:t>
            </a:r>
            <a:r>
              <a:rPr lang="en-ID" sz="2800" dirty="0"/>
              <a:t> </a:t>
            </a:r>
            <a:r>
              <a:rPr lang="en-ID" sz="2800" dirty="0" err="1"/>
              <a:t>jawab</a:t>
            </a:r>
            <a:r>
              <a:rPr lang="en-ID" sz="2800" dirty="0"/>
              <a:t> </a:t>
            </a:r>
            <a:r>
              <a:rPr lang="en-ID" sz="2800" dirty="0" err="1"/>
              <a:t>atas</a:t>
            </a:r>
            <a:r>
              <a:rPr lang="en-ID" sz="2800" dirty="0"/>
              <a:t> </a:t>
            </a:r>
            <a:r>
              <a:rPr lang="en-ID" sz="2800" dirty="0" err="1"/>
              <a:t>barang-barang</a:t>
            </a:r>
            <a:r>
              <a:rPr lang="en-ID" sz="2800" dirty="0"/>
              <a:t> yang </a:t>
            </a:r>
            <a:r>
              <a:rPr lang="en-ID" sz="2800" dirty="0" err="1"/>
              <a:t>dijual</a:t>
            </a:r>
            <a:r>
              <a:rPr lang="en-ID" sz="2800" dirty="0"/>
              <a:t> </a:t>
            </a:r>
            <a:r>
              <a:rPr lang="en-ID" sz="2800" dirty="0" err="1"/>
              <a:t>karena</a:t>
            </a:r>
            <a:r>
              <a:rPr lang="en-ID" sz="2800" dirty="0"/>
              <a:t> </a:t>
            </a:r>
            <a:r>
              <a:rPr lang="en-ID" sz="2800" dirty="0" err="1"/>
              <a:t>tugas</a:t>
            </a:r>
            <a:r>
              <a:rPr lang="en-ID" sz="2800" dirty="0"/>
              <a:t> </a:t>
            </a:r>
            <a:r>
              <a:rPr lang="en-ID" sz="2800" dirty="0" err="1"/>
              <a:t>mereka</a:t>
            </a:r>
            <a:r>
              <a:rPr lang="en-ID" sz="2800" dirty="0"/>
              <a:t> </a:t>
            </a:r>
            <a:r>
              <a:rPr lang="en-ID" sz="2800" dirty="0" err="1"/>
              <a:t>adalah</a:t>
            </a:r>
            <a:r>
              <a:rPr lang="en-ID" sz="2800" dirty="0"/>
              <a:t> </a:t>
            </a:r>
            <a:r>
              <a:rPr lang="en-ID" sz="2800" dirty="0" err="1"/>
              <a:t>menyediakan</a:t>
            </a:r>
            <a:r>
              <a:rPr lang="en-ID" sz="2800" dirty="0"/>
              <a:t> </a:t>
            </a:r>
            <a:r>
              <a:rPr lang="en-ID" sz="2800" dirty="0" err="1"/>
              <a:t>tempat</a:t>
            </a:r>
            <a:r>
              <a:rPr lang="en-ID" sz="2800" dirty="0"/>
              <a:t> </a:t>
            </a:r>
            <a:r>
              <a:rPr lang="en-ID" sz="2800" dirty="0" err="1"/>
              <a:t>bagi</a:t>
            </a:r>
            <a:r>
              <a:rPr lang="en-ID" sz="2800" dirty="0"/>
              <a:t> para </a:t>
            </a:r>
            <a:r>
              <a:rPr lang="en-ID" sz="2800" dirty="0" err="1"/>
              <a:t>penjual</a:t>
            </a:r>
            <a:r>
              <a:rPr lang="en-ID" sz="2800" dirty="0"/>
              <a:t> yang </a:t>
            </a:r>
            <a:r>
              <a:rPr lang="en-ID" sz="2800" dirty="0" err="1"/>
              <a:t>ingin</a:t>
            </a:r>
            <a:r>
              <a:rPr lang="en-ID" sz="2800" dirty="0"/>
              <a:t> </a:t>
            </a:r>
            <a:r>
              <a:rPr lang="en-ID" sz="2800" dirty="0" err="1"/>
              <a:t>berjualan</a:t>
            </a:r>
            <a:r>
              <a:rPr lang="en-ID" sz="2800" dirty="0"/>
              <a:t> dan </a:t>
            </a:r>
            <a:r>
              <a:rPr lang="en-ID" sz="2800" dirty="0" err="1"/>
              <a:t>membantu</a:t>
            </a:r>
            <a:r>
              <a:rPr lang="en-ID" sz="2800" dirty="0"/>
              <a:t> </a:t>
            </a:r>
            <a:r>
              <a:rPr lang="en-ID" sz="2800" dirty="0" err="1"/>
              <a:t>mereka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bertemu</a:t>
            </a:r>
            <a:r>
              <a:rPr lang="en-ID" sz="2800" dirty="0"/>
              <a:t> </a:t>
            </a:r>
            <a:r>
              <a:rPr lang="en-ID" sz="2800" dirty="0" err="1"/>
              <a:t>pelanggan</a:t>
            </a:r>
            <a:r>
              <a:rPr lang="en-ID" sz="2800" dirty="0"/>
              <a:t> dan </a:t>
            </a:r>
            <a:r>
              <a:rPr lang="en-ID" sz="2800" dirty="0" err="1"/>
              <a:t>melakukan</a:t>
            </a:r>
            <a:r>
              <a:rPr lang="en-ID" sz="2800" dirty="0"/>
              <a:t> </a:t>
            </a:r>
            <a:r>
              <a:rPr lang="en-ID" sz="2800" dirty="0" err="1"/>
              <a:t>transaksi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lebih</a:t>
            </a:r>
            <a:r>
              <a:rPr lang="en-ID" sz="2800" dirty="0"/>
              <a:t> </a:t>
            </a:r>
            <a:r>
              <a:rPr lang="en-ID" sz="2800" dirty="0" err="1"/>
              <a:t>simpel</a:t>
            </a:r>
            <a:r>
              <a:rPr lang="en-ID" sz="2800" dirty="0"/>
              <a:t> dan </a:t>
            </a:r>
            <a:r>
              <a:rPr lang="en-ID" sz="2800" dirty="0" err="1"/>
              <a:t>mudah</a:t>
            </a:r>
            <a:r>
              <a:rPr lang="en-ID" sz="2800" dirty="0"/>
              <a:t>.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A96580-4C00-4AD7-9143-2D9E264389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" r="-98" b="76386"/>
          <a:stretch/>
        </p:blipFill>
        <p:spPr>
          <a:xfrm>
            <a:off x="0" y="0"/>
            <a:ext cx="12204000" cy="162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1EF204-EACC-4140-80E2-495048F0C2B9}"/>
              </a:ext>
            </a:extLst>
          </p:cNvPr>
          <p:cNvSpPr txBox="1"/>
          <p:nvPr/>
        </p:nvSpPr>
        <p:spPr>
          <a:xfrm>
            <a:off x="438523" y="256002"/>
            <a:ext cx="95333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>
                <a:solidFill>
                  <a:schemeClr val="bg1"/>
                </a:solidFill>
                <a:latin typeface="Montserrat SemiBold" panose="00000700000000000000" pitchFamily="50" charset="0"/>
                <a:ea typeface="Kozuka Gothic Pr6N H" panose="020B0800000000000000" pitchFamily="34" charset="-128"/>
              </a:rPr>
              <a:t>Apa</a:t>
            </a:r>
            <a:r>
              <a:rPr lang="en-US" sz="6600" dirty="0">
                <a:solidFill>
                  <a:schemeClr val="bg1"/>
                </a:solidFill>
                <a:latin typeface="Montserrat SemiBold" panose="00000700000000000000" pitchFamily="50" charset="0"/>
                <a:ea typeface="Kozuka Gothic Pr6N H" panose="020B0800000000000000" pitchFamily="34" charset="-128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Montserrat SemiBold" panose="00000700000000000000" pitchFamily="50" charset="0"/>
                <a:ea typeface="Kozuka Gothic Pr6N H" panose="020B0800000000000000" pitchFamily="34" charset="-128"/>
              </a:rPr>
              <a:t>Itu</a:t>
            </a:r>
            <a:r>
              <a:rPr lang="en-US" sz="6600" dirty="0">
                <a:solidFill>
                  <a:schemeClr val="bg1"/>
                </a:solidFill>
                <a:latin typeface="Montserrat SemiBold" panose="00000700000000000000" pitchFamily="50" charset="0"/>
                <a:ea typeface="Kozuka Gothic Pr6N H" panose="020B0800000000000000" pitchFamily="34" charset="-128"/>
              </a:rPr>
              <a:t> Marketplace?</a:t>
            </a:r>
            <a:endParaRPr lang="en-ID" sz="6600" dirty="0">
              <a:solidFill>
                <a:schemeClr val="bg1"/>
              </a:solidFill>
              <a:latin typeface="Montserrat SemiBold" panose="00000700000000000000" pitchFamily="50" charset="0"/>
              <a:ea typeface="Kozuka Gothic Pr6N H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745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EE50EF3-58B9-48B8-83AA-D9DC2B4AE4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C1340DEB-3096-4527-A796-A139F0AD2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2050" y="2299541"/>
            <a:ext cx="9867900" cy="225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152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4BE274-E3F2-4814-B43C-4633DECF4FA8}"/>
              </a:ext>
            </a:extLst>
          </p:cNvPr>
          <p:cNvSpPr txBox="1"/>
          <p:nvPr/>
        </p:nvSpPr>
        <p:spPr>
          <a:xfrm>
            <a:off x="953186" y="2653522"/>
            <a:ext cx="1123881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dirty="0"/>
              <a:t>                     </a:t>
            </a:r>
            <a:r>
              <a:rPr lang="en-ID" sz="4400" dirty="0" err="1"/>
              <a:t>merupakan</a:t>
            </a:r>
            <a:r>
              <a:rPr lang="en-ID" sz="4400" dirty="0"/>
              <a:t> </a:t>
            </a:r>
            <a:r>
              <a:rPr lang="en-ID" sz="4400" dirty="0" err="1"/>
              <a:t>sebuah</a:t>
            </a:r>
            <a:r>
              <a:rPr lang="en-ID" sz="4400" dirty="0"/>
              <a:t> Marketplace yang </a:t>
            </a:r>
            <a:r>
              <a:rPr lang="en-ID" sz="4400" dirty="0" err="1"/>
              <a:t>berkecimpung</a:t>
            </a:r>
            <a:r>
              <a:rPr lang="en-ID" sz="4400" dirty="0"/>
              <a:t> pada </a:t>
            </a:r>
            <a:r>
              <a:rPr lang="en-ID" sz="4400" dirty="0" err="1"/>
              <a:t>bagian</a:t>
            </a:r>
            <a:r>
              <a:rPr lang="en-ID" sz="4400" dirty="0"/>
              <a:t> </a:t>
            </a:r>
            <a:r>
              <a:rPr lang="en-ID" sz="4400" dirty="0" err="1"/>
              <a:t>penjualan</a:t>
            </a:r>
            <a:r>
              <a:rPr lang="en-ID" sz="4400" dirty="0"/>
              <a:t> </a:t>
            </a:r>
            <a:r>
              <a:rPr lang="en-ID" sz="4400" b="1" i="1" dirty="0"/>
              <a:t>Sepatu</a:t>
            </a:r>
            <a:r>
              <a:rPr lang="en-ID" sz="4400" dirty="0"/>
              <a:t> dan </a:t>
            </a:r>
            <a:r>
              <a:rPr lang="en-ID" sz="4400" b="1" i="1" dirty="0"/>
              <a:t>Sneakers</a:t>
            </a:r>
            <a:r>
              <a:rPr lang="en-ID" sz="4400" dirty="0"/>
              <a:t>, </a:t>
            </a:r>
            <a:r>
              <a:rPr lang="en-ID" sz="4400" dirty="0" err="1"/>
              <a:t>terutama</a:t>
            </a:r>
            <a:r>
              <a:rPr lang="en-ID" sz="4400" dirty="0"/>
              <a:t> </a:t>
            </a:r>
            <a:r>
              <a:rPr lang="en-ID" sz="4400" dirty="0" err="1"/>
              <a:t>untuk</a:t>
            </a:r>
            <a:r>
              <a:rPr lang="en-ID" sz="4400" dirty="0"/>
              <a:t> </a:t>
            </a:r>
            <a:r>
              <a:rPr lang="en-ID" sz="4400" dirty="0" err="1"/>
              <a:t>wilayah</a:t>
            </a:r>
            <a:endParaRPr lang="en-ID" sz="4400" dirty="0"/>
          </a:p>
          <a:p>
            <a:r>
              <a:rPr lang="en-ID" sz="4400" dirty="0"/>
              <a:t>di </a:t>
            </a:r>
            <a:r>
              <a:rPr lang="en-ID" sz="4400" b="1" dirty="0"/>
              <a:t>Indonesia</a:t>
            </a:r>
            <a:r>
              <a:rPr lang="en-ID" sz="4400" dirty="0"/>
              <a:t>.</a:t>
            </a:r>
          </a:p>
          <a:p>
            <a:endParaRPr lang="en-ID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6E9908-D775-4AA0-AFCD-B4293B5FF935}"/>
              </a:ext>
            </a:extLst>
          </p:cNvPr>
          <p:cNvSpPr txBox="1"/>
          <p:nvPr/>
        </p:nvSpPr>
        <p:spPr>
          <a:xfrm>
            <a:off x="438523" y="256002"/>
            <a:ext cx="35605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>
                <a:solidFill>
                  <a:schemeClr val="bg1"/>
                </a:solidFill>
                <a:latin typeface="Montserrat SemiBold" panose="00000700000000000000" pitchFamily="50" charset="0"/>
                <a:ea typeface="Kozuka Gothic Pr6N H" panose="020B0800000000000000" pitchFamily="34" charset="-128"/>
              </a:rPr>
              <a:t>Apa</a:t>
            </a:r>
            <a:r>
              <a:rPr lang="en-US" sz="6600" dirty="0">
                <a:solidFill>
                  <a:schemeClr val="bg1"/>
                </a:solidFill>
                <a:latin typeface="Montserrat SemiBold" panose="00000700000000000000" pitchFamily="50" charset="0"/>
                <a:ea typeface="Kozuka Gothic Pr6N H" panose="020B0800000000000000" pitchFamily="34" charset="-128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Montserrat SemiBold" panose="00000700000000000000" pitchFamily="50" charset="0"/>
                <a:ea typeface="Kozuka Gothic Pr6N H" panose="020B0800000000000000" pitchFamily="34" charset="-128"/>
              </a:rPr>
              <a:t>itu</a:t>
            </a:r>
            <a:r>
              <a:rPr lang="en-US" sz="6600" dirty="0">
                <a:solidFill>
                  <a:schemeClr val="bg1"/>
                </a:solidFill>
                <a:latin typeface="Montserrat SemiBold" panose="00000700000000000000" pitchFamily="50" charset="0"/>
                <a:ea typeface="Kozuka Gothic Pr6N H" panose="020B0800000000000000" pitchFamily="34" charset="-128"/>
              </a:rPr>
              <a:t> </a:t>
            </a:r>
            <a:endParaRPr lang="en-ID" sz="6600" dirty="0">
              <a:solidFill>
                <a:schemeClr val="bg1"/>
              </a:solidFill>
              <a:latin typeface="Montserrat SemiBold" panose="00000700000000000000" pitchFamily="50" charset="0"/>
              <a:ea typeface="Kozuka Gothic Pr6N H" panose="020B0800000000000000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F46E1-1FDC-4EC8-8578-BDF242F94A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67"/>
          <a:stretch/>
        </p:blipFill>
        <p:spPr>
          <a:xfrm>
            <a:off x="0" y="0"/>
            <a:ext cx="12192000" cy="14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D05AA7-9410-4E63-8204-31B0FC13CE39}"/>
              </a:ext>
            </a:extLst>
          </p:cNvPr>
          <p:cNvSpPr txBox="1"/>
          <p:nvPr/>
        </p:nvSpPr>
        <p:spPr>
          <a:xfrm>
            <a:off x="438523" y="196159"/>
            <a:ext cx="3350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>
                <a:solidFill>
                  <a:schemeClr val="bg1"/>
                </a:solidFill>
                <a:latin typeface="Montserrat SemiBold" panose="00000700000000000000" pitchFamily="50" charset="0"/>
                <a:ea typeface="Kozuka Gothic Pr6N H" panose="020B0800000000000000" pitchFamily="34" charset="-128"/>
              </a:rPr>
              <a:t>Apa</a:t>
            </a:r>
            <a:r>
              <a:rPr lang="en-US" sz="6600" dirty="0">
                <a:solidFill>
                  <a:schemeClr val="bg1"/>
                </a:solidFill>
                <a:latin typeface="Montserrat SemiBold" panose="00000700000000000000" pitchFamily="50" charset="0"/>
                <a:ea typeface="Kozuka Gothic Pr6N H" panose="020B0800000000000000" pitchFamily="34" charset="-128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Montserrat SemiBold" panose="00000700000000000000" pitchFamily="50" charset="0"/>
                <a:ea typeface="Kozuka Gothic Pr6N H" panose="020B0800000000000000" pitchFamily="34" charset="-128"/>
              </a:rPr>
              <a:t>Itu</a:t>
            </a:r>
            <a:endParaRPr lang="en-ID" sz="6600" dirty="0">
              <a:solidFill>
                <a:schemeClr val="bg1"/>
              </a:solidFill>
              <a:latin typeface="Montserrat SemiBold" panose="00000700000000000000" pitchFamily="50" charset="0"/>
              <a:ea typeface="Kozuka Gothic Pr6N H" panose="020B0800000000000000" pitchFamily="34" charset="-128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E9B227E-BCA0-4DA7-98B1-52751A1AA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9114" y="285191"/>
            <a:ext cx="3560590" cy="8150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3D3A8C-8805-407F-8774-5556334734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86" y="2653522"/>
            <a:ext cx="2601491" cy="6396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E134F1-C80F-4EB7-B03F-3C165950E506}"/>
              </a:ext>
            </a:extLst>
          </p:cNvPr>
          <p:cNvSpPr txBox="1"/>
          <p:nvPr/>
        </p:nvSpPr>
        <p:spPr>
          <a:xfrm>
            <a:off x="7772741" y="0"/>
            <a:ext cx="840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Montserrat SemiBold" panose="00000700000000000000" pitchFamily="50" charset="0"/>
                <a:ea typeface="Kozuka Gothic Pr6N H" panose="020B0800000000000000" pitchFamily="34" charset="-128"/>
              </a:rPr>
              <a:t>?</a:t>
            </a:r>
            <a:endParaRPr lang="en-ID" sz="8800" dirty="0">
              <a:solidFill>
                <a:schemeClr val="bg1"/>
              </a:solidFill>
              <a:latin typeface="Montserrat SemiBold" panose="00000700000000000000" pitchFamily="50" charset="0"/>
              <a:ea typeface="Kozuka Gothic Pr6N H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533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711E69-E40E-48AF-9FB3-9776DC82974B}"/>
              </a:ext>
            </a:extLst>
          </p:cNvPr>
          <p:cNvSpPr txBox="1"/>
          <p:nvPr/>
        </p:nvSpPr>
        <p:spPr>
          <a:xfrm>
            <a:off x="511912" y="1853818"/>
            <a:ext cx="1150863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600" dirty="0" err="1"/>
              <a:t>Jadi</a:t>
            </a:r>
            <a:r>
              <a:rPr lang="en-ID" sz="2600" dirty="0"/>
              <a:t>                         </a:t>
            </a:r>
            <a:r>
              <a:rPr lang="en-ID" sz="2600" dirty="0" err="1"/>
              <a:t>merupakan</a:t>
            </a:r>
            <a:r>
              <a:rPr lang="en-ID" sz="2600" dirty="0"/>
              <a:t> Benda </a:t>
            </a:r>
            <a:r>
              <a:rPr lang="en-ID" sz="2600" dirty="0" err="1"/>
              <a:t>atau</a:t>
            </a:r>
            <a:r>
              <a:rPr lang="en-ID" sz="2600" dirty="0"/>
              <a:t> </a:t>
            </a:r>
            <a:r>
              <a:rPr lang="en-ID" sz="2600" dirty="0" err="1"/>
              <a:t>alat</a:t>
            </a:r>
            <a:r>
              <a:rPr lang="en-ID" sz="2600" dirty="0"/>
              <a:t> </a:t>
            </a:r>
            <a:r>
              <a:rPr lang="en-ID" sz="2600" dirty="0" err="1"/>
              <a:t>dalam</a:t>
            </a:r>
            <a:r>
              <a:rPr lang="en-ID" sz="2600" dirty="0"/>
              <a:t> </a:t>
            </a:r>
            <a:r>
              <a:rPr lang="en-ID" sz="2600" b="1" i="1" dirty="0"/>
              <a:t>Bahasa</a:t>
            </a:r>
            <a:r>
              <a:rPr lang="en-ID" sz="2600" dirty="0"/>
              <a:t> </a:t>
            </a:r>
            <a:r>
              <a:rPr lang="en-ID" sz="2600" b="1" i="1" dirty="0" err="1"/>
              <a:t>Inggris</a:t>
            </a:r>
            <a:r>
              <a:rPr lang="en-ID" sz="2600" b="1" i="1" dirty="0"/>
              <a:t>, </a:t>
            </a:r>
            <a:r>
              <a:rPr lang="en-ID" sz="2600" dirty="0"/>
              <a:t>yang </a:t>
            </a:r>
            <a:r>
              <a:rPr lang="en-ID" sz="2600" dirty="0" err="1"/>
              <a:t>jika</a:t>
            </a:r>
            <a:r>
              <a:rPr lang="en-ID" sz="2600" dirty="0"/>
              <a:t> di </a:t>
            </a:r>
            <a:r>
              <a:rPr lang="en-ID" sz="2600" dirty="0" err="1"/>
              <a:t>artikan</a:t>
            </a:r>
            <a:r>
              <a:rPr lang="en-ID" sz="2600" dirty="0"/>
              <a:t> </a:t>
            </a:r>
            <a:r>
              <a:rPr lang="en-ID" sz="2600" dirty="0" err="1"/>
              <a:t>ke</a:t>
            </a:r>
            <a:r>
              <a:rPr lang="en-ID" sz="2600" dirty="0"/>
              <a:t> </a:t>
            </a:r>
            <a:r>
              <a:rPr lang="en-ID" sz="2600" dirty="0" err="1"/>
              <a:t>dalam</a:t>
            </a:r>
            <a:r>
              <a:rPr lang="en-ID" sz="2600" dirty="0"/>
              <a:t> </a:t>
            </a:r>
            <a:r>
              <a:rPr lang="en-ID" sz="2600" b="1" i="1" dirty="0"/>
              <a:t>Bahasa Indonesia </a:t>
            </a:r>
            <a:r>
              <a:rPr lang="en-ID" sz="2600" dirty="0" err="1"/>
              <a:t>dapat</a:t>
            </a:r>
            <a:r>
              <a:rPr lang="en-ID" sz="2600" dirty="0"/>
              <a:t> </a:t>
            </a:r>
            <a:r>
              <a:rPr lang="en-ID" sz="2600" dirty="0" err="1"/>
              <a:t>kita</a:t>
            </a:r>
            <a:r>
              <a:rPr lang="en-ID" sz="2600" dirty="0"/>
              <a:t> </a:t>
            </a:r>
            <a:r>
              <a:rPr lang="en-ID" sz="2600" dirty="0" err="1"/>
              <a:t>kenal</a:t>
            </a:r>
            <a:r>
              <a:rPr lang="en-ID" sz="2600" dirty="0"/>
              <a:t> </a:t>
            </a:r>
            <a:r>
              <a:rPr lang="en-ID" sz="2600" dirty="0" err="1"/>
              <a:t>dengan</a:t>
            </a:r>
            <a:r>
              <a:rPr lang="en-ID" sz="2600" dirty="0"/>
              <a:t> </a:t>
            </a:r>
            <a:r>
              <a:rPr lang="en-ID" sz="2600" b="1" i="1" dirty="0" err="1"/>
              <a:t>Kereta</a:t>
            </a:r>
            <a:r>
              <a:rPr lang="en-ID" sz="2600" b="1" i="1" dirty="0"/>
              <a:t> </a:t>
            </a:r>
            <a:r>
              <a:rPr lang="en-ID" sz="2600" b="1" i="1" dirty="0" err="1"/>
              <a:t>Kuda</a:t>
            </a:r>
            <a:r>
              <a:rPr lang="en-ID" sz="2600" b="1" i="1" dirty="0"/>
              <a:t> </a:t>
            </a:r>
            <a:r>
              <a:rPr lang="en-ID" sz="2600" b="1" i="1" dirty="0" err="1"/>
              <a:t>Perang</a:t>
            </a:r>
            <a:r>
              <a:rPr lang="en-ID" sz="2600" dirty="0"/>
              <a:t> yang </a:t>
            </a:r>
            <a:r>
              <a:rPr lang="en-ID" sz="2600" dirty="0" err="1"/>
              <a:t>membawa</a:t>
            </a:r>
            <a:r>
              <a:rPr lang="en-ID" sz="2600" dirty="0"/>
              <a:t> </a:t>
            </a:r>
            <a:r>
              <a:rPr lang="en-ID" sz="2600" dirty="0" err="1"/>
              <a:t>seorang</a:t>
            </a:r>
            <a:r>
              <a:rPr lang="en-ID" sz="2600" dirty="0"/>
              <a:t> </a:t>
            </a:r>
            <a:r>
              <a:rPr lang="en-ID" sz="2600" b="1" i="1" dirty="0" err="1"/>
              <a:t>Kesatria</a:t>
            </a:r>
            <a:r>
              <a:rPr lang="en-ID" sz="2600" dirty="0"/>
              <a:t>. </a:t>
            </a:r>
          </a:p>
          <a:p>
            <a:endParaRPr lang="en-ID" sz="2600" dirty="0"/>
          </a:p>
          <a:p>
            <a:r>
              <a:rPr lang="en-ID" sz="2600" dirty="0"/>
              <a:t>Dan </a:t>
            </a:r>
            <a:r>
              <a:rPr lang="en-ID" sz="2600" dirty="0" err="1"/>
              <a:t>seperti</a:t>
            </a:r>
            <a:r>
              <a:rPr lang="en-ID" sz="2600" dirty="0"/>
              <a:t> yang </a:t>
            </a:r>
            <a:r>
              <a:rPr lang="en-ID" sz="2600" dirty="0" err="1"/>
              <a:t>kita</a:t>
            </a:r>
            <a:r>
              <a:rPr lang="en-ID" sz="2600" dirty="0"/>
              <a:t> </a:t>
            </a:r>
            <a:r>
              <a:rPr lang="en-ID" sz="2600" dirty="0" err="1"/>
              <a:t>tahu</a:t>
            </a:r>
            <a:r>
              <a:rPr lang="en-ID" sz="2600" dirty="0"/>
              <a:t> </a:t>
            </a:r>
            <a:r>
              <a:rPr lang="en-ID" sz="2600" dirty="0" err="1"/>
              <a:t>bahwa</a:t>
            </a:r>
            <a:r>
              <a:rPr lang="en-ID" sz="2600" dirty="0"/>
              <a:t> Marketplace / </a:t>
            </a:r>
            <a:r>
              <a:rPr lang="en-ID" sz="2600" dirty="0" err="1"/>
              <a:t>Belanja</a:t>
            </a:r>
            <a:r>
              <a:rPr lang="en-ID" sz="2600" dirty="0"/>
              <a:t> Online </a:t>
            </a:r>
            <a:r>
              <a:rPr lang="en-ID" sz="2600" dirty="0" err="1"/>
              <a:t>identik</a:t>
            </a:r>
            <a:r>
              <a:rPr lang="en-ID" sz="2600" dirty="0"/>
              <a:t> </a:t>
            </a:r>
            <a:r>
              <a:rPr lang="en-ID" sz="2600" dirty="0" err="1"/>
              <a:t>dengan</a:t>
            </a:r>
            <a:r>
              <a:rPr lang="en-ID" sz="2600" dirty="0"/>
              <a:t> </a:t>
            </a:r>
            <a:r>
              <a:rPr lang="en-ID" sz="2600" b="1" i="1" dirty="0" err="1"/>
              <a:t>keranjang</a:t>
            </a:r>
            <a:r>
              <a:rPr lang="en-ID" sz="2600" dirty="0"/>
              <a:t>. </a:t>
            </a:r>
            <a:r>
              <a:rPr lang="en-ID" sz="2600" dirty="0" err="1"/>
              <a:t>Jadi</a:t>
            </a:r>
            <a:r>
              <a:rPr lang="en-ID" sz="2600" dirty="0"/>
              <a:t> kami </a:t>
            </a:r>
            <a:r>
              <a:rPr lang="en-ID" sz="2600" dirty="0" err="1"/>
              <a:t>terinspirasi</a:t>
            </a:r>
            <a:r>
              <a:rPr lang="en-ID" sz="2600" dirty="0"/>
              <a:t> </a:t>
            </a:r>
            <a:r>
              <a:rPr lang="en-ID" sz="2600" dirty="0" err="1"/>
              <a:t>dengan</a:t>
            </a:r>
            <a:r>
              <a:rPr lang="en-ID" sz="2600" dirty="0"/>
              <a:t> </a:t>
            </a:r>
            <a:r>
              <a:rPr lang="en-ID" sz="2600" dirty="0" err="1"/>
              <a:t>Gerobak</a:t>
            </a:r>
            <a:r>
              <a:rPr lang="en-ID" sz="2600" dirty="0"/>
              <a:t> yang </a:t>
            </a:r>
            <a:r>
              <a:rPr lang="en-ID" sz="2600" dirty="0" err="1"/>
              <a:t>dibawa</a:t>
            </a:r>
            <a:r>
              <a:rPr lang="en-ID" sz="2600" dirty="0"/>
              <a:t> </a:t>
            </a:r>
            <a:r>
              <a:rPr lang="en-ID" sz="2600" dirty="0" err="1"/>
              <a:t>kuda</a:t>
            </a:r>
            <a:r>
              <a:rPr lang="en-ID" sz="2600" dirty="0"/>
              <a:t> </a:t>
            </a:r>
            <a:r>
              <a:rPr lang="en-ID" sz="2600" dirty="0" err="1"/>
              <a:t>itu</a:t>
            </a:r>
            <a:r>
              <a:rPr lang="en-ID" sz="2600" dirty="0"/>
              <a:t> </a:t>
            </a:r>
            <a:r>
              <a:rPr lang="en-ID" sz="2600" dirty="0" err="1"/>
              <a:t>bagaikan</a:t>
            </a:r>
            <a:r>
              <a:rPr lang="en-ID" sz="2600" dirty="0"/>
              <a:t> </a:t>
            </a:r>
            <a:r>
              <a:rPr lang="en-ID" sz="2600" b="1" dirty="0" err="1"/>
              <a:t>Keranjang</a:t>
            </a:r>
            <a:r>
              <a:rPr lang="en-ID" sz="2600" b="1" dirty="0"/>
              <a:t> </a:t>
            </a:r>
            <a:r>
              <a:rPr lang="en-ID" sz="2600" b="1" dirty="0" err="1"/>
              <a:t>Belanja</a:t>
            </a:r>
            <a:r>
              <a:rPr lang="en-ID" sz="2600" dirty="0"/>
              <a:t>. Dan </a:t>
            </a:r>
            <a:r>
              <a:rPr lang="en-ID" sz="2600" dirty="0" err="1"/>
              <a:t>seekor</a:t>
            </a:r>
            <a:r>
              <a:rPr lang="en-ID" sz="2600" dirty="0"/>
              <a:t> </a:t>
            </a:r>
            <a:r>
              <a:rPr lang="en-ID" sz="2600" dirty="0" err="1"/>
              <a:t>kudanya</a:t>
            </a:r>
            <a:r>
              <a:rPr lang="en-ID" sz="2600" dirty="0"/>
              <a:t> </a:t>
            </a:r>
            <a:r>
              <a:rPr lang="en-ID" sz="2600" dirty="0" err="1"/>
              <a:t>melambangkan</a:t>
            </a:r>
            <a:r>
              <a:rPr lang="en-ID" sz="2600" dirty="0"/>
              <a:t> </a:t>
            </a:r>
            <a:r>
              <a:rPr lang="en-ID" sz="2600" b="1" dirty="0" err="1"/>
              <a:t>Daya</a:t>
            </a:r>
            <a:r>
              <a:rPr lang="en-ID" sz="2600" b="1" dirty="0"/>
              <a:t> </a:t>
            </a:r>
            <a:r>
              <a:rPr lang="en-ID" sz="2600" b="1" dirty="0" err="1"/>
              <a:t>tahan</a:t>
            </a:r>
            <a:r>
              <a:rPr lang="en-ID" sz="2600" b="1" dirty="0"/>
              <a:t> </a:t>
            </a:r>
            <a:r>
              <a:rPr lang="en-ID" sz="2600" dirty="0"/>
              <a:t>dan </a:t>
            </a:r>
            <a:r>
              <a:rPr lang="en-ID" sz="2600" b="1" dirty="0" err="1"/>
              <a:t>Kecepatan</a:t>
            </a:r>
            <a:r>
              <a:rPr lang="en-ID" sz="2600" dirty="0"/>
              <a:t>. </a:t>
            </a:r>
          </a:p>
          <a:p>
            <a:endParaRPr lang="en-ID" sz="2600" dirty="0"/>
          </a:p>
          <a:p>
            <a:r>
              <a:rPr lang="en-ID" sz="2600" dirty="0" err="1"/>
              <a:t>Maka</a:t>
            </a:r>
            <a:r>
              <a:rPr lang="en-ID" sz="2600" dirty="0"/>
              <a:t> </a:t>
            </a:r>
            <a:r>
              <a:rPr lang="en-ID" sz="2600" dirty="0" err="1"/>
              <a:t>dari</a:t>
            </a:r>
            <a:r>
              <a:rPr lang="en-ID" sz="2600" dirty="0"/>
              <a:t> </a:t>
            </a:r>
            <a:r>
              <a:rPr lang="en-ID" sz="2600" dirty="0" err="1"/>
              <a:t>itu</a:t>
            </a:r>
            <a:r>
              <a:rPr lang="en-ID" sz="2600" dirty="0"/>
              <a:t> kami </a:t>
            </a:r>
            <a:r>
              <a:rPr lang="en-ID" sz="2600" dirty="0" err="1"/>
              <a:t>menamai</a:t>
            </a:r>
            <a:r>
              <a:rPr lang="en-ID" sz="2600" dirty="0"/>
              <a:t> Marketplace kami </a:t>
            </a:r>
            <a:r>
              <a:rPr lang="en-ID" sz="2600" dirty="0" err="1"/>
              <a:t>dengan</a:t>
            </a:r>
            <a:r>
              <a:rPr lang="en-ID" sz="2600" dirty="0"/>
              <a:t> </a:t>
            </a:r>
            <a:r>
              <a:rPr lang="en-ID" sz="2600" dirty="0" err="1"/>
              <a:t>nama</a:t>
            </a:r>
            <a:r>
              <a:rPr lang="en-ID" sz="2600" dirty="0"/>
              <a:t>                       , agar </a:t>
            </a:r>
            <a:r>
              <a:rPr lang="en-ID" sz="2600" dirty="0" err="1"/>
              <a:t>memberikan</a:t>
            </a:r>
            <a:r>
              <a:rPr lang="en-ID" sz="2600" dirty="0"/>
              <a:t> </a:t>
            </a:r>
            <a:r>
              <a:rPr lang="en-ID" sz="2600" dirty="0" err="1"/>
              <a:t>Kenyamanan</a:t>
            </a:r>
            <a:r>
              <a:rPr lang="en-ID" sz="2600" dirty="0"/>
              <a:t>, </a:t>
            </a:r>
            <a:r>
              <a:rPr lang="en-ID" sz="2600" dirty="0" err="1"/>
              <a:t>Ketahanan</a:t>
            </a:r>
            <a:r>
              <a:rPr lang="en-ID" sz="2600" dirty="0"/>
              <a:t>, </a:t>
            </a:r>
            <a:r>
              <a:rPr lang="en-ID" sz="2600" dirty="0" err="1"/>
              <a:t>Kecepatan</a:t>
            </a:r>
            <a:r>
              <a:rPr lang="en-ID" sz="2600" dirty="0"/>
              <a:t>, dan </a:t>
            </a:r>
            <a:r>
              <a:rPr lang="en-ID" sz="2600" dirty="0" err="1"/>
              <a:t>Kualitas</a:t>
            </a:r>
            <a:r>
              <a:rPr lang="en-ID" sz="2600" dirty="0"/>
              <a:t> </a:t>
            </a:r>
            <a:r>
              <a:rPr lang="en-ID" sz="2600" dirty="0" err="1"/>
              <a:t>terbaik</a:t>
            </a:r>
            <a:r>
              <a:rPr lang="en-ID" sz="2600" dirty="0"/>
              <a:t> </a:t>
            </a:r>
            <a:r>
              <a:rPr lang="en-ID" sz="2600" dirty="0" err="1"/>
              <a:t>dalam</a:t>
            </a:r>
            <a:r>
              <a:rPr lang="en-ID" sz="2600" dirty="0"/>
              <a:t> </a:t>
            </a:r>
            <a:r>
              <a:rPr lang="en-ID" sz="2600" dirty="0" err="1"/>
              <a:t>berbelanja</a:t>
            </a:r>
            <a:r>
              <a:rPr lang="en-ID" sz="26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C79C51-98A7-4E3A-8A73-5E738343D1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67"/>
          <a:stretch/>
        </p:blipFill>
        <p:spPr>
          <a:xfrm>
            <a:off x="0" y="0"/>
            <a:ext cx="12192000" cy="144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7F8425-F282-415A-B27E-7B34AC12209E}"/>
              </a:ext>
            </a:extLst>
          </p:cNvPr>
          <p:cNvSpPr txBox="1"/>
          <p:nvPr/>
        </p:nvSpPr>
        <p:spPr>
          <a:xfrm>
            <a:off x="378563" y="119835"/>
            <a:ext cx="461857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err="1">
                <a:solidFill>
                  <a:schemeClr val="bg1"/>
                </a:solidFill>
                <a:latin typeface="Montserrat SemiBold" panose="00000700000000000000" pitchFamily="50" charset="0"/>
                <a:ea typeface="Kozuka Gothic Pr6N H" panose="020B0800000000000000" pitchFamily="34" charset="-128"/>
              </a:rPr>
              <a:t>Kenapa</a:t>
            </a:r>
            <a:r>
              <a:rPr lang="en-US" sz="3400" dirty="0">
                <a:solidFill>
                  <a:schemeClr val="bg1"/>
                </a:solidFill>
                <a:latin typeface="Montserrat SemiBold" panose="00000700000000000000" pitchFamily="50" charset="0"/>
                <a:ea typeface="Kozuka Gothic Pr6N H" panose="020B0800000000000000" pitchFamily="34" charset="-128"/>
              </a:rPr>
              <a:t> Kami</a:t>
            </a:r>
          </a:p>
          <a:p>
            <a:r>
              <a:rPr lang="en-US" sz="3400" dirty="0" err="1">
                <a:solidFill>
                  <a:schemeClr val="bg1"/>
                </a:solidFill>
                <a:latin typeface="Montserrat SemiBold" panose="00000700000000000000" pitchFamily="50" charset="0"/>
                <a:ea typeface="Kozuka Gothic Pr6N H" panose="020B0800000000000000" pitchFamily="34" charset="-128"/>
              </a:rPr>
              <a:t>memberikan</a:t>
            </a:r>
            <a:r>
              <a:rPr lang="en-US" sz="3400" dirty="0">
                <a:solidFill>
                  <a:schemeClr val="bg1"/>
                </a:solidFill>
                <a:latin typeface="Montserrat SemiBold" panose="00000700000000000000" pitchFamily="50" charset="0"/>
                <a:ea typeface="Kozuka Gothic Pr6N H" panose="020B0800000000000000" pitchFamily="34" charset="-128"/>
              </a:rPr>
              <a:t> </a:t>
            </a:r>
            <a:r>
              <a:rPr lang="en-US" sz="3400" dirty="0" err="1">
                <a:solidFill>
                  <a:schemeClr val="bg1"/>
                </a:solidFill>
                <a:latin typeface="Montserrat SemiBold" panose="00000700000000000000" pitchFamily="50" charset="0"/>
                <a:ea typeface="Kozuka Gothic Pr6N H" panose="020B0800000000000000" pitchFamily="34" charset="-128"/>
              </a:rPr>
              <a:t>nama</a:t>
            </a:r>
            <a:r>
              <a:rPr lang="en-US" sz="3400" dirty="0">
                <a:solidFill>
                  <a:schemeClr val="bg1"/>
                </a:solidFill>
                <a:latin typeface="Montserrat SemiBold" panose="00000700000000000000" pitchFamily="50" charset="0"/>
                <a:ea typeface="Kozuka Gothic Pr6N H" panose="020B0800000000000000" pitchFamily="34" charset="-128"/>
              </a:rPr>
              <a:t> </a:t>
            </a:r>
            <a:endParaRPr lang="en-ID" sz="3400" dirty="0">
              <a:solidFill>
                <a:schemeClr val="bg1"/>
              </a:solidFill>
              <a:latin typeface="Montserrat SemiBold" panose="00000700000000000000" pitchFamily="50" charset="0"/>
              <a:ea typeface="Kozuka Gothic Pr6N H" panose="020B0800000000000000" pitchFamily="34" charset="-128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ED3EE1C-5C35-4E10-AB73-AA083499C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29825" y="296593"/>
            <a:ext cx="3560590" cy="8150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DF9C0A-376D-49EF-8BD8-2D5657A1D7DB}"/>
              </a:ext>
            </a:extLst>
          </p:cNvPr>
          <p:cNvSpPr txBox="1"/>
          <p:nvPr/>
        </p:nvSpPr>
        <p:spPr>
          <a:xfrm>
            <a:off x="8738115" y="0"/>
            <a:ext cx="84029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Montserrat SemiBold" panose="00000700000000000000" pitchFamily="50" charset="0"/>
                <a:ea typeface="Kozuka Gothic Pr6N H" panose="020B0800000000000000" pitchFamily="34" charset="-128"/>
              </a:rPr>
              <a:t>?</a:t>
            </a:r>
            <a:endParaRPr lang="en-ID" sz="8800" dirty="0">
              <a:solidFill>
                <a:schemeClr val="bg1"/>
              </a:solidFill>
              <a:latin typeface="Montserrat SemiBold" panose="00000700000000000000" pitchFamily="50" charset="0"/>
              <a:ea typeface="Kozuka Gothic Pr6N H" panose="020B0800000000000000" pitchFamily="34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1D0E55-CB94-4FAC-9827-E15336DF15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47" y="1901116"/>
            <a:ext cx="1570560" cy="3838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3EBDC4-0ADD-4F00-A3A7-E384940DEF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465" y="5054219"/>
            <a:ext cx="1570560" cy="38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38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4DDF62-3C2B-4A90-8359-634FD2EA409C}"/>
              </a:ext>
            </a:extLst>
          </p:cNvPr>
          <p:cNvSpPr txBox="1"/>
          <p:nvPr/>
        </p:nvSpPr>
        <p:spPr>
          <a:xfrm>
            <a:off x="382887" y="1439999"/>
            <a:ext cx="11567375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sz="3100" dirty="0"/>
          </a:p>
          <a:p>
            <a:r>
              <a:rPr lang="en-ID" sz="3100" dirty="0"/>
              <a:t>Karena kami </a:t>
            </a:r>
            <a:r>
              <a:rPr lang="en-ID" sz="3100" dirty="0" err="1"/>
              <a:t>melihat</a:t>
            </a:r>
            <a:r>
              <a:rPr lang="en-ID" sz="3100" dirty="0"/>
              <a:t> pasar </a:t>
            </a:r>
            <a:r>
              <a:rPr lang="en-ID" sz="3100" dirty="0" err="1"/>
              <a:t>konsumen</a:t>
            </a:r>
            <a:r>
              <a:rPr lang="en-ID" sz="3100" dirty="0"/>
              <a:t> </a:t>
            </a:r>
            <a:r>
              <a:rPr lang="en-ID" sz="3100" dirty="0" err="1"/>
              <a:t>terutama</a:t>
            </a:r>
            <a:r>
              <a:rPr lang="en-ID" sz="3100" dirty="0"/>
              <a:t> di </a:t>
            </a:r>
            <a:r>
              <a:rPr lang="en-ID" sz="3100" dirty="0" err="1"/>
              <a:t>wilayah</a:t>
            </a:r>
            <a:r>
              <a:rPr lang="en-ID" sz="3100" dirty="0"/>
              <a:t> </a:t>
            </a:r>
            <a:r>
              <a:rPr lang="en-ID" sz="3100" b="1" i="1" dirty="0"/>
              <a:t>Indonesia</a:t>
            </a:r>
            <a:r>
              <a:rPr lang="en-ID" sz="3100" dirty="0"/>
              <a:t> </a:t>
            </a:r>
            <a:r>
              <a:rPr lang="en-ID" sz="3100" dirty="0" err="1"/>
              <a:t>ini</a:t>
            </a:r>
            <a:r>
              <a:rPr lang="en-ID" sz="3100" dirty="0"/>
              <a:t> yang </a:t>
            </a:r>
            <a:r>
              <a:rPr lang="en-ID" sz="3100" dirty="0" err="1"/>
              <a:t>sangat</a:t>
            </a:r>
            <a:r>
              <a:rPr lang="en-ID" sz="3100" dirty="0"/>
              <a:t> </a:t>
            </a:r>
            <a:r>
              <a:rPr lang="en-ID" sz="3100" dirty="0" err="1"/>
              <a:t>tinggi</a:t>
            </a:r>
            <a:r>
              <a:rPr lang="en-ID" sz="3100" dirty="0"/>
              <a:t> </a:t>
            </a:r>
            <a:r>
              <a:rPr lang="en-ID" sz="3100" dirty="0" err="1"/>
              <a:t>peminatnya</a:t>
            </a:r>
            <a:r>
              <a:rPr lang="en-ID" sz="3100" dirty="0"/>
              <a:t> </a:t>
            </a:r>
            <a:r>
              <a:rPr lang="en-ID" sz="3100" dirty="0" err="1"/>
              <a:t>adalah</a:t>
            </a:r>
            <a:r>
              <a:rPr lang="en-ID" sz="3100" dirty="0"/>
              <a:t> </a:t>
            </a:r>
            <a:r>
              <a:rPr lang="en-ID" sz="3100" dirty="0" err="1"/>
              <a:t>produk</a:t>
            </a:r>
            <a:r>
              <a:rPr lang="en-ID" sz="3100" dirty="0"/>
              <a:t> </a:t>
            </a:r>
            <a:r>
              <a:rPr lang="en-ID" sz="3100" b="1" i="1" dirty="0"/>
              <a:t>Sepatu</a:t>
            </a:r>
            <a:r>
              <a:rPr lang="en-ID" sz="3100" dirty="0"/>
              <a:t> dan </a:t>
            </a:r>
            <a:r>
              <a:rPr lang="en-ID" sz="3100" b="1" i="1" dirty="0"/>
              <a:t>Sneaker</a:t>
            </a:r>
            <a:r>
              <a:rPr lang="en-ID" sz="3100" dirty="0"/>
              <a:t>.</a:t>
            </a:r>
          </a:p>
          <a:p>
            <a:endParaRPr lang="en-ID" sz="3100" dirty="0"/>
          </a:p>
          <a:p>
            <a:r>
              <a:rPr lang="en-ID" sz="3100" dirty="0" err="1"/>
              <a:t>Maka</a:t>
            </a:r>
            <a:r>
              <a:rPr lang="en-ID" sz="3100" dirty="0"/>
              <a:t> </a:t>
            </a:r>
            <a:r>
              <a:rPr lang="en-ID" sz="3100" dirty="0" err="1"/>
              <a:t>dari</a:t>
            </a:r>
            <a:r>
              <a:rPr lang="en-ID" sz="3100" dirty="0"/>
              <a:t> </a:t>
            </a:r>
            <a:r>
              <a:rPr lang="en-ID" sz="3100" dirty="0" err="1"/>
              <a:t>itu</a:t>
            </a:r>
            <a:r>
              <a:rPr lang="en-ID" sz="3100" dirty="0"/>
              <a:t> kami </a:t>
            </a:r>
            <a:r>
              <a:rPr lang="en-ID" sz="3100" dirty="0" err="1"/>
              <a:t>ingin</a:t>
            </a:r>
            <a:r>
              <a:rPr lang="en-ID" sz="3100" dirty="0"/>
              <a:t> </a:t>
            </a:r>
            <a:r>
              <a:rPr lang="en-ID" sz="3100" dirty="0" err="1"/>
              <a:t>memberikan</a:t>
            </a:r>
            <a:r>
              <a:rPr lang="en-ID" sz="3100" dirty="0"/>
              <a:t> </a:t>
            </a:r>
            <a:r>
              <a:rPr lang="en-ID" sz="3100" b="1" dirty="0" err="1"/>
              <a:t>kemudahan</a:t>
            </a:r>
            <a:r>
              <a:rPr lang="en-ID" sz="3100" dirty="0"/>
              <a:t> dan </a:t>
            </a:r>
            <a:r>
              <a:rPr lang="en-ID" sz="3100" b="1" dirty="0" err="1"/>
              <a:t>kenyamanan</a:t>
            </a:r>
            <a:r>
              <a:rPr lang="en-ID" sz="3100" dirty="0"/>
              <a:t> </a:t>
            </a:r>
            <a:r>
              <a:rPr lang="en-ID" sz="3100" dirty="0" err="1"/>
              <a:t>kepada</a:t>
            </a:r>
            <a:r>
              <a:rPr lang="en-ID" sz="3100" dirty="0"/>
              <a:t> </a:t>
            </a:r>
            <a:r>
              <a:rPr lang="en-ID" sz="3100" dirty="0" err="1"/>
              <a:t>konsumen</a:t>
            </a:r>
            <a:r>
              <a:rPr lang="en-ID" sz="3100" dirty="0"/>
              <a:t> yang </a:t>
            </a:r>
            <a:r>
              <a:rPr lang="en-ID" sz="3100" dirty="0" err="1"/>
              <a:t>ingin</a:t>
            </a:r>
            <a:r>
              <a:rPr lang="en-ID" sz="3100" dirty="0"/>
              <a:t> </a:t>
            </a:r>
            <a:r>
              <a:rPr lang="en-ID" sz="3100" dirty="0" err="1"/>
              <a:t>berbelanja</a:t>
            </a:r>
            <a:r>
              <a:rPr lang="en-ID" sz="3100" dirty="0"/>
              <a:t> Sepatu </a:t>
            </a:r>
            <a:r>
              <a:rPr lang="en-ID" sz="3100" dirty="0" err="1"/>
              <a:t>serta</a:t>
            </a:r>
            <a:r>
              <a:rPr lang="en-ID" sz="3100" dirty="0"/>
              <a:t> </a:t>
            </a:r>
            <a:r>
              <a:rPr lang="en-ID" sz="3100" dirty="0" err="1"/>
              <a:t>kepada</a:t>
            </a:r>
            <a:r>
              <a:rPr lang="en-ID" sz="3100" dirty="0"/>
              <a:t> </a:t>
            </a:r>
            <a:r>
              <a:rPr lang="en-ID" sz="3100" dirty="0" err="1"/>
              <a:t>Penjual</a:t>
            </a:r>
            <a:r>
              <a:rPr lang="en-ID" sz="3100" dirty="0"/>
              <a:t> yang </a:t>
            </a:r>
            <a:r>
              <a:rPr lang="en-ID" sz="3100" dirty="0" err="1"/>
              <a:t>baru</a:t>
            </a:r>
            <a:r>
              <a:rPr lang="en-ID" sz="3100" dirty="0"/>
              <a:t> </a:t>
            </a:r>
            <a:r>
              <a:rPr lang="en-ID" sz="3100" dirty="0" err="1"/>
              <a:t>memulai</a:t>
            </a:r>
            <a:r>
              <a:rPr lang="en-ID" sz="3100" dirty="0"/>
              <a:t> </a:t>
            </a:r>
            <a:r>
              <a:rPr lang="en-ID" sz="3100" dirty="0" err="1"/>
              <a:t>bisnis</a:t>
            </a:r>
            <a:r>
              <a:rPr lang="en-ID" sz="3100" dirty="0"/>
              <a:t> online-</a:t>
            </a:r>
            <a:r>
              <a:rPr lang="en-ID" sz="3100" dirty="0" err="1"/>
              <a:t>nya</a:t>
            </a:r>
            <a:r>
              <a:rPr lang="en-ID" sz="3100" dirty="0"/>
              <a:t> </a:t>
            </a:r>
            <a:r>
              <a:rPr lang="en-ID" sz="3100" dirty="0" err="1"/>
              <a:t>untuk</a:t>
            </a:r>
            <a:r>
              <a:rPr lang="en-ID" sz="3100" dirty="0"/>
              <a:t> </a:t>
            </a:r>
            <a:r>
              <a:rPr lang="en-ID" sz="3100" dirty="0" err="1"/>
              <a:t>bisa</a:t>
            </a:r>
            <a:r>
              <a:rPr lang="en-ID" sz="3100" dirty="0"/>
              <a:t> </a:t>
            </a:r>
            <a:r>
              <a:rPr lang="en-ID" sz="3100" dirty="0" err="1"/>
              <a:t>berjualan</a:t>
            </a:r>
            <a:r>
              <a:rPr lang="en-ID" sz="3100" dirty="0"/>
              <a:t> </a:t>
            </a:r>
            <a:r>
              <a:rPr lang="en-ID" sz="3100" dirty="0" err="1"/>
              <a:t>sepatu</a:t>
            </a:r>
            <a:r>
              <a:rPr lang="en-ID" sz="3100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3ED39A-E367-4346-8CC7-3D50A91EF923}"/>
              </a:ext>
            </a:extLst>
          </p:cNvPr>
          <p:cNvSpPr/>
          <p:nvPr/>
        </p:nvSpPr>
        <p:spPr>
          <a:xfrm>
            <a:off x="1024759" y="5218387"/>
            <a:ext cx="9896554" cy="12454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106F99-CD4D-4742-9E7F-3478A0BA94C8}"/>
              </a:ext>
            </a:extLst>
          </p:cNvPr>
          <p:cNvSpPr txBox="1"/>
          <p:nvPr/>
        </p:nvSpPr>
        <p:spPr>
          <a:xfrm>
            <a:off x="1809679" y="5418001"/>
            <a:ext cx="8572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000" dirty="0">
                <a:solidFill>
                  <a:schemeClr val="bg1"/>
                </a:solidFill>
                <a:latin typeface="Montserrat SemiBold" panose="00000700000000000000" pitchFamily="50" charset="0"/>
              </a:rPr>
              <a:t>Dan                   </a:t>
            </a:r>
            <a:r>
              <a:rPr lang="en-ID" sz="4000" dirty="0" err="1">
                <a:solidFill>
                  <a:schemeClr val="bg1"/>
                </a:solidFill>
                <a:latin typeface="Montserrat SemiBold" panose="00000700000000000000" pitchFamily="50" charset="0"/>
              </a:rPr>
              <a:t>adalah</a:t>
            </a:r>
            <a:r>
              <a:rPr lang="en-ID" sz="4000" dirty="0">
                <a:solidFill>
                  <a:schemeClr val="bg1"/>
                </a:solidFill>
                <a:latin typeface="Montserrat SemiBold" panose="00000700000000000000" pitchFamily="50" charset="0"/>
              </a:rPr>
              <a:t> </a:t>
            </a:r>
            <a:r>
              <a:rPr lang="en-ID" sz="4000" dirty="0" err="1">
                <a:solidFill>
                  <a:schemeClr val="bg1"/>
                </a:solidFill>
                <a:latin typeface="Montserrat SemiBold" panose="00000700000000000000" pitchFamily="50" charset="0"/>
              </a:rPr>
              <a:t>solusinya</a:t>
            </a:r>
            <a:r>
              <a:rPr lang="en-ID" sz="4000" dirty="0">
                <a:solidFill>
                  <a:schemeClr val="bg1"/>
                </a:solidFill>
                <a:latin typeface="Montserrat SemiBold" panose="00000700000000000000" pitchFamily="50" charset="0"/>
              </a:rPr>
              <a:t>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E2527-EF97-44C7-A0CB-51533DA5D7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67"/>
          <a:stretch/>
        </p:blipFill>
        <p:spPr>
          <a:xfrm>
            <a:off x="0" y="0"/>
            <a:ext cx="12192000" cy="144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16D8FD-0584-45BE-8659-48EE0DC7D991}"/>
              </a:ext>
            </a:extLst>
          </p:cNvPr>
          <p:cNvSpPr txBox="1"/>
          <p:nvPr/>
        </p:nvSpPr>
        <p:spPr>
          <a:xfrm>
            <a:off x="544643" y="242946"/>
            <a:ext cx="1037667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900" dirty="0" err="1">
                <a:solidFill>
                  <a:schemeClr val="bg1"/>
                </a:solidFill>
                <a:latin typeface="Montserrat SemiBold" panose="00000700000000000000" pitchFamily="50" charset="0"/>
              </a:rPr>
              <a:t>Kenapa</a:t>
            </a:r>
            <a:r>
              <a:rPr lang="en-ID" sz="2900" dirty="0">
                <a:solidFill>
                  <a:schemeClr val="bg1"/>
                </a:solidFill>
                <a:latin typeface="Montserrat SemiBold" panose="00000700000000000000" pitchFamily="50" charset="0"/>
              </a:rPr>
              <a:t> Marketplace kami </a:t>
            </a:r>
            <a:r>
              <a:rPr lang="en-ID" sz="2900" dirty="0" err="1">
                <a:solidFill>
                  <a:schemeClr val="bg1"/>
                </a:solidFill>
                <a:latin typeface="Montserrat SemiBold" panose="00000700000000000000" pitchFamily="50" charset="0"/>
              </a:rPr>
              <a:t>berkecimpung</a:t>
            </a:r>
            <a:endParaRPr lang="en-ID" sz="2900" dirty="0">
              <a:solidFill>
                <a:schemeClr val="bg1"/>
              </a:solidFill>
              <a:latin typeface="Montserrat SemiBold" panose="00000700000000000000" pitchFamily="50" charset="0"/>
            </a:endParaRPr>
          </a:p>
          <a:p>
            <a:r>
              <a:rPr lang="en-ID" sz="2900" dirty="0">
                <a:solidFill>
                  <a:schemeClr val="bg1"/>
                </a:solidFill>
                <a:latin typeface="Montserrat SemiBold" panose="00000700000000000000" pitchFamily="50" charset="0"/>
              </a:rPr>
              <a:t>di </a:t>
            </a:r>
            <a:r>
              <a:rPr lang="en-ID" sz="2900" dirty="0" err="1">
                <a:solidFill>
                  <a:schemeClr val="bg1"/>
                </a:solidFill>
                <a:latin typeface="Montserrat SemiBold" panose="00000700000000000000" pitchFamily="50" charset="0"/>
              </a:rPr>
              <a:t>satu</a:t>
            </a:r>
            <a:r>
              <a:rPr lang="en-ID" sz="2900" dirty="0">
                <a:solidFill>
                  <a:schemeClr val="bg1"/>
                </a:solidFill>
                <a:latin typeface="Montserrat SemiBold" panose="00000700000000000000" pitchFamily="50" charset="0"/>
              </a:rPr>
              <a:t> </a:t>
            </a:r>
            <a:r>
              <a:rPr lang="en-ID" sz="2900" dirty="0" err="1">
                <a:solidFill>
                  <a:schemeClr val="bg1"/>
                </a:solidFill>
                <a:latin typeface="Montserrat SemiBold" panose="00000700000000000000" pitchFamily="50" charset="0"/>
              </a:rPr>
              <a:t>produk</a:t>
            </a:r>
            <a:r>
              <a:rPr lang="en-ID" sz="2900" dirty="0">
                <a:solidFill>
                  <a:schemeClr val="bg1"/>
                </a:solidFill>
                <a:latin typeface="Montserrat SemiBold" panose="00000700000000000000" pitchFamily="50" charset="0"/>
              </a:rPr>
              <a:t> </a:t>
            </a:r>
            <a:r>
              <a:rPr lang="en-ID" sz="2900" dirty="0" err="1">
                <a:solidFill>
                  <a:schemeClr val="bg1"/>
                </a:solidFill>
                <a:latin typeface="Montserrat SemiBold" panose="00000700000000000000" pitchFamily="50" charset="0"/>
              </a:rPr>
              <a:t>saja</a:t>
            </a:r>
            <a:r>
              <a:rPr lang="en-ID" sz="2900" dirty="0">
                <a:solidFill>
                  <a:schemeClr val="bg1"/>
                </a:solidFill>
                <a:latin typeface="Montserrat SemiBold" panose="00000700000000000000" pitchFamily="50" charset="0"/>
              </a:rPr>
              <a:t>?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FF219FC-65E0-44E0-88F1-D71D603AA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90734" y="5477628"/>
            <a:ext cx="2238516" cy="51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0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CE9DF4-561C-49EB-970F-02B66866678E}"/>
              </a:ext>
            </a:extLst>
          </p:cNvPr>
          <p:cNvSpPr txBox="1"/>
          <p:nvPr/>
        </p:nvSpPr>
        <p:spPr>
          <a:xfrm>
            <a:off x="1647825" y="361515"/>
            <a:ext cx="8896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Libre Baskerville" panose="02000000000000000000" pitchFamily="2" charset="0"/>
              </a:rPr>
              <a:t>Orang-Orang </a:t>
            </a:r>
            <a:r>
              <a:rPr lang="en-US" sz="3600" b="1" dirty="0" err="1">
                <a:latin typeface="Libre Baskerville" panose="02000000000000000000" pitchFamily="2" charset="0"/>
              </a:rPr>
              <a:t>Dibalik</a:t>
            </a:r>
            <a:r>
              <a:rPr lang="en-US" sz="3600" b="1" dirty="0">
                <a:latin typeface="Libre Baskerville" panose="02000000000000000000" pitchFamily="2" charset="0"/>
              </a:rPr>
              <a:t> </a:t>
            </a:r>
            <a:r>
              <a:rPr lang="en-US" sz="3600" b="1" dirty="0" err="1">
                <a:latin typeface="Libre Baskerville" panose="02000000000000000000" pitchFamily="2" charset="0"/>
              </a:rPr>
              <a:t>terbentuknya</a:t>
            </a:r>
            <a:r>
              <a:rPr lang="en-US" sz="3600" b="1" dirty="0">
                <a:latin typeface="Libre Baskerville" panose="02000000000000000000" pitchFamily="2" charset="0"/>
              </a:rPr>
              <a:t> </a:t>
            </a:r>
            <a:endParaRPr lang="en-ID" sz="3600" b="1" dirty="0">
              <a:latin typeface="Libre Baskerville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95B147-4B30-4299-9014-82A450415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628" y="1227525"/>
            <a:ext cx="2644743" cy="64633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FB74A07-3BA4-47D9-99C4-283EA71669CB}"/>
              </a:ext>
            </a:extLst>
          </p:cNvPr>
          <p:cNvGrpSpPr/>
          <p:nvPr/>
        </p:nvGrpSpPr>
        <p:grpSpPr>
          <a:xfrm>
            <a:off x="3575338" y="2339117"/>
            <a:ext cx="4844762" cy="3703641"/>
            <a:chOff x="3537238" y="2148617"/>
            <a:chExt cx="4844762" cy="370364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DD8026-D942-421A-8879-4C0E62990E6E}"/>
                </a:ext>
              </a:extLst>
            </p:cNvPr>
            <p:cNvSpPr/>
            <p:nvPr/>
          </p:nvSpPr>
          <p:spPr>
            <a:xfrm>
              <a:off x="3537238" y="2148617"/>
              <a:ext cx="4844762" cy="5291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5F64E67-C045-4E90-B613-368735F7BE52}"/>
                </a:ext>
              </a:extLst>
            </p:cNvPr>
            <p:cNvSpPr txBox="1"/>
            <p:nvPr/>
          </p:nvSpPr>
          <p:spPr>
            <a:xfrm>
              <a:off x="5015786" y="2228527"/>
              <a:ext cx="2084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Montserrat SemiBold" panose="00000700000000000000" pitchFamily="50" charset="0"/>
                </a:rPr>
                <a:t>System Analyst</a:t>
              </a:r>
              <a:endParaRPr lang="en-ID" dirty="0">
                <a:solidFill>
                  <a:schemeClr val="bg1"/>
                </a:solidFill>
                <a:latin typeface="Montserrat SemiBold" panose="00000700000000000000" pitchFamily="50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ECBC992-70E3-449F-BA06-94762A2A3FFA}"/>
                </a:ext>
              </a:extLst>
            </p:cNvPr>
            <p:cNvSpPr/>
            <p:nvPr/>
          </p:nvSpPr>
          <p:spPr>
            <a:xfrm>
              <a:off x="3537238" y="3635417"/>
              <a:ext cx="4844762" cy="5291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6805D6-DB13-4AAB-92F8-7DE55D44C54B}"/>
                </a:ext>
              </a:extLst>
            </p:cNvPr>
            <p:cNvSpPr txBox="1"/>
            <p:nvPr/>
          </p:nvSpPr>
          <p:spPr>
            <a:xfrm>
              <a:off x="4990567" y="2744444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Montserrat SemiBold" panose="00000700000000000000" pitchFamily="50" charset="0"/>
                </a:rPr>
                <a:t>Christoper</a:t>
              </a:r>
              <a:r>
                <a:rPr lang="en-US" dirty="0">
                  <a:latin typeface="Montserrat SemiBold" panose="00000700000000000000" pitchFamily="50" charset="0"/>
                </a:rPr>
                <a:t> Glenn</a:t>
              </a:r>
              <a:endParaRPr lang="en-ID" dirty="0">
                <a:latin typeface="Montserrat SemiBold" panose="00000700000000000000" pitchFamily="50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5B171FD-63BB-4FC9-BBDB-460FE1F1809A}"/>
                </a:ext>
              </a:extLst>
            </p:cNvPr>
            <p:cNvSpPr/>
            <p:nvPr/>
          </p:nvSpPr>
          <p:spPr>
            <a:xfrm>
              <a:off x="3537238" y="4836511"/>
              <a:ext cx="4844762" cy="5291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DE10F3-C5EE-49FF-98C2-EEF731D4B780}"/>
                </a:ext>
              </a:extLst>
            </p:cNvPr>
            <p:cNvSpPr txBox="1"/>
            <p:nvPr/>
          </p:nvSpPr>
          <p:spPr>
            <a:xfrm>
              <a:off x="4911218" y="3151876"/>
              <a:ext cx="2369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ontserrat SemiBold" panose="00000700000000000000" pitchFamily="50" charset="0"/>
                </a:rPr>
                <a:t>Mahmud </a:t>
              </a:r>
              <a:r>
                <a:rPr lang="en-US" dirty="0" err="1">
                  <a:latin typeface="Montserrat SemiBold" panose="00000700000000000000" pitchFamily="50" charset="0"/>
                </a:rPr>
                <a:t>Setyo</a:t>
              </a:r>
              <a:r>
                <a:rPr lang="en-US" dirty="0">
                  <a:latin typeface="Montserrat SemiBold" panose="00000700000000000000" pitchFamily="50" charset="0"/>
                </a:rPr>
                <a:t> </a:t>
              </a:r>
              <a:r>
                <a:rPr lang="en-US" dirty="0" err="1">
                  <a:latin typeface="Montserrat SemiBold" panose="00000700000000000000" pitchFamily="50" charset="0"/>
                </a:rPr>
                <a:t>Aji</a:t>
              </a:r>
              <a:endParaRPr lang="en-ID" dirty="0">
                <a:latin typeface="Montserrat SemiBold" panose="00000700000000000000" pitchFamily="50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BBE532-5F25-4221-BF28-7E1FA4DFE0A5}"/>
                </a:ext>
              </a:extLst>
            </p:cNvPr>
            <p:cNvSpPr txBox="1"/>
            <p:nvPr/>
          </p:nvSpPr>
          <p:spPr>
            <a:xfrm>
              <a:off x="3976668" y="3720429"/>
              <a:ext cx="407996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Montserrat SemiBold" panose="00000700000000000000" pitchFamily="50" charset="0"/>
                </a:rPr>
                <a:t>Graphical User Interface And Layout</a:t>
              </a:r>
              <a:endParaRPr lang="en-ID" sz="1600" dirty="0">
                <a:latin typeface="Montserrat SemiBold" panose="00000700000000000000" pitchFamily="50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843396-2A44-4D65-882B-9C72C3A482F1}"/>
                </a:ext>
              </a:extLst>
            </p:cNvPr>
            <p:cNvSpPr txBox="1"/>
            <p:nvPr/>
          </p:nvSpPr>
          <p:spPr>
            <a:xfrm>
              <a:off x="4911218" y="4319017"/>
              <a:ext cx="2355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ontserrat SemiBold" panose="00000700000000000000" pitchFamily="50" charset="0"/>
                </a:rPr>
                <a:t>Iqbal Rizal </a:t>
              </a:r>
              <a:r>
                <a:rPr lang="en-US" dirty="0" err="1">
                  <a:latin typeface="Montserrat SemiBold" panose="00000700000000000000" pitchFamily="50" charset="0"/>
                </a:rPr>
                <a:t>Pahlevi</a:t>
              </a:r>
              <a:endParaRPr lang="en-ID" dirty="0">
                <a:latin typeface="Montserrat SemiBold" panose="00000700000000000000" pitchFamily="50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7C66B0-A5FE-4875-8B69-EDDCAA68702D}"/>
                </a:ext>
              </a:extLst>
            </p:cNvPr>
            <p:cNvSpPr txBox="1"/>
            <p:nvPr/>
          </p:nvSpPr>
          <p:spPr>
            <a:xfrm>
              <a:off x="4773359" y="4916421"/>
              <a:ext cx="26452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SemiBold" panose="00000700000000000000" pitchFamily="50" charset="0"/>
                </a:rPr>
                <a:t>Full Stack Developer</a:t>
              </a:r>
              <a:endParaRPr lang="en-ID" dirty="0">
                <a:solidFill>
                  <a:schemeClr val="bg1"/>
                </a:solidFill>
                <a:latin typeface="Montserrat SemiBold" panose="00000700000000000000" pitchFamily="50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663BBB-09B6-4E00-882C-198D40F5CAD1}"/>
                </a:ext>
              </a:extLst>
            </p:cNvPr>
            <p:cNvSpPr txBox="1"/>
            <p:nvPr/>
          </p:nvSpPr>
          <p:spPr>
            <a:xfrm>
              <a:off x="4509665" y="5482926"/>
              <a:ext cx="3013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ontserrat SemiBold" panose="00000700000000000000" pitchFamily="50" charset="0"/>
                </a:rPr>
                <a:t>Handoko </a:t>
              </a:r>
              <a:r>
                <a:rPr lang="en-US" dirty="0" err="1">
                  <a:latin typeface="Montserrat SemiBold" panose="00000700000000000000" pitchFamily="50" charset="0"/>
                </a:rPr>
                <a:t>Adji</a:t>
              </a:r>
              <a:r>
                <a:rPr lang="en-US" dirty="0">
                  <a:latin typeface="Montserrat SemiBold" panose="00000700000000000000" pitchFamily="50" charset="0"/>
                </a:rPr>
                <a:t> </a:t>
              </a:r>
              <a:r>
                <a:rPr lang="en-US" dirty="0" err="1">
                  <a:latin typeface="Montserrat SemiBold" panose="00000700000000000000" pitchFamily="50" charset="0"/>
                </a:rPr>
                <a:t>Pangestu</a:t>
              </a:r>
              <a:endParaRPr lang="en-ID" dirty="0">
                <a:latin typeface="Montserrat SemiBold" panose="000007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7657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008CEC-CF4C-4E3E-B997-DBF12CD54243}"/>
              </a:ext>
            </a:extLst>
          </p:cNvPr>
          <p:cNvSpPr txBox="1"/>
          <p:nvPr/>
        </p:nvSpPr>
        <p:spPr>
          <a:xfrm>
            <a:off x="9391650" y="255027"/>
            <a:ext cx="2319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Diagram Context</a:t>
            </a:r>
            <a:endParaRPr lang="en-ID" sz="2400" b="1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D379513-BC0E-4BAC-95DB-330B35280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21429" y="-5638800"/>
            <a:ext cx="21461984" cy="1566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2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3668</TotalTime>
  <Words>335</Words>
  <Application>Microsoft Office PowerPoint</Application>
  <PresentationFormat>Widescreen</PresentationFormat>
  <Paragraphs>52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Kozuka Gothic Pr6N H</vt:lpstr>
      <vt:lpstr>Arial</vt:lpstr>
      <vt:lpstr>Calibri</vt:lpstr>
      <vt:lpstr>Calibri Light</vt:lpstr>
      <vt:lpstr>Libre Baskerville</vt:lpstr>
      <vt:lpstr>Montserrat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Handoko</dc:creator>
  <cp:lastModifiedBy>Handoko</cp:lastModifiedBy>
  <cp:revision>49</cp:revision>
  <dcterms:created xsi:type="dcterms:W3CDTF">2019-07-01T09:13:34Z</dcterms:created>
  <dcterms:modified xsi:type="dcterms:W3CDTF">2019-07-09T02:18:06Z</dcterms:modified>
</cp:coreProperties>
</file>