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0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12.xml" ContentType="application/vnd.openxmlformats-officedocument.drawingml.chart+xml"/>
  <Override PartName="/ppt/notesSlides/notesSlide2.xml" ContentType="application/vnd.openxmlformats-officedocument.presentationml.notesSlide+xml"/>
  <Override PartName="/ppt/charts/chart1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1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Ex1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2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3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6" r:id="rId6"/>
    <p:sldId id="271" r:id="rId7"/>
    <p:sldId id="275" r:id="rId8"/>
    <p:sldId id="260" r:id="rId9"/>
    <p:sldId id="265" r:id="rId10"/>
    <p:sldId id="281" r:id="rId11"/>
    <p:sldId id="278" r:id="rId12"/>
    <p:sldId id="283" r:id="rId13"/>
    <p:sldId id="261" r:id="rId14"/>
    <p:sldId id="282" r:id="rId15"/>
    <p:sldId id="286" r:id="rId16"/>
    <p:sldId id="262" r:id="rId17"/>
    <p:sldId id="264" r:id="rId18"/>
    <p:sldId id="263" r:id="rId19"/>
    <p:sldId id="280" r:id="rId20"/>
    <p:sldId id="277" r:id="rId21"/>
    <p:sldId id="284" r:id="rId22"/>
    <p:sldId id="266" r:id="rId23"/>
    <p:sldId id="285" r:id="rId24"/>
    <p:sldId id="267" r:id="rId25"/>
    <p:sldId id="279" r:id="rId26"/>
    <p:sldId id="272" r:id="rId27"/>
    <p:sldId id="274" r:id="rId28"/>
    <p:sldId id="288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 Deby" initials="ND" lastIdx="0" clrIdx="0">
    <p:extLst>
      <p:ext uri="{19B8F6BF-5375-455C-9EA6-DF929625EA0E}">
        <p15:presenceInfo xmlns:p15="http://schemas.microsoft.com/office/powerpoint/2012/main" userId="Na Deb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86" d="100"/>
          <a:sy n="86" d="100"/>
        </p:scale>
        <p:origin x="109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24.xlsx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D:\Handoko\Adidas%20US%20Sales%20Datase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Value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"$"#,##0</c:formatCode>
                <c:ptCount val="2"/>
                <c:pt idx="0">
                  <c:v>182080675</c:v>
                </c:pt>
                <c:pt idx="1">
                  <c:v>717821450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7-45C5-9B1E-03BFCB226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398144"/>
        <c:axId val="74649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Unit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462349</c:v>
                </c:pt>
                <c:pt idx="1">
                  <c:v>2016512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B7-45C5-9B1E-03BFCB226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74944"/>
        <c:axId val="74651904"/>
      </c:lineChart>
      <c:catAx>
        <c:axId val="73398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46393129678234662"/>
              <c:y val="0.7426019611737876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74649600"/>
        <c:crosses val="autoZero"/>
        <c:auto val="1"/>
        <c:lblAlgn val="ctr"/>
        <c:lblOffset val="100"/>
        <c:noMultiLvlLbl val="0"/>
      </c:catAx>
      <c:valAx>
        <c:axId val="746496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$</a:t>
                </a:r>
                <a:endParaRPr lang="en-US" dirty="0"/>
              </a:p>
            </c:rich>
          </c:tx>
          <c:overlay val="0"/>
        </c:title>
        <c:numFmt formatCode="&quot;$&quot;#,##0" sourceLinked="0"/>
        <c:majorTickMark val="out"/>
        <c:minorTickMark val="none"/>
        <c:tickLblPos val="nextTo"/>
        <c:crossAx val="73398144"/>
        <c:crosses val="autoZero"/>
        <c:crossBetween val="between"/>
        <c:dispUnits>
          <c:builtInUnit val="millions"/>
          <c:dispUnitsLbl/>
        </c:dispUnits>
      </c:valAx>
      <c:valAx>
        <c:axId val="74651904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Unit</a:t>
                </a:r>
              </a:p>
            </c:rich>
          </c:tx>
          <c:layout>
            <c:manualLayout>
              <c:xMode val="edge"/>
              <c:yMode val="edge"/>
              <c:x val="0.90435950714494018"/>
              <c:y val="0.30801201865768679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74674944"/>
        <c:crosses val="max"/>
        <c:crossBetween val="between"/>
        <c:dispUnits>
          <c:builtInUnit val="thousands"/>
          <c:dispUnitsLbl/>
        </c:dispUnits>
      </c:valAx>
      <c:catAx>
        <c:axId val="74674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651904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38201127636824"/>
          <c:y val="1.963720260773855E-2"/>
          <c:w val="0.85125996403227377"/>
          <c:h val="0.818873719414105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Revenue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381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Sheet1!$A$2:$A$9649</c:f>
              <c:numCache>
                <c:formatCode>"$"#,##0.00_);[Red]\("$"#,##0.00\)</c:formatCode>
                <c:ptCount val="9648"/>
                <c:pt idx="0">
                  <c:v>50</c:v>
                </c:pt>
                <c:pt idx="1">
                  <c:v>50</c:v>
                </c:pt>
                <c:pt idx="2">
                  <c:v>40</c:v>
                </c:pt>
                <c:pt idx="3">
                  <c:v>45</c:v>
                </c:pt>
                <c:pt idx="4">
                  <c:v>60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40</c:v>
                </c:pt>
                <c:pt idx="9">
                  <c:v>45</c:v>
                </c:pt>
                <c:pt idx="10">
                  <c:v>60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40</c:v>
                </c:pt>
                <c:pt idx="15">
                  <c:v>45</c:v>
                </c:pt>
                <c:pt idx="16">
                  <c:v>60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40</c:v>
                </c:pt>
                <c:pt idx="21">
                  <c:v>45</c:v>
                </c:pt>
                <c:pt idx="22">
                  <c:v>60</c:v>
                </c:pt>
                <c:pt idx="23">
                  <c:v>50</c:v>
                </c:pt>
                <c:pt idx="24">
                  <c:v>60</c:v>
                </c:pt>
                <c:pt idx="25">
                  <c:v>55.000000000000007</c:v>
                </c:pt>
                <c:pt idx="26">
                  <c:v>50</c:v>
                </c:pt>
                <c:pt idx="27">
                  <c:v>50</c:v>
                </c:pt>
                <c:pt idx="28">
                  <c:v>60</c:v>
                </c:pt>
                <c:pt idx="29">
                  <c:v>65</c:v>
                </c:pt>
                <c:pt idx="30">
                  <c:v>60</c:v>
                </c:pt>
                <c:pt idx="31">
                  <c:v>55.000000000000007</c:v>
                </c:pt>
                <c:pt idx="32">
                  <c:v>50</c:v>
                </c:pt>
                <c:pt idx="33">
                  <c:v>50</c:v>
                </c:pt>
                <c:pt idx="34">
                  <c:v>60</c:v>
                </c:pt>
                <c:pt idx="35">
                  <c:v>65</c:v>
                </c:pt>
                <c:pt idx="36">
                  <c:v>60</c:v>
                </c:pt>
                <c:pt idx="37">
                  <c:v>55.000000000000007</c:v>
                </c:pt>
                <c:pt idx="38">
                  <c:v>50</c:v>
                </c:pt>
                <c:pt idx="39">
                  <c:v>50</c:v>
                </c:pt>
                <c:pt idx="40">
                  <c:v>60</c:v>
                </c:pt>
                <c:pt idx="41">
                  <c:v>65</c:v>
                </c:pt>
                <c:pt idx="42">
                  <c:v>60</c:v>
                </c:pt>
                <c:pt idx="43">
                  <c:v>55.000000000000007</c:v>
                </c:pt>
                <c:pt idx="44">
                  <c:v>50</c:v>
                </c:pt>
                <c:pt idx="45">
                  <c:v>50</c:v>
                </c:pt>
                <c:pt idx="46">
                  <c:v>60</c:v>
                </c:pt>
                <c:pt idx="47">
                  <c:v>65</c:v>
                </c:pt>
                <c:pt idx="48">
                  <c:v>60</c:v>
                </c:pt>
                <c:pt idx="49">
                  <c:v>55.000000000000007</c:v>
                </c:pt>
                <c:pt idx="50">
                  <c:v>50</c:v>
                </c:pt>
                <c:pt idx="51">
                  <c:v>50</c:v>
                </c:pt>
                <c:pt idx="52">
                  <c:v>60</c:v>
                </c:pt>
                <c:pt idx="53">
                  <c:v>65</c:v>
                </c:pt>
                <c:pt idx="54">
                  <c:v>65</c:v>
                </c:pt>
                <c:pt idx="55">
                  <c:v>70</c:v>
                </c:pt>
                <c:pt idx="56">
                  <c:v>65</c:v>
                </c:pt>
                <c:pt idx="57">
                  <c:v>55.000000000000007</c:v>
                </c:pt>
                <c:pt idx="58">
                  <c:v>55.000000000000007</c:v>
                </c:pt>
                <c:pt idx="59">
                  <c:v>55.000000000000007</c:v>
                </c:pt>
                <c:pt idx="60">
                  <c:v>65</c:v>
                </c:pt>
                <c:pt idx="61">
                  <c:v>70</c:v>
                </c:pt>
                <c:pt idx="62">
                  <c:v>65</c:v>
                </c:pt>
                <c:pt idx="63">
                  <c:v>55.000000000000007</c:v>
                </c:pt>
                <c:pt idx="64">
                  <c:v>55.000000000000007</c:v>
                </c:pt>
                <c:pt idx="65">
                  <c:v>55.000000000000007</c:v>
                </c:pt>
                <c:pt idx="66">
                  <c:v>65</c:v>
                </c:pt>
                <c:pt idx="67">
                  <c:v>70</c:v>
                </c:pt>
                <c:pt idx="68">
                  <c:v>25</c:v>
                </c:pt>
                <c:pt idx="69">
                  <c:v>35</c:v>
                </c:pt>
                <c:pt idx="70">
                  <c:v>35</c:v>
                </c:pt>
                <c:pt idx="71">
                  <c:v>35</c:v>
                </c:pt>
                <c:pt idx="72">
                  <c:v>40</c:v>
                </c:pt>
                <c:pt idx="73">
                  <c:v>35</c:v>
                </c:pt>
                <c:pt idx="74">
                  <c:v>25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40</c:v>
                </c:pt>
                <c:pt idx="79">
                  <c:v>35</c:v>
                </c:pt>
                <c:pt idx="80">
                  <c:v>30</c:v>
                </c:pt>
                <c:pt idx="81">
                  <c:v>40</c:v>
                </c:pt>
                <c:pt idx="82">
                  <c:v>35</c:v>
                </c:pt>
                <c:pt idx="83">
                  <c:v>40</c:v>
                </c:pt>
                <c:pt idx="84">
                  <c:v>45</c:v>
                </c:pt>
                <c:pt idx="85">
                  <c:v>40</c:v>
                </c:pt>
                <c:pt idx="86">
                  <c:v>30</c:v>
                </c:pt>
                <c:pt idx="87">
                  <c:v>40</c:v>
                </c:pt>
                <c:pt idx="88">
                  <c:v>35</c:v>
                </c:pt>
                <c:pt idx="89">
                  <c:v>40</c:v>
                </c:pt>
                <c:pt idx="90">
                  <c:v>45</c:v>
                </c:pt>
                <c:pt idx="91">
                  <c:v>40</c:v>
                </c:pt>
                <c:pt idx="92">
                  <c:v>30</c:v>
                </c:pt>
                <c:pt idx="93">
                  <c:v>40</c:v>
                </c:pt>
                <c:pt idx="94">
                  <c:v>35</c:v>
                </c:pt>
                <c:pt idx="95">
                  <c:v>40</c:v>
                </c:pt>
                <c:pt idx="96">
                  <c:v>45</c:v>
                </c:pt>
                <c:pt idx="97">
                  <c:v>40</c:v>
                </c:pt>
                <c:pt idx="98">
                  <c:v>40</c:v>
                </c:pt>
                <c:pt idx="99">
                  <c:v>45</c:v>
                </c:pt>
                <c:pt idx="100">
                  <c:v>40</c:v>
                </c:pt>
                <c:pt idx="101">
                  <c:v>40</c:v>
                </c:pt>
                <c:pt idx="102">
                  <c:v>45</c:v>
                </c:pt>
                <c:pt idx="103">
                  <c:v>50</c:v>
                </c:pt>
                <c:pt idx="104">
                  <c:v>40</c:v>
                </c:pt>
                <c:pt idx="105">
                  <c:v>45</c:v>
                </c:pt>
                <c:pt idx="106">
                  <c:v>40</c:v>
                </c:pt>
                <c:pt idx="107">
                  <c:v>40</c:v>
                </c:pt>
                <c:pt idx="108">
                  <c:v>45</c:v>
                </c:pt>
                <c:pt idx="109">
                  <c:v>50</c:v>
                </c:pt>
                <c:pt idx="110">
                  <c:v>40</c:v>
                </c:pt>
                <c:pt idx="111">
                  <c:v>45</c:v>
                </c:pt>
                <c:pt idx="112">
                  <c:v>40</c:v>
                </c:pt>
                <c:pt idx="113">
                  <c:v>40</c:v>
                </c:pt>
                <c:pt idx="114">
                  <c:v>45</c:v>
                </c:pt>
                <c:pt idx="115">
                  <c:v>50</c:v>
                </c:pt>
                <c:pt idx="116">
                  <c:v>45</c:v>
                </c:pt>
                <c:pt idx="117">
                  <c:v>45</c:v>
                </c:pt>
                <c:pt idx="118">
                  <c:v>50</c:v>
                </c:pt>
                <c:pt idx="119">
                  <c:v>50</c:v>
                </c:pt>
                <c:pt idx="120">
                  <c:v>45</c:v>
                </c:pt>
                <c:pt idx="121">
                  <c:v>55.000000000000007</c:v>
                </c:pt>
                <c:pt idx="122">
                  <c:v>45</c:v>
                </c:pt>
                <c:pt idx="123">
                  <c:v>45</c:v>
                </c:pt>
                <c:pt idx="124">
                  <c:v>50</c:v>
                </c:pt>
                <c:pt idx="125">
                  <c:v>50</c:v>
                </c:pt>
                <c:pt idx="126">
                  <c:v>45</c:v>
                </c:pt>
                <c:pt idx="127">
                  <c:v>55.000000000000007</c:v>
                </c:pt>
                <c:pt idx="128">
                  <c:v>45</c:v>
                </c:pt>
                <c:pt idx="129">
                  <c:v>45</c:v>
                </c:pt>
                <c:pt idx="130">
                  <c:v>50</c:v>
                </c:pt>
                <c:pt idx="131">
                  <c:v>50</c:v>
                </c:pt>
                <c:pt idx="132">
                  <c:v>45</c:v>
                </c:pt>
                <c:pt idx="133">
                  <c:v>55.000000000000007</c:v>
                </c:pt>
                <c:pt idx="134">
                  <c:v>45</c:v>
                </c:pt>
                <c:pt idx="135">
                  <c:v>45</c:v>
                </c:pt>
                <c:pt idx="136">
                  <c:v>50</c:v>
                </c:pt>
                <c:pt idx="137">
                  <c:v>50</c:v>
                </c:pt>
                <c:pt idx="138">
                  <c:v>45</c:v>
                </c:pt>
                <c:pt idx="139">
                  <c:v>55.000000000000007</c:v>
                </c:pt>
                <c:pt idx="140">
                  <c:v>40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55.000000000000007</c:v>
                </c:pt>
                <c:pt idx="145">
                  <c:v>50</c:v>
                </c:pt>
                <c:pt idx="146">
                  <c:v>40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55.000000000000007</c:v>
                </c:pt>
                <c:pt idx="151">
                  <c:v>50</c:v>
                </c:pt>
                <c:pt idx="152">
                  <c:v>50</c:v>
                </c:pt>
                <c:pt idx="153">
                  <c:v>60</c:v>
                </c:pt>
                <c:pt idx="154">
                  <c:v>60</c:v>
                </c:pt>
                <c:pt idx="155">
                  <c:v>60</c:v>
                </c:pt>
                <c:pt idx="156">
                  <c:v>65</c:v>
                </c:pt>
                <c:pt idx="157">
                  <c:v>60</c:v>
                </c:pt>
                <c:pt idx="158">
                  <c:v>60</c:v>
                </c:pt>
                <c:pt idx="159">
                  <c:v>65</c:v>
                </c:pt>
                <c:pt idx="160">
                  <c:v>65</c:v>
                </c:pt>
                <c:pt idx="161">
                  <c:v>60</c:v>
                </c:pt>
                <c:pt idx="162">
                  <c:v>65</c:v>
                </c:pt>
                <c:pt idx="163">
                  <c:v>80</c:v>
                </c:pt>
                <c:pt idx="164">
                  <c:v>60</c:v>
                </c:pt>
                <c:pt idx="165">
                  <c:v>65</c:v>
                </c:pt>
                <c:pt idx="166">
                  <c:v>65</c:v>
                </c:pt>
                <c:pt idx="167">
                  <c:v>60</c:v>
                </c:pt>
                <c:pt idx="168">
                  <c:v>65</c:v>
                </c:pt>
                <c:pt idx="169">
                  <c:v>80</c:v>
                </c:pt>
                <c:pt idx="170">
                  <c:v>60</c:v>
                </c:pt>
                <c:pt idx="171">
                  <c:v>65</c:v>
                </c:pt>
                <c:pt idx="172">
                  <c:v>65</c:v>
                </c:pt>
                <c:pt idx="173">
                  <c:v>60</c:v>
                </c:pt>
                <c:pt idx="174">
                  <c:v>65</c:v>
                </c:pt>
                <c:pt idx="175">
                  <c:v>80</c:v>
                </c:pt>
                <c:pt idx="176">
                  <c:v>60</c:v>
                </c:pt>
                <c:pt idx="177">
                  <c:v>65</c:v>
                </c:pt>
                <c:pt idx="178">
                  <c:v>65</c:v>
                </c:pt>
                <c:pt idx="179">
                  <c:v>60</c:v>
                </c:pt>
                <c:pt idx="180">
                  <c:v>65</c:v>
                </c:pt>
                <c:pt idx="181">
                  <c:v>80</c:v>
                </c:pt>
                <c:pt idx="182">
                  <c:v>65</c:v>
                </c:pt>
                <c:pt idx="183">
                  <c:v>70</c:v>
                </c:pt>
                <c:pt idx="184">
                  <c:v>65</c:v>
                </c:pt>
                <c:pt idx="185">
                  <c:v>65</c:v>
                </c:pt>
                <c:pt idx="186">
                  <c:v>75</c:v>
                </c:pt>
                <c:pt idx="187">
                  <c:v>80</c:v>
                </c:pt>
                <c:pt idx="188">
                  <c:v>55.000000000000007</c:v>
                </c:pt>
                <c:pt idx="189">
                  <c:v>60.000000000000007</c:v>
                </c:pt>
                <c:pt idx="190">
                  <c:v>55.000000000000007</c:v>
                </c:pt>
                <c:pt idx="191">
                  <c:v>55.000000000000007</c:v>
                </c:pt>
                <c:pt idx="192">
                  <c:v>65</c:v>
                </c:pt>
                <c:pt idx="193">
                  <c:v>70</c:v>
                </c:pt>
                <c:pt idx="194">
                  <c:v>55.000000000000007</c:v>
                </c:pt>
                <c:pt idx="195">
                  <c:v>60.000000000000007</c:v>
                </c:pt>
                <c:pt idx="196">
                  <c:v>55.000000000000007</c:v>
                </c:pt>
                <c:pt idx="197">
                  <c:v>55.000000000000007</c:v>
                </c:pt>
                <c:pt idx="198">
                  <c:v>65</c:v>
                </c:pt>
                <c:pt idx="199">
                  <c:v>70</c:v>
                </c:pt>
                <c:pt idx="200">
                  <c:v>55.000000000000007</c:v>
                </c:pt>
                <c:pt idx="201">
                  <c:v>60.000000000000007</c:v>
                </c:pt>
                <c:pt idx="202">
                  <c:v>55.000000000000007</c:v>
                </c:pt>
                <c:pt idx="203">
                  <c:v>55.000000000000007</c:v>
                </c:pt>
                <c:pt idx="204">
                  <c:v>65</c:v>
                </c:pt>
                <c:pt idx="205">
                  <c:v>70</c:v>
                </c:pt>
                <c:pt idx="206">
                  <c:v>55.000000000000007</c:v>
                </c:pt>
                <c:pt idx="207">
                  <c:v>60.000000000000007</c:v>
                </c:pt>
                <c:pt idx="208">
                  <c:v>55.000000000000007</c:v>
                </c:pt>
                <c:pt idx="209">
                  <c:v>55.000000000000007</c:v>
                </c:pt>
                <c:pt idx="210">
                  <c:v>65</c:v>
                </c:pt>
                <c:pt idx="211">
                  <c:v>70</c:v>
                </c:pt>
                <c:pt idx="212">
                  <c:v>35</c:v>
                </c:pt>
                <c:pt idx="213">
                  <c:v>45</c:v>
                </c:pt>
                <c:pt idx="214">
                  <c:v>45</c:v>
                </c:pt>
                <c:pt idx="215">
                  <c:v>45</c:v>
                </c:pt>
                <c:pt idx="216">
                  <c:v>50</c:v>
                </c:pt>
                <c:pt idx="217">
                  <c:v>45</c:v>
                </c:pt>
                <c:pt idx="218">
                  <c:v>35</c:v>
                </c:pt>
                <c:pt idx="219">
                  <c:v>45</c:v>
                </c:pt>
                <c:pt idx="220">
                  <c:v>45</c:v>
                </c:pt>
                <c:pt idx="221">
                  <c:v>45</c:v>
                </c:pt>
                <c:pt idx="222">
                  <c:v>50</c:v>
                </c:pt>
                <c:pt idx="223">
                  <c:v>45</c:v>
                </c:pt>
                <c:pt idx="224">
                  <c:v>35</c:v>
                </c:pt>
                <c:pt idx="225">
                  <c:v>45</c:v>
                </c:pt>
                <c:pt idx="226">
                  <c:v>45</c:v>
                </c:pt>
                <c:pt idx="227">
                  <c:v>45</c:v>
                </c:pt>
                <c:pt idx="228">
                  <c:v>50</c:v>
                </c:pt>
                <c:pt idx="229">
                  <c:v>45</c:v>
                </c:pt>
                <c:pt idx="230">
                  <c:v>45</c:v>
                </c:pt>
                <c:pt idx="231">
                  <c:v>50</c:v>
                </c:pt>
                <c:pt idx="232">
                  <c:v>50</c:v>
                </c:pt>
                <c:pt idx="233">
                  <c:v>45</c:v>
                </c:pt>
                <c:pt idx="234">
                  <c:v>50</c:v>
                </c:pt>
                <c:pt idx="235">
                  <c:v>65</c:v>
                </c:pt>
                <c:pt idx="236">
                  <c:v>45</c:v>
                </c:pt>
                <c:pt idx="237">
                  <c:v>50</c:v>
                </c:pt>
                <c:pt idx="238">
                  <c:v>50</c:v>
                </c:pt>
                <c:pt idx="239">
                  <c:v>45</c:v>
                </c:pt>
                <c:pt idx="240">
                  <c:v>50</c:v>
                </c:pt>
                <c:pt idx="241">
                  <c:v>65</c:v>
                </c:pt>
                <c:pt idx="242">
                  <c:v>45</c:v>
                </c:pt>
                <c:pt idx="243">
                  <c:v>50</c:v>
                </c:pt>
                <c:pt idx="244">
                  <c:v>50</c:v>
                </c:pt>
                <c:pt idx="245">
                  <c:v>45</c:v>
                </c:pt>
                <c:pt idx="246">
                  <c:v>50</c:v>
                </c:pt>
                <c:pt idx="247">
                  <c:v>65</c:v>
                </c:pt>
                <c:pt idx="248">
                  <c:v>45</c:v>
                </c:pt>
                <c:pt idx="249">
                  <c:v>50</c:v>
                </c:pt>
                <c:pt idx="250">
                  <c:v>50</c:v>
                </c:pt>
                <c:pt idx="251">
                  <c:v>45</c:v>
                </c:pt>
                <c:pt idx="252">
                  <c:v>50</c:v>
                </c:pt>
                <c:pt idx="253">
                  <c:v>65</c:v>
                </c:pt>
                <c:pt idx="254">
                  <c:v>50</c:v>
                </c:pt>
                <c:pt idx="255">
                  <c:v>55.000000000000007</c:v>
                </c:pt>
                <c:pt idx="256">
                  <c:v>50</c:v>
                </c:pt>
                <c:pt idx="257">
                  <c:v>50</c:v>
                </c:pt>
                <c:pt idx="258">
                  <c:v>60</c:v>
                </c:pt>
                <c:pt idx="259">
                  <c:v>65</c:v>
                </c:pt>
                <c:pt idx="260">
                  <c:v>50</c:v>
                </c:pt>
                <c:pt idx="261">
                  <c:v>55.000000000000007</c:v>
                </c:pt>
                <c:pt idx="262">
                  <c:v>50</c:v>
                </c:pt>
                <c:pt idx="263">
                  <c:v>50</c:v>
                </c:pt>
                <c:pt idx="264">
                  <c:v>60</c:v>
                </c:pt>
                <c:pt idx="265">
                  <c:v>65</c:v>
                </c:pt>
                <c:pt idx="266">
                  <c:v>50</c:v>
                </c:pt>
                <c:pt idx="267">
                  <c:v>55.000000000000007</c:v>
                </c:pt>
                <c:pt idx="268">
                  <c:v>50</c:v>
                </c:pt>
                <c:pt idx="269">
                  <c:v>50</c:v>
                </c:pt>
                <c:pt idx="270">
                  <c:v>60</c:v>
                </c:pt>
                <c:pt idx="271">
                  <c:v>65</c:v>
                </c:pt>
                <c:pt idx="272">
                  <c:v>50</c:v>
                </c:pt>
                <c:pt idx="273">
                  <c:v>55.000000000000007</c:v>
                </c:pt>
                <c:pt idx="274">
                  <c:v>50</c:v>
                </c:pt>
                <c:pt idx="275">
                  <c:v>50</c:v>
                </c:pt>
                <c:pt idx="276">
                  <c:v>60</c:v>
                </c:pt>
                <c:pt idx="277">
                  <c:v>65</c:v>
                </c:pt>
                <c:pt idx="278">
                  <c:v>50</c:v>
                </c:pt>
                <c:pt idx="279">
                  <c:v>55.000000000000007</c:v>
                </c:pt>
                <c:pt idx="280">
                  <c:v>50</c:v>
                </c:pt>
                <c:pt idx="281">
                  <c:v>50</c:v>
                </c:pt>
                <c:pt idx="282">
                  <c:v>60</c:v>
                </c:pt>
                <c:pt idx="283">
                  <c:v>65</c:v>
                </c:pt>
                <c:pt idx="284">
                  <c:v>45</c:v>
                </c:pt>
                <c:pt idx="285">
                  <c:v>45</c:v>
                </c:pt>
                <c:pt idx="286">
                  <c:v>35</c:v>
                </c:pt>
                <c:pt idx="287">
                  <c:v>40</c:v>
                </c:pt>
                <c:pt idx="288">
                  <c:v>54.999999999999993</c:v>
                </c:pt>
                <c:pt idx="289">
                  <c:v>45</c:v>
                </c:pt>
                <c:pt idx="290">
                  <c:v>45</c:v>
                </c:pt>
                <c:pt idx="291">
                  <c:v>45</c:v>
                </c:pt>
                <c:pt idx="292">
                  <c:v>35</c:v>
                </c:pt>
                <c:pt idx="293">
                  <c:v>40</c:v>
                </c:pt>
                <c:pt idx="294">
                  <c:v>54.999999999999993</c:v>
                </c:pt>
                <c:pt idx="295">
                  <c:v>45</c:v>
                </c:pt>
                <c:pt idx="296">
                  <c:v>50</c:v>
                </c:pt>
                <c:pt idx="297">
                  <c:v>50</c:v>
                </c:pt>
                <c:pt idx="298">
                  <c:v>40</c:v>
                </c:pt>
                <c:pt idx="299">
                  <c:v>45</c:v>
                </c:pt>
                <c:pt idx="300">
                  <c:v>60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40</c:v>
                </c:pt>
                <c:pt idx="305">
                  <c:v>45</c:v>
                </c:pt>
                <c:pt idx="306">
                  <c:v>60</c:v>
                </c:pt>
                <c:pt idx="307">
                  <c:v>50</c:v>
                </c:pt>
                <c:pt idx="308">
                  <c:v>60</c:v>
                </c:pt>
                <c:pt idx="309">
                  <c:v>55.000000000000007</c:v>
                </c:pt>
                <c:pt idx="310">
                  <c:v>50</c:v>
                </c:pt>
                <c:pt idx="311">
                  <c:v>50</c:v>
                </c:pt>
                <c:pt idx="312">
                  <c:v>60</c:v>
                </c:pt>
                <c:pt idx="313">
                  <c:v>65</c:v>
                </c:pt>
                <c:pt idx="314">
                  <c:v>50</c:v>
                </c:pt>
                <c:pt idx="315">
                  <c:v>45.000000000000007</c:v>
                </c:pt>
                <c:pt idx="316">
                  <c:v>40</c:v>
                </c:pt>
                <c:pt idx="317">
                  <c:v>40</c:v>
                </c:pt>
                <c:pt idx="318">
                  <c:v>50</c:v>
                </c:pt>
                <c:pt idx="319">
                  <c:v>55.000000000000007</c:v>
                </c:pt>
                <c:pt idx="320">
                  <c:v>50</c:v>
                </c:pt>
                <c:pt idx="321">
                  <c:v>45.000000000000007</c:v>
                </c:pt>
                <c:pt idx="322">
                  <c:v>40</c:v>
                </c:pt>
                <c:pt idx="323">
                  <c:v>40</c:v>
                </c:pt>
                <c:pt idx="324">
                  <c:v>50</c:v>
                </c:pt>
                <c:pt idx="325">
                  <c:v>55.000000000000007</c:v>
                </c:pt>
                <c:pt idx="326">
                  <c:v>50</c:v>
                </c:pt>
                <c:pt idx="327">
                  <c:v>45.000000000000007</c:v>
                </c:pt>
                <c:pt idx="328">
                  <c:v>40</c:v>
                </c:pt>
                <c:pt idx="329">
                  <c:v>40</c:v>
                </c:pt>
                <c:pt idx="330">
                  <c:v>50</c:v>
                </c:pt>
                <c:pt idx="331">
                  <c:v>55.000000000000007</c:v>
                </c:pt>
                <c:pt idx="332">
                  <c:v>50</c:v>
                </c:pt>
                <c:pt idx="333">
                  <c:v>45.000000000000007</c:v>
                </c:pt>
                <c:pt idx="334">
                  <c:v>40</c:v>
                </c:pt>
                <c:pt idx="335">
                  <c:v>40</c:v>
                </c:pt>
                <c:pt idx="336">
                  <c:v>50</c:v>
                </c:pt>
                <c:pt idx="337">
                  <c:v>55.000000000000007</c:v>
                </c:pt>
                <c:pt idx="338">
                  <c:v>60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60</c:v>
                </c:pt>
                <c:pt idx="343">
                  <c:v>64.999999999999986</c:v>
                </c:pt>
                <c:pt idx="344">
                  <c:v>60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60</c:v>
                </c:pt>
                <c:pt idx="349">
                  <c:v>64.999999999999986</c:v>
                </c:pt>
                <c:pt idx="350">
                  <c:v>60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60</c:v>
                </c:pt>
                <c:pt idx="355">
                  <c:v>64.999999999999986</c:v>
                </c:pt>
                <c:pt idx="356">
                  <c:v>20</c:v>
                </c:pt>
                <c:pt idx="357">
                  <c:v>30</c:v>
                </c:pt>
                <c:pt idx="358">
                  <c:v>30</c:v>
                </c:pt>
                <c:pt idx="359">
                  <c:v>35</c:v>
                </c:pt>
                <c:pt idx="360">
                  <c:v>40</c:v>
                </c:pt>
                <c:pt idx="361">
                  <c:v>35</c:v>
                </c:pt>
                <c:pt idx="362">
                  <c:v>25</c:v>
                </c:pt>
                <c:pt idx="363">
                  <c:v>35</c:v>
                </c:pt>
                <c:pt idx="364">
                  <c:v>35</c:v>
                </c:pt>
                <c:pt idx="365">
                  <c:v>35</c:v>
                </c:pt>
                <c:pt idx="366">
                  <c:v>40</c:v>
                </c:pt>
                <c:pt idx="367">
                  <c:v>35</c:v>
                </c:pt>
                <c:pt idx="368">
                  <c:v>30</c:v>
                </c:pt>
                <c:pt idx="369">
                  <c:v>40</c:v>
                </c:pt>
                <c:pt idx="370">
                  <c:v>30</c:v>
                </c:pt>
                <c:pt idx="371">
                  <c:v>35</c:v>
                </c:pt>
                <c:pt idx="372">
                  <c:v>40</c:v>
                </c:pt>
                <c:pt idx="373">
                  <c:v>35</c:v>
                </c:pt>
                <c:pt idx="374">
                  <c:v>20</c:v>
                </c:pt>
                <c:pt idx="375">
                  <c:v>30.000000000000004</c:v>
                </c:pt>
                <c:pt idx="376">
                  <c:v>24.999999999999996</c:v>
                </c:pt>
                <c:pt idx="377">
                  <c:v>30.000000000000004</c:v>
                </c:pt>
                <c:pt idx="378">
                  <c:v>35</c:v>
                </c:pt>
                <c:pt idx="379">
                  <c:v>30.000000000000004</c:v>
                </c:pt>
                <c:pt idx="380">
                  <c:v>20</c:v>
                </c:pt>
                <c:pt idx="381">
                  <c:v>30.000000000000004</c:v>
                </c:pt>
                <c:pt idx="382">
                  <c:v>24.999999999999996</c:v>
                </c:pt>
                <c:pt idx="383">
                  <c:v>35</c:v>
                </c:pt>
                <c:pt idx="384">
                  <c:v>50</c:v>
                </c:pt>
                <c:pt idx="385">
                  <c:v>45</c:v>
                </c:pt>
                <c:pt idx="386">
                  <c:v>45</c:v>
                </c:pt>
                <c:pt idx="387">
                  <c:v>50</c:v>
                </c:pt>
                <c:pt idx="388">
                  <c:v>45</c:v>
                </c:pt>
                <c:pt idx="389">
                  <c:v>45</c:v>
                </c:pt>
                <c:pt idx="390">
                  <c:v>50</c:v>
                </c:pt>
                <c:pt idx="391">
                  <c:v>55.000000000000007</c:v>
                </c:pt>
                <c:pt idx="392">
                  <c:v>45</c:v>
                </c:pt>
                <c:pt idx="393">
                  <c:v>50</c:v>
                </c:pt>
                <c:pt idx="394">
                  <c:v>45</c:v>
                </c:pt>
                <c:pt idx="395">
                  <c:v>45</c:v>
                </c:pt>
                <c:pt idx="396">
                  <c:v>50</c:v>
                </c:pt>
                <c:pt idx="397">
                  <c:v>60</c:v>
                </c:pt>
                <c:pt idx="398">
                  <c:v>50</c:v>
                </c:pt>
                <c:pt idx="399">
                  <c:v>55.000000000000007</c:v>
                </c:pt>
                <c:pt idx="400">
                  <c:v>50</c:v>
                </c:pt>
                <c:pt idx="401">
                  <c:v>50</c:v>
                </c:pt>
                <c:pt idx="402">
                  <c:v>55.000000000000007</c:v>
                </c:pt>
                <c:pt idx="403">
                  <c:v>60</c:v>
                </c:pt>
                <c:pt idx="404">
                  <c:v>55.000000000000007</c:v>
                </c:pt>
                <c:pt idx="405">
                  <c:v>55.000000000000007</c:v>
                </c:pt>
                <c:pt idx="406">
                  <c:v>60</c:v>
                </c:pt>
                <c:pt idx="407">
                  <c:v>60</c:v>
                </c:pt>
                <c:pt idx="408">
                  <c:v>55.000000000000007</c:v>
                </c:pt>
                <c:pt idx="409">
                  <c:v>50</c:v>
                </c:pt>
                <c:pt idx="410">
                  <c:v>40</c:v>
                </c:pt>
                <c:pt idx="411">
                  <c:v>40</c:v>
                </c:pt>
                <c:pt idx="412">
                  <c:v>45</c:v>
                </c:pt>
                <c:pt idx="413">
                  <c:v>45</c:v>
                </c:pt>
                <c:pt idx="414">
                  <c:v>40</c:v>
                </c:pt>
                <c:pt idx="415">
                  <c:v>50</c:v>
                </c:pt>
                <c:pt idx="416">
                  <c:v>40</c:v>
                </c:pt>
                <c:pt idx="417">
                  <c:v>40</c:v>
                </c:pt>
                <c:pt idx="418">
                  <c:v>65</c:v>
                </c:pt>
                <c:pt idx="419">
                  <c:v>65</c:v>
                </c:pt>
                <c:pt idx="420">
                  <c:v>60</c:v>
                </c:pt>
                <c:pt idx="421">
                  <c:v>70</c:v>
                </c:pt>
                <c:pt idx="422">
                  <c:v>60</c:v>
                </c:pt>
                <c:pt idx="423">
                  <c:v>60</c:v>
                </c:pt>
                <c:pt idx="424">
                  <c:v>65</c:v>
                </c:pt>
                <c:pt idx="425">
                  <c:v>65</c:v>
                </c:pt>
                <c:pt idx="426">
                  <c:v>60</c:v>
                </c:pt>
                <c:pt idx="427">
                  <c:v>70</c:v>
                </c:pt>
                <c:pt idx="428">
                  <c:v>45</c:v>
                </c:pt>
                <c:pt idx="429">
                  <c:v>45</c:v>
                </c:pt>
                <c:pt idx="430">
                  <c:v>35</c:v>
                </c:pt>
                <c:pt idx="431">
                  <c:v>40</c:v>
                </c:pt>
                <c:pt idx="432">
                  <c:v>54.999999999999993</c:v>
                </c:pt>
                <c:pt idx="433">
                  <c:v>45</c:v>
                </c:pt>
                <c:pt idx="434">
                  <c:v>45</c:v>
                </c:pt>
                <c:pt idx="435">
                  <c:v>45</c:v>
                </c:pt>
                <c:pt idx="436">
                  <c:v>35</c:v>
                </c:pt>
                <c:pt idx="437">
                  <c:v>40</c:v>
                </c:pt>
                <c:pt idx="438">
                  <c:v>54.999999999999993</c:v>
                </c:pt>
                <c:pt idx="439">
                  <c:v>45</c:v>
                </c:pt>
                <c:pt idx="440">
                  <c:v>50</c:v>
                </c:pt>
                <c:pt idx="441">
                  <c:v>50</c:v>
                </c:pt>
                <c:pt idx="442">
                  <c:v>40</c:v>
                </c:pt>
                <c:pt idx="443">
                  <c:v>45</c:v>
                </c:pt>
                <c:pt idx="444">
                  <c:v>60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40</c:v>
                </c:pt>
                <c:pt idx="449">
                  <c:v>45</c:v>
                </c:pt>
                <c:pt idx="450">
                  <c:v>60</c:v>
                </c:pt>
                <c:pt idx="451">
                  <c:v>50</c:v>
                </c:pt>
                <c:pt idx="452">
                  <c:v>60</c:v>
                </c:pt>
                <c:pt idx="453">
                  <c:v>60.000000000000007</c:v>
                </c:pt>
                <c:pt idx="454">
                  <c:v>55.000000000000007</c:v>
                </c:pt>
                <c:pt idx="455">
                  <c:v>55.000000000000007</c:v>
                </c:pt>
                <c:pt idx="456">
                  <c:v>65</c:v>
                </c:pt>
                <c:pt idx="457">
                  <c:v>70</c:v>
                </c:pt>
                <c:pt idx="458">
                  <c:v>65</c:v>
                </c:pt>
                <c:pt idx="459">
                  <c:v>60.000000000000007</c:v>
                </c:pt>
                <c:pt idx="460">
                  <c:v>55.000000000000007</c:v>
                </c:pt>
                <c:pt idx="461">
                  <c:v>55.000000000000007</c:v>
                </c:pt>
                <c:pt idx="462">
                  <c:v>65</c:v>
                </c:pt>
                <c:pt idx="463">
                  <c:v>70</c:v>
                </c:pt>
                <c:pt idx="464">
                  <c:v>65</c:v>
                </c:pt>
                <c:pt idx="465">
                  <c:v>60.000000000000007</c:v>
                </c:pt>
                <c:pt idx="466">
                  <c:v>55.000000000000007</c:v>
                </c:pt>
                <c:pt idx="467">
                  <c:v>55.000000000000007</c:v>
                </c:pt>
                <c:pt idx="468">
                  <c:v>65</c:v>
                </c:pt>
                <c:pt idx="469">
                  <c:v>70</c:v>
                </c:pt>
                <c:pt idx="470">
                  <c:v>65</c:v>
                </c:pt>
                <c:pt idx="471">
                  <c:v>60.000000000000007</c:v>
                </c:pt>
                <c:pt idx="472">
                  <c:v>55.000000000000007</c:v>
                </c:pt>
                <c:pt idx="473">
                  <c:v>55.000000000000007</c:v>
                </c:pt>
                <c:pt idx="474">
                  <c:v>65</c:v>
                </c:pt>
                <c:pt idx="475">
                  <c:v>70</c:v>
                </c:pt>
                <c:pt idx="476">
                  <c:v>65</c:v>
                </c:pt>
                <c:pt idx="477">
                  <c:v>50</c:v>
                </c:pt>
                <c:pt idx="478">
                  <c:v>45</c:v>
                </c:pt>
                <c:pt idx="479">
                  <c:v>45</c:v>
                </c:pt>
                <c:pt idx="480">
                  <c:v>54.999999999999993</c:v>
                </c:pt>
                <c:pt idx="481">
                  <c:v>60</c:v>
                </c:pt>
                <c:pt idx="482">
                  <c:v>60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60</c:v>
                </c:pt>
                <c:pt idx="487">
                  <c:v>64.999999999999986</c:v>
                </c:pt>
                <c:pt idx="488">
                  <c:v>70</c:v>
                </c:pt>
                <c:pt idx="489">
                  <c:v>60.000000000000007</c:v>
                </c:pt>
                <c:pt idx="490">
                  <c:v>60.000000000000007</c:v>
                </c:pt>
                <c:pt idx="491">
                  <c:v>60.000000000000007</c:v>
                </c:pt>
                <c:pt idx="492">
                  <c:v>70</c:v>
                </c:pt>
                <c:pt idx="493">
                  <c:v>75</c:v>
                </c:pt>
                <c:pt idx="494">
                  <c:v>70</c:v>
                </c:pt>
                <c:pt idx="495">
                  <c:v>60.000000000000007</c:v>
                </c:pt>
                <c:pt idx="496">
                  <c:v>60.000000000000007</c:v>
                </c:pt>
                <c:pt idx="497">
                  <c:v>60.000000000000007</c:v>
                </c:pt>
                <c:pt idx="498">
                  <c:v>70</c:v>
                </c:pt>
                <c:pt idx="499">
                  <c:v>75</c:v>
                </c:pt>
                <c:pt idx="500">
                  <c:v>35</c:v>
                </c:pt>
                <c:pt idx="501">
                  <c:v>45</c:v>
                </c:pt>
                <c:pt idx="502">
                  <c:v>45</c:v>
                </c:pt>
                <c:pt idx="503">
                  <c:v>45</c:v>
                </c:pt>
                <c:pt idx="504">
                  <c:v>50</c:v>
                </c:pt>
                <c:pt idx="505">
                  <c:v>45</c:v>
                </c:pt>
                <c:pt idx="506">
                  <c:v>35</c:v>
                </c:pt>
                <c:pt idx="507">
                  <c:v>45</c:v>
                </c:pt>
                <c:pt idx="508">
                  <c:v>45</c:v>
                </c:pt>
                <c:pt idx="509">
                  <c:v>45</c:v>
                </c:pt>
                <c:pt idx="510">
                  <c:v>50</c:v>
                </c:pt>
                <c:pt idx="511">
                  <c:v>45</c:v>
                </c:pt>
                <c:pt idx="512">
                  <c:v>45</c:v>
                </c:pt>
                <c:pt idx="513">
                  <c:v>54.999999999999993</c:v>
                </c:pt>
                <c:pt idx="514">
                  <c:v>54.999999999999993</c:v>
                </c:pt>
                <c:pt idx="515">
                  <c:v>54.999999999999993</c:v>
                </c:pt>
                <c:pt idx="516">
                  <c:v>60</c:v>
                </c:pt>
                <c:pt idx="517">
                  <c:v>54.999999999999993</c:v>
                </c:pt>
                <c:pt idx="518">
                  <c:v>60</c:v>
                </c:pt>
                <c:pt idx="519">
                  <c:v>65</c:v>
                </c:pt>
                <c:pt idx="520">
                  <c:v>65</c:v>
                </c:pt>
                <c:pt idx="521">
                  <c:v>60</c:v>
                </c:pt>
                <c:pt idx="522">
                  <c:v>65</c:v>
                </c:pt>
                <c:pt idx="523">
                  <c:v>80</c:v>
                </c:pt>
                <c:pt idx="524">
                  <c:v>60</c:v>
                </c:pt>
                <c:pt idx="525">
                  <c:v>65</c:v>
                </c:pt>
                <c:pt idx="526">
                  <c:v>65</c:v>
                </c:pt>
                <c:pt idx="527">
                  <c:v>60</c:v>
                </c:pt>
                <c:pt idx="528">
                  <c:v>65</c:v>
                </c:pt>
                <c:pt idx="529">
                  <c:v>80</c:v>
                </c:pt>
                <c:pt idx="530">
                  <c:v>60</c:v>
                </c:pt>
                <c:pt idx="531">
                  <c:v>65</c:v>
                </c:pt>
                <c:pt idx="532">
                  <c:v>65</c:v>
                </c:pt>
                <c:pt idx="533">
                  <c:v>60</c:v>
                </c:pt>
                <c:pt idx="534">
                  <c:v>65</c:v>
                </c:pt>
                <c:pt idx="535">
                  <c:v>80</c:v>
                </c:pt>
                <c:pt idx="536">
                  <c:v>60</c:v>
                </c:pt>
                <c:pt idx="537">
                  <c:v>65</c:v>
                </c:pt>
                <c:pt idx="538">
                  <c:v>65</c:v>
                </c:pt>
                <c:pt idx="539">
                  <c:v>60</c:v>
                </c:pt>
                <c:pt idx="540">
                  <c:v>65</c:v>
                </c:pt>
                <c:pt idx="541">
                  <c:v>80</c:v>
                </c:pt>
                <c:pt idx="542">
                  <c:v>65</c:v>
                </c:pt>
                <c:pt idx="543">
                  <c:v>70</c:v>
                </c:pt>
                <c:pt idx="544">
                  <c:v>65</c:v>
                </c:pt>
                <c:pt idx="545">
                  <c:v>65</c:v>
                </c:pt>
                <c:pt idx="546">
                  <c:v>75</c:v>
                </c:pt>
                <c:pt idx="547">
                  <c:v>80</c:v>
                </c:pt>
                <c:pt idx="548">
                  <c:v>60.000000000000007</c:v>
                </c:pt>
                <c:pt idx="549">
                  <c:v>65.000000000000014</c:v>
                </c:pt>
                <c:pt idx="550">
                  <c:v>60.000000000000007</c:v>
                </c:pt>
                <c:pt idx="551">
                  <c:v>60.000000000000007</c:v>
                </c:pt>
                <c:pt idx="552">
                  <c:v>70</c:v>
                </c:pt>
                <c:pt idx="553">
                  <c:v>75.000000000000014</c:v>
                </c:pt>
                <c:pt idx="554">
                  <c:v>60.000000000000007</c:v>
                </c:pt>
                <c:pt idx="555">
                  <c:v>65.000000000000014</c:v>
                </c:pt>
                <c:pt idx="556">
                  <c:v>60.000000000000007</c:v>
                </c:pt>
                <c:pt idx="557">
                  <c:v>60.000000000000007</c:v>
                </c:pt>
                <c:pt idx="558">
                  <c:v>70</c:v>
                </c:pt>
                <c:pt idx="559">
                  <c:v>75.000000000000014</c:v>
                </c:pt>
                <c:pt idx="560">
                  <c:v>60.000000000000007</c:v>
                </c:pt>
                <c:pt idx="561">
                  <c:v>65.000000000000014</c:v>
                </c:pt>
                <c:pt idx="562">
                  <c:v>60.000000000000007</c:v>
                </c:pt>
                <c:pt idx="563">
                  <c:v>60.000000000000007</c:v>
                </c:pt>
                <c:pt idx="564">
                  <c:v>70</c:v>
                </c:pt>
                <c:pt idx="565">
                  <c:v>75.000000000000014</c:v>
                </c:pt>
                <c:pt idx="566">
                  <c:v>60.000000000000007</c:v>
                </c:pt>
                <c:pt idx="567">
                  <c:v>65.000000000000014</c:v>
                </c:pt>
                <c:pt idx="568">
                  <c:v>60.000000000000007</c:v>
                </c:pt>
                <c:pt idx="569">
                  <c:v>60.000000000000007</c:v>
                </c:pt>
                <c:pt idx="570">
                  <c:v>70</c:v>
                </c:pt>
                <c:pt idx="571">
                  <c:v>75.000000000000014</c:v>
                </c:pt>
                <c:pt idx="572">
                  <c:v>30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45</c:v>
                </c:pt>
                <c:pt idx="577">
                  <c:v>40</c:v>
                </c:pt>
                <c:pt idx="578">
                  <c:v>30</c:v>
                </c:pt>
                <c:pt idx="579">
                  <c:v>40</c:v>
                </c:pt>
                <c:pt idx="580">
                  <c:v>40</c:v>
                </c:pt>
                <c:pt idx="581">
                  <c:v>40</c:v>
                </c:pt>
                <c:pt idx="582">
                  <c:v>45</c:v>
                </c:pt>
                <c:pt idx="583">
                  <c:v>40</c:v>
                </c:pt>
                <c:pt idx="584">
                  <c:v>40</c:v>
                </c:pt>
                <c:pt idx="585">
                  <c:v>49.999999999999993</c:v>
                </c:pt>
                <c:pt idx="586">
                  <c:v>54.999999999999993</c:v>
                </c:pt>
                <c:pt idx="587">
                  <c:v>54.999999999999993</c:v>
                </c:pt>
                <c:pt idx="588">
                  <c:v>60</c:v>
                </c:pt>
                <c:pt idx="589">
                  <c:v>54.999999999999993</c:v>
                </c:pt>
                <c:pt idx="590">
                  <c:v>60</c:v>
                </c:pt>
                <c:pt idx="591">
                  <c:v>65</c:v>
                </c:pt>
                <c:pt idx="592">
                  <c:v>65</c:v>
                </c:pt>
                <c:pt idx="593">
                  <c:v>60</c:v>
                </c:pt>
                <c:pt idx="594">
                  <c:v>65</c:v>
                </c:pt>
                <c:pt idx="595">
                  <c:v>80</c:v>
                </c:pt>
                <c:pt idx="596">
                  <c:v>60</c:v>
                </c:pt>
                <c:pt idx="597">
                  <c:v>65</c:v>
                </c:pt>
                <c:pt idx="598">
                  <c:v>65</c:v>
                </c:pt>
                <c:pt idx="599">
                  <c:v>60</c:v>
                </c:pt>
                <c:pt idx="600">
                  <c:v>65</c:v>
                </c:pt>
                <c:pt idx="601">
                  <c:v>80</c:v>
                </c:pt>
                <c:pt idx="602">
                  <c:v>60</c:v>
                </c:pt>
                <c:pt idx="603">
                  <c:v>65</c:v>
                </c:pt>
                <c:pt idx="604">
                  <c:v>65</c:v>
                </c:pt>
                <c:pt idx="605">
                  <c:v>65</c:v>
                </c:pt>
                <c:pt idx="606">
                  <c:v>70</c:v>
                </c:pt>
                <c:pt idx="607">
                  <c:v>85.000000000000014</c:v>
                </c:pt>
                <c:pt idx="608">
                  <c:v>65</c:v>
                </c:pt>
                <c:pt idx="609">
                  <c:v>70</c:v>
                </c:pt>
                <c:pt idx="610">
                  <c:v>70</c:v>
                </c:pt>
                <c:pt idx="611">
                  <c:v>65</c:v>
                </c:pt>
                <c:pt idx="612">
                  <c:v>70</c:v>
                </c:pt>
                <c:pt idx="613">
                  <c:v>85.000000000000014</c:v>
                </c:pt>
                <c:pt idx="614">
                  <c:v>70</c:v>
                </c:pt>
                <c:pt idx="615">
                  <c:v>75.000000000000014</c:v>
                </c:pt>
                <c:pt idx="616">
                  <c:v>70</c:v>
                </c:pt>
                <c:pt idx="617">
                  <c:v>70</c:v>
                </c:pt>
                <c:pt idx="618">
                  <c:v>75</c:v>
                </c:pt>
                <c:pt idx="619">
                  <c:v>80</c:v>
                </c:pt>
                <c:pt idx="620">
                  <c:v>65.000000000000014</c:v>
                </c:pt>
                <c:pt idx="621">
                  <c:v>70.000000000000014</c:v>
                </c:pt>
                <c:pt idx="622">
                  <c:v>65.000000000000014</c:v>
                </c:pt>
                <c:pt idx="623">
                  <c:v>65.000000000000014</c:v>
                </c:pt>
                <c:pt idx="624">
                  <c:v>75.000000000000014</c:v>
                </c:pt>
                <c:pt idx="625">
                  <c:v>70</c:v>
                </c:pt>
                <c:pt idx="626">
                  <c:v>55.000000000000007</c:v>
                </c:pt>
                <c:pt idx="627">
                  <c:v>60.000000000000007</c:v>
                </c:pt>
                <c:pt idx="628">
                  <c:v>55.000000000000007</c:v>
                </c:pt>
                <c:pt idx="629">
                  <c:v>55.000000000000007</c:v>
                </c:pt>
                <c:pt idx="630">
                  <c:v>65</c:v>
                </c:pt>
                <c:pt idx="631">
                  <c:v>70</c:v>
                </c:pt>
                <c:pt idx="632">
                  <c:v>55.000000000000007</c:v>
                </c:pt>
                <c:pt idx="633">
                  <c:v>60.000000000000007</c:v>
                </c:pt>
                <c:pt idx="634">
                  <c:v>55.000000000000007</c:v>
                </c:pt>
                <c:pt idx="635">
                  <c:v>65.000000000000014</c:v>
                </c:pt>
                <c:pt idx="636">
                  <c:v>75.000000000000014</c:v>
                </c:pt>
                <c:pt idx="637">
                  <c:v>80.000000000000014</c:v>
                </c:pt>
                <c:pt idx="638">
                  <c:v>65.000000000000014</c:v>
                </c:pt>
                <c:pt idx="639">
                  <c:v>70.000000000000014</c:v>
                </c:pt>
                <c:pt idx="640">
                  <c:v>65.000000000000014</c:v>
                </c:pt>
                <c:pt idx="641">
                  <c:v>65.000000000000014</c:v>
                </c:pt>
                <c:pt idx="642">
                  <c:v>75.000000000000014</c:v>
                </c:pt>
                <c:pt idx="643">
                  <c:v>80.000000000000014</c:v>
                </c:pt>
                <c:pt idx="644">
                  <c:v>40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55.000000000000007</c:v>
                </c:pt>
                <c:pt idx="649">
                  <c:v>50</c:v>
                </c:pt>
                <c:pt idx="650">
                  <c:v>40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55.000000000000007</c:v>
                </c:pt>
                <c:pt idx="655">
                  <c:v>50</c:v>
                </c:pt>
                <c:pt idx="656">
                  <c:v>50</c:v>
                </c:pt>
                <c:pt idx="657">
                  <c:v>60</c:v>
                </c:pt>
                <c:pt idx="658">
                  <c:v>64.999999999999986</c:v>
                </c:pt>
                <c:pt idx="659">
                  <c:v>64.999999999999986</c:v>
                </c:pt>
                <c:pt idx="660">
                  <c:v>70</c:v>
                </c:pt>
                <c:pt idx="661">
                  <c:v>64.999999999999986</c:v>
                </c:pt>
                <c:pt idx="662">
                  <c:v>70</c:v>
                </c:pt>
                <c:pt idx="663">
                  <c:v>75</c:v>
                </c:pt>
                <c:pt idx="664">
                  <c:v>75</c:v>
                </c:pt>
                <c:pt idx="665">
                  <c:v>60</c:v>
                </c:pt>
                <c:pt idx="666">
                  <c:v>65</c:v>
                </c:pt>
                <c:pt idx="667">
                  <c:v>80</c:v>
                </c:pt>
                <c:pt idx="668">
                  <c:v>60</c:v>
                </c:pt>
                <c:pt idx="669">
                  <c:v>65</c:v>
                </c:pt>
                <c:pt idx="670">
                  <c:v>65</c:v>
                </c:pt>
                <c:pt idx="671">
                  <c:v>60</c:v>
                </c:pt>
                <c:pt idx="672">
                  <c:v>65</c:v>
                </c:pt>
                <c:pt idx="673">
                  <c:v>80</c:v>
                </c:pt>
                <c:pt idx="674">
                  <c:v>75</c:v>
                </c:pt>
                <c:pt idx="675">
                  <c:v>80</c:v>
                </c:pt>
                <c:pt idx="676">
                  <c:v>80</c:v>
                </c:pt>
                <c:pt idx="677">
                  <c:v>80</c:v>
                </c:pt>
                <c:pt idx="678">
                  <c:v>85.000000000000014</c:v>
                </c:pt>
                <c:pt idx="679">
                  <c:v>100</c:v>
                </c:pt>
                <c:pt idx="680">
                  <c:v>80</c:v>
                </c:pt>
                <c:pt idx="681">
                  <c:v>85.000000000000014</c:v>
                </c:pt>
                <c:pt idx="682">
                  <c:v>85.000000000000014</c:v>
                </c:pt>
                <c:pt idx="683">
                  <c:v>80</c:v>
                </c:pt>
                <c:pt idx="684">
                  <c:v>85.000000000000014</c:v>
                </c:pt>
                <c:pt idx="685">
                  <c:v>100</c:v>
                </c:pt>
                <c:pt idx="686">
                  <c:v>85.000000000000014</c:v>
                </c:pt>
                <c:pt idx="687">
                  <c:v>80.000000000000014</c:v>
                </c:pt>
                <c:pt idx="688">
                  <c:v>75.000000000000014</c:v>
                </c:pt>
                <c:pt idx="689">
                  <c:v>75.000000000000014</c:v>
                </c:pt>
                <c:pt idx="690">
                  <c:v>75</c:v>
                </c:pt>
                <c:pt idx="691">
                  <c:v>80</c:v>
                </c:pt>
                <c:pt idx="692">
                  <c:v>70.000000000000014</c:v>
                </c:pt>
                <c:pt idx="693">
                  <c:v>75.000000000000028</c:v>
                </c:pt>
                <c:pt idx="694">
                  <c:v>70.000000000000014</c:v>
                </c:pt>
                <c:pt idx="695">
                  <c:v>70.000000000000014</c:v>
                </c:pt>
                <c:pt idx="696">
                  <c:v>80.000000000000014</c:v>
                </c:pt>
                <c:pt idx="697">
                  <c:v>65</c:v>
                </c:pt>
                <c:pt idx="698">
                  <c:v>60.000000000000007</c:v>
                </c:pt>
                <c:pt idx="699">
                  <c:v>65.000000000000014</c:v>
                </c:pt>
                <c:pt idx="700">
                  <c:v>60.000000000000007</c:v>
                </c:pt>
                <c:pt idx="701">
                  <c:v>60.000000000000007</c:v>
                </c:pt>
                <c:pt idx="702">
                  <c:v>70</c:v>
                </c:pt>
                <c:pt idx="703">
                  <c:v>75.000000000000014</c:v>
                </c:pt>
                <c:pt idx="704">
                  <c:v>60.000000000000007</c:v>
                </c:pt>
                <c:pt idx="705">
                  <c:v>65.000000000000014</c:v>
                </c:pt>
                <c:pt idx="706">
                  <c:v>60.000000000000007</c:v>
                </c:pt>
                <c:pt idx="707">
                  <c:v>70.000000000000014</c:v>
                </c:pt>
                <c:pt idx="708">
                  <c:v>90.000000000000014</c:v>
                </c:pt>
                <c:pt idx="709">
                  <c:v>95.000000000000014</c:v>
                </c:pt>
                <c:pt idx="710">
                  <c:v>80.000000000000014</c:v>
                </c:pt>
                <c:pt idx="711">
                  <c:v>85.000000000000014</c:v>
                </c:pt>
                <c:pt idx="712">
                  <c:v>80.000000000000014</c:v>
                </c:pt>
                <c:pt idx="713">
                  <c:v>80.000000000000014</c:v>
                </c:pt>
                <c:pt idx="714">
                  <c:v>90.000000000000014</c:v>
                </c:pt>
                <c:pt idx="715">
                  <c:v>95.000000000000014</c:v>
                </c:pt>
                <c:pt idx="716">
                  <c:v>45</c:v>
                </c:pt>
                <c:pt idx="717">
                  <c:v>45</c:v>
                </c:pt>
                <c:pt idx="718">
                  <c:v>35</c:v>
                </c:pt>
                <c:pt idx="719">
                  <c:v>40</c:v>
                </c:pt>
                <c:pt idx="720">
                  <c:v>55.000000000000007</c:v>
                </c:pt>
                <c:pt idx="721">
                  <c:v>45</c:v>
                </c:pt>
                <c:pt idx="722">
                  <c:v>45</c:v>
                </c:pt>
                <c:pt idx="723">
                  <c:v>45</c:v>
                </c:pt>
                <c:pt idx="724">
                  <c:v>35</c:v>
                </c:pt>
                <c:pt idx="725">
                  <c:v>40</c:v>
                </c:pt>
                <c:pt idx="726">
                  <c:v>55.000000000000007</c:v>
                </c:pt>
                <c:pt idx="727">
                  <c:v>45</c:v>
                </c:pt>
                <c:pt idx="728">
                  <c:v>45</c:v>
                </c:pt>
                <c:pt idx="729">
                  <c:v>45</c:v>
                </c:pt>
                <c:pt idx="730">
                  <c:v>35</c:v>
                </c:pt>
                <c:pt idx="731">
                  <c:v>40</c:v>
                </c:pt>
                <c:pt idx="732">
                  <c:v>55.000000000000007</c:v>
                </c:pt>
                <c:pt idx="733">
                  <c:v>45</c:v>
                </c:pt>
                <c:pt idx="734">
                  <c:v>45</c:v>
                </c:pt>
                <c:pt idx="735">
                  <c:v>45</c:v>
                </c:pt>
                <c:pt idx="736">
                  <c:v>35</c:v>
                </c:pt>
                <c:pt idx="737">
                  <c:v>40</c:v>
                </c:pt>
                <c:pt idx="738">
                  <c:v>55.000000000000007</c:v>
                </c:pt>
                <c:pt idx="739">
                  <c:v>45</c:v>
                </c:pt>
                <c:pt idx="740">
                  <c:v>55.000000000000007</c:v>
                </c:pt>
                <c:pt idx="741">
                  <c:v>55.000000000000007</c:v>
                </c:pt>
                <c:pt idx="742">
                  <c:v>50</c:v>
                </c:pt>
                <c:pt idx="743">
                  <c:v>50</c:v>
                </c:pt>
                <c:pt idx="744">
                  <c:v>60</c:v>
                </c:pt>
                <c:pt idx="745">
                  <c:v>65</c:v>
                </c:pt>
                <c:pt idx="746">
                  <c:v>60</c:v>
                </c:pt>
                <c:pt idx="747">
                  <c:v>55.000000000000007</c:v>
                </c:pt>
                <c:pt idx="748">
                  <c:v>50</c:v>
                </c:pt>
                <c:pt idx="749">
                  <c:v>50</c:v>
                </c:pt>
                <c:pt idx="750">
                  <c:v>65</c:v>
                </c:pt>
                <c:pt idx="751">
                  <c:v>70</c:v>
                </c:pt>
                <c:pt idx="752">
                  <c:v>65</c:v>
                </c:pt>
                <c:pt idx="753">
                  <c:v>60.000000000000007</c:v>
                </c:pt>
                <c:pt idx="754">
                  <c:v>55.000000000000007</c:v>
                </c:pt>
                <c:pt idx="755">
                  <c:v>55.000000000000007</c:v>
                </c:pt>
                <c:pt idx="756">
                  <c:v>65</c:v>
                </c:pt>
                <c:pt idx="757">
                  <c:v>70</c:v>
                </c:pt>
                <c:pt idx="758">
                  <c:v>65</c:v>
                </c:pt>
                <c:pt idx="759">
                  <c:v>60.000000000000007</c:v>
                </c:pt>
                <c:pt idx="760">
                  <c:v>55.000000000000007</c:v>
                </c:pt>
                <c:pt idx="761">
                  <c:v>45</c:v>
                </c:pt>
                <c:pt idx="762">
                  <c:v>55.000000000000007</c:v>
                </c:pt>
                <c:pt idx="763">
                  <c:v>60.000000000000007</c:v>
                </c:pt>
                <c:pt idx="764">
                  <c:v>55.000000000000007</c:v>
                </c:pt>
                <c:pt idx="765">
                  <c:v>50.000000000000014</c:v>
                </c:pt>
                <c:pt idx="766">
                  <c:v>45</c:v>
                </c:pt>
                <c:pt idx="767">
                  <c:v>45</c:v>
                </c:pt>
                <c:pt idx="768">
                  <c:v>55.000000000000007</c:v>
                </c:pt>
                <c:pt idx="769">
                  <c:v>60.000000000000007</c:v>
                </c:pt>
                <c:pt idx="770">
                  <c:v>60.000000000000007</c:v>
                </c:pt>
                <c:pt idx="771">
                  <c:v>50.000000000000014</c:v>
                </c:pt>
                <c:pt idx="772">
                  <c:v>50.000000000000014</c:v>
                </c:pt>
                <c:pt idx="773">
                  <c:v>50.000000000000014</c:v>
                </c:pt>
                <c:pt idx="774">
                  <c:v>60.000000000000007</c:v>
                </c:pt>
                <c:pt idx="775">
                  <c:v>65</c:v>
                </c:pt>
                <c:pt idx="776">
                  <c:v>60.000000000000007</c:v>
                </c:pt>
                <c:pt idx="777">
                  <c:v>50.000000000000014</c:v>
                </c:pt>
                <c:pt idx="778">
                  <c:v>50.000000000000014</c:v>
                </c:pt>
                <c:pt idx="779">
                  <c:v>50.000000000000014</c:v>
                </c:pt>
                <c:pt idx="780">
                  <c:v>65</c:v>
                </c:pt>
                <c:pt idx="781">
                  <c:v>70</c:v>
                </c:pt>
                <c:pt idx="782">
                  <c:v>65</c:v>
                </c:pt>
                <c:pt idx="783">
                  <c:v>55.000000000000007</c:v>
                </c:pt>
                <c:pt idx="784">
                  <c:v>55.000000000000007</c:v>
                </c:pt>
                <c:pt idx="785">
                  <c:v>55.000000000000007</c:v>
                </c:pt>
                <c:pt idx="786">
                  <c:v>65</c:v>
                </c:pt>
                <c:pt idx="787">
                  <c:v>70</c:v>
                </c:pt>
                <c:pt idx="788">
                  <c:v>35</c:v>
                </c:pt>
                <c:pt idx="789">
                  <c:v>35</c:v>
                </c:pt>
                <c:pt idx="790">
                  <c:v>25</c:v>
                </c:pt>
                <c:pt idx="791">
                  <c:v>30.000000000000004</c:v>
                </c:pt>
                <c:pt idx="792">
                  <c:v>44.999999999999993</c:v>
                </c:pt>
                <c:pt idx="793">
                  <c:v>35</c:v>
                </c:pt>
                <c:pt idx="794">
                  <c:v>35</c:v>
                </c:pt>
                <c:pt idx="795">
                  <c:v>35</c:v>
                </c:pt>
                <c:pt idx="796">
                  <c:v>25</c:v>
                </c:pt>
                <c:pt idx="797">
                  <c:v>30.000000000000004</c:v>
                </c:pt>
                <c:pt idx="798">
                  <c:v>44.999999999999993</c:v>
                </c:pt>
                <c:pt idx="799">
                  <c:v>35</c:v>
                </c:pt>
                <c:pt idx="800">
                  <c:v>40</c:v>
                </c:pt>
                <c:pt idx="801">
                  <c:v>40</c:v>
                </c:pt>
                <c:pt idx="802">
                  <c:v>30.000000000000004</c:v>
                </c:pt>
                <c:pt idx="803">
                  <c:v>35</c:v>
                </c:pt>
                <c:pt idx="804">
                  <c:v>50</c:v>
                </c:pt>
                <c:pt idx="805">
                  <c:v>40</c:v>
                </c:pt>
                <c:pt idx="806">
                  <c:v>40</c:v>
                </c:pt>
                <c:pt idx="807">
                  <c:v>40</c:v>
                </c:pt>
                <c:pt idx="808">
                  <c:v>30.000000000000004</c:v>
                </c:pt>
                <c:pt idx="809">
                  <c:v>35</c:v>
                </c:pt>
                <c:pt idx="810">
                  <c:v>50</c:v>
                </c:pt>
                <c:pt idx="811">
                  <c:v>40</c:v>
                </c:pt>
                <c:pt idx="812">
                  <c:v>50</c:v>
                </c:pt>
                <c:pt idx="813">
                  <c:v>45.000000000000007</c:v>
                </c:pt>
                <c:pt idx="814">
                  <c:v>40</c:v>
                </c:pt>
                <c:pt idx="815">
                  <c:v>40</c:v>
                </c:pt>
                <c:pt idx="816">
                  <c:v>54.999999999999993</c:v>
                </c:pt>
                <c:pt idx="817">
                  <c:v>60</c:v>
                </c:pt>
                <c:pt idx="818">
                  <c:v>45</c:v>
                </c:pt>
                <c:pt idx="819">
                  <c:v>40.000000000000007</c:v>
                </c:pt>
                <c:pt idx="820">
                  <c:v>35</c:v>
                </c:pt>
                <c:pt idx="821">
                  <c:v>35</c:v>
                </c:pt>
                <c:pt idx="822">
                  <c:v>50</c:v>
                </c:pt>
                <c:pt idx="823">
                  <c:v>55.000000000000007</c:v>
                </c:pt>
                <c:pt idx="824">
                  <c:v>50</c:v>
                </c:pt>
                <c:pt idx="825">
                  <c:v>45.000000000000007</c:v>
                </c:pt>
                <c:pt idx="826">
                  <c:v>40</c:v>
                </c:pt>
                <c:pt idx="827">
                  <c:v>40</c:v>
                </c:pt>
                <c:pt idx="828">
                  <c:v>50</c:v>
                </c:pt>
                <c:pt idx="829">
                  <c:v>55.000000000000007</c:v>
                </c:pt>
                <c:pt idx="830">
                  <c:v>50</c:v>
                </c:pt>
                <c:pt idx="831">
                  <c:v>45.000000000000007</c:v>
                </c:pt>
                <c:pt idx="832">
                  <c:v>40</c:v>
                </c:pt>
                <c:pt idx="833">
                  <c:v>35</c:v>
                </c:pt>
                <c:pt idx="834">
                  <c:v>45</c:v>
                </c:pt>
                <c:pt idx="835">
                  <c:v>50</c:v>
                </c:pt>
                <c:pt idx="836">
                  <c:v>45</c:v>
                </c:pt>
                <c:pt idx="837">
                  <c:v>40.000000000000007</c:v>
                </c:pt>
                <c:pt idx="838">
                  <c:v>25</c:v>
                </c:pt>
                <c:pt idx="839">
                  <c:v>25</c:v>
                </c:pt>
                <c:pt idx="840">
                  <c:v>35</c:v>
                </c:pt>
                <c:pt idx="841">
                  <c:v>40</c:v>
                </c:pt>
                <c:pt idx="842">
                  <c:v>44.999999999999993</c:v>
                </c:pt>
                <c:pt idx="843">
                  <c:v>35</c:v>
                </c:pt>
                <c:pt idx="844">
                  <c:v>35</c:v>
                </c:pt>
                <c:pt idx="845">
                  <c:v>35</c:v>
                </c:pt>
                <c:pt idx="846">
                  <c:v>44.999999999999993</c:v>
                </c:pt>
                <c:pt idx="847">
                  <c:v>49.999999999999986</c:v>
                </c:pt>
                <c:pt idx="848">
                  <c:v>50</c:v>
                </c:pt>
                <c:pt idx="849">
                  <c:v>40</c:v>
                </c:pt>
                <c:pt idx="850">
                  <c:v>40</c:v>
                </c:pt>
                <c:pt idx="851">
                  <c:v>40</c:v>
                </c:pt>
                <c:pt idx="852">
                  <c:v>54.999999999999993</c:v>
                </c:pt>
                <c:pt idx="853">
                  <c:v>59.999999999999986</c:v>
                </c:pt>
                <c:pt idx="854">
                  <c:v>54.999999999999993</c:v>
                </c:pt>
                <c:pt idx="855">
                  <c:v>45</c:v>
                </c:pt>
                <c:pt idx="856">
                  <c:v>45</c:v>
                </c:pt>
                <c:pt idx="857">
                  <c:v>45</c:v>
                </c:pt>
                <c:pt idx="858">
                  <c:v>54.999999999999993</c:v>
                </c:pt>
                <c:pt idx="859">
                  <c:v>59.999999999999986</c:v>
                </c:pt>
                <c:pt idx="860">
                  <c:v>35</c:v>
                </c:pt>
                <c:pt idx="861">
                  <c:v>45</c:v>
                </c:pt>
                <c:pt idx="862">
                  <c:v>45</c:v>
                </c:pt>
                <c:pt idx="863">
                  <c:v>45</c:v>
                </c:pt>
                <c:pt idx="864">
                  <c:v>50</c:v>
                </c:pt>
                <c:pt idx="865">
                  <c:v>45</c:v>
                </c:pt>
                <c:pt idx="866">
                  <c:v>35</c:v>
                </c:pt>
                <c:pt idx="867">
                  <c:v>45</c:v>
                </c:pt>
                <c:pt idx="868">
                  <c:v>45</c:v>
                </c:pt>
                <c:pt idx="869">
                  <c:v>45</c:v>
                </c:pt>
                <c:pt idx="870">
                  <c:v>50</c:v>
                </c:pt>
                <c:pt idx="871">
                  <c:v>45</c:v>
                </c:pt>
                <c:pt idx="872">
                  <c:v>35</c:v>
                </c:pt>
                <c:pt idx="873">
                  <c:v>45</c:v>
                </c:pt>
                <c:pt idx="874">
                  <c:v>45</c:v>
                </c:pt>
                <c:pt idx="875">
                  <c:v>45</c:v>
                </c:pt>
                <c:pt idx="876">
                  <c:v>50</c:v>
                </c:pt>
                <c:pt idx="877">
                  <c:v>45</c:v>
                </c:pt>
                <c:pt idx="878">
                  <c:v>45</c:v>
                </c:pt>
                <c:pt idx="879">
                  <c:v>45</c:v>
                </c:pt>
                <c:pt idx="880">
                  <c:v>45</c:v>
                </c:pt>
                <c:pt idx="881">
                  <c:v>40</c:v>
                </c:pt>
                <c:pt idx="882">
                  <c:v>45</c:v>
                </c:pt>
                <c:pt idx="883">
                  <c:v>60</c:v>
                </c:pt>
                <c:pt idx="884">
                  <c:v>40</c:v>
                </c:pt>
                <c:pt idx="885">
                  <c:v>45</c:v>
                </c:pt>
                <c:pt idx="886">
                  <c:v>45</c:v>
                </c:pt>
                <c:pt idx="887">
                  <c:v>40</c:v>
                </c:pt>
                <c:pt idx="888">
                  <c:v>45</c:v>
                </c:pt>
                <c:pt idx="889">
                  <c:v>60</c:v>
                </c:pt>
                <c:pt idx="890">
                  <c:v>40</c:v>
                </c:pt>
                <c:pt idx="891">
                  <c:v>45</c:v>
                </c:pt>
                <c:pt idx="892">
                  <c:v>45</c:v>
                </c:pt>
                <c:pt idx="893">
                  <c:v>40</c:v>
                </c:pt>
                <c:pt idx="894">
                  <c:v>45</c:v>
                </c:pt>
                <c:pt idx="895">
                  <c:v>60</c:v>
                </c:pt>
                <c:pt idx="896">
                  <c:v>40</c:v>
                </c:pt>
                <c:pt idx="897">
                  <c:v>45</c:v>
                </c:pt>
                <c:pt idx="898">
                  <c:v>45</c:v>
                </c:pt>
                <c:pt idx="899">
                  <c:v>40</c:v>
                </c:pt>
                <c:pt idx="900">
                  <c:v>45</c:v>
                </c:pt>
                <c:pt idx="901">
                  <c:v>60</c:v>
                </c:pt>
                <c:pt idx="902">
                  <c:v>45</c:v>
                </c:pt>
                <c:pt idx="903">
                  <c:v>55.000000000000007</c:v>
                </c:pt>
                <c:pt idx="904">
                  <c:v>50</c:v>
                </c:pt>
                <c:pt idx="905">
                  <c:v>45</c:v>
                </c:pt>
                <c:pt idx="906">
                  <c:v>54.999999999999993</c:v>
                </c:pt>
                <c:pt idx="907">
                  <c:v>60</c:v>
                </c:pt>
                <c:pt idx="908">
                  <c:v>45</c:v>
                </c:pt>
                <c:pt idx="909">
                  <c:v>50</c:v>
                </c:pt>
                <c:pt idx="910">
                  <c:v>45</c:v>
                </c:pt>
                <c:pt idx="911">
                  <c:v>45</c:v>
                </c:pt>
                <c:pt idx="912">
                  <c:v>54.999999999999993</c:v>
                </c:pt>
                <c:pt idx="913">
                  <c:v>60</c:v>
                </c:pt>
                <c:pt idx="914">
                  <c:v>45</c:v>
                </c:pt>
                <c:pt idx="915">
                  <c:v>50</c:v>
                </c:pt>
                <c:pt idx="916">
                  <c:v>45</c:v>
                </c:pt>
                <c:pt idx="917">
                  <c:v>45</c:v>
                </c:pt>
                <c:pt idx="918">
                  <c:v>54.999999999999993</c:v>
                </c:pt>
                <c:pt idx="919">
                  <c:v>60</c:v>
                </c:pt>
                <c:pt idx="920">
                  <c:v>40</c:v>
                </c:pt>
                <c:pt idx="921">
                  <c:v>45.000000000000007</c:v>
                </c:pt>
                <c:pt idx="922">
                  <c:v>40</c:v>
                </c:pt>
                <c:pt idx="923">
                  <c:v>40</c:v>
                </c:pt>
                <c:pt idx="924">
                  <c:v>54.999999999999993</c:v>
                </c:pt>
                <c:pt idx="925">
                  <c:v>60</c:v>
                </c:pt>
                <c:pt idx="926">
                  <c:v>45</c:v>
                </c:pt>
                <c:pt idx="927">
                  <c:v>50</c:v>
                </c:pt>
                <c:pt idx="928">
                  <c:v>45</c:v>
                </c:pt>
                <c:pt idx="929">
                  <c:v>45</c:v>
                </c:pt>
                <c:pt idx="930">
                  <c:v>54.999999999999993</c:v>
                </c:pt>
                <c:pt idx="931">
                  <c:v>60</c:v>
                </c:pt>
                <c:pt idx="932">
                  <c:v>20</c:v>
                </c:pt>
                <c:pt idx="933">
                  <c:v>30</c:v>
                </c:pt>
                <c:pt idx="934">
                  <c:v>30</c:v>
                </c:pt>
                <c:pt idx="935">
                  <c:v>35</c:v>
                </c:pt>
                <c:pt idx="936">
                  <c:v>40</c:v>
                </c:pt>
                <c:pt idx="937">
                  <c:v>35</c:v>
                </c:pt>
                <c:pt idx="938">
                  <c:v>25</c:v>
                </c:pt>
                <c:pt idx="939">
                  <c:v>35</c:v>
                </c:pt>
                <c:pt idx="940">
                  <c:v>35</c:v>
                </c:pt>
                <c:pt idx="941">
                  <c:v>35</c:v>
                </c:pt>
                <c:pt idx="942">
                  <c:v>40</c:v>
                </c:pt>
                <c:pt idx="943">
                  <c:v>35</c:v>
                </c:pt>
                <c:pt idx="944">
                  <c:v>30</c:v>
                </c:pt>
                <c:pt idx="945">
                  <c:v>40</c:v>
                </c:pt>
                <c:pt idx="946">
                  <c:v>30</c:v>
                </c:pt>
                <c:pt idx="947">
                  <c:v>35</c:v>
                </c:pt>
                <c:pt idx="948">
                  <c:v>40</c:v>
                </c:pt>
                <c:pt idx="949">
                  <c:v>35</c:v>
                </c:pt>
                <c:pt idx="950">
                  <c:v>20</c:v>
                </c:pt>
                <c:pt idx="951">
                  <c:v>25.000000000000007</c:v>
                </c:pt>
                <c:pt idx="952">
                  <c:v>19.999999999999996</c:v>
                </c:pt>
                <c:pt idx="953">
                  <c:v>25.000000000000007</c:v>
                </c:pt>
                <c:pt idx="954">
                  <c:v>30</c:v>
                </c:pt>
                <c:pt idx="955">
                  <c:v>25.000000000000007</c:v>
                </c:pt>
                <c:pt idx="956">
                  <c:v>14.999999999999996</c:v>
                </c:pt>
                <c:pt idx="957">
                  <c:v>25.000000000000007</c:v>
                </c:pt>
                <c:pt idx="958">
                  <c:v>19.999999999999996</c:v>
                </c:pt>
                <c:pt idx="959">
                  <c:v>30.000000000000004</c:v>
                </c:pt>
                <c:pt idx="960">
                  <c:v>45</c:v>
                </c:pt>
                <c:pt idx="961">
                  <c:v>40</c:v>
                </c:pt>
                <c:pt idx="962">
                  <c:v>40</c:v>
                </c:pt>
                <c:pt idx="963">
                  <c:v>45</c:v>
                </c:pt>
                <c:pt idx="964">
                  <c:v>40</c:v>
                </c:pt>
                <c:pt idx="965">
                  <c:v>40</c:v>
                </c:pt>
                <c:pt idx="966">
                  <c:v>45</c:v>
                </c:pt>
                <c:pt idx="967">
                  <c:v>50</c:v>
                </c:pt>
                <c:pt idx="968">
                  <c:v>40</c:v>
                </c:pt>
                <c:pt idx="969">
                  <c:v>45</c:v>
                </c:pt>
                <c:pt idx="970">
                  <c:v>40</c:v>
                </c:pt>
                <c:pt idx="971">
                  <c:v>40</c:v>
                </c:pt>
                <c:pt idx="972">
                  <c:v>45</c:v>
                </c:pt>
                <c:pt idx="973">
                  <c:v>54.999999999999993</c:v>
                </c:pt>
                <c:pt idx="974">
                  <c:v>45</c:v>
                </c:pt>
                <c:pt idx="975">
                  <c:v>55.000000000000007</c:v>
                </c:pt>
                <c:pt idx="976">
                  <c:v>50</c:v>
                </c:pt>
                <c:pt idx="977">
                  <c:v>45</c:v>
                </c:pt>
                <c:pt idx="978">
                  <c:v>50</c:v>
                </c:pt>
                <c:pt idx="979">
                  <c:v>54.999999999999993</c:v>
                </c:pt>
                <c:pt idx="980">
                  <c:v>50</c:v>
                </c:pt>
                <c:pt idx="981">
                  <c:v>50</c:v>
                </c:pt>
                <c:pt idx="982">
                  <c:v>54.999999999999993</c:v>
                </c:pt>
                <c:pt idx="983">
                  <c:v>54.999999999999993</c:v>
                </c:pt>
                <c:pt idx="984">
                  <c:v>50</c:v>
                </c:pt>
                <c:pt idx="985">
                  <c:v>45</c:v>
                </c:pt>
                <c:pt idx="986">
                  <c:v>35</c:v>
                </c:pt>
                <c:pt idx="987">
                  <c:v>35</c:v>
                </c:pt>
                <c:pt idx="988">
                  <c:v>40</c:v>
                </c:pt>
                <c:pt idx="989">
                  <c:v>40</c:v>
                </c:pt>
                <c:pt idx="990">
                  <c:v>35</c:v>
                </c:pt>
                <c:pt idx="991">
                  <c:v>45</c:v>
                </c:pt>
                <c:pt idx="992">
                  <c:v>30.000000000000004</c:v>
                </c:pt>
                <c:pt idx="993">
                  <c:v>30.000000000000004</c:v>
                </c:pt>
                <c:pt idx="994">
                  <c:v>55.000000000000007</c:v>
                </c:pt>
                <c:pt idx="995">
                  <c:v>55.000000000000007</c:v>
                </c:pt>
                <c:pt idx="996">
                  <c:v>54.999999999999993</c:v>
                </c:pt>
                <c:pt idx="997">
                  <c:v>65</c:v>
                </c:pt>
                <c:pt idx="998">
                  <c:v>54.999999999999993</c:v>
                </c:pt>
                <c:pt idx="999">
                  <c:v>54.999999999999993</c:v>
                </c:pt>
                <c:pt idx="1000">
                  <c:v>60</c:v>
                </c:pt>
                <c:pt idx="1001">
                  <c:v>60</c:v>
                </c:pt>
                <c:pt idx="1002">
                  <c:v>54.999999999999993</c:v>
                </c:pt>
                <c:pt idx="1003">
                  <c:v>65</c:v>
                </c:pt>
                <c:pt idx="1004">
                  <c:v>35</c:v>
                </c:pt>
                <c:pt idx="1005">
                  <c:v>35</c:v>
                </c:pt>
                <c:pt idx="1006">
                  <c:v>25</c:v>
                </c:pt>
                <c:pt idx="1007">
                  <c:v>30.000000000000004</c:v>
                </c:pt>
                <c:pt idx="1008">
                  <c:v>44.999999999999993</c:v>
                </c:pt>
                <c:pt idx="1009">
                  <c:v>35</c:v>
                </c:pt>
                <c:pt idx="1010">
                  <c:v>35</c:v>
                </c:pt>
                <c:pt idx="1011">
                  <c:v>35</c:v>
                </c:pt>
                <c:pt idx="1012">
                  <c:v>25</c:v>
                </c:pt>
                <c:pt idx="1013">
                  <c:v>30.000000000000004</c:v>
                </c:pt>
                <c:pt idx="1014">
                  <c:v>44.999999999999993</c:v>
                </c:pt>
                <c:pt idx="1015">
                  <c:v>35</c:v>
                </c:pt>
                <c:pt idx="1016">
                  <c:v>40</c:v>
                </c:pt>
                <c:pt idx="1017">
                  <c:v>40</c:v>
                </c:pt>
                <c:pt idx="1018">
                  <c:v>30.000000000000004</c:v>
                </c:pt>
                <c:pt idx="1019">
                  <c:v>35</c:v>
                </c:pt>
                <c:pt idx="1020">
                  <c:v>50</c:v>
                </c:pt>
                <c:pt idx="1021">
                  <c:v>40</c:v>
                </c:pt>
                <c:pt idx="1022">
                  <c:v>40</c:v>
                </c:pt>
                <c:pt idx="1023">
                  <c:v>35</c:v>
                </c:pt>
                <c:pt idx="1024">
                  <c:v>25.000000000000007</c:v>
                </c:pt>
                <c:pt idx="1025">
                  <c:v>30</c:v>
                </c:pt>
                <c:pt idx="1026">
                  <c:v>45</c:v>
                </c:pt>
                <c:pt idx="1027">
                  <c:v>35</c:v>
                </c:pt>
                <c:pt idx="1028">
                  <c:v>45</c:v>
                </c:pt>
                <c:pt idx="1029">
                  <c:v>40.000000000000007</c:v>
                </c:pt>
                <c:pt idx="1030">
                  <c:v>35</c:v>
                </c:pt>
                <c:pt idx="1031">
                  <c:v>35</c:v>
                </c:pt>
                <c:pt idx="1032">
                  <c:v>49.999999999999993</c:v>
                </c:pt>
                <c:pt idx="1033">
                  <c:v>54.999999999999993</c:v>
                </c:pt>
                <c:pt idx="1034">
                  <c:v>40</c:v>
                </c:pt>
                <c:pt idx="1035">
                  <c:v>35.000000000000007</c:v>
                </c:pt>
                <c:pt idx="1036">
                  <c:v>30.000000000000004</c:v>
                </c:pt>
                <c:pt idx="1037">
                  <c:v>30.000000000000004</c:v>
                </c:pt>
                <c:pt idx="1038">
                  <c:v>45</c:v>
                </c:pt>
                <c:pt idx="1039">
                  <c:v>50</c:v>
                </c:pt>
                <c:pt idx="1040">
                  <c:v>45</c:v>
                </c:pt>
                <c:pt idx="1041">
                  <c:v>40.000000000000007</c:v>
                </c:pt>
                <c:pt idx="1042">
                  <c:v>35</c:v>
                </c:pt>
                <c:pt idx="1043">
                  <c:v>35</c:v>
                </c:pt>
                <c:pt idx="1044">
                  <c:v>45</c:v>
                </c:pt>
                <c:pt idx="1045">
                  <c:v>50</c:v>
                </c:pt>
                <c:pt idx="1046">
                  <c:v>45</c:v>
                </c:pt>
                <c:pt idx="1047">
                  <c:v>45.000000000000007</c:v>
                </c:pt>
                <c:pt idx="1048">
                  <c:v>40</c:v>
                </c:pt>
                <c:pt idx="1049">
                  <c:v>30.000000000000004</c:v>
                </c:pt>
                <c:pt idx="1050">
                  <c:v>40</c:v>
                </c:pt>
                <c:pt idx="1051">
                  <c:v>45</c:v>
                </c:pt>
                <c:pt idx="1052">
                  <c:v>40</c:v>
                </c:pt>
                <c:pt idx="1053">
                  <c:v>35.000000000000007</c:v>
                </c:pt>
                <c:pt idx="1054">
                  <c:v>20</c:v>
                </c:pt>
                <c:pt idx="1055">
                  <c:v>20</c:v>
                </c:pt>
                <c:pt idx="1056">
                  <c:v>30</c:v>
                </c:pt>
                <c:pt idx="1057">
                  <c:v>35</c:v>
                </c:pt>
                <c:pt idx="1058">
                  <c:v>40</c:v>
                </c:pt>
                <c:pt idx="1059">
                  <c:v>30</c:v>
                </c:pt>
                <c:pt idx="1060">
                  <c:v>30</c:v>
                </c:pt>
                <c:pt idx="1061">
                  <c:v>30</c:v>
                </c:pt>
                <c:pt idx="1062">
                  <c:v>40</c:v>
                </c:pt>
                <c:pt idx="1063">
                  <c:v>44.999999999999993</c:v>
                </c:pt>
                <c:pt idx="1064">
                  <c:v>40</c:v>
                </c:pt>
                <c:pt idx="1065">
                  <c:v>30.000000000000004</c:v>
                </c:pt>
                <c:pt idx="1066">
                  <c:v>30.000000000000004</c:v>
                </c:pt>
                <c:pt idx="1067">
                  <c:v>30.000000000000004</c:v>
                </c:pt>
                <c:pt idx="1068">
                  <c:v>49.999999999999993</c:v>
                </c:pt>
                <c:pt idx="1069">
                  <c:v>54.999999999999986</c:v>
                </c:pt>
                <c:pt idx="1070">
                  <c:v>49.999999999999993</c:v>
                </c:pt>
                <c:pt idx="1071">
                  <c:v>40</c:v>
                </c:pt>
                <c:pt idx="1072">
                  <c:v>40</c:v>
                </c:pt>
                <c:pt idx="1073">
                  <c:v>40</c:v>
                </c:pt>
                <c:pt idx="1074">
                  <c:v>49.999999999999993</c:v>
                </c:pt>
                <c:pt idx="1075">
                  <c:v>54.999999999999986</c:v>
                </c:pt>
                <c:pt idx="1076">
                  <c:v>20</c:v>
                </c:pt>
                <c:pt idx="1077">
                  <c:v>30</c:v>
                </c:pt>
                <c:pt idx="1078">
                  <c:v>30</c:v>
                </c:pt>
                <c:pt idx="1079">
                  <c:v>35</c:v>
                </c:pt>
                <c:pt idx="1080">
                  <c:v>40</c:v>
                </c:pt>
                <c:pt idx="1081">
                  <c:v>35</c:v>
                </c:pt>
                <c:pt idx="1082">
                  <c:v>25</c:v>
                </c:pt>
                <c:pt idx="1083">
                  <c:v>35</c:v>
                </c:pt>
                <c:pt idx="1084">
                  <c:v>35</c:v>
                </c:pt>
                <c:pt idx="1085">
                  <c:v>35</c:v>
                </c:pt>
                <c:pt idx="1086">
                  <c:v>40</c:v>
                </c:pt>
                <c:pt idx="1087">
                  <c:v>35</c:v>
                </c:pt>
                <c:pt idx="1088">
                  <c:v>30</c:v>
                </c:pt>
                <c:pt idx="1089">
                  <c:v>40</c:v>
                </c:pt>
                <c:pt idx="1090">
                  <c:v>30</c:v>
                </c:pt>
                <c:pt idx="1091">
                  <c:v>35</c:v>
                </c:pt>
                <c:pt idx="1092">
                  <c:v>40</c:v>
                </c:pt>
                <c:pt idx="1093">
                  <c:v>35</c:v>
                </c:pt>
                <c:pt idx="1094">
                  <c:v>20</c:v>
                </c:pt>
                <c:pt idx="1095">
                  <c:v>20.000000000000007</c:v>
                </c:pt>
                <c:pt idx="1096">
                  <c:v>14.999999999999996</c:v>
                </c:pt>
                <c:pt idx="1097">
                  <c:v>20.000000000000007</c:v>
                </c:pt>
                <c:pt idx="1098">
                  <c:v>25</c:v>
                </c:pt>
                <c:pt idx="1099">
                  <c:v>20.000000000000007</c:v>
                </c:pt>
                <c:pt idx="1100">
                  <c:v>9.9999999999999964</c:v>
                </c:pt>
                <c:pt idx="1101">
                  <c:v>20.000000000000007</c:v>
                </c:pt>
                <c:pt idx="1102">
                  <c:v>14.999999999999996</c:v>
                </c:pt>
                <c:pt idx="1103">
                  <c:v>35</c:v>
                </c:pt>
                <c:pt idx="1104">
                  <c:v>50</c:v>
                </c:pt>
                <c:pt idx="1105">
                  <c:v>45</c:v>
                </c:pt>
                <c:pt idx="1106">
                  <c:v>45</c:v>
                </c:pt>
                <c:pt idx="1107">
                  <c:v>50</c:v>
                </c:pt>
                <c:pt idx="1108">
                  <c:v>45</c:v>
                </c:pt>
                <c:pt idx="1109">
                  <c:v>45</c:v>
                </c:pt>
                <c:pt idx="1110">
                  <c:v>50</c:v>
                </c:pt>
                <c:pt idx="1111">
                  <c:v>55.000000000000007</c:v>
                </c:pt>
                <c:pt idx="1112">
                  <c:v>45</c:v>
                </c:pt>
                <c:pt idx="1113">
                  <c:v>50</c:v>
                </c:pt>
                <c:pt idx="1114">
                  <c:v>45</c:v>
                </c:pt>
                <c:pt idx="1115">
                  <c:v>45</c:v>
                </c:pt>
                <c:pt idx="1116">
                  <c:v>50</c:v>
                </c:pt>
                <c:pt idx="1117">
                  <c:v>60</c:v>
                </c:pt>
                <c:pt idx="1118">
                  <c:v>40</c:v>
                </c:pt>
                <c:pt idx="1119">
                  <c:v>55.000000000000007</c:v>
                </c:pt>
                <c:pt idx="1120">
                  <c:v>55.000000000000007</c:v>
                </c:pt>
                <c:pt idx="1121">
                  <c:v>50</c:v>
                </c:pt>
                <c:pt idx="1122">
                  <c:v>55.000000000000007</c:v>
                </c:pt>
                <c:pt idx="1123">
                  <c:v>60</c:v>
                </c:pt>
                <c:pt idx="1124">
                  <c:v>55.000000000000007</c:v>
                </c:pt>
                <c:pt idx="1125">
                  <c:v>55.000000000000007</c:v>
                </c:pt>
                <c:pt idx="1126">
                  <c:v>60</c:v>
                </c:pt>
                <c:pt idx="1127">
                  <c:v>60</c:v>
                </c:pt>
                <c:pt idx="1128">
                  <c:v>45</c:v>
                </c:pt>
                <c:pt idx="1129">
                  <c:v>40</c:v>
                </c:pt>
                <c:pt idx="1130">
                  <c:v>30.000000000000004</c:v>
                </c:pt>
                <c:pt idx="1131">
                  <c:v>30.000000000000004</c:v>
                </c:pt>
                <c:pt idx="1132">
                  <c:v>35</c:v>
                </c:pt>
                <c:pt idx="1133">
                  <c:v>35</c:v>
                </c:pt>
                <c:pt idx="1134">
                  <c:v>30.000000000000004</c:v>
                </c:pt>
                <c:pt idx="1135">
                  <c:v>40</c:v>
                </c:pt>
                <c:pt idx="1136">
                  <c:v>20.000000000000004</c:v>
                </c:pt>
                <c:pt idx="1137">
                  <c:v>20.000000000000004</c:v>
                </c:pt>
                <c:pt idx="1138">
                  <c:v>45.000000000000007</c:v>
                </c:pt>
                <c:pt idx="1139">
                  <c:v>45.000000000000007</c:v>
                </c:pt>
                <c:pt idx="1140">
                  <c:v>49.999999999999993</c:v>
                </c:pt>
                <c:pt idx="1141">
                  <c:v>60</c:v>
                </c:pt>
                <c:pt idx="1142">
                  <c:v>60</c:v>
                </c:pt>
                <c:pt idx="1143">
                  <c:v>60</c:v>
                </c:pt>
                <c:pt idx="1144">
                  <c:v>65</c:v>
                </c:pt>
                <c:pt idx="1145">
                  <c:v>65</c:v>
                </c:pt>
                <c:pt idx="1146">
                  <c:v>60</c:v>
                </c:pt>
                <c:pt idx="1147">
                  <c:v>70</c:v>
                </c:pt>
                <c:pt idx="1148">
                  <c:v>40</c:v>
                </c:pt>
                <c:pt idx="1149">
                  <c:v>40</c:v>
                </c:pt>
                <c:pt idx="1150">
                  <c:v>30.000000000000004</c:v>
                </c:pt>
                <c:pt idx="1151">
                  <c:v>35</c:v>
                </c:pt>
                <c:pt idx="1152">
                  <c:v>50</c:v>
                </c:pt>
                <c:pt idx="1153">
                  <c:v>40</c:v>
                </c:pt>
                <c:pt idx="1154">
                  <c:v>40</c:v>
                </c:pt>
                <c:pt idx="1155">
                  <c:v>40</c:v>
                </c:pt>
                <c:pt idx="1156">
                  <c:v>30.000000000000004</c:v>
                </c:pt>
                <c:pt idx="1157">
                  <c:v>35</c:v>
                </c:pt>
                <c:pt idx="1158">
                  <c:v>50</c:v>
                </c:pt>
                <c:pt idx="1159">
                  <c:v>40</c:v>
                </c:pt>
                <c:pt idx="1160">
                  <c:v>40</c:v>
                </c:pt>
                <c:pt idx="1161">
                  <c:v>40</c:v>
                </c:pt>
                <c:pt idx="1162">
                  <c:v>30.000000000000004</c:v>
                </c:pt>
                <c:pt idx="1163">
                  <c:v>35</c:v>
                </c:pt>
                <c:pt idx="1164">
                  <c:v>50</c:v>
                </c:pt>
                <c:pt idx="1165">
                  <c:v>40</c:v>
                </c:pt>
                <c:pt idx="1166">
                  <c:v>40</c:v>
                </c:pt>
                <c:pt idx="1167">
                  <c:v>40</c:v>
                </c:pt>
                <c:pt idx="1168">
                  <c:v>30.000000000000004</c:v>
                </c:pt>
                <c:pt idx="1169">
                  <c:v>35</c:v>
                </c:pt>
                <c:pt idx="1170">
                  <c:v>50</c:v>
                </c:pt>
                <c:pt idx="1171">
                  <c:v>40</c:v>
                </c:pt>
                <c:pt idx="1172">
                  <c:v>54.999999999999993</c:v>
                </c:pt>
                <c:pt idx="1173">
                  <c:v>50</c:v>
                </c:pt>
                <c:pt idx="1174">
                  <c:v>45</c:v>
                </c:pt>
                <c:pt idx="1175">
                  <c:v>45</c:v>
                </c:pt>
                <c:pt idx="1176">
                  <c:v>54.999999999999993</c:v>
                </c:pt>
                <c:pt idx="1177">
                  <c:v>60</c:v>
                </c:pt>
                <c:pt idx="1178">
                  <c:v>54.999999999999993</c:v>
                </c:pt>
                <c:pt idx="1179">
                  <c:v>50</c:v>
                </c:pt>
                <c:pt idx="1180">
                  <c:v>45</c:v>
                </c:pt>
                <c:pt idx="1181">
                  <c:v>45</c:v>
                </c:pt>
                <c:pt idx="1182">
                  <c:v>54.999999999999993</c:v>
                </c:pt>
                <c:pt idx="1183">
                  <c:v>60</c:v>
                </c:pt>
                <c:pt idx="1184">
                  <c:v>54.999999999999993</c:v>
                </c:pt>
                <c:pt idx="1185">
                  <c:v>50</c:v>
                </c:pt>
                <c:pt idx="1186">
                  <c:v>45</c:v>
                </c:pt>
                <c:pt idx="1187">
                  <c:v>45</c:v>
                </c:pt>
                <c:pt idx="1188">
                  <c:v>54.999999999999993</c:v>
                </c:pt>
                <c:pt idx="1189">
                  <c:v>60</c:v>
                </c:pt>
                <c:pt idx="1190">
                  <c:v>54.999999999999993</c:v>
                </c:pt>
                <c:pt idx="1191">
                  <c:v>50</c:v>
                </c:pt>
                <c:pt idx="1192">
                  <c:v>45</c:v>
                </c:pt>
                <c:pt idx="1193">
                  <c:v>45</c:v>
                </c:pt>
                <c:pt idx="1194">
                  <c:v>54.999999999999993</c:v>
                </c:pt>
                <c:pt idx="1195">
                  <c:v>60</c:v>
                </c:pt>
                <c:pt idx="1196">
                  <c:v>54.999999999999993</c:v>
                </c:pt>
                <c:pt idx="1197">
                  <c:v>50</c:v>
                </c:pt>
                <c:pt idx="1198">
                  <c:v>45</c:v>
                </c:pt>
                <c:pt idx="1199">
                  <c:v>45</c:v>
                </c:pt>
                <c:pt idx="1200">
                  <c:v>54.999999999999993</c:v>
                </c:pt>
                <c:pt idx="1201">
                  <c:v>60</c:v>
                </c:pt>
                <c:pt idx="1202">
                  <c:v>60</c:v>
                </c:pt>
                <c:pt idx="1203">
                  <c:v>55.000000000000007</c:v>
                </c:pt>
                <c:pt idx="1204">
                  <c:v>55.000000000000007</c:v>
                </c:pt>
                <c:pt idx="1205">
                  <c:v>55.000000000000007</c:v>
                </c:pt>
                <c:pt idx="1206">
                  <c:v>65</c:v>
                </c:pt>
                <c:pt idx="1207">
                  <c:v>70</c:v>
                </c:pt>
                <c:pt idx="1208">
                  <c:v>65</c:v>
                </c:pt>
                <c:pt idx="1209">
                  <c:v>55.000000000000007</c:v>
                </c:pt>
                <c:pt idx="1210">
                  <c:v>55.000000000000007</c:v>
                </c:pt>
                <c:pt idx="1211">
                  <c:v>55.000000000000007</c:v>
                </c:pt>
                <c:pt idx="1212">
                  <c:v>65</c:v>
                </c:pt>
                <c:pt idx="1213">
                  <c:v>70</c:v>
                </c:pt>
                <c:pt idx="1214">
                  <c:v>65</c:v>
                </c:pt>
                <c:pt idx="1215">
                  <c:v>55.000000000000007</c:v>
                </c:pt>
                <c:pt idx="1216">
                  <c:v>55.000000000000007</c:v>
                </c:pt>
                <c:pt idx="1217">
                  <c:v>55.000000000000007</c:v>
                </c:pt>
                <c:pt idx="1218">
                  <c:v>65</c:v>
                </c:pt>
                <c:pt idx="1219">
                  <c:v>70</c:v>
                </c:pt>
                <c:pt idx="1220">
                  <c:v>35</c:v>
                </c:pt>
                <c:pt idx="1221">
                  <c:v>45</c:v>
                </c:pt>
                <c:pt idx="1222">
                  <c:v>45</c:v>
                </c:pt>
                <c:pt idx="1223">
                  <c:v>45</c:v>
                </c:pt>
                <c:pt idx="1224">
                  <c:v>55.000000000000007</c:v>
                </c:pt>
                <c:pt idx="1225">
                  <c:v>55.000000000000007</c:v>
                </c:pt>
                <c:pt idx="1226">
                  <c:v>55.000000000000007</c:v>
                </c:pt>
                <c:pt idx="1227">
                  <c:v>45</c:v>
                </c:pt>
                <c:pt idx="1228">
                  <c:v>49.999999999999993</c:v>
                </c:pt>
                <c:pt idx="1229">
                  <c:v>65.000000000000014</c:v>
                </c:pt>
                <c:pt idx="1230">
                  <c:v>55.000000000000007</c:v>
                </c:pt>
                <c:pt idx="1231">
                  <c:v>55.000000000000007</c:v>
                </c:pt>
                <c:pt idx="1232">
                  <c:v>55.000000000000007</c:v>
                </c:pt>
                <c:pt idx="1233">
                  <c:v>45</c:v>
                </c:pt>
                <c:pt idx="1234">
                  <c:v>49.999999999999993</c:v>
                </c:pt>
                <c:pt idx="1235">
                  <c:v>65.000000000000014</c:v>
                </c:pt>
                <c:pt idx="1236">
                  <c:v>55.000000000000007</c:v>
                </c:pt>
                <c:pt idx="1237">
                  <c:v>55.000000000000007</c:v>
                </c:pt>
                <c:pt idx="1238">
                  <c:v>55.000000000000007</c:v>
                </c:pt>
                <c:pt idx="1239">
                  <c:v>45</c:v>
                </c:pt>
                <c:pt idx="1240">
                  <c:v>49.999999999999993</c:v>
                </c:pt>
                <c:pt idx="1241">
                  <c:v>60.000000000000007</c:v>
                </c:pt>
                <c:pt idx="1242">
                  <c:v>50</c:v>
                </c:pt>
                <c:pt idx="1243">
                  <c:v>65</c:v>
                </c:pt>
                <c:pt idx="1244">
                  <c:v>60.000000000000007</c:v>
                </c:pt>
                <c:pt idx="1245">
                  <c:v>55.000000000000007</c:v>
                </c:pt>
                <c:pt idx="1246">
                  <c:v>55.000000000000007</c:v>
                </c:pt>
                <c:pt idx="1247">
                  <c:v>65</c:v>
                </c:pt>
                <c:pt idx="1248">
                  <c:v>70</c:v>
                </c:pt>
                <c:pt idx="1249">
                  <c:v>65</c:v>
                </c:pt>
                <c:pt idx="1250">
                  <c:v>60.000000000000007</c:v>
                </c:pt>
                <c:pt idx="1251">
                  <c:v>55.000000000000007</c:v>
                </c:pt>
                <c:pt idx="1252">
                  <c:v>55.000000000000007</c:v>
                </c:pt>
                <c:pt idx="1253">
                  <c:v>65</c:v>
                </c:pt>
                <c:pt idx="1254">
                  <c:v>70</c:v>
                </c:pt>
                <c:pt idx="1255">
                  <c:v>65</c:v>
                </c:pt>
                <c:pt idx="1256">
                  <c:v>60.000000000000007</c:v>
                </c:pt>
                <c:pt idx="1257">
                  <c:v>55.000000000000007</c:v>
                </c:pt>
                <c:pt idx="1258">
                  <c:v>55.000000000000007</c:v>
                </c:pt>
                <c:pt idx="1259">
                  <c:v>65</c:v>
                </c:pt>
                <c:pt idx="1260">
                  <c:v>70</c:v>
                </c:pt>
                <c:pt idx="1261">
                  <c:v>65</c:v>
                </c:pt>
                <c:pt idx="1262">
                  <c:v>60.000000000000007</c:v>
                </c:pt>
                <c:pt idx="1263">
                  <c:v>55.000000000000007</c:v>
                </c:pt>
                <c:pt idx="1264">
                  <c:v>55.000000000000007</c:v>
                </c:pt>
                <c:pt idx="1265">
                  <c:v>65</c:v>
                </c:pt>
                <c:pt idx="1266">
                  <c:v>70</c:v>
                </c:pt>
                <c:pt idx="1267">
                  <c:v>65</c:v>
                </c:pt>
                <c:pt idx="1268">
                  <c:v>60.000000000000007</c:v>
                </c:pt>
                <c:pt idx="1269">
                  <c:v>55.000000000000007</c:v>
                </c:pt>
                <c:pt idx="1270">
                  <c:v>55.000000000000007</c:v>
                </c:pt>
                <c:pt idx="1271">
                  <c:v>65</c:v>
                </c:pt>
                <c:pt idx="1272">
                  <c:v>70</c:v>
                </c:pt>
                <c:pt idx="1273">
                  <c:v>70</c:v>
                </c:pt>
                <c:pt idx="1274">
                  <c:v>65.000000000000014</c:v>
                </c:pt>
                <c:pt idx="1275">
                  <c:v>65.000000000000014</c:v>
                </c:pt>
                <c:pt idx="1276">
                  <c:v>65.000000000000014</c:v>
                </c:pt>
                <c:pt idx="1277">
                  <c:v>75.000000000000014</c:v>
                </c:pt>
                <c:pt idx="1278">
                  <c:v>80</c:v>
                </c:pt>
                <c:pt idx="1279">
                  <c:v>75.000000000000014</c:v>
                </c:pt>
                <c:pt idx="1280">
                  <c:v>65.000000000000014</c:v>
                </c:pt>
                <c:pt idx="1281">
                  <c:v>65.000000000000014</c:v>
                </c:pt>
                <c:pt idx="1282">
                  <c:v>65.000000000000014</c:v>
                </c:pt>
                <c:pt idx="1283">
                  <c:v>75.000000000000014</c:v>
                </c:pt>
                <c:pt idx="1284">
                  <c:v>80</c:v>
                </c:pt>
                <c:pt idx="1285">
                  <c:v>75.000000000000014</c:v>
                </c:pt>
                <c:pt idx="1286">
                  <c:v>65.000000000000014</c:v>
                </c:pt>
                <c:pt idx="1287">
                  <c:v>35</c:v>
                </c:pt>
                <c:pt idx="1288">
                  <c:v>45</c:v>
                </c:pt>
                <c:pt idx="1289">
                  <c:v>45</c:v>
                </c:pt>
                <c:pt idx="1290">
                  <c:v>45</c:v>
                </c:pt>
                <c:pt idx="1291">
                  <c:v>50</c:v>
                </c:pt>
                <c:pt idx="1292">
                  <c:v>45</c:v>
                </c:pt>
                <c:pt idx="1293">
                  <c:v>35</c:v>
                </c:pt>
                <c:pt idx="1294">
                  <c:v>45</c:v>
                </c:pt>
                <c:pt idx="1295">
                  <c:v>45</c:v>
                </c:pt>
                <c:pt idx="1296">
                  <c:v>45</c:v>
                </c:pt>
                <c:pt idx="1297">
                  <c:v>50</c:v>
                </c:pt>
                <c:pt idx="1298">
                  <c:v>45</c:v>
                </c:pt>
                <c:pt idx="1299">
                  <c:v>45</c:v>
                </c:pt>
                <c:pt idx="1300">
                  <c:v>54.999999999999993</c:v>
                </c:pt>
                <c:pt idx="1301">
                  <c:v>59.999999999999986</c:v>
                </c:pt>
                <c:pt idx="1302">
                  <c:v>54.999999999999993</c:v>
                </c:pt>
                <c:pt idx="1303">
                  <c:v>60</c:v>
                </c:pt>
                <c:pt idx="1304">
                  <c:v>54.999999999999993</c:v>
                </c:pt>
                <c:pt idx="1305">
                  <c:v>60</c:v>
                </c:pt>
                <c:pt idx="1306">
                  <c:v>65</c:v>
                </c:pt>
                <c:pt idx="1307">
                  <c:v>65</c:v>
                </c:pt>
                <c:pt idx="1308">
                  <c:v>50</c:v>
                </c:pt>
                <c:pt idx="1309">
                  <c:v>55.000000000000007</c:v>
                </c:pt>
                <c:pt idx="1310">
                  <c:v>70</c:v>
                </c:pt>
                <c:pt idx="1311">
                  <c:v>54.999999999999993</c:v>
                </c:pt>
                <c:pt idx="1312">
                  <c:v>60</c:v>
                </c:pt>
                <c:pt idx="1313">
                  <c:v>60</c:v>
                </c:pt>
                <c:pt idx="1314">
                  <c:v>54.999999999999993</c:v>
                </c:pt>
                <c:pt idx="1315">
                  <c:v>60</c:v>
                </c:pt>
                <c:pt idx="1316">
                  <c:v>75</c:v>
                </c:pt>
                <c:pt idx="1317">
                  <c:v>70</c:v>
                </c:pt>
                <c:pt idx="1318">
                  <c:v>75</c:v>
                </c:pt>
                <c:pt idx="1319">
                  <c:v>75</c:v>
                </c:pt>
                <c:pt idx="1320">
                  <c:v>75</c:v>
                </c:pt>
                <c:pt idx="1321">
                  <c:v>85.000000000000014</c:v>
                </c:pt>
                <c:pt idx="1322">
                  <c:v>100</c:v>
                </c:pt>
                <c:pt idx="1323">
                  <c:v>80</c:v>
                </c:pt>
                <c:pt idx="1324">
                  <c:v>85.000000000000014</c:v>
                </c:pt>
                <c:pt idx="1325">
                  <c:v>85.000000000000014</c:v>
                </c:pt>
                <c:pt idx="1326">
                  <c:v>80</c:v>
                </c:pt>
                <c:pt idx="1327">
                  <c:v>85.000000000000014</c:v>
                </c:pt>
                <c:pt idx="1328">
                  <c:v>100</c:v>
                </c:pt>
                <c:pt idx="1329">
                  <c:v>85.000000000000014</c:v>
                </c:pt>
                <c:pt idx="1330">
                  <c:v>75.000000000000014</c:v>
                </c:pt>
                <c:pt idx="1331">
                  <c:v>70</c:v>
                </c:pt>
                <c:pt idx="1332">
                  <c:v>70</c:v>
                </c:pt>
                <c:pt idx="1333">
                  <c:v>70</c:v>
                </c:pt>
                <c:pt idx="1334">
                  <c:v>75</c:v>
                </c:pt>
                <c:pt idx="1335">
                  <c:v>65.000000000000014</c:v>
                </c:pt>
                <c:pt idx="1336">
                  <c:v>70.000000000000014</c:v>
                </c:pt>
                <c:pt idx="1337">
                  <c:v>65.000000000000014</c:v>
                </c:pt>
                <c:pt idx="1338">
                  <c:v>65.000000000000014</c:v>
                </c:pt>
                <c:pt idx="1339">
                  <c:v>75.000000000000014</c:v>
                </c:pt>
                <c:pt idx="1340">
                  <c:v>60</c:v>
                </c:pt>
                <c:pt idx="1341">
                  <c:v>55.000000000000007</c:v>
                </c:pt>
                <c:pt idx="1342">
                  <c:v>65.000000000000014</c:v>
                </c:pt>
                <c:pt idx="1343">
                  <c:v>60.000000000000007</c:v>
                </c:pt>
                <c:pt idx="1344">
                  <c:v>55.000000000000007</c:v>
                </c:pt>
                <c:pt idx="1345">
                  <c:v>65</c:v>
                </c:pt>
                <c:pt idx="1346">
                  <c:v>70</c:v>
                </c:pt>
                <c:pt idx="1347">
                  <c:v>55.000000000000007</c:v>
                </c:pt>
                <c:pt idx="1348">
                  <c:v>60.000000000000007</c:v>
                </c:pt>
                <c:pt idx="1349">
                  <c:v>55.000000000000007</c:v>
                </c:pt>
                <c:pt idx="1350">
                  <c:v>65.000000000000014</c:v>
                </c:pt>
                <c:pt idx="1351">
                  <c:v>85.000000000000014</c:v>
                </c:pt>
                <c:pt idx="1352">
                  <c:v>90.000000000000014</c:v>
                </c:pt>
                <c:pt idx="1353">
                  <c:v>75.000000000000014</c:v>
                </c:pt>
                <c:pt idx="1354">
                  <c:v>85.000000000000014</c:v>
                </c:pt>
                <c:pt idx="1355">
                  <c:v>80.000000000000014</c:v>
                </c:pt>
                <c:pt idx="1356">
                  <c:v>80.000000000000014</c:v>
                </c:pt>
                <c:pt idx="1357">
                  <c:v>90.000000000000014</c:v>
                </c:pt>
                <c:pt idx="1358">
                  <c:v>95.000000000000014</c:v>
                </c:pt>
                <c:pt idx="1359">
                  <c:v>40</c:v>
                </c:pt>
                <c:pt idx="1360">
                  <c:v>50</c:v>
                </c:pt>
                <c:pt idx="1361">
                  <c:v>50</c:v>
                </c:pt>
                <c:pt idx="1362">
                  <c:v>50</c:v>
                </c:pt>
                <c:pt idx="1363">
                  <c:v>55.000000000000007</c:v>
                </c:pt>
                <c:pt idx="1364">
                  <c:v>50</c:v>
                </c:pt>
                <c:pt idx="1365">
                  <c:v>40</c:v>
                </c:pt>
                <c:pt idx="1366">
                  <c:v>50</c:v>
                </c:pt>
                <c:pt idx="1367">
                  <c:v>50</c:v>
                </c:pt>
                <c:pt idx="1368">
                  <c:v>50</c:v>
                </c:pt>
                <c:pt idx="1369">
                  <c:v>55.000000000000007</c:v>
                </c:pt>
                <c:pt idx="1370">
                  <c:v>50</c:v>
                </c:pt>
                <c:pt idx="1371">
                  <c:v>50</c:v>
                </c:pt>
                <c:pt idx="1372">
                  <c:v>60</c:v>
                </c:pt>
                <c:pt idx="1373">
                  <c:v>64.999999999999986</c:v>
                </c:pt>
                <c:pt idx="1374">
                  <c:v>60</c:v>
                </c:pt>
                <c:pt idx="1375">
                  <c:v>65</c:v>
                </c:pt>
                <c:pt idx="1376">
                  <c:v>60</c:v>
                </c:pt>
                <c:pt idx="1377">
                  <c:v>65</c:v>
                </c:pt>
                <c:pt idx="1378">
                  <c:v>70</c:v>
                </c:pt>
                <c:pt idx="1379">
                  <c:v>70</c:v>
                </c:pt>
                <c:pt idx="1380">
                  <c:v>55.000000000000007</c:v>
                </c:pt>
                <c:pt idx="1381">
                  <c:v>60.000000000000007</c:v>
                </c:pt>
                <c:pt idx="1382">
                  <c:v>75.000000000000014</c:v>
                </c:pt>
                <c:pt idx="1383">
                  <c:v>60</c:v>
                </c:pt>
                <c:pt idx="1384">
                  <c:v>65</c:v>
                </c:pt>
                <c:pt idx="1385">
                  <c:v>65</c:v>
                </c:pt>
                <c:pt idx="1386">
                  <c:v>60</c:v>
                </c:pt>
                <c:pt idx="1387">
                  <c:v>54.999999999999993</c:v>
                </c:pt>
                <c:pt idx="1388">
                  <c:v>70</c:v>
                </c:pt>
                <c:pt idx="1389">
                  <c:v>64.999999999999986</c:v>
                </c:pt>
                <c:pt idx="1390">
                  <c:v>70</c:v>
                </c:pt>
                <c:pt idx="1391">
                  <c:v>85</c:v>
                </c:pt>
                <c:pt idx="1392">
                  <c:v>85</c:v>
                </c:pt>
                <c:pt idx="1393">
                  <c:v>95</c:v>
                </c:pt>
                <c:pt idx="1394">
                  <c:v>110.00000000000001</c:v>
                </c:pt>
                <c:pt idx="1395">
                  <c:v>90</c:v>
                </c:pt>
                <c:pt idx="1396">
                  <c:v>95</c:v>
                </c:pt>
                <c:pt idx="1397">
                  <c:v>95</c:v>
                </c:pt>
                <c:pt idx="1398">
                  <c:v>90</c:v>
                </c:pt>
                <c:pt idx="1399">
                  <c:v>95</c:v>
                </c:pt>
                <c:pt idx="1400">
                  <c:v>110.00000000000001</c:v>
                </c:pt>
                <c:pt idx="1401">
                  <c:v>95</c:v>
                </c:pt>
                <c:pt idx="1402">
                  <c:v>85.000000000000014</c:v>
                </c:pt>
                <c:pt idx="1403">
                  <c:v>80</c:v>
                </c:pt>
                <c:pt idx="1404">
                  <c:v>80</c:v>
                </c:pt>
                <c:pt idx="1405">
                  <c:v>80</c:v>
                </c:pt>
                <c:pt idx="1406">
                  <c:v>85</c:v>
                </c:pt>
                <c:pt idx="1407">
                  <c:v>60.000000000000007</c:v>
                </c:pt>
                <c:pt idx="1408">
                  <c:v>65.000000000000014</c:v>
                </c:pt>
                <c:pt idx="1409">
                  <c:v>60.000000000000007</c:v>
                </c:pt>
                <c:pt idx="1410">
                  <c:v>60.000000000000007</c:v>
                </c:pt>
                <c:pt idx="1411">
                  <c:v>70</c:v>
                </c:pt>
                <c:pt idx="1412">
                  <c:v>54.999999999999993</c:v>
                </c:pt>
                <c:pt idx="1413">
                  <c:v>50</c:v>
                </c:pt>
                <c:pt idx="1414">
                  <c:v>65.000000000000014</c:v>
                </c:pt>
                <c:pt idx="1415">
                  <c:v>60.000000000000007</c:v>
                </c:pt>
                <c:pt idx="1416">
                  <c:v>55.000000000000007</c:v>
                </c:pt>
                <c:pt idx="1417">
                  <c:v>65</c:v>
                </c:pt>
                <c:pt idx="1418">
                  <c:v>70</c:v>
                </c:pt>
                <c:pt idx="1419">
                  <c:v>55.000000000000007</c:v>
                </c:pt>
                <c:pt idx="1420">
                  <c:v>60.000000000000007</c:v>
                </c:pt>
                <c:pt idx="1421">
                  <c:v>55.000000000000007</c:v>
                </c:pt>
                <c:pt idx="1422">
                  <c:v>65.000000000000014</c:v>
                </c:pt>
                <c:pt idx="1423">
                  <c:v>85.000000000000014</c:v>
                </c:pt>
                <c:pt idx="1424">
                  <c:v>90.000000000000014</c:v>
                </c:pt>
                <c:pt idx="1425">
                  <c:v>75.000000000000014</c:v>
                </c:pt>
                <c:pt idx="1426">
                  <c:v>85.000000000000014</c:v>
                </c:pt>
                <c:pt idx="1427">
                  <c:v>80.000000000000014</c:v>
                </c:pt>
                <c:pt idx="1428">
                  <c:v>80.000000000000014</c:v>
                </c:pt>
                <c:pt idx="1429">
                  <c:v>90.000000000000014</c:v>
                </c:pt>
                <c:pt idx="1430">
                  <c:v>95.000000000000014</c:v>
                </c:pt>
                <c:pt idx="1431">
                  <c:v>45</c:v>
                </c:pt>
                <c:pt idx="1432">
                  <c:v>45</c:v>
                </c:pt>
                <c:pt idx="1433">
                  <c:v>35</c:v>
                </c:pt>
                <c:pt idx="1434">
                  <c:v>40</c:v>
                </c:pt>
                <c:pt idx="1435">
                  <c:v>55.000000000000007</c:v>
                </c:pt>
                <c:pt idx="1436">
                  <c:v>45</c:v>
                </c:pt>
                <c:pt idx="1437">
                  <c:v>45</c:v>
                </c:pt>
                <c:pt idx="1438">
                  <c:v>45</c:v>
                </c:pt>
                <c:pt idx="1439">
                  <c:v>35</c:v>
                </c:pt>
                <c:pt idx="1440">
                  <c:v>40</c:v>
                </c:pt>
                <c:pt idx="1441">
                  <c:v>55.000000000000007</c:v>
                </c:pt>
                <c:pt idx="1442">
                  <c:v>45</c:v>
                </c:pt>
                <c:pt idx="1443">
                  <c:v>45</c:v>
                </c:pt>
                <c:pt idx="1444">
                  <c:v>45</c:v>
                </c:pt>
                <c:pt idx="1445">
                  <c:v>35</c:v>
                </c:pt>
                <c:pt idx="1446">
                  <c:v>40</c:v>
                </c:pt>
                <c:pt idx="1447">
                  <c:v>55.000000000000007</c:v>
                </c:pt>
                <c:pt idx="1448">
                  <c:v>45</c:v>
                </c:pt>
                <c:pt idx="1449">
                  <c:v>45</c:v>
                </c:pt>
                <c:pt idx="1450">
                  <c:v>45</c:v>
                </c:pt>
                <c:pt idx="1451">
                  <c:v>35</c:v>
                </c:pt>
                <c:pt idx="1452">
                  <c:v>40</c:v>
                </c:pt>
                <c:pt idx="1453">
                  <c:v>55.000000000000007</c:v>
                </c:pt>
                <c:pt idx="1454">
                  <c:v>45</c:v>
                </c:pt>
                <c:pt idx="1455">
                  <c:v>55.000000000000007</c:v>
                </c:pt>
                <c:pt idx="1456">
                  <c:v>55.000000000000007</c:v>
                </c:pt>
                <c:pt idx="1457">
                  <c:v>50</c:v>
                </c:pt>
                <c:pt idx="1458">
                  <c:v>50</c:v>
                </c:pt>
                <c:pt idx="1459">
                  <c:v>60</c:v>
                </c:pt>
                <c:pt idx="1460">
                  <c:v>65</c:v>
                </c:pt>
                <c:pt idx="1461">
                  <c:v>60</c:v>
                </c:pt>
                <c:pt idx="1462">
                  <c:v>55.000000000000007</c:v>
                </c:pt>
                <c:pt idx="1463">
                  <c:v>50</c:v>
                </c:pt>
                <c:pt idx="1464">
                  <c:v>50</c:v>
                </c:pt>
                <c:pt idx="1465">
                  <c:v>65</c:v>
                </c:pt>
                <c:pt idx="1466">
                  <c:v>70</c:v>
                </c:pt>
                <c:pt idx="1467">
                  <c:v>65</c:v>
                </c:pt>
                <c:pt idx="1468">
                  <c:v>60.000000000000007</c:v>
                </c:pt>
                <c:pt idx="1469">
                  <c:v>55.000000000000007</c:v>
                </c:pt>
                <c:pt idx="1470">
                  <c:v>55.000000000000007</c:v>
                </c:pt>
                <c:pt idx="1471">
                  <c:v>65</c:v>
                </c:pt>
                <c:pt idx="1472">
                  <c:v>70</c:v>
                </c:pt>
                <c:pt idx="1473">
                  <c:v>65</c:v>
                </c:pt>
                <c:pt idx="1474">
                  <c:v>60.000000000000007</c:v>
                </c:pt>
                <c:pt idx="1475">
                  <c:v>55.000000000000007</c:v>
                </c:pt>
                <c:pt idx="1476">
                  <c:v>45</c:v>
                </c:pt>
                <c:pt idx="1477">
                  <c:v>55.000000000000007</c:v>
                </c:pt>
                <c:pt idx="1478">
                  <c:v>60.000000000000007</c:v>
                </c:pt>
                <c:pt idx="1479">
                  <c:v>55.000000000000007</c:v>
                </c:pt>
                <c:pt idx="1480">
                  <c:v>50.000000000000014</c:v>
                </c:pt>
                <c:pt idx="1481">
                  <c:v>45</c:v>
                </c:pt>
                <c:pt idx="1482">
                  <c:v>45</c:v>
                </c:pt>
                <c:pt idx="1483">
                  <c:v>55.000000000000007</c:v>
                </c:pt>
                <c:pt idx="1484">
                  <c:v>60.000000000000007</c:v>
                </c:pt>
                <c:pt idx="1485">
                  <c:v>60.000000000000007</c:v>
                </c:pt>
                <c:pt idx="1486">
                  <c:v>50.000000000000014</c:v>
                </c:pt>
                <c:pt idx="1487">
                  <c:v>50.000000000000014</c:v>
                </c:pt>
                <c:pt idx="1488">
                  <c:v>50.000000000000014</c:v>
                </c:pt>
                <c:pt idx="1489">
                  <c:v>60.000000000000007</c:v>
                </c:pt>
                <c:pt idx="1490">
                  <c:v>65</c:v>
                </c:pt>
                <c:pt idx="1491">
                  <c:v>60.000000000000007</c:v>
                </c:pt>
                <c:pt idx="1492">
                  <c:v>50.000000000000014</c:v>
                </c:pt>
                <c:pt idx="1493">
                  <c:v>50.000000000000014</c:v>
                </c:pt>
                <c:pt idx="1494">
                  <c:v>50.000000000000014</c:v>
                </c:pt>
                <c:pt idx="1495">
                  <c:v>65</c:v>
                </c:pt>
                <c:pt idx="1496">
                  <c:v>70</c:v>
                </c:pt>
                <c:pt idx="1497">
                  <c:v>65</c:v>
                </c:pt>
                <c:pt idx="1498">
                  <c:v>55.000000000000007</c:v>
                </c:pt>
                <c:pt idx="1499">
                  <c:v>55.000000000000007</c:v>
                </c:pt>
                <c:pt idx="1500">
                  <c:v>55.000000000000007</c:v>
                </c:pt>
                <c:pt idx="1501">
                  <c:v>65</c:v>
                </c:pt>
                <c:pt idx="1502">
                  <c:v>70</c:v>
                </c:pt>
                <c:pt idx="1503">
                  <c:v>40</c:v>
                </c:pt>
                <c:pt idx="1504">
                  <c:v>40</c:v>
                </c:pt>
                <c:pt idx="1505">
                  <c:v>30.000000000000004</c:v>
                </c:pt>
                <c:pt idx="1506">
                  <c:v>35</c:v>
                </c:pt>
                <c:pt idx="1507">
                  <c:v>50</c:v>
                </c:pt>
                <c:pt idx="1508">
                  <c:v>40</c:v>
                </c:pt>
                <c:pt idx="1509">
                  <c:v>40</c:v>
                </c:pt>
                <c:pt idx="1510">
                  <c:v>40</c:v>
                </c:pt>
                <c:pt idx="1511">
                  <c:v>30.000000000000004</c:v>
                </c:pt>
                <c:pt idx="1512">
                  <c:v>35</c:v>
                </c:pt>
                <c:pt idx="1513">
                  <c:v>50</c:v>
                </c:pt>
                <c:pt idx="1514">
                  <c:v>40</c:v>
                </c:pt>
                <c:pt idx="1515">
                  <c:v>40</c:v>
                </c:pt>
                <c:pt idx="1516">
                  <c:v>40</c:v>
                </c:pt>
                <c:pt idx="1517">
                  <c:v>30.000000000000004</c:v>
                </c:pt>
                <c:pt idx="1518">
                  <c:v>35</c:v>
                </c:pt>
                <c:pt idx="1519">
                  <c:v>50</c:v>
                </c:pt>
                <c:pt idx="1520">
                  <c:v>40</c:v>
                </c:pt>
                <c:pt idx="1521">
                  <c:v>40</c:v>
                </c:pt>
                <c:pt idx="1522">
                  <c:v>40</c:v>
                </c:pt>
                <c:pt idx="1523">
                  <c:v>30.000000000000004</c:v>
                </c:pt>
                <c:pt idx="1524">
                  <c:v>35</c:v>
                </c:pt>
                <c:pt idx="1525">
                  <c:v>50</c:v>
                </c:pt>
                <c:pt idx="1526">
                  <c:v>40</c:v>
                </c:pt>
                <c:pt idx="1527">
                  <c:v>50</c:v>
                </c:pt>
                <c:pt idx="1528">
                  <c:v>45.000000000000007</c:v>
                </c:pt>
                <c:pt idx="1529">
                  <c:v>40</c:v>
                </c:pt>
                <c:pt idx="1530">
                  <c:v>40</c:v>
                </c:pt>
                <c:pt idx="1531">
                  <c:v>50</c:v>
                </c:pt>
                <c:pt idx="1532">
                  <c:v>55.000000000000007</c:v>
                </c:pt>
                <c:pt idx="1533">
                  <c:v>50</c:v>
                </c:pt>
                <c:pt idx="1534">
                  <c:v>45.000000000000007</c:v>
                </c:pt>
                <c:pt idx="1535">
                  <c:v>40</c:v>
                </c:pt>
                <c:pt idx="1536">
                  <c:v>40</c:v>
                </c:pt>
                <c:pt idx="1537">
                  <c:v>50</c:v>
                </c:pt>
                <c:pt idx="1538">
                  <c:v>55.000000000000007</c:v>
                </c:pt>
                <c:pt idx="1539">
                  <c:v>50</c:v>
                </c:pt>
                <c:pt idx="1540">
                  <c:v>45.000000000000007</c:v>
                </c:pt>
                <c:pt idx="1541">
                  <c:v>40</c:v>
                </c:pt>
                <c:pt idx="1542">
                  <c:v>40</c:v>
                </c:pt>
                <c:pt idx="1543">
                  <c:v>50</c:v>
                </c:pt>
                <c:pt idx="1544">
                  <c:v>55.000000000000007</c:v>
                </c:pt>
                <c:pt idx="1545">
                  <c:v>50</c:v>
                </c:pt>
                <c:pt idx="1546">
                  <c:v>45.000000000000007</c:v>
                </c:pt>
                <c:pt idx="1547">
                  <c:v>40</c:v>
                </c:pt>
                <c:pt idx="1548">
                  <c:v>40</c:v>
                </c:pt>
                <c:pt idx="1549">
                  <c:v>50</c:v>
                </c:pt>
                <c:pt idx="1550">
                  <c:v>55.000000000000007</c:v>
                </c:pt>
                <c:pt idx="1551">
                  <c:v>50</c:v>
                </c:pt>
                <c:pt idx="1552">
                  <c:v>45.000000000000007</c:v>
                </c:pt>
                <c:pt idx="1553">
                  <c:v>40</c:v>
                </c:pt>
                <c:pt idx="1554">
                  <c:v>40</c:v>
                </c:pt>
                <c:pt idx="1555">
                  <c:v>50</c:v>
                </c:pt>
                <c:pt idx="1556">
                  <c:v>55.000000000000007</c:v>
                </c:pt>
                <c:pt idx="1557">
                  <c:v>55.000000000000007</c:v>
                </c:pt>
                <c:pt idx="1558">
                  <c:v>45.000000000000007</c:v>
                </c:pt>
                <c:pt idx="1559">
                  <c:v>45.000000000000007</c:v>
                </c:pt>
                <c:pt idx="1560">
                  <c:v>45.000000000000007</c:v>
                </c:pt>
                <c:pt idx="1561">
                  <c:v>55.000000000000007</c:v>
                </c:pt>
                <c:pt idx="1562">
                  <c:v>60</c:v>
                </c:pt>
                <c:pt idx="1563">
                  <c:v>55.000000000000007</c:v>
                </c:pt>
                <c:pt idx="1564">
                  <c:v>45.000000000000007</c:v>
                </c:pt>
                <c:pt idx="1565">
                  <c:v>45.000000000000007</c:v>
                </c:pt>
                <c:pt idx="1566">
                  <c:v>45.000000000000007</c:v>
                </c:pt>
                <c:pt idx="1567">
                  <c:v>55.000000000000007</c:v>
                </c:pt>
                <c:pt idx="1568">
                  <c:v>60</c:v>
                </c:pt>
                <c:pt idx="1569">
                  <c:v>55.000000000000007</c:v>
                </c:pt>
                <c:pt idx="1570">
                  <c:v>45.000000000000007</c:v>
                </c:pt>
                <c:pt idx="1571">
                  <c:v>45.000000000000007</c:v>
                </c:pt>
                <c:pt idx="1572">
                  <c:v>45.000000000000007</c:v>
                </c:pt>
                <c:pt idx="1573">
                  <c:v>55.000000000000007</c:v>
                </c:pt>
                <c:pt idx="1574">
                  <c:v>60</c:v>
                </c:pt>
                <c:pt idx="1575">
                  <c:v>30.000000000000004</c:v>
                </c:pt>
                <c:pt idx="1576">
                  <c:v>40</c:v>
                </c:pt>
                <c:pt idx="1577">
                  <c:v>40</c:v>
                </c:pt>
                <c:pt idx="1578">
                  <c:v>40</c:v>
                </c:pt>
                <c:pt idx="1579">
                  <c:v>45.000000000000007</c:v>
                </c:pt>
                <c:pt idx="1580">
                  <c:v>40</c:v>
                </c:pt>
                <c:pt idx="1581">
                  <c:v>30.000000000000004</c:v>
                </c:pt>
                <c:pt idx="1582">
                  <c:v>40</c:v>
                </c:pt>
                <c:pt idx="1583">
                  <c:v>40</c:v>
                </c:pt>
                <c:pt idx="1584">
                  <c:v>40</c:v>
                </c:pt>
                <c:pt idx="1585">
                  <c:v>45.000000000000007</c:v>
                </c:pt>
                <c:pt idx="1586">
                  <c:v>40</c:v>
                </c:pt>
                <c:pt idx="1587">
                  <c:v>40</c:v>
                </c:pt>
                <c:pt idx="1588">
                  <c:v>50</c:v>
                </c:pt>
                <c:pt idx="1589">
                  <c:v>54.999999999999993</c:v>
                </c:pt>
                <c:pt idx="1590">
                  <c:v>50</c:v>
                </c:pt>
                <c:pt idx="1591">
                  <c:v>55.000000000000007</c:v>
                </c:pt>
                <c:pt idx="1592">
                  <c:v>50</c:v>
                </c:pt>
                <c:pt idx="1593">
                  <c:v>55.000000000000007</c:v>
                </c:pt>
                <c:pt idx="1594">
                  <c:v>60.000000000000007</c:v>
                </c:pt>
                <c:pt idx="1595">
                  <c:v>60.000000000000007</c:v>
                </c:pt>
                <c:pt idx="1596">
                  <c:v>45.000000000000007</c:v>
                </c:pt>
                <c:pt idx="1597">
                  <c:v>50.000000000000014</c:v>
                </c:pt>
                <c:pt idx="1598">
                  <c:v>65.000000000000014</c:v>
                </c:pt>
                <c:pt idx="1599">
                  <c:v>50</c:v>
                </c:pt>
                <c:pt idx="1600">
                  <c:v>55.000000000000007</c:v>
                </c:pt>
                <c:pt idx="1601">
                  <c:v>55.000000000000007</c:v>
                </c:pt>
                <c:pt idx="1602">
                  <c:v>50</c:v>
                </c:pt>
                <c:pt idx="1603">
                  <c:v>44.999999999999993</c:v>
                </c:pt>
                <c:pt idx="1604">
                  <c:v>60</c:v>
                </c:pt>
                <c:pt idx="1605">
                  <c:v>54.999999999999993</c:v>
                </c:pt>
                <c:pt idx="1606">
                  <c:v>64.999999999999986</c:v>
                </c:pt>
                <c:pt idx="1607">
                  <c:v>80</c:v>
                </c:pt>
                <c:pt idx="1608">
                  <c:v>80</c:v>
                </c:pt>
                <c:pt idx="1609">
                  <c:v>90</c:v>
                </c:pt>
                <c:pt idx="1610">
                  <c:v>105</c:v>
                </c:pt>
                <c:pt idx="1611">
                  <c:v>85</c:v>
                </c:pt>
                <c:pt idx="1612">
                  <c:v>90</c:v>
                </c:pt>
                <c:pt idx="1613">
                  <c:v>90</c:v>
                </c:pt>
                <c:pt idx="1614">
                  <c:v>85</c:v>
                </c:pt>
                <c:pt idx="1615">
                  <c:v>90</c:v>
                </c:pt>
                <c:pt idx="1616">
                  <c:v>105</c:v>
                </c:pt>
                <c:pt idx="1617">
                  <c:v>90</c:v>
                </c:pt>
                <c:pt idx="1618">
                  <c:v>80</c:v>
                </c:pt>
                <c:pt idx="1619">
                  <c:v>70</c:v>
                </c:pt>
                <c:pt idx="1620">
                  <c:v>70</c:v>
                </c:pt>
                <c:pt idx="1621">
                  <c:v>70</c:v>
                </c:pt>
                <c:pt idx="1622">
                  <c:v>75</c:v>
                </c:pt>
                <c:pt idx="1623">
                  <c:v>50.000000000000014</c:v>
                </c:pt>
                <c:pt idx="1624">
                  <c:v>55.000000000000014</c:v>
                </c:pt>
                <c:pt idx="1625">
                  <c:v>50.000000000000014</c:v>
                </c:pt>
                <c:pt idx="1626">
                  <c:v>50.000000000000014</c:v>
                </c:pt>
                <c:pt idx="1627">
                  <c:v>60.000000000000007</c:v>
                </c:pt>
                <c:pt idx="1628">
                  <c:v>44.999999999999993</c:v>
                </c:pt>
                <c:pt idx="1629">
                  <c:v>40</c:v>
                </c:pt>
                <c:pt idx="1630">
                  <c:v>55.000000000000014</c:v>
                </c:pt>
                <c:pt idx="1631">
                  <c:v>50.000000000000014</c:v>
                </c:pt>
                <c:pt idx="1632">
                  <c:v>45.000000000000007</c:v>
                </c:pt>
                <c:pt idx="1633">
                  <c:v>55.000000000000007</c:v>
                </c:pt>
                <c:pt idx="1634">
                  <c:v>60.000000000000007</c:v>
                </c:pt>
                <c:pt idx="1635">
                  <c:v>45.000000000000007</c:v>
                </c:pt>
                <c:pt idx="1636">
                  <c:v>50.000000000000014</c:v>
                </c:pt>
                <c:pt idx="1637">
                  <c:v>45.000000000000007</c:v>
                </c:pt>
                <c:pt idx="1638">
                  <c:v>55.000000000000014</c:v>
                </c:pt>
                <c:pt idx="1639">
                  <c:v>75.000000000000014</c:v>
                </c:pt>
                <c:pt idx="1640">
                  <c:v>80.000000000000014</c:v>
                </c:pt>
                <c:pt idx="1641">
                  <c:v>65.000000000000014</c:v>
                </c:pt>
                <c:pt idx="1642">
                  <c:v>75.000000000000028</c:v>
                </c:pt>
                <c:pt idx="1643">
                  <c:v>70.000000000000014</c:v>
                </c:pt>
                <c:pt idx="1644">
                  <c:v>70.000000000000014</c:v>
                </c:pt>
                <c:pt idx="1645">
                  <c:v>80.000000000000014</c:v>
                </c:pt>
                <c:pt idx="1646">
                  <c:v>85.000000000000014</c:v>
                </c:pt>
                <c:pt idx="1647">
                  <c:v>35</c:v>
                </c:pt>
                <c:pt idx="1648">
                  <c:v>35</c:v>
                </c:pt>
                <c:pt idx="1649">
                  <c:v>25</c:v>
                </c:pt>
                <c:pt idx="1650">
                  <c:v>29.999999999999993</c:v>
                </c:pt>
                <c:pt idx="1651">
                  <c:v>45.000000000000007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25</c:v>
                </c:pt>
                <c:pt idx="1656">
                  <c:v>29.999999999999993</c:v>
                </c:pt>
                <c:pt idx="1657">
                  <c:v>45.000000000000007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25</c:v>
                </c:pt>
                <c:pt idx="1662">
                  <c:v>29.999999999999993</c:v>
                </c:pt>
                <c:pt idx="1663">
                  <c:v>45.000000000000007</c:v>
                </c:pt>
                <c:pt idx="1664">
                  <c:v>35</c:v>
                </c:pt>
                <c:pt idx="1665">
                  <c:v>35</c:v>
                </c:pt>
                <c:pt idx="1666">
                  <c:v>40</c:v>
                </c:pt>
                <c:pt idx="1667">
                  <c:v>30.000000000000004</c:v>
                </c:pt>
                <c:pt idx="1668">
                  <c:v>35</c:v>
                </c:pt>
                <c:pt idx="1669">
                  <c:v>50</c:v>
                </c:pt>
                <c:pt idx="1670">
                  <c:v>40</c:v>
                </c:pt>
                <c:pt idx="1671">
                  <c:v>50</c:v>
                </c:pt>
                <c:pt idx="1672">
                  <c:v>50</c:v>
                </c:pt>
                <c:pt idx="1673">
                  <c:v>45</c:v>
                </c:pt>
                <c:pt idx="1674">
                  <c:v>45</c:v>
                </c:pt>
                <c:pt idx="1675">
                  <c:v>54.999999999999993</c:v>
                </c:pt>
                <c:pt idx="1676">
                  <c:v>60</c:v>
                </c:pt>
                <c:pt idx="1677">
                  <c:v>54.999999999999993</c:v>
                </c:pt>
                <c:pt idx="1678">
                  <c:v>50</c:v>
                </c:pt>
                <c:pt idx="1679">
                  <c:v>45</c:v>
                </c:pt>
                <c:pt idx="1680">
                  <c:v>45</c:v>
                </c:pt>
                <c:pt idx="1681">
                  <c:v>60</c:v>
                </c:pt>
                <c:pt idx="1682">
                  <c:v>65</c:v>
                </c:pt>
                <c:pt idx="1683">
                  <c:v>60</c:v>
                </c:pt>
                <c:pt idx="1684">
                  <c:v>55.000000000000007</c:v>
                </c:pt>
                <c:pt idx="1685">
                  <c:v>50</c:v>
                </c:pt>
                <c:pt idx="1686">
                  <c:v>50</c:v>
                </c:pt>
                <c:pt idx="1687">
                  <c:v>60</c:v>
                </c:pt>
                <c:pt idx="1688">
                  <c:v>65</c:v>
                </c:pt>
                <c:pt idx="1689">
                  <c:v>60</c:v>
                </c:pt>
                <c:pt idx="1690">
                  <c:v>55.000000000000007</c:v>
                </c:pt>
                <c:pt idx="1691">
                  <c:v>45.000000000000007</c:v>
                </c:pt>
                <c:pt idx="1692">
                  <c:v>35</c:v>
                </c:pt>
                <c:pt idx="1693">
                  <c:v>45.000000000000007</c:v>
                </c:pt>
                <c:pt idx="1694">
                  <c:v>50.000000000000014</c:v>
                </c:pt>
                <c:pt idx="1695">
                  <c:v>45.000000000000007</c:v>
                </c:pt>
                <c:pt idx="1696">
                  <c:v>40.000000000000014</c:v>
                </c:pt>
                <c:pt idx="1697">
                  <c:v>35</c:v>
                </c:pt>
                <c:pt idx="1698">
                  <c:v>35</c:v>
                </c:pt>
                <c:pt idx="1699">
                  <c:v>45.000000000000007</c:v>
                </c:pt>
                <c:pt idx="1700">
                  <c:v>50.000000000000014</c:v>
                </c:pt>
                <c:pt idx="1701">
                  <c:v>50.000000000000014</c:v>
                </c:pt>
                <c:pt idx="1702">
                  <c:v>40.000000000000014</c:v>
                </c:pt>
                <c:pt idx="1703">
                  <c:v>40.000000000000014</c:v>
                </c:pt>
                <c:pt idx="1704">
                  <c:v>40.000000000000014</c:v>
                </c:pt>
                <c:pt idx="1705">
                  <c:v>50.000000000000014</c:v>
                </c:pt>
                <c:pt idx="1706">
                  <c:v>55.000000000000007</c:v>
                </c:pt>
                <c:pt idx="1707">
                  <c:v>50.000000000000014</c:v>
                </c:pt>
                <c:pt idx="1708">
                  <c:v>45.000000000000014</c:v>
                </c:pt>
                <c:pt idx="1709">
                  <c:v>45.000000000000014</c:v>
                </c:pt>
                <c:pt idx="1710">
                  <c:v>45.000000000000014</c:v>
                </c:pt>
                <c:pt idx="1711">
                  <c:v>60</c:v>
                </c:pt>
                <c:pt idx="1712">
                  <c:v>64.999999999999986</c:v>
                </c:pt>
                <c:pt idx="1713">
                  <c:v>60</c:v>
                </c:pt>
                <c:pt idx="1714">
                  <c:v>50</c:v>
                </c:pt>
                <c:pt idx="1715">
                  <c:v>50</c:v>
                </c:pt>
                <c:pt idx="1716">
                  <c:v>50</c:v>
                </c:pt>
                <c:pt idx="1717">
                  <c:v>60</c:v>
                </c:pt>
                <c:pt idx="1718">
                  <c:v>64.999999999999986</c:v>
                </c:pt>
                <c:pt idx="1719">
                  <c:v>30</c:v>
                </c:pt>
                <c:pt idx="1720">
                  <c:v>30</c:v>
                </c:pt>
                <c:pt idx="1721">
                  <c:v>20</c:v>
                </c:pt>
                <c:pt idx="1722">
                  <c:v>25.000000000000007</c:v>
                </c:pt>
                <c:pt idx="1723">
                  <c:v>40</c:v>
                </c:pt>
                <c:pt idx="1724">
                  <c:v>30</c:v>
                </c:pt>
                <c:pt idx="1725">
                  <c:v>30</c:v>
                </c:pt>
                <c:pt idx="1726">
                  <c:v>30</c:v>
                </c:pt>
                <c:pt idx="1727">
                  <c:v>20</c:v>
                </c:pt>
                <c:pt idx="1728">
                  <c:v>25.000000000000007</c:v>
                </c:pt>
                <c:pt idx="1729">
                  <c:v>40</c:v>
                </c:pt>
                <c:pt idx="1730">
                  <c:v>30</c:v>
                </c:pt>
                <c:pt idx="1731">
                  <c:v>35</c:v>
                </c:pt>
                <c:pt idx="1732">
                  <c:v>35</c:v>
                </c:pt>
                <c:pt idx="1733">
                  <c:v>25.000000000000007</c:v>
                </c:pt>
                <c:pt idx="1734">
                  <c:v>30</c:v>
                </c:pt>
                <c:pt idx="1735">
                  <c:v>45</c:v>
                </c:pt>
                <c:pt idx="1736">
                  <c:v>35</c:v>
                </c:pt>
                <c:pt idx="1737">
                  <c:v>35</c:v>
                </c:pt>
                <c:pt idx="1738">
                  <c:v>30.000000000000004</c:v>
                </c:pt>
                <c:pt idx="1739">
                  <c:v>20.000000000000007</c:v>
                </c:pt>
                <c:pt idx="1740">
                  <c:v>25</c:v>
                </c:pt>
                <c:pt idx="1741">
                  <c:v>40</c:v>
                </c:pt>
                <c:pt idx="1742">
                  <c:v>30.000000000000004</c:v>
                </c:pt>
                <c:pt idx="1743">
                  <c:v>40</c:v>
                </c:pt>
                <c:pt idx="1744">
                  <c:v>35.000000000000007</c:v>
                </c:pt>
                <c:pt idx="1745">
                  <c:v>30.000000000000004</c:v>
                </c:pt>
                <c:pt idx="1746">
                  <c:v>30.000000000000004</c:v>
                </c:pt>
                <c:pt idx="1747">
                  <c:v>44.999999999999993</c:v>
                </c:pt>
                <c:pt idx="1748">
                  <c:v>49.999999999999993</c:v>
                </c:pt>
                <c:pt idx="1749">
                  <c:v>35</c:v>
                </c:pt>
                <c:pt idx="1750">
                  <c:v>30.000000000000011</c:v>
                </c:pt>
                <c:pt idx="1751">
                  <c:v>25.000000000000007</c:v>
                </c:pt>
                <c:pt idx="1752">
                  <c:v>25.000000000000007</c:v>
                </c:pt>
                <c:pt idx="1753">
                  <c:v>40</c:v>
                </c:pt>
                <c:pt idx="1754">
                  <c:v>45</c:v>
                </c:pt>
                <c:pt idx="1755">
                  <c:v>40</c:v>
                </c:pt>
                <c:pt idx="1756">
                  <c:v>35.000000000000007</c:v>
                </c:pt>
                <c:pt idx="1757">
                  <c:v>30.000000000000004</c:v>
                </c:pt>
                <c:pt idx="1758">
                  <c:v>30.000000000000004</c:v>
                </c:pt>
                <c:pt idx="1759">
                  <c:v>40</c:v>
                </c:pt>
                <c:pt idx="1760">
                  <c:v>45</c:v>
                </c:pt>
                <c:pt idx="1761">
                  <c:v>40</c:v>
                </c:pt>
                <c:pt idx="1762">
                  <c:v>40.000000000000007</c:v>
                </c:pt>
                <c:pt idx="1763">
                  <c:v>35</c:v>
                </c:pt>
                <c:pt idx="1764">
                  <c:v>25.000000000000007</c:v>
                </c:pt>
                <c:pt idx="1765">
                  <c:v>35</c:v>
                </c:pt>
                <c:pt idx="1766">
                  <c:v>40</c:v>
                </c:pt>
                <c:pt idx="1767">
                  <c:v>35</c:v>
                </c:pt>
                <c:pt idx="1768">
                  <c:v>30.000000000000011</c:v>
                </c:pt>
                <c:pt idx="1769">
                  <c:v>15.000000000000002</c:v>
                </c:pt>
                <c:pt idx="1770">
                  <c:v>15.000000000000002</c:v>
                </c:pt>
                <c:pt idx="1771">
                  <c:v>25</c:v>
                </c:pt>
                <c:pt idx="1772">
                  <c:v>30.000000000000004</c:v>
                </c:pt>
                <c:pt idx="1773">
                  <c:v>35</c:v>
                </c:pt>
                <c:pt idx="1774">
                  <c:v>25</c:v>
                </c:pt>
                <c:pt idx="1775">
                  <c:v>25</c:v>
                </c:pt>
                <c:pt idx="1776">
                  <c:v>25</c:v>
                </c:pt>
                <c:pt idx="1777">
                  <c:v>35</c:v>
                </c:pt>
                <c:pt idx="1778">
                  <c:v>39.999999999999993</c:v>
                </c:pt>
                <c:pt idx="1779">
                  <c:v>35</c:v>
                </c:pt>
                <c:pt idx="1780">
                  <c:v>25.000000000000007</c:v>
                </c:pt>
                <c:pt idx="1781">
                  <c:v>25.000000000000007</c:v>
                </c:pt>
                <c:pt idx="1782">
                  <c:v>25.000000000000007</c:v>
                </c:pt>
                <c:pt idx="1783">
                  <c:v>44.999999999999993</c:v>
                </c:pt>
                <c:pt idx="1784">
                  <c:v>49.999999999999986</c:v>
                </c:pt>
                <c:pt idx="1785">
                  <c:v>44.999999999999993</c:v>
                </c:pt>
                <c:pt idx="1786">
                  <c:v>35</c:v>
                </c:pt>
                <c:pt idx="1787">
                  <c:v>35</c:v>
                </c:pt>
                <c:pt idx="1788">
                  <c:v>35</c:v>
                </c:pt>
                <c:pt idx="1789">
                  <c:v>44.999999999999993</c:v>
                </c:pt>
                <c:pt idx="1790">
                  <c:v>49.999999999999986</c:v>
                </c:pt>
                <c:pt idx="1791">
                  <c:v>25</c:v>
                </c:pt>
                <c:pt idx="1792">
                  <c:v>25</c:v>
                </c:pt>
                <c:pt idx="1793">
                  <c:v>15.000000000000002</c:v>
                </c:pt>
                <c:pt idx="1794">
                  <c:v>20.000000000000007</c:v>
                </c:pt>
                <c:pt idx="1795">
                  <c:v>35</c:v>
                </c:pt>
                <c:pt idx="1796">
                  <c:v>25</c:v>
                </c:pt>
                <c:pt idx="1797">
                  <c:v>25</c:v>
                </c:pt>
                <c:pt idx="1798">
                  <c:v>25</c:v>
                </c:pt>
                <c:pt idx="1799">
                  <c:v>15.000000000000002</c:v>
                </c:pt>
                <c:pt idx="1800">
                  <c:v>20.000000000000007</c:v>
                </c:pt>
                <c:pt idx="1801">
                  <c:v>35</c:v>
                </c:pt>
                <c:pt idx="1802">
                  <c:v>25</c:v>
                </c:pt>
                <c:pt idx="1803">
                  <c:v>30.000000000000004</c:v>
                </c:pt>
                <c:pt idx="1804">
                  <c:v>30.000000000000004</c:v>
                </c:pt>
                <c:pt idx="1805">
                  <c:v>20.000000000000007</c:v>
                </c:pt>
                <c:pt idx="1806">
                  <c:v>25</c:v>
                </c:pt>
                <c:pt idx="1807">
                  <c:v>40</c:v>
                </c:pt>
                <c:pt idx="1808">
                  <c:v>30.000000000000004</c:v>
                </c:pt>
                <c:pt idx="1809">
                  <c:v>30.000000000000004</c:v>
                </c:pt>
                <c:pt idx="1810">
                  <c:v>25.000000000000007</c:v>
                </c:pt>
                <c:pt idx="1811">
                  <c:v>15.000000000000007</c:v>
                </c:pt>
                <c:pt idx="1812">
                  <c:v>20</c:v>
                </c:pt>
                <c:pt idx="1813">
                  <c:v>35</c:v>
                </c:pt>
                <c:pt idx="1814">
                  <c:v>25.000000000000007</c:v>
                </c:pt>
                <c:pt idx="1815">
                  <c:v>35</c:v>
                </c:pt>
                <c:pt idx="1816">
                  <c:v>30.000000000000011</c:v>
                </c:pt>
                <c:pt idx="1817">
                  <c:v>25.000000000000007</c:v>
                </c:pt>
                <c:pt idx="1818">
                  <c:v>25.000000000000007</c:v>
                </c:pt>
                <c:pt idx="1819">
                  <c:v>40</c:v>
                </c:pt>
                <c:pt idx="1820">
                  <c:v>44.999999999999993</c:v>
                </c:pt>
                <c:pt idx="1821">
                  <c:v>30.000000000000004</c:v>
                </c:pt>
                <c:pt idx="1822">
                  <c:v>25.000000000000011</c:v>
                </c:pt>
                <c:pt idx="1823">
                  <c:v>20.000000000000007</c:v>
                </c:pt>
                <c:pt idx="1824">
                  <c:v>20.000000000000007</c:v>
                </c:pt>
                <c:pt idx="1825">
                  <c:v>35</c:v>
                </c:pt>
                <c:pt idx="1826">
                  <c:v>40</c:v>
                </c:pt>
                <c:pt idx="1827">
                  <c:v>35</c:v>
                </c:pt>
                <c:pt idx="1828">
                  <c:v>30.000000000000011</c:v>
                </c:pt>
                <c:pt idx="1829">
                  <c:v>25.000000000000007</c:v>
                </c:pt>
                <c:pt idx="1830">
                  <c:v>25.000000000000007</c:v>
                </c:pt>
                <c:pt idx="1831">
                  <c:v>35</c:v>
                </c:pt>
                <c:pt idx="1832">
                  <c:v>40</c:v>
                </c:pt>
                <c:pt idx="1833">
                  <c:v>35</c:v>
                </c:pt>
                <c:pt idx="1834">
                  <c:v>35.000000000000007</c:v>
                </c:pt>
                <c:pt idx="1835">
                  <c:v>30.000000000000004</c:v>
                </c:pt>
                <c:pt idx="1836">
                  <c:v>20.000000000000007</c:v>
                </c:pt>
                <c:pt idx="1837">
                  <c:v>30.000000000000004</c:v>
                </c:pt>
                <c:pt idx="1838">
                  <c:v>35</c:v>
                </c:pt>
                <c:pt idx="1839">
                  <c:v>30.000000000000004</c:v>
                </c:pt>
                <c:pt idx="1840">
                  <c:v>25.000000000000011</c:v>
                </c:pt>
                <c:pt idx="1841">
                  <c:v>10.000000000000002</c:v>
                </c:pt>
                <c:pt idx="1842">
                  <c:v>10.000000000000002</c:v>
                </c:pt>
                <c:pt idx="1843">
                  <c:v>20</c:v>
                </c:pt>
                <c:pt idx="1844">
                  <c:v>25.000000000000007</c:v>
                </c:pt>
                <c:pt idx="1845">
                  <c:v>30</c:v>
                </c:pt>
                <c:pt idx="1846">
                  <c:v>20</c:v>
                </c:pt>
                <c:pt idx="1847">
                  <c:v>20</c:v>
                </c:pt>
                <c:pt idx="1848">
                  <c:v>20</c:v>
                </c:pt>
                <c:pt idx="1849">
                  <c:v>30</c:v>
                </c:pt>
                <c:pt idx="1850">
                  <c:v>34.999999999999993</c:v>
                </c:pt>
                <c:pt idx="1851">
                  <c:v>30.000000000000004</c:v>
                </c:pt>
                <c:pt idx="1852">
                  <c:v>20.000000000000007</c:v>
                </c:pt>
                <c:pt idx="1853">
                  <c:v>20.000000000000007</c:v>
                </c:pt>
                <c:pt idx="1854">
                  <c:v>20.000000000000007</c:v>
                </c:pt>
                <c:pt idx="1855">
                  <c:v>40</c:v>
                </c:pt>
                <c:pt idx="1856">
                  <c:v>44.999999999999986</c:v>
                </c:pt>
                <c:pt idx="1857">
                  <c:v>40</c:v>
                </c:pt>
                <c:pt idx="1858">
                  <c:v>30.000000000000004</c:v>
                </c:pt>
                <c:pt idx="1859">
                  <c:v>30.000000000000004</c:v>
                </c:pt>
                <c:pt idx="1860">
                  <c:v>30.000000000000004</c:v>
                </c:pt>
                <c:pt idx="1861">
                  <c:v>40</c:v>
                </c:pt>
                <c:pt idx="1862">
                  <c:v>44.999999999999986</c:v>
                </c:pt>
                <c:pt idx="1863">
                  <c:v>30.000000000000004</c:v>
                </c:pt>
                <c:pt idx="1864">
                  <c:v>40</c:v>
                </c:pt>
                <c:pt idx="1865">
                  <c:v>40</c:v>
                </c:pt>
                <c:pt idx="1866">
                  <c:v>40</c:v>
                </c:pt>
                <c:pt idx="1867">
                  <c:v>45.000000000000007</c:v>
                </c:pt>
                <c:pt idx="1868">
                  <c:v>40</c:v>
                </c:pt>
                <c:pt idx="1869">
                  <c:v>30.000000000000004</c:v>
                </c:pt>
                <c:pt idx="1870">
                  <c:v>40</c:v>
                </c:pt>
                <c:pt idx="1871">
                  <c:v>40</c:v>
                </c:pt>
                <c:pt idx="1872">
                  <c:v>40</c:v>
                </c:pt>
                <c:pt idx="1873">
                  <c:v>45.000000000000007</c:v>
                </c:pt>
                <c:pt idx="1874">
                  <c:v>40</c:v>
                </c:pt>
                <c:pt idx="1875">
                  <c:v>40</c:v>
                </c:pt>
                <c:pt idx="1876">
                  <c:v>50</c:v>
                </c:pt>
                <c:pt idx="1877">
                  <c:v>54.999999999999993</c:v>
                </c:pt>
                <c:pt idx="1878">
                  <c:v>50</c:v>
                </c:pt>
                <c:pt idx="1879">
                  <c:v>55.000000000000007</c:v>
                </c:pt>
                <c:pt idx="1880">
                  <c:v>50</c:v>
                </c:pt>
                <c:pt idx="1881">
                  <c:v>55.000000000000007</c:v>
                </c:pt>
                <c:pt idx="1882">
                  <c:v>60.000000000000007</c:v>
                </c:pt>
                <c:pt idx="1883">
                  <c:v>60.000000000000007</c:v>
                </c:pt>
                <c:pt idx="1884">
                  <c:v>45.000000000000007</c:v>
                </c:pt>
                <c:pt idx="1885">
                  <c:v>50.000000000000014</c:v>
                </c:pt>
                <c:pt idx="1886">
                  <c:v>65.000000000000014</c:v>
                </c:pt>
                <c:pt idx="1887">
                  <c:v>50</c:v>
                </c:pt>
                <c:pt idx="1888">
                  <c:v>55.000000000000007</c:v>
                </c:pt>
                <c:pt idx="1889">
                  <c:v>55.000000000000007</c:v>
                </c:pt>
                <c:pt idx="1890">
                  <c:v>50</c:v>
                </c:pt>
                <c:pt idx="1891">
                  <c:v>44.999999999999993</c:v>
                </c:pt>
                <c:pt idx="1892">
                  <c:v>60</c:v>
                </c:pt>
                <c:pt idx="1893">
                  <c:v>54.999999999999993</c:v>
                </c:pt>
                <c:pt idx="1894">
                  <c:v>64.999999999999986</c:v>
                </c:pt>
                <c:pt idx="1895">
                  <c:v>80</c:v>
                </c:pt>
                <c:pt idx="1896">
                  <c:v>80</c:v>
                </c:pt>
                <c:pt idx="1897">
                  <c:v>90</c:v>
                </c:pt>
                <c:pt idx="1898">
                  <c:v>105</c:v>
                </c:pt>
                <c:pt idx="1899">
                  <c:v>85</c:v>
                </c:pt>
                <c:pt idx="1900">
                  <c:v>90</c:v>
                </c:pt>
                <c:pt idx="1901">
                  <c:v>90</c:v>
                </c:pt>
                <c:pt idx="1902">
                  <c:v>85</c:v>
                </c:pt>
                <c:pt idx="1903">
                  <c:v>90</c:v>
                </c:pt>
                <c:pt idx="1904">
                  <c:v>105</c:v>
                </c:pt>
                <c:pt idx="1905">
                  <c:v>90</c:v>
                </c:pt>
                <c:pt idx="1906">
                  <c:v>80</c:v>
                </c:pt>
                <c:pt idx="1907">
                  <c:v>70</c:v>
                </c:pt>
                <c:pt idx="1908">
                  <c:v>70</c:v>
                </c:pt>
                <c:pt idx="1909">
                  <c:v>70</c:v>
                </c:pt>
                <c:pt idx="1910">
                  <c:v>75</c:v>
                </c:pt>
                <c:pt idx="1911">
                  <c:v>50.000000000000014</c:v>
                </c:pt>
                <c:pt idx="1912">
                  <c:v>55.000000000000014</c:v>
                </c:pt>
                <c:pt idx="1913">
                  <c:v>50.000000000000014</c:v>
                </c:pt>
                <c:pt idx="1914">
                  <c:v>50.000000000000014</c:v>
                </c:pt>
                <c:pt idx="1915">
                  <c:v>60.000000000000007</c:v>
                </c:pt>
                <c:pt idx="1916">
                  <c:v>44.999999999999993</c:v>
                </c:pt>
                <c:pt idx="1917">
                  <c:v>40</c:v>
                </c:pt>
                <c:pt idx="1918">
                  <c:v>55.000000000000014</c:v>
                </c:pt>
                <c:pt idx="1919">
                  <c:v>50.000000000000014</c:v>
                </c:pt>
                <c:pt idx="1920">
                  <c:v>45.000000000000007</c:v>
                </c:pt>
                <c:pt idx="1921">
                  <c:v>55.000000000000007</c:v>
                </c:pt>
                <c:pt idx="1922">
                  <c:v>60.000000000000007</c:v>
                </c:pt>
                <c:pt idx="1923">
                  <c:v>45.000000000000007</c:v>
                </c:pt>
                <c:pt idx="1924">
                  <c:v>50.000000000000014</c:v>
                </c:pt>
                <c:pt idx="1925">
                  <c:v>45.000000000000007</c:v>
                </c:pt>
                <c:pt idx="1926">
                  <c:v>55.000000000000014</c:v>
                </c:pt>
                <c:pt idx="1927">
                  <c:v>75.000000000000014</c:v>
                </c:pt>
                <c:pt idx="1928">
                  <c:v>80.000000000000014</c:v>
                </c:pt>
                <c:pt idx="1929">
                  <c:v>65.000000000000014</c:v>
                </c:pt>
                <c:pt idx="1930">
                  <c:v>75.000000000000028</c:v>
                </c:pt>
                <c:pt idx="1931">
                  <c:v>70.000000000000014</c:v>
                </c:pt>
                <c:pt idx="1932">
                  <c:v>70.000000000000014</c:v>
                </c:pt>
                <c:pt idx="1933">
                  <c:v>80.000000000000014</c:v>
                </c:pt>
                <c:pt idx="1934">
                  <c:v>85.000000000000014</c:v>
                </c:pt>
                <c:pt idx="1935">
                  <c:v>35</c:v>
                </c:pt>
                <c:pt idx="1936">
                  <c:v>45</c:v>
                </c:pt>
                <c:pt idx="1937">
                  <c:v>45</c:v>
                </c:pt>
                <c:pt idx="1938">
                  <c:v>45</c:v>
                </c:pt>
                <c:pt idx="1939">
                  <c:v>50.000000000000014</c:v>
                </c:pt>
                <c:pt idx="1940">
                  <c:v>45</c:v>
                </c:pt>
                <c:pt idx="1941">
                  <c:v>35</c:v>
                </c:pt>
                <c:pt idx="1942">
                  <c:v>45</c:v>
                </c:pt>
                <c:pt idx="1943">
                  <c:v>45</c:v>
                </c:pt>
                <c:pt idx="1944">
                  <c:v>45</c:v>
                </c:pt>
                <c:pt idx="1945">
                  <c:v>50.000000000000014</c:v>
                </c:pt>
                <c:pt idx="1946">
                  <c:v>45</c:v>
                </c:pt>
                <c:pt idx="1947">
                  <c:v>45</c:v>
                </c:pt>
                <c:pt idx="1948">
                  <c:v>55.000000000000007</c:v>
                </c:pt>
                <c:pt idx="1949">
                  <c:v>60</c:v>
                </c:pt>
                <c:pt idx="1950">
                  <c:v>55.000000000000007</c:v>
                </c:pt>
                <c:pt idx="1951">
                  <c:v>60.000000000000007</c:v>
                </c:pt>
                <c:pt idx="1952">
                  <c:v>45</c:v>
                </c:pt>
                <c:pt idx="1953">
                  <c:v>50</c:v>
                </c:pt>
                <c:pt idx="1954">
                  <c:v>55.000000000000007</c:v>
                </c:pt>
                <c:pt idx="1955">
                  <c:v>55.000000000000007</c:v>
                </c:pt>
                <c:pt idx="1956">
                  <c:v>40.000000000000007</c:v>
                </c:pt>
                <c:pt idx="1957">
                  <c:v>45.000000000000014</c:v>
                </c:pt>
                <c:pt idx="1958">
                  <c:v>60.000000000000007</c:v>
                </c:pt>
                <c:pt idx="1959">
                  <c:v>45</c:v>
                </c:pt>
                <c:pt idx="1960">
                  <c:v>50</c:v>
                </c:pt>
                <c:pt idx="1961">
                  <c:v>50</c:v>
                </c:pt>
                <c:pt idx="1962">
                  <c:v>45</c:v>
                </c:pt>
                <c:pt idx="1963">
                  <c:v>40</c:v>
                </c:pt>
                <c:pt idx="1964">
                  <c:v>65</c:v>
                </c:pt>
                <c:pt idx="1965">
                  <c:v>60</c:v>
                </c:pt>
                <c:pt idx="1966">
                  <c:v>70</c:v>
                </c:pt>
                <c:pt idx="1967">
                  <c:v>85</c:v>
                </c:pt>
                <c:pt idx="1968">
                  <c:v>85</c:v>
                </c:pt>
                <c:pt idx="1969">
                  <c:v>95</c:v>
                </c:pt>
                <c:pt idx="1970">
                  <c:v>110.00000000000001</c:v>
                </c:pt>
                <c:pt idx="1971">
                  <c:v>90</c:v>
                </c:pt>
                <c:pt idx="1972">
                  <c:v>95</c:v>
                </c:pt>
                <c:pt idx="1973">
                  <c:v>95</c:v>
                </c:pt>
                <c:pt idx="1974">
                  <c:v>90</c:v>
                </c:pt>
                <c:pt idx="1975">
                  <c:v>95</c:v>
                </c:pt>
                <c:pt idx="1976">
                  <c:v>110.00000000000001</c:v>
                </c:pt>
                <c:pt idx="1977">
                  <c:v>95</c:v>
                </c:pt>
                <c:pt idx="1978">
                  <c:v>85.000000000000014</c:v>
                </c:pt>
                <c:pt idx="1979">
                  <c:v>75.000000000000014</c:v>
                </c:pt>
                <c:pt idx="1980">
                  <c:v>75.000000000000014</c:v>
                </c:pt>
                <c:pt idx="1981">
                  <c:v>64.999999999999986</c:v>
                </c:pt>
                <c:pt idx="1982">
                  <c:v>70</c:v>
                </c:pt>
                <c:pt idx="1983">
                  <c:v>45.000000000000014</c:v>
                </c:pt>
                <c:pt idx="1984">
                  <c:v>50.000000000000014</c:v>
                </c:pt>
                <c:pt idx="1985">
                  <c:v>45.000000000000014</c:v>
                </c:pt>
                <c:pt idx="1986">
                  <c:v>45.000000000000014</c:v>
                </c:pt>
                <c:pt idx="1987">
                  <c:v>55.000000000000007</c:v>
                </c:pt>
                <c:pt idx="1988">
                  <c:v>40</c:v>
                </c:pt>
                <c:pt idx="1989">
                  <c:v>35</c:v>
                </c:pt>
                <c:pt idx="1990">
                  <c:v>50.000000000000014</c:v>
                </c:pt>
                <c:pt idx="1991">
                  <c:v>45.000000000000014</c:v>
                </c:pt>
                <c:pt idx="1992">
                  <c:v>40.000000000000007</c:v>
                </c:pt>
                <c:pt idx="1993">
                  <c:v>50</c:v>
                </c:pt>
                <c:pt idx="1994">
                  <c:v>55.000000000000007</c:v>
                </c:pt>
                <c:pt idx="1995">
                  <c:v>40.000000000000007</c:v>
                </c:pt>
                <c:pt idx="1996">
                  <c:v>45.000000000000014</c:v>
                </c:pt>
                <c:pt idx="1997">
                  <c:v>40.000000000000007</c:v>
                </c:pt>
                <c:pt idx="1998">
                  <c:v>50.000000000000014</c:v>
                </c:pt>
                <c:pt idx="1999">
                  <c:v>70</c:v>
                </c:pt>
                <c:pt idx="2000">
                  <c:v>85.000000000000014</c:v>
                </c:pt>
                <c:pt idx="2001">
                  <c:v>70.000000000000014</c:v>
                </c:pt>
                <c:pt idx="2002">
                  <c:v>80.000000000000028</c:v>
                </c:pt>
                <c:pt idx="2003">
                  <c:v>75.000000000000028</c:v>
                </c:pt>
                <c:pt idx="2004">
                  <c:v>75.000000000000028</c:v>
                </c:pt>
                <c:pt idx="2005">
                  <c:v>85.000000000000014</c:v>
                </c:pt>
                <c:pt idx="2006">
                  <c:v>90.000000000000028</c:v>
                </c:pt>
                <c:pt idx="2007">
                  <c:v>20</c:v>
                </c:pt>
                <c:pt idx="2008">
                  <c:v>30</c:v>
                </c:pt>
                <c:pt idx="2009">
                  <c:v>30</c:v>
                </c:pt>
                <c:pt idx="2010">
                  <c:v>35</c:v>
                </c:pt>
                <c:pt idx="2011">
                  <c:v>40</c:v>
                </c:pt>
                <c:pt idx="2012">
                  <c:v>35</c:v>
                </c:pt>
                <c:pt idx="2013">
                  <c:v>25</c:v>
                </c:pt>
                <c:pt idx="2014">
                  <c:v>35</c:v>
                </c:pt>
                <c:pt idx="2015">
                  <c:v>35</c:v>
                </c:pt>
                <c:pt idx="2016">
                  <c:v>35</c:v>
                </c:pt>
                <c:pt idx="2017">
                  <c:v>40</c:v>
                </c:pt>
                <c:pt idx="2018">
                  <c:v>35</c:v>
                </c:pt>
                <c:pt idx="2019">
                  <c:v>30</c:v>
                </c:pt>
                <c:pt idx="2020">
                  <c:v>40</c:v>
                </c:pt>
                <c:pt idx="2021">
                  <c:v>30</c:v>
                </c:pt>
                <c:pt idx="2022">
                  <c:v>35</c:v>
                </c:pt>
                <c:pt idx="2023">
                  <c:v>40</c:v>
                </c:pt>
                <c:pt idx="2024">
                  <c:v>35</c:v>
                </c:pt>
                <c:pt idx="2025">
                  <c:v>20</c:v>
                </c:pt>
                <c:pt idx="2026">
                  <c:v>30.000000000000004</c:v>
                </c:pt>
                <c:pt idx="2027">
                  <c:v>24.999999999999996</c:v>
                </c:pt>
                <c:pt idx="2028">
                  <c:v>30.000000000000004</c:v>
                </c:pt>
                <c:pt idx="2029">
                  <c:v>35</c:v>
                </c:pt>
                <c:pt idx="2030">
                  <c:v>30.000000000000004</c:v>
                </c:pt>
                <c:pt idx="2031">
                  <c:v>20</c:v>
                </c:pt>
                <c:pt idx="2032">
                  <c:v>30.000000000000004</c:v>
                </c:pt>
                <c:pt idx="2033">
                  <c:v>24.999999999999996</c:v>
                </c:pt>
                <c:pt idx="2034">
                  <c:v>35</c:v>
                </c:pt>
                <c:pt idx="2035">
                  <c:v>50</c:v>
                </c:pt>
                <c:pt idx="2036">
                  <c:v>45</c:v>
                </c:pt>
                <c:pt idx="2037">
                  <c:v>45</c:v>
                </c:pt>
                <c:pt idx="2038">
                  <c:v>50</c:v>
                </c:pt>
                <c:pt idx="2039">
                  <c:v>50</c:v>
                </c:pt>
                <c:pt idx="2040">
                  <c:v>50</c:v>
                </c:pt>
                <c:pt idx="2041">
                  <c:v>55.000000000000007</c:v>
                </c:pt>
                <c:pt idx="2042">
                  <c:v>60.000000000000007</c:v>
                </c:pt>
                <c:pt idx="2043">
                  <c:v>50</c:v>
                </c:pt>
                <c:pt idx="2044">
                  <c:v>55.000000000000007</c:v>
                </c:pt>
                <c:pt idx="2045">
                  <c:v>50</c:v>
                </c:pt>
                <c:pt idx="2046">
                  <c:v>50</c:v>
                </c:pt>
                <c:pt idx="2047">
                  <c:v>55.000000000000007</c:v>
                </c:pt>
                <c:pt idx="2048">
                  <c:v>65</c:v>
                </c:pt>
                <c:pt idx="2049">
                  <c:v>50</c:v>
                </c:pt>
                <c:pt idx="2050">
                  <c:v>55.000000000000007</c:v>
                </c:pt>
                <c:pt idx="2051">
                  <c:v>50</c:v>
                </c:pt>
                <c:pt idx="2052">
                  <c:v>50</c:v>
                </c:pt>
                <c:pt idx="2053">
                  <c:v>55.000000000000007</c:v>
                </c:pt>
                <c:pt idx="2054">
                  <c:v>60</c:v>
                </c:pt>
                <c:pt idx="2055">
                  <c:v>55.000000000000007</c:v>
                </c:pt>
                <c:pt idx="2056">
                  <c:v>55.000000000000007</c:v>
                </c:pt>
                <c:pt idx="2057">
                  <c:v>60</c:v>
                </c:pt>
                <c:pt idx="2058">
                  <c:v>60</c:v>
                </c:pt>
                <c:pt idx="2059">
                  <c:v>55.000000000000007</c:v>
                </c:pt>
                <c:pt idx="2060">
                  <c:v>50</c:v>
                </c:pt>
                <c:pt idx="2061">
                  <c:v>40</c:v>
                </c:pt>
                <c:pt idx="2062">
                  <c:v>40</c:v>
                </c:pt>
                <c:pt idx="2063">
                  <c:v>45</c:v>
                </c:pt>
                <c:pt idx="2064">
                  <c:v>45</c:v>
                </c:pt>
                <c:pt idx="2065">
                  <c:v>35</c:v>
                </c:pt>
                <c:pt idx="2066">
                  <c:v>45</c:v>
                </c:pt>
                <c:pt idx="2067">
                  <c:v>35</c:v>
                </c:pt>
                <c:pt idx="2068">
                  <c:v>35</c:v>
                </c:pt>
                <c:pt idx="2069">
                  <c:v>60</c:v>
                </c:pt>
                <c:pt idx="2070">
                  <c:v>60</c:v>
                </c:pt>
                <c:pt idx="2071">
                  <c:v>54.999999999999993</c:v>
                </c:pt>
                <c:pt idx="2072">
                  <c:v>65</c:v>
                </c:pt>
                <c:pt idx="2073">
                  <c:v>54.999999999999993</c:v>
                </c:pt>
                <c:pt idx="2074">
                  <c:v>54.999999999999993</c:v>
                </c:pt>
                <c:pt idx="2075">
                  <c:v>60</c:v>
                </c:pt>
                <c:pt idx="2076">
                  <c:v>60</c:v>
                </c:pt>
                <c:pt idx="2077">
                  <c:v>54.999999999999993</c:v>
                </c:pt>
                <c:pt idx="2078">
                  <c:v>65</c:v>
                </c:pt>
                <c:pt idx="2079">
                  <c:v>29.999999999999993</c:v>
                </c:pt>
                <c:pt idx="2080">
                  <c:v>40</c:v>
                </c:pt>
                <c:pt idx="2081">
                  <c:v>40</c:v>
                </c:pt>
                <c:pt idx="2082">
                  <c:v>40</c:v>
                </c:pt>
                <c:pt idx="2083">
                  <c:v>45.000000000000007</c:v>
                </c:pt>
                <c:pt idx="2084">
                  <c:v>40</c:v>
                </c:pt>
                <c:pt idx="2085">
                  <c:v>29.999999999999993</c:v>
                </c:pt>
                <c:pt idx="2086">
                  <c:v>40</c:v>
                </c:pt>
                <c:pt idx="2087">
                  <c:v>40</c:v>
                </c:pt>
                <c:pt idx="2088">
                  <c:v>40</c:v>
                </c:pt>
                <c:pt idx="2089">
                  <c:v>45.000000000000007</c:v>
                </c:pt>
                <c:pt idx="2090">
                  <c:v>40</c:v>
                </c:pt>
                <c:pt idx="2091">
                  <c:v>40</c:v>
                </c:pt>
                <c:pt idx="2092">
                  <c:v>50</c:v>
                </c:pt>
                <c:pt idx="2093">
                  <c:v>50</c:v>
                </c:pt>
                <c:pt idx="2094">
                  <c:v>50</c:v>
                </c:pt>
                <c:pt idx="2095">
                  <c:v>55.000000000000007</c:v>
                </c:pt>
                <c:pt idx="2096">
                  <c:v>50</c:v>
                </c:pt>
                <c:pt idx="2097">
                  <c:v>50</c:v>
                </c:pt>
                <c:pt idx="2098">
                  <c:v>55.000000000000007</c:v>
                </c:pt>
                <c:pt idx="2099">
                  <c:v>55.000000000000007</c:v>
                </c:pt>
                <c:pt idx="2100">
                  <c:v>50</c:v>
                </c:pt>
                <c:pt idx="2101">
                  <c:v>55.000000000000007</c:v>
                </c:pt>
                <c:pt idx="2102">
                  <c:v>70</c:v>
                </c:pt>
                <c:pt idx="2103">
                  <c:v>50</c:v>
                </c:pt>
                <c:pt idx="2104">
                  <c:v>55.000000000000007</c:v>
                </c:pt>
                <c:pt idx="2105">
                  <c:v>55.000000000000007</c:v>
                </c:pt>
                <c:pt idx="2106">
                  <c:v>50</c:v>
                </c:pt>
                <c:pt idx="2107">
                  <c:v>55.000000000000007</c:v>
                </c:pt>
                <c:pt idx="2108">
                  <c:v>70</c:v>
                </c:pt>
                <c:pt idx="2109">
                  <c:v>50</c:v>
                </c:pt>
                <c:pt idx="2110">
                  <c:v>55.000000000000007</c:v>
                </c:pt>
                <c:pt idx="2111">
                  <c:v>55.000000000000007</c:v>
                </c:pt>
                <c:pt idx="2112">
                  <c:v>50</c:v>
                </c:pt>
                <c:pt idx="2113">
                  <c:v>55.000000000000007</c:v>
                </c:pt>
                <c:pt idx="2114">
                  <c:v>70</c:v>
                </c:pt>
                <c:pt idx="2115">
                  <c:v>50</c:v>
                </c:pt>
                <c:pt idx="2116">
                  <c:v>55.000000000000007</c:v>
                </c:pt>
                <c:pt idx="2117">
                  <c:v>55.000000000000007</c:v>
                </c:pt>
                <c:pt idx="2118">
                  <c:v>50</c:v>
                </c:pt>
                <c:pt idx="2119">
                  <c:v>55.000000000000007</c:v>
                </c:pt>
                <c:pt idx="2120">
                  <c:v>70</c:v>
                </c:pt>
                <c:pt idx="2121">
                  <c:v>55.000000000000007</c:v>
                </c:pt>
                <c:pt idx="2122">
                  <c:v>60.000000000000007</c:v>
                </c:pt>
                <c:pt idx="2123">
                  <c:v>55.000000000000007</c:v>
                </c:pt>
                <c:pt idx="2124">
                  <c:v>55.000000000000007</c:v>
                </c:pt>
                <c:pt idx="2125">
                  <c:v>65</c:v>
                </c:pt>
                <c:pt idx="2126">
                  <c:v>70</c:v>
                </c:pt>
                <c:pt idx="2127">
                  <c:v>45.000000000000007</c:v>
                </c:pt>
                <c:pt idx="2128">
                  <c:v>50.000000000000014</c:v>
                </c:pt>
                <c:pt idx="2129">
                  <c:v>45.000000000000007</c:v>
                </c:pt>
                <c:pt idx="2130">
                  <c:v>45.000000000000007</c:v>
                </c:pt>
                <c:pt idx="2131">
                  <c:v>55.000000000000007</c:v>
                </c:pt>
                <c:pt idx="2132">
                  <c:v>60.000000000000007</c:v>
                </c:pt>
                <c:pt idx="2133">
                  <c:v>45.000000000000007</c:v>
                </c:pt>
                <c:pt idx="2134">
                  <c:v>50.000000000000014</c:v>
                </c:pt>
                <c:pt idx="2135">
                  <c:v>45.000000000000007</c:v>
                </c:pt>
                <c:pt idx="2136">
                  <c:v>45.000000000000007</c:v>
                </c:pt>
                <c:pt idx="2137">
                  <c:v>55.000000000000007</c:v>
                </c:pt>
                <c:pt idx="2138">
                  <c:v>60.000000000000007</c:v>
                </c:pt>
                <c:pt idx="2139">
                  <c:v>45.000000000000007</c:v>
                </c:pt>
                <c:pt idx="2140">
                  <c:v>50.000000000000014</c:v>
                </c:pt>
                <c:pt idx="2141">
                  <c:v>45.000000000000007</c:v>
                </c:pt>
                <c:pt idx="2142">
                  <c:v>45.000000000000007</c:v>
                </c:pt>
                <c:pt idx="2143">
                  <c:v>55.000000000000007</c:v>
                </c:pt>
                <c:pt idx="2144">
                  <c:v>60.000000000000007</c:v>
                </c:pt>
                <c:pt idx="2145">
                  <c:v>45.000000000000007</c:v>
                </c:pt>
                <c:pt idx="2146">
                  <c:v>50.000000000000014</c:v>
                </c:pt>
                <c:pt idx="2147">
                  <c:v>45.000000000000007</c:v>
                </c:pt>
                <c:pt idx="2148">
                  <c:v>45.000000000000007</c:v>
                </c:pt>
                <c:pt idx="2149">
                  <c:v>55.000000000000007</c:v>
                </c:pt>
                <c:pt idx="2150">
                  <c:v>60.000000000000007</c:v>
                </c:pt>
                <c:pt idx="2151">
                  <c:v>34.999999999999993</c:v>
                </c:pt>
                <c:pt idx="2152">
                  <c:v>45</c:v>
                </c:pt>
                <c:pt idx="2153">
                  <c:v>45</c:v>
                </c:pt>
                <c:pt idx="2154">
                  <c:v>45</c:v>
                </c:pt>
                <c:pt idx="2155">
                  <c:v>50.000000000000014</c:v>
                </c:pt>
                <c:pt idx="2156">
                  <c:v>45</c:v>
                </c:pt>
                <c:pt idx="2157">
                  <c:v>34.999999999999993</c:v>
                </c:pt>
                <c:pt idx="2158">
                  <c:v>45</c:v>
                </c:pt>
                <c:pt idx="2159">
                  <c:v>45</c:v>
                </c:pt>
                <c:pt idx="2160">
                  <c:v>45</c:v>
                </c:pt>
                <c:pt idx="2161">
                  <c:v>50.000000000000014</c:v>
                </c:pt>
                <c:pt idx="2162">
                  <c:v>45</c:v>
                </c:pt>
                <c:pt idx="2163">
                  <c:v>45</c:v>
                </c:pt>
                <c:pt idx="2164">
                  <c:v>55.000000000000007</c:v>
                </c:pt>
                <c:pt idx="2165">
                  <c:v>55.000000000000007</c:v>
                </c:pt>
                <c:pt idx="2166">
                  <c:v>55.000000000000007</c:v>
                </c:pt>
                <c:pt idx="2167">
                  <c:v>60.000000000000007</c:v>
                </c:pt>
                <c:pt idx="2168">
                  <c:v>55.000000000000007</c:v>
                </c:pt>
                <c:pt idx="2169">
                  <c:v>55.000000000000007</c:v>
                </c:pt>
                <c:pt idx="2170">
                  <c:v>60.000000000000007</c:v>
                </c:pt>
                <c:pt idx="2171">
                  <c:v>60.000000000000007</c:v>
                </c:pt>
                <c:pt idx="2172">
                  <c:v>55.000000000000007</c:v>
                </c:pt>
                <c:pt idx="2173">
                  <c:v>60.000000000000007</c:v>
                </c:pt>
                <c:pt idx="2174">
                  <c:v>75.000000000000014</c:v>
                </c:pt>
                <c:pt idx="2175">
                  <c:v>55.000000000000007</c:v>
                </c:pt>
                <c:pt idx="2176">
                  <c:v>60.000000000000007</c:v>
                </c:pt>
                <c:pt idx="2177">
                  <c:v>60.000000000000007</c:v>
                </c:pt>
                <c:pt idx="2178">
                  <c:v>55.000000000000007</c:v>
                </c:pt>
                <c:pt idx="2179">
                  <c:v>60.000000000000007</c:v>
                </c:pt>
                <c:pt idx="2180">
                  <c:v>75.000000000000014</c:v>
                </c:pt>
                <c:pt idx="2181">
                  <c:v>55.000000000000007</c:v>
                </c:pt>
                <c:pt idx="2182">
                  <c:v>60.000000000000007</c:v>
                </c:pt>
                <c:pt idx="2183">
                  <c:v>60.000000000000007</c:v>
                </c:pt>
                <c:pt idx="2184">
                  <c:v>55.000000000000007</c:v>
                </c:pt>
                <c:pt idx="2185">
                  <c:v>60.000000000000007</c:v>
                </c:pt>
                <c:pt idx="2186">
                  <c:v>75.000000000000014</c:v>
                </c:pt>
                <c:pt idx="2187">
                  <c:v>55.000000000000007</c:v>
                </c:pt>
                <c:pt idx="2188">
                  <c:v>60.000000000000007</c:v>
                </c:pt>
                <c:pt idx="2189">
                  <c:v>60.000000000000007</c:v>
                </c:pt>
                <c:pt idx="2190">
                  <c:v>55.000000000000007</c:v>
                </c:pt>
                <c:pt idx="2191">
                  <c:v>60.000000000000007</c:v>
                </c:pt>
                <c:pt idx="2192">
                  <c:v>75.000000000000014</c:v>
                </c:pt>
                <c:pt idx="2193">
                  <c:v>60.000000000000007</c:v>
                </c:pt>
                <c:pt idx="2194">
                  <c:v>65.000000000000014</c:v>
                </c:pt>
                <c:pt idx="2195">
                  <c:v>60.000000000000007</c:v>
                </c:pt>
                <c:pt idx="2196">
                  <c:v>60.000000000000007</c:v>
                </c:pt>
                <c:pt idx="2197">
                  <c:v>70</c:v>
                </c:pt>
                <c:pt idx="2198">
                  <c:v>75.000000000000014</c:v>
                </c:pt>
                <c:pt idx="2199">
                  <c:v>50.000000000000014</c:v>
                </c:pt>
                <c:pt idx="2200">
                  <c:v>55.000000000000014</c:v>
                </c:pt>
                <c:pt idx="2201">
                  <c:v>50.000000000000014</c:v>
                </c:pt>
                <c:pt idx="2202">
                  <c:v>50.000000000000014</c:v>
                </c:pt>
                <c:pt idx="2203">
                  <c:v>60.000000000000007</c:v>
                </c:pt>
                <c:pt idx="2204">
                  <c:v>65.000000000000014</c:v>
                </c:pt>
                <c:pt idx="2205">
                  <c:v>50.000000000000014</c:v>
                </c:pt>
                <c:pt idx="2206">
                  <c:v>55.000000000000014</c:v>
                </c:pt>
                <c:pt idx="2207">
                  <c:v>50.000000000000014</c:v>
                </c:pt>
                <c:pt idx="2208">
                  <c:v>50.000000000000014</c:v>
                </c:pt>
                <c:pt idx="2209">
                  <c:v>60.000000000000007</c:v>
                </c:pt>
                <c:pt idx="2210">
                  <c:v>75.000000000000014</c:v>
                </c:pt>
                <c:pt idx="2211">
                  <c:v>60.000000000000007</c:v>
                </c:pt>
                <c:pt idx="2212">
                  <c:v>65.000000000000014</c:v>
                </c:pt>
                <c:pt idx="2213">
                  <c:v>60.000000000000007</c:v>
                </c:pt>
                <c:pt idx="2214">
                  <c:v>60.000000000000007</c:v>
                </c:pt>
                <c:pt idx="2215">
                  <c:v>70</c:v>
                </c:pt>
                <c:pt idx="2216">
                  <c:v>75.000000000000014</c:v>
                </c:pt>
                <c:pt idx="2217">
                  <c:v>60.000000000000007</c:v>
                </c:pt>
                <c:pt idx="2218">
                  <c:v>65.000000000000014</c:v>
                </c:pt>
                <c:pt idx="2219">
                  <c:v>60.000000000000007</c:v>
                </c:pt>
                <c:pt idx="2220">
                  <c:v>60.000000000000007</c:v>
                </c:pt>
                <c:pt idx="2221">
                  <c:v>70</c:v>
                </c:pt>
                <c:pt idx="2222">
                  <c:v>75.000000000000014</c:v>
                </c:pt>
                <c:pt idx="2223">
                  <c:v>29.999999999999993</c:v>
                </c:pt>
                <c:pt idx="2224">
                  <c:v>40</c:v>
                </c:pt>
                <c:pt idx="2225">
                  <c:v>40</c:v>
                </c:pt>
                <c:pt idx="2226">
                  <c:v>40</c:v>
                </c:pt>
                <c:pt idx="2227">
                  <c:v>45.000000000000014</c:v>
                </c:pt>
                <c:pt idx="2228">
                  <c:v>40</c:v>
                </c:pt>
                <c:pt idx="2229">
                  <c:v>29.999999999999993</c:v>
                </c:pt>
                <c:pt idx="2230">
                  <c:v>40</c:v>
                </c:pt>
                <c:pt idx="2231">
                  <c:v>40</c:v>
                </c:pt>
                <c:pt idx="2232">
                  <c:v>40</c:v>
                </c:pt>
                <c:pt idx="2233">
                  <c:v>45.000000000000014</c:v>
                </c:pt>
                <c:pt idx="2234">
                  <c:v>40</c:v>
                </c:pt>
                <c:pt idx="2235">
                  <c:v>40</c:v>
                </c:pt>
                <c:pt idx="2236">
                  <c:v>50</c:v>
                </c:pt>
                <c:pt idx="2237">
                  <c:v>50</c:v>
                </c:pt>
                <c:pt idx="2238">
                  <c:v>50</c:v>
                </c:pt>
                <c:pt idx="2239">
                  <c:v>55.000000000000007</c:v>
                </c:pt>
                <c:pt idx="2240">
                  <c:v>50</c:v>
                </c:pt>
                <c:pt idx="2241">
                  <c:v>50</c:v>
                </c:pt>
                <c:pt idx="2242">
                  <c:v>55.000000000000007</c:v>
                </c:pt>
                <c:pt idx="2243">
                  <c:v>55.000000000000007</c:v>
                </c:pt>
                <c:pt idx="2244">
                  <c:v>50</c:v>
                </c:pt>
                <c:pt idx="2245">
                  <c:v>55.000000000000007</c:v>
                </c:pt>
                <c:pt idx="2246">
                  <c:v>70</c:v>
                </c:pt>
                <c:pt idx="2247">
                  <c:v>50</c:v>
                </c:pt>
                <c:pt idx="2248">
                  <c:v>55.000000000000007</c:v>
                </c:pt>
                <c:pt idx="2249">
                  <c:v>55.000000000000007</c:v>
                </c:pt>
                <c:pt idx="2250">
                  <c:v>50</c:v>
                </c:pt>
                <c:pt idx="2251">
                  <c:v>55.000000000000007</c:v>
                </c:pt>
                <c:pt idx="2252">
                  <c:v>70</c:v>
                </c:pt>
                <c:pt idx="2253">
                  <c:v>50</c:v>
                </c:pt>
                <c:pt idx="2254">
                  <c:v>55.000000000000007</c:v>
                </c:pt>
                <c:pt idx="2255">
                  <c:v>55.000000000000007</c:v>
                </c:pt>
                <c:pt idx="2256">
                  <c:v>50</c:v>
                </c:pt>
                <c:pt idx="2257">
                  <c:v>55.000000000000007</c:v>
                </c:pt>
                <c:pt idx="2258">
                  <c:v>70</c:v>
                </c:pt>
                <c:pt idx="2259">
                  <c:v>50</c:v>
                </c:pt>
                <c:pt idx="2260">
                  <c:v>55.000000000000007</c:v>
                </c:pt>
                <c:pt idx="2261">
                  <c:v>55.000000000000007</c:v>
                </c:pt>
                <c:pt idx="2262">
                  <c:v>50</c:v>
                </c:pt>
                <c:pt idx="2263">
                  <c:v>55.000000000000007</c:v>
                </c:pt>
                <c:pt idx="2264">
                  <c:v>70</c:v>
                </c:pt>
                <c:pt idx="2265">
                  <c:v>55.000000000000007</c:v>
                </c:pt>
                <c:pt idx="2266">
                  <c:v>60.000000000000007</c:v>
                </c:pt>
                <c:pt idx="2267">
                  <c:v>55.000000000000007</c:v>
                </c:pt>
                <c:pt idx="2268">
                  <c:v>55.000000000000007</c:v>
                </c:pt>
                <c:pt idx="2269">
                  <c:v>65</c:v>
                </c:pt>
                <c:pt idx="2270">
                  <c:v>70</c:v>
                </c:pt>
                <c:pt idx="2271">
                  <c:v>45.000000000000014</c:v>
                </c:pt>
                <c:pt idx="2272">
                  <c:v>50.000000000000014</c:v>
                </c:pt>
                <c:pt idx="2273">
                  <c:v>45.000000000000014</c:v>
                </c:pt>
                <c:pt idx="2274">
                  <c:v>45.000000000000014</c:v>
                </c:pt>
                <c:pt idx="2275">
                  <c:v>55.000000000000007</c:v>
                </c:pt>
                <c:pt idx="2276">
                  <c:v>60.000000000000007</c:v>
                </c:pt>
                <c:pt idx="2277">
                  <c:v>45.000000000000014</c:v>
                </c:pt>
                <c:pt idx="2278">
                  <c:v>50.000000000000014</c:v>
                </c:pt>
                <c:pt idx="2279">
                  <c:v>45.000000000000014</c:v>
                </c:pt>
                <c:pt idx="2280">
                  <c:v>45.000000000000014</c:v>
                </c:pt>
                <c:pt idx="2281">
                  <c:v>55.000000000000007</c:v>
                </c:pt>
                <c:pt idx="2282">
                  <c:v>70</c:v>
                </c:pt>
                <c:pt idx="2283">
                  <c:v>55.000000000000007</c:v>
                </c:pt>
                <c:pt idx="2284">
                  <c:v>60.000000000000007</c:v>
                </c:pt>
                <c:pt idx="2285">
                  <c:v>55.000000000000007</c:v>
                </c:pt>
                <c:pt idx="2286">
                  <c:v>55.000000000000007</c:v>
                </c:pt>
                <c:pt idx="2287">
                  <c:v>65</c:v>
                </c:pt>
                <c:pt idx="2288">
                  <c:v>70</c:v>
                </c:pt>
                <c:pt idx="2289">
                  <c:v>55.000000000000007</c:v>
                </c:pt>
                <c:pt idx="2290">
                  <c:v>60.000000000000007</c:v>
                </c:pt>
                <c:pt idx="2291">
                  <c:v>55.000000000000007</c:v>
                </c:pt>
                <c:pt idx="2292">
                  <c:v>55.000000000000007</c:v>
                </c:pt>
                <c:pt idx="2293">
                  <c:v>65</c:v>
                </c:pt>
                <c:pt idx="2294">
                  <c:v>70</c:v>
                </c:pt>
                <c:pt idx="2295">
                  <c:v>40</c:v>
                </c:pt>
                <c:pt idx="2296">
                  <c:v>40</c:v>
                </c:pt>
                <c:pt idx="2297">
                  <c:v>30.000000000000004</c:v>
                </c:pt>
                <c:pt idx="2298">
                  <c:v>35</c:v>
                </c:pt>
                <c:pt idx="2299">
                  <c:v>50</c:v>
                </c:pt>
                <c:pt idx="2300">
                  <c:v>40</c:v>
                </c:pt>
                <c:pt idx="2301">
                  <c:v>40</c:v>
                </c:pt>
                <c:pt idx="2302">
                  <c:v>40</c:v>
                </c:pt>
                <c:pt idx="2303">
                  <c:v>30.000000000000004</c:v>
                </c:pt>
                <c:pt idx="2304">
                  <c:v>35</c:v>
                </c:pt>
                <c:pt idx="2305">
                  <c:v>50</c:v>
                </c:pt>
                <c:pt idx="2306">
                  <c:v>35</c:v>
                </c:pt>
                <c:pt idx="2307">
                  <c:v>35</c:v>
                </c:pt>
                <c:pt idx="2308">
                  <c:v>35</c:v>
                </c:pt>
                <c:pt idx="2309">
                  <c:v>25</c:v>
                </c:pt>
                <c:pt idx="2310">
                  <c:v>29.999999999999993</c:v>
                </c:pt>
                <c:pt idx="2311">
                  <c:v>45.000000000000007</c:v>
                </c:pt>
                <c:pt idx="2312">
                  <c:v>35</c:v>
                </c:pt>
                <c:pt idx="2313">
                  <c:v>35</c:v>
                </c:pt>
                <c:pt idx="2314">
                  <c:v>35</c:v>
                </c:pt>
                <c:pt idx="2315">
                  <c:v>25</c:v>
                </c:pt>
                <c:pt idx="2316">
                  <c:v>29.999999999999993</c:v>
                </c:pt>
                <c:pt idx="2317">
                  <c:v>50</c:v>
                </c:pt>
                <c:pt idx="2318">
                  <c:v>40</c:v>
                </c:pt>
                <c:pt idx="2319">
                  <c:v>50</c:v>
                </c:pt>
                <c:pt idx="2320">
                  <c:v>50</c:v>
                </c:pt>
                <c:pt idx="2321">
                  <c:v>45</c:v>
                </c:pt>
                <c:pt idx="2322">
                  <c:v>45</c:v>
                </c:pt>
                <c:pt idx="2323">
                  <c:v>54.999999999999993</c:v>
                </c:pt>
                <c:pt idx="2324">
                  <c:v>60</c:v>
                </c:pt>
                <c:pt idx="2325">
                  <c:v>54.999999999999993</c:v>
                </c:pt>
                <c:pt idx="2326">
                  <c:v>50</c:v>
                </c:pt>
                <c:pt idx="2327">
                  <c:v>50</c:v>
                </c:pt>
                <c:pt idx="2328">
                  <c:v>50</c:v>
                </c:pt>
                <c:pt idx="2329">
                  <c:v>65</c:v>
                </c:pt>
                <c:pt idx="2330">
                  <c:v>70</c:v>
                </c:pt>
                <c:pt idx="2331">
                  <c:v>65</c:v>
                </c:pt>
                <c:pt idx="2332">
                  <c:v>60.000000000000007</c:v>
                </c:pt>
                <c:pt idx="2333">
                  <c:v>55.000000000000007</c:v>
                </c:pt>
                <c:pt idx="2334">
                  <c:v>55.000000000000007</c:v>
                </c:pt>
                <c:pt idx="2335">
                  <c:v>65</c:v>
                </c:pt>
                <c:pt idx="2336">
                  <c:v>70</c:v>
                </c:pt>
                <c:pt idx="2337">
                  <c:v>65</c:v>
                </c:pt>
                <c:pt idx="2338">
                  <c:v>60.000000000000007</c:v>
                </c:pt>
                <c:pt idx="2339">
                  <c:v>55.000000000000007</c:v>
                </c:pt>
                <c:pt idx="2340">
                  <c:v>45</c:v>
                </c:pt>
                <c:pt idx="2341">
                  <c:v>55.000000000000007</c:v>
                </c:pt>
                <c:pt idx="2342">
                  <c:v>60.000000000000007</c:v>
                </c:pt>
                <c:pt idx="2343">
                  <c:v>55.000000000000007</c:v>
                </c:pt>
                <c:pt idx="2344">
                  <c:v>50.000000000000014</c:v>
                </c:pt>
                <c:pt idx="2345">
                  <c:v>40</c:v>
                </c:pt>
                <c:pt idx="2346">
                  <c:v>40</c:v>
                </c:pt>
                <c:pt idx="2347">
                  <c:v>50</c:v>
                </c:pt>
                <c:pt idx="2348">
                  <c:v>55.000000000000007</c:v>
                </c:pt>
                <c:pt idx="2349">
                  <c:v>55.000000000000007</c:v>
                </c:pt>
                <c:pt idx="2350">
                  <c:v>45.000000000000014</c:v>
                </c:pt>
                <c:pt idx="2351">
                  <c:v>45.000000000000014</c:v>
                </c:pt>
                <c:pt idx="2352">
                  <c:v>45.000000000000014</c:v>
                </c:pt>
                <c:pt idx="2353">
                  <c:v>55.000000000000007</c:v>
                </c:pt>
                <c:pt idx="2354">
                  <c:v>60</c:v>
                </c:pt>
                <c:pt idx="2355">
                  <c:v>55.000000000000007</c:v>
                </c:pt>
                <c:pt idx="2356">
                  <c:v>45.000000000000014</c:v>
                </c:pt>
                <c:pt idx="2357">
                  <c:v>45.000000000000014</c:v>
                </c:pt>
                <c:pt idx="2358">
                  <c:v>55.000000000000014</c:v>
                </c:pt>
                <c:pt idx="2359">
                  <c:v>70</c:v>
                </c:pt>
                <c:pt idx="2360">
                  <c:v>75</c:v>
                </c:pt>
                <c:pt idx="2361">
                  <c:v>70</c:v>
                </c:pt>
                <c:pt idx="2362">
                  <c:v>60.000000000000007</c:v>
                </c:pt>
                <c:pt idx="2363">
                  <c:v>60.000000000000007</c:v>
                </c:pt>
                <c:pt idx="2364">
                  <c:v>60.000000000000007</c:v>
                </c:pt>
                <c:pt idx="2365">
                  <c:v>70</c:v>
                </c:pt>
                <c:pt idx="2366">
                  <c:v>75</c:v>
                </c:pt>
                <c:pt idx="2367">
                  <c:v>35</c:v>
                </c:pt>
                <c:pt idx="2368">
                  <c:v>35</c:v>
                </c:pt>
                <c:pt idx="2369">
                  <c:v>25.000000000000007</c:v>
                </c:pt>
                <c:pt idx="2370">
                  <c:v>30</c:v>
                </c:pt>
                <c:pt idx="2371">
                  <c:v>45</c:v>
                </c:pt>
                <c:pt idx="2372">
                  <c:v>35</c:v>
                </c:pt>
                <c:pt idx="2373">
                  <c:v>35</c:v>
                </c:pt>
                <c:pt idx="2374">
                  <c:v>35</c:v>
                </c:pt>
                <c:pt idx="2375">
                  <c:v>25.000000000000007</c:v>
                </c:pt>
                <c:pt idx="2376">
                  <c:v>30</c:v>
                </c:pt>
                <c:pt idx="2377">
                  <c:v>45</c:v>
                </c:pt>
                <c:pt idx="2378">
                  <c:v>30</c:v>
                </c:pt>
                <c:pt idx="2379">
                  <c:v>30</c:v>
                </c:pt>
                <c:pt idx="2380">
                  <c:v>30</c:v>
                </c:pt>
                <c:pt idx="2381">
                  <c:v>20</c:v>
                </c:pt>
                <c:pt idx="2382">
                  <c:v>24.999999999999993</c:v>
                </c:pt>
                <c:pt idx="2383">
                  <c:v>40.000000000000007</c:v>
                </c:pt>
                <c:pt idx="2384">
                  <c:v>30</c:v>
                </c:pt>
                <c:pt idx="2385">
                  <c:v>30</c:v>
                </c:pt>
                <c:pt idx="2386">
                  <c:v>30</c:v>
                </c:pt>
                <c:pt idx="2387">
                  <c:v>20</c:v>
                </c:pt>
                <c:pt idx="2388">
                  <c:v>24.999999999999993</c:v>
                </c:pt>
                <c:pt idx="2389">
                  <c:v>45</c:v>
                </c:pt>
                <c:pt idx="2390">
                  <c:v>35</c:v>
                </c:pt>
                <c:pt idx="2391">
                  <c:v>45</c:v>
                </c:pt>
                <c:pt idx="2392">
                  <c:v>45</c:v>
                </c:pt>
                <c:pt idx="2393">
                  <c:v>40</c:v>
                </c:pt>
                <c:pt idx="2394">
                  <c:v>40</c:v>
                </c:pt>
                <c:pt idx="2395">
                  <c:v>49.999999999999993</c:v>
                </c:pt>
                <c:pt idx="2396">
                  <c:v>54.999999999999993</c:v>
                </c:pt>
                <c:pt idx="2397">
                  <c:v>49.999999999999993</c:v>
                </c:pt>
                <c:pt idx="2398">
                  <c:v>45</c:v>
                </c:pt>
                <c:pt idx="2399">
                  <c:v>50</c:v>
                </c:pt>
                <c:pt idx="2400">
                  <c:v>50</c:v>
                </c:pt>
                <c:pt idx="2401">
                  <c:v>65</c:v>
                </c:pt>
                <c:pt idx="2402">
                  <c:v>70</c:v>
                </c:pt>
                <c:pt idx="2403">
                  <c:v>65</c:v>
                </c:pt>
                <c:pt idx="2404">
                  <c:v>60.000000000000007</c:v>
                </c:pt>
                <c:pt idx="2405">
                  <c:v>55.000000000000007</c:v>
                </c:pt>
                <c:pt idx="2406">
                  <c:v>55.000000000000007</c:v>
                </c:pt>
                <c:pt idx="2407">
                  <c:v>65</c:v>
                </c:pt>
                <c:pt idx="2408">
                  <c:v>70</c:v>
                </c:pt>
                <c:pt idx="2409">
                  <c:v>65</c:v>
                </c:pt>
                <c:pt idx="2410">
                  <c:v>60.000000000000007</c:v>
                </c:pt>
                <c:pt idx="2411">
                  <c:v>55.000000000000007</c:v>
                </c:pt>
                <c:pt idx="2412">
                  <c:v>45</c:v>
                </c:pt>
                <c:pt idx="2413">
                  <c:v>55.000000000000007</c:v>
                </c:pt>
                <c:pt idx="2414">
                  <c:v>60.000000000000007</c:v>
                </c:pt>
                <c:pt idx="2415">
                  <c:v>55.000000000000007</c:v>
                </c:pt>
                <c:pt idx="2416">
                  <c:v>50.000000000000014</c:v>
                </c:pt>
                <c:pt idx="2417">
                  <c:v>30.000000000000004</c:v>
                </c:pt>
                <c:pt idx="2418">
                  <c:v>30.000000000000004</c:v>
                </c:pt>
                <c:pt idx="2419">
                  <c:v>40</c:v>
                </c:pt>
                <c:pt idx="2420">
                  <c:v>45.000000000000007</c:v>
                </c:pt>
                <c:pt idx="2421">
                  <c:v>45.000000000000007</c:v>
                </c:pt>
                <c:pt idx="2422">
                  <c:v>35.000000000000007</c:v>
                </c:pt>
                <c:pt idx="2423">
                  <c:v>35.000000000000007</c:v>
                </c:pt>
                <c:pt idx="2424">
                  <c:v>35.000000000000007</c:v>
                </c:pt>
                <c:pt idx="2425">
                  <c:v>45.000000000000007</c:v>
                </c:pt>
                <c:pt idx="2426">
                  <c:v>50</c:v>
                </c:pt>
                <c:pt idx="2427">
                  <c:v>45.000000000000007</c:v>
                </c:pt>
                <c:pt idx="2428">
                  <c:v>35.000000000000007</c:v>
                </c:pt>
                <c:pt idx="2429">
                  <c:v>40.000000000000014</c:v>
                </c:pt>
                <c:pt idx="2430">
                  <c:v>60.000000000000021</c:v>
                </c:pt>
                <c:pt idx="2431">
                  <c:v>75.000000000000014</c:v>
                </c:pt>
                <c:pt idx="2432">
                  <c:v>75</c:v>
                </c:pt>
                <c:pt idx="2433">
                  <c:v>70</c:v>
                </c:pt>
                <c:pt idx="2434">
                  <c:v>60.000000000000007</c:v>
                </c:pt>
                <c:pt idx="2435">
                  <c:v>60.000000000000007</c:v>
                </c:pt>
                <c:pt idx="2436">
                  <c:v>60.000000000000007</c:v>
                </c:pt>
                <c:pt idx="2437">
                  <c:v>70</c:v>
                </c:pt>
                <c:pt idx="2438">
                  <c:v>75</c:v>
                </c:pt>
                <c:pt idx="2439">
                  <c:v>35</c:v>
                </c:pt>
                <c:pt idx="2440">
                  <c:v>35</c:v>
                </c:pt>
                <c:pt idx="2441">
                  <c:v>25.000000000000007</c:v>
                </c:pt>
                <c:pt idx="2442">
                  <c:v>30</c:v>
                </c:pt>
                <c:pt idx="2443">
                  <c:v>45</c:v>
                </c:pt>
                <c:pt idx="2444">
                  <c:v>35</c:v>
                </c:pt>
                <c:pt idx="2445">
                  <c:v>35</c:v>
                </c:pt>
                <c:pt idx="2446">
                  <c:v>35</c:v>
                </c:pt>
                <c:pt idx="2447">
                  <c:v>25.000000000000007</c:v>
                </c:pt>
                <c:pt idx="2448">
                  <c:v>30</c:v>
                </c:pt>
                <c:pt idx="2449">
                  <c:v>45</c:v>
                </c:pt>
                <c:pt idx="2450">
                  <c:v>30</c:v>
                </c:pt>
                <c:pt idx="2451">
                  <c:v>30</c:v>
                </c:pt>
                <c:pt idx="2452">
                  <c:v>30</c:v>
                </c:pt>
                <c:pt idx="2453">
                  <c:v>20</c:v>
                </c:pt>
                <c:pt idx="2454">
                  <c:v>24.999999999999993</c:v>
                </c:pt>
                <c:pt idx="2455">
                  <c:v>40.000000000000007</c:v>
                </c:pt>
                <c:pt idx="2456">
                  <c:v>30</c:v>
                </c:pt>
                <c:pt idx="2457">
                  <c:v>30</c:v>
                </c:pt>
                <c:pt idx="2458">
                  <c:v>30</c:v>
                </c:pt>
                <c:pt idx="2459">
                  <c:v>20</c:v>
                </c:pt>
                <c:pt idx="2460">
                  <c:v>24.999999999999993</c:v>
                </c:pt>
                <c:pt idx="2461">
                  <c:v>45</c:v>
                </c:pt>
                <c:pt idx="2462">
                  <c:v>35</c:v>
                </c:pt>
                <c:pt idx="2463">
                  <c:v>45</c:v>
                </c:pt>
                <c:pt idx="2464">
                  <c:v>45</c:v>
                </c:pt>
                <c:pt idx="2465">
                  <c:v>40</c:v>
                </c:pt>
                <c:pt idx="2466">
                  <c:v>40</c:v>
                </c:pt>
                <c:pt idx="2467">
                  <c:v>49.999999999999993</c:v>
                </c:pt>
                <c:pt idx="2468">
                  <c:v>54.999999999999993</c:v>
                </c:pt>
                <c:pt idx="2469">
                  <c:v>49.999999999999993</c:v>
                </c:pt>
                <c:pt idx="2470">
                  <c:v>45</c:v>
                </c:pt>
                <c:pt idx="2471">
                  <c:v>50</c:v>
                </c:pt>
                <c:pt idx="2472">
                  <c:v>50</c:v>
                </c:pt>
                <c:pt idx="2473">
                  <c:v>65</c:v>
                </c:pt>
                <c:pt idx="2474">
                  <c:v>70</c:v>
                </c:pt>
                <c:pt idx="2475">
                  <c:v>65</c:v>
                </c:pt>
                <c:pt idx="2476">
                  <c:v>60.000000000000007</c:v>
                </c:pt>
                <c:pt idx="2477">
                  <c:v>55.000000000000007</c:v>
                </c:pt>
                <c:pt idx="2478">
                  <c:v>55.000000000000007</c:v>
                </c:pt>
                <c:pt idx="2479">
                  <c:v>65</c:v>
                </c:pt>
                <c:pt idx="2480">
                  <c:v>70</c:v>
                </c:pt>
                <c:pt idx="2481">
                  <c:v>65</c:v>
                </c:pt>
                <c:pt idx="2482">
                  <c:v>60.000000000000007</c:v>
                </c:pt>
                <c:pt idx="2483">
                  <c:v>55.000000000000007</c:v>
                </c:pt>
                <c:pt idx="2484">
                  <c:v>45</c:v>
                </c:pt>
                <c:pt idx="2485">
                  <c:v>55.000000000000007</c:v>
                </c:pt>
                <c:pt idx="2486">
                  <c:v>60.000000000000007</c:v>
                </c:pt>
                <c:pt idx="2487">
                  <c:v>55.000000000000007</c:v>
                </c:pt>
                <c:pt idx="2488">
                  <c:v>50.000000000000014</c:v>
                </c:pt>
                <c:pt idx="2489">
                  <c:v>25.000000000000007</c:v>
                </c:pt>
                <c:pt idx="2490">
                  <c:v>25.000000000000007</c:v>
                </c:pt>
                <c:pt idx="2491">
                  <c:v>35</c:v>
                </c:pt>
                <c:pt idx="2492">
                  <c:v>40.000000000000007</c:v>
                </c:pt>
                <c:pt idx="2493">
                  <c:v>40.000000000000007</c:v>
                </c:pt>
                <c:pt idx="2494">
                  <c:v>30.000000000000011</c:v>
                </c:pt>
                <c:pt idx="2495">
                  <c:v>30.000000000000011</c:v>
                </c:pt>
                <c:pt idx="2496">
                  <c:v>30.000000000000011</c:v>
                </c:pt>
                <c:pt idx="2497">
                  <c:v>40.000000000000007</c:v>
                </c:pt>
                <c:pt idx="2498">
                  <c:v>40</c:v>
                </c:pt>
                <c:pt idx="2499">
                  <c:v>35.000000000000007</c:v>
                </c:pt>
                <c:pt idx="2500">
                  <c:v>25.000000000000011</c:v>
                </c:pt>
                <c:pt idx="2501">
                  <c:v>35.000000000000014</c:v>
                </c:pt>
                <c:pt idx="2502">
                  <c:v>65.000000000000028</c:v>
                </c:pt>
                <c:pt idx="2503">
                  <c:v>80.000000000000014</c:v>
                </c:pt>
                <c:pt idx="2504">
                  <c:v>80</c:v>
                </c:pt>
                <c:pt idx="2505">
                  <c:v>75.000000000000014</c:v>
                </c:pt>
                <c:pt idx="2506">
                  <c:v>65.000000000000014</c:v>
                </c:pt>
                <c:pt idx="2507">
                  <c:v>65.000000000000014</c:v>
                </c:pt>
                <c:pt idx="2508">
                  <c:v>65.000000000000014</c:v>
                </c:pt>
                <c:pt idx="2509">
                  <c:v>75.000000000000014</c:v>
                </c:pt>
                <c:pt idx="2510">
                  <c:v>80</c:v>
                </c:pt>
                <c:pt idx="2511">
                  <c:v>40</c:v>
                </c:pt>
                <c:pt idx="2512">
                  <c:v>40</c:v>
                </c:pt>
                <c:pt idx="2513">
                  <c:v>30.000000000000004</c:v>
                </c:pt>
                <c:pt idx="2514">
                  <c:v>35</c:v>
                </c:pt>
                <c:pt idx="2515">
                  <c:v>49.999999999999993</c:v>
                </c:pt>
                <c:pt idx="2516">
                  <c:v>40</c:v>
                </c:pt>
                <c:pt idx="2517">
                  <c:v>40</c:v>
                </c:pt>
                <c:pt idx="2518">
                  <c:v>40</c:v>
                </c:pt>
                <c:pt idx="2519">
                  <c:v>30.000000000000004</c:v>
                </c:pt>
                <c:pt idx="2520">
                  <c:v>35</c:v>
                </c:pt>
                <c:pt idx="2521">
                  <c:v>49.999999999999993</c:v>
                </c:pt>
                <c:pt idx="2522">
                  <c:v>40</c:v>
                </c:pt>
                <c:pt idx="2523">
                  <c:v>45</c:v>
                </c:pt>
                <c:pt idx="2524">
                  <c:v>45</c:v>
                </c:pt>
                <c:pt idx="2525">
                  <c:v>35</c:v>
                </c:pt>
                <c:pt idx="2526">
                  <c:v>40</c:v>
                </c:pt>
                <c:pt idx="2527">
                  <c:v>54.999999999999993</c:v>
                </c:pt>
                <c:pt idx="2528">
                  <c:v>45</c:v>
                </c:pt>
                <c:pt idx="2529">
                  <c:v>45</c:v>
                </c:pt>
                <c:pt idx="2530">
                  <c:v>45</c:v>
                </c:pt>
                <c:pt idx="2531">
                  <c:v>40</c:v>
                </c:pt>
                <c:pt idx="2532">
                  <c:v>45</c:v>
                </c:pt>
                <c:pt idx="2533">
                  <c:v>50</c:v>
                </c:pt>
                <c:pt idx="2534">
                  <c:v>40</c:v>
                </c:pt>
                <c:pt idx="2535">
                  <c:v>50</c:v>
                </c:pt>
                <c:pt idx="2536">
                  <c:v>45.000000000000007</c:v>
                </c:pt>
                <c:pt idx="2537">
                  <c:v>40</c:v>
                </c:pt>
                <c:pt idx="2538">
                  <c:v>40</c:v>
                </c:pt>
                <c:pt idx="2539">
                  <c:v>50</c:v>
                </c:pt>
                <c:pt idx="2540">
                  <c:v>55.000000000000007</c:v>
                </c:pt>
                <c:pt idx="2541">
                  <c:v>40</c:v>
                </c:pt>
                <c:pt idx="2542">
                  <c:v>35.000000000000007</c:v>
                </c:pt>
                <c:pt idx="2543">
                  <c:v>30.000000000000004</c:v>
                </c:pt>
                <c:pt idx="2544">
                  <c:v>30.000000000000004</c:v>
                </c:pt>
                <c:pt idx="2545">
                  <c:v>50</c:v>
                </c:pt>
                <c:pt idx="2546">
                  <c:v>55.000000000000007</c:v>
                </c:pt>
                <c:pt idx="2547">
                  <c:v>50</c:v>
                </c:pt>
                <c:pt idx="2548">
                  <c:v>45.000000000000007</c:v>
                </c:pt>
                <c:pt idx="2549">
                  <c:v>40</c:v>
                </c:pt>
                <c:pt idx="2550">
                  <c:v>40</c:v>
                </c:pt>
                <c:pt idx="2551">
                  <c:v>50</c:v>
                </c:pt>
                <c:pt idx="2552">
                  <c:v>55.000000000000007</c:v>
                </c:pt>
                <c:pt idx="2553">
                  <c:v>50</c:v>
                </c:pt>
                <c:pt idx="2554">
                  <c:v>45.000000000000007</c:v>
                </c:pt>
                <c:pt idx="2555">
                  <c:v>40</c:v>
                </c:pt>
                <c:pt idx="2556">
                  <c:v>40</c:v>
                </c:pt>
                <c:pt idx="2557">
                  <c:v>50</c:v>
                </c:pt>
                <c:pt idx="2558">
                  <c:v>55.000000000000007</c:v>
                </c:pt>
                <c:pt idx="2559">
                  <c:v>50</c:v>
                </c:pt>
                <c:pt idx="2560">
                  <c:v>45.000000000000007</c:v>
                </c:pt>
                <c:pt idx="2561">
                  <c:v>35</c:v>
                </c:pt>
                <c:pt idx="2562">
                  <c:v>35</c:v>
                </c:pt>
                <c:pt idx="2563">
                  <c:v>45</c:v>
                </c:pt>
                <c:pt idx="2564">
                  <c:v>50</c:v>
                </c:pt>
                <c:pt idx="2565">
                  <c:v>54.999999999999993</c:v>
                </c:pt>
                <c:pt idx="2566">
                  <c:v>45</c:v>
                </c:pt>
                <c:pt idx="2567">
                  <c:v>45</c:v>
                </c:pt>
                <c:pt idx="2568">
                  <c:v>45</c:v>
                </c:pt>
                <c:pt idx="2569">
                  <c:v>54.999999999999993</c:v>
                </c:pt>
                <c:pt idx="2570">
                  <c:v>54.999999999999993</c:v>
                </c:pt>
                <c:pt idx="2571">
                  <c:v>50</c:v>
                </c:pt>
                <c:pt idx="2572">
                  <c:v>40</c:v>
                </c:pt>
                <c:pt idx="2573">
                  <c:v>45</c:v>
                </c:pt>
                <c:pt idx="2574">
                  <c:v>55.000000000000007</c:v>
                </c:pt>
                <c:pt idx="2575">
                  <c:v>65</c:v>
                </c:pt>
                <c:pt idx="2576">
                  <c:v>70</c:v>
                </c:pt>
                <c:pt idx="2577">
                  <c:v>65</c:v>
                </c:pt>
                <c:pt idx="2578">
                  <c:v>55.000000000000007</c:v>
                </c:pt>
                <c:pt idx="2579">
                  <c:v>55.000000000000007</c:v>
                </c:pt>
                <c:pt idx="2580">
                  <c:v>50</c:v>
                </c:pt>
                <c:pt idx="2581">
                  <c:v>60</c:v>
                </c:pt>
                <c:pt idx="2582">
                  <c:v>64.999999999999986</c:v>
                </c:pt>
                <c:pt idx="2583">
                  <c:v>30.000000000000004</c:v>
                </c:pt>
                <c:pt idx="2584">
                  <c:v>30.000000000000004</c:v>
                </c:pt>
                <c:pt idx="2585">
                  <c:v>20.000000000000007</c:v>
                </c:pt>
                <c:pt idx="2586">
                  <c:v>25</c:v>
                </c:pt>
                <c:pt idx="2587">
                  <c:v>40</c:v>
                </c:pt>
                <c:pt idx="2588">
                  <c:v>30.000000000000004</c:v>
                </c:pt>
                <c:pt idx="2589">
                  <c:v>30.000000000000004</c:v>
                </c:pt>
                <c:pt idx="2590">
                  <c:v>30.000000000000004</c:v>
                </c:pt>
                <c:pt idx="2591">
                  <c:v>20.000000000000007</c:v>
                </c:pt>
                <c:pt idx="2592">
                  <c:v>25</c:v>
                </c:pt>
                <c:pt idx="2593">
                  <c:v>40</c:v>
                </c:pt>
                <c:pt idx="2594">
                  <c:v>25</c:v>
                </c:pt>
                <c:pt idx="2595">
                  <c:v>25</c:v>
                </c:pt>
                <c:pt idx="2596">
                  <c:v>25</c:v>
                </c:pt>
                <c:pt idx="2597">
                  <c:v>15.000000000000002</c:v>
                </c:pt>
                <c:pt idx="2598">
                  <c:v>19.999999999999996</c:v>
                </c:pt>
                <c:pt idx="2599">
                  <c:v>35.000000000000007</c:v>
                </c:pt>
                <c:pt idx="2600">
                  <c:v>25</c:v>
                </c:pt>
                <c:pt idx="2601">
                  <c:v>25</c:v>
                </c:pt>
                <c:pt idx="2602">
                  <c:v>25</c:v>
                </c:pt>
                <c:pt idx="2603">
                  <c:v>15.000000000000002</c:v>
                </c:pt>
                <c:pt idx="2604">
                  <c:v>19.999999999999996</c:v>
                </c:pt>
                <c:pt idx="2605">
                  <c:v>40</c:v>
                </c:pt>
                <c:pt idx="2606">
                  <c:v>30.000000000000004</c:v>
                </c:pt>
                <c:pt idx="2607">
                  <c:v>40</c:v>
                </c:pt>
                <c:pt idx="2608">
                  <c:v>40</c:v>
                </c:pt>
                <c:pt idx="2609">
                  <c:v>35</c:v>
                </c:pt>
                <c:pt idx="2610">
                  <c:v>35</c:v>
                </c:pt>
                <c:pt idx="2611">
                  <c:v>44.999999999999993</c:v>
                </c:pt>
                <c:pt idx="2612">
                  <c:v>49.999999999999993</c:v>
                </c:pt>
                <c:pt idx="2613">
                  <c:v>44.999999999999993</c:v>
                </c:pt>
                <c:pt idx="2614">
                  <c:v>40</c:v>
                </c:pt>
                <c:pt idx="2615">
                  <c:v>45</c:v>
                </c:pt>
                <c:pt idx="2616">
                  <c:v>45</c:v>
                </c:pt>
                <c:pt idx="2617">
                  <c:v>60</c:v>
                </c:pt>
                <c:pt idx="2618">
                  <c:v>65</c:v>
                </c:pt>
                <c:pt idx="2619">
                  <c:v>60</c:v>
                </c:pt>
                <c:pt idx="2620">
                  <c:v>55.000000000000007</c:v>
                </c:pt>
                <c:pt idx="2621">
                  <c:v>50</c:v>
                </c:pt>
                <c:pt idx="2622">
                  <c:v>50</c:v>
                </c:pt>
                <c:pt idx="2623">
                  <c:v>60</c:v>
                </c:pt>
                <c:pt idx="2624">
                  <c:v>65</c:v>
                </c:pt>
                <c:pt idx="2625">
                  <c:v>60</c:v>
                </c:pt>
                <c:pt idx="2626">
                  <c:v>55.000000000000007</c:v>
                </c:pt>
                <c:pt idx="2627">
                  <c:v>50</c:v>
                </c:pt>
                <c:pt idx="2628">
                  <c:v>40</c:v>
                </c:pt>
                <c:pt idx="2629">
                  <c:v>50</c:v>
                </c:pt>
                <c:pt idx="2630">
                  <c:v>55.000000000000007</c:v>
                </c:pt>
                <c:pt idx="2631">
                  <c:v>50</c:v>
                </c:pt>
                <c:pt idx="2632">
                  <c:v>45.000000000000014</c:v>
                </c:pt>
                <c:pt idx="2633">
                  <c:v>20.000000000000007</c:v>
                </c:pt>
                <c:pt idx="2634">
                  <c:v>20.000000000000007</c:v>
                </c:pt>
                <c:pt idx="2635">
                  <c:v>30.000000000000004</c:v>
                </c:pt>
                <c:pt idx="2636">
                  <c:v>35.000000000000007</c:v>
                </c:pt>
                <c:pt idx="2637">
                  <c:v>35.000000000000007</c:v>
                </c:pt>
                <c:pt idx="2638">
                  <c:v>25.000000000000011</c:v>
                </c:pt>
                <c:pt idx="2639">
                  <c:v>25.000000000000011</c:v>
                </c:pt>
                <c:pt idx="2640">
                  <c:v>25.000000000000011</c:v>
                </c:pt>
                <c:pt idx="2641">
                  <c:v>35.000000000000007</c:v>
                </c:pt>
                <c:pt idx="2642">
                  <c:v>35</c:v>
                </c:pt>
                <c:pt idx="2643">
                  <c:v>30.000000000000011</c:v>
                </c:pt>
                <c:pt idx="2644">
                  <c:v>20.000000000000011</c:v>
                </c:pt>
                <c:pt idx="2645">
                  <c:v>30.000000000000014</c:v>
                </c:pt>
                <c:pt idx="2646">
                  <c:v>60.000000000000021</c:v>
                </c:pt>
                <c:pt idx="2647">
                  <c:v>75.000000000000014</c:v>
                </c:pt>
                <c:pt idx="2648">
                  <c:v>75</c:v>
                </c:pt>
                <c:pt idx="2649">
                  <c:v>70</c:v>
                </c:pt>
                <c:pt idx="2650">
                  <c:v>60.000000000000007</c:v>
                </c:pt>
                <c:pt idx="2651">
                  <c:v>60.000000000000007</c:v>
                </c:pt>
                <c:pt idx="2652">
                  <c:v>60.000000000000007</c:v>
                </c:pt>
                <c:pt idx="2653">
                  <c:v>70</c:v>
                </c:pt>
                <c:pt idx="2654">
                  <c:v>75</c:v>
                </c:pt>
                <c:pt idx="2655">
                  <c:v>25.000000000000007</c:v>
                </c:pt>
                <c:pt idx="2656">
                  <c:v>25.000000000000007</c:v>
                </c:pt>
                <c:pt idx="2657">
                  <c:v>15.000000000000007</c:v>
                </c:pt>
                <c:pt idx="2658">
                  <c:v>20</c:v>
                </c:pt>
                <c:pt idx="2659">
                  <c:v>35</c:v>
                </c:pt>
                <c:pt idx="2660">
                  <c:v>25.000000000000007</c:v>
                </c:pt>
                <c:pt idx="2661">
                  <c:v>25.000000000000007</c:v>
                </c:pt>
                <c:pt idx="2662">
                  <c:v>25.000000000000007</c:v>
                </c:pt>
                <c:pt idx="2663">
                  <c:v>15.000000000000007</c:v>
                </c:pt>
                <c:pt idx="2664">
                  <c:v>20</c:v>
                </c:pt>
                <c:pt idx="2665">
                  <c:v>35</c:v>
                </c:pt>
                <c:pt idx="2666">
                  <c:v>20</c:v>
                </c:pt>
                <c:pt idx="2667">
                  <c:v>20</c:v>
                </c:pt>
                <c:pt idx="2668">
                  <c:v>20</c:v>
                </c:pt>
                <c:pt idx="2669">
                  <c:v>10.000000000000002</c:v>
                </c:pt>
                <c:pt idx="2670">
                  <c:v>19.999999999999996</c:v>
                </c:pt>
                <c:pt idx="2671">
                  <c:v>35.000000000000007</c:v>
                </c:pt>
                <c:pt idx="2672">
                  <c:v>25</c:v>
                </c:pt>
                <c:pt idx="2673">
                  <c:v>25</c:v>
                </c:pt>
                <c:pt idx="2674">
                  <c:v>25</c:v>
                </c:pt>
                <c:pt idx="2675">
                  <c:v>15.000000000000002</c:v>
                </c:pt>
                <c:pt idx="2676">
                  <c:v>19.999999999999996</c:v>
                </c:pt>
                <c:pt idx="2677">
                  <c:v>40</c:v>
                </c:pt>
                <c:pt idx="2678">
                  <c:v>30.000000000000004</c:v>
                </c:pt>
                <c:pt idx="2679">
                  <c:v>40</c:v>
                </c:pt>
                <c:pt idx="2680">
                  <c:v>40</c:v>
                </c:pt>
                <c:pt idx="2681">
                  <c:v>35</c:v>
                </c:pt>
                <c:pt idx="2682">
                  <c:v>35</c:v>
                </c:pt>
                <c:pt idx="2683">
                  <c:v>44.999999999999993</c:v>
                </c:pt>
                <c:pt idx="2684">
                  <c:v>44.999999999999993</c:v>
                </c:pt>
                <c:pt idx="2685">
                  <c:v>40</c:v>
                </c:pt>
                <c:pt idx="2686">
                  <c:v>35</c:v>
                </c:pt>
                <c:pt idx="2687">
                  <c:v>40</c:v>
                </c:pt>
                <c:pt idx="2688">
                  <c:v>40</c:v>
                </c:pt>
                <c:pt idx="2689">
                  <c:v>54.999999999999993</c:v>
                </c:pt>
                <c:pt idx="2690">
                  <c:v>60</c:v>
                </c:pt>
                <c:pt idx="2691">
                  <c:v>54.999999999999993</c:v>
                </c:pt>
                <c:pt idx="2692">
                  <c:v>50</c:v>
                </c:pt>
                <c:pt idx="2693">
                  <c:v>45</c:v>
                </c:pt>
                <c:pt idx="2694">
                  <c:v>45</c:v>
                </c:pt>
                <c:pt idx="2695">
                  <c:v>60</c:v>
                </c:pt>
                <c:pt idx="2696">
                  <c:v>65</c:v>
                </c:pt>
                <c:pt idx="2697">
                  <c:v>60</c:v>
                </c:pt>
                <c:pt idx="2698">
                  <c:v>55.000000000000007</c:v>
                </c:pt>
                <c:pt idx="2699">
                  <c:v>50</c:v>
                </c:pt>
                <c:pt idx="2700">
                  <c:v>40</c:v>
                </c:pt>
                <c:pt idx="2701">
                  <c:v>50</c:v>
                </c:pt>
                <c:pt idx="2702">
                  <c:v>55.000000000000007</c:v>
                </c:pt>
                <c:pt idx="2703">
                  <c:v>50</c:v>
                </c:pt>
                <c:pt idx="2704">
                  <c:v>40.000000000000014</c:v>
                </c:pt>
                <c:pt idx="2705">
                  <c:v>15.000000000000007</c:v>
                </c:pt>
                <c:pt idx="2706">
                  <c:v>15.000000000000007</c:v>
                </c:pt>
                <c:pt idx="2707">
                  <c:v>25.000000000000007</c:v>
                </c:pt>
                <c:pt idx="2708">
                  <c:v>30.000000000000011</c:v>
                </c:pt>
                <c:pt idx="2709">
                  <c:v>30.000000000000011</c:v>
                </c:pt>
                <c:pt idx="2710">
                  <c:v>20.000000000000011</c:v>
                </c:pt>
                <c:pt idx="2711">
                  <c:v>20.000000000000011</c:v>
                </c:pt>
                <c:pt idx="2712">
                  <c:v>20.000000000000011</c:v>
                </c:pt>
                <c:pt idx="2713">
                  <c:v>30.000000000000011</c:v>
                </c:pt>
                <c:pt idx="2714">
                  <c:v>30.000000000000004</c:v>
                </c:pt>
                <c:pt idx="2715">
                  <c:v>25.000000000000011</c:v>
                </c:pt>
                <c:pt idx="2716">
                  <c:v>15.000000000000014</c:v>
                </c:pt>
                <c:pt idx="2717">
                  <c:v>25.000000000000018</c:v>
                </c:pt>
                <c:pt idx="2718">
                  <c:v>55.000000000000014</c:v>
                </c:pt>
                <c:pt idx="2719">
                  <c:v>75.000000000000014</c:v>
                </c:pt>
                <c:pt idx="2720">
                  <c:v>75</c:v>
                </c:pt>
                <c:pt idx="2721">
                  <c:v>70</c:v>
                </c:pt>
                <c:pt idx="2722">
                  <c:v>60.000000000000007</c:v>
                </c:pt>
                <c:pt idx="2723">
                  <c:v>60.000000000000007</c:v>
                </c:pt>
                <c:pt idx="2724">
                  <c:v>60.000000000000007</c:v>
                </c:pt>
                <c:pt idx="2725">
                  <c:v>70</c:v>
                </c:pt>
                <c:pt idx="2726">
                  <c:v>75</c:v>
                </c:pt>
                <c:pt idx="2727">
                  <c:v>25.000000000000007</c:v>
                </c:pt>
                <c:pt idx="2728">
                  <c:v>25.000000000000007</c:v>
                </c:pt>
                <c:pt idx="2729">
                  <c:v>15.000000000000007</c:v>
                </c:pt>
                <c:pt idx="2730">
                  <c:v>20</c:v>
                </c:pt>
                <c:pt idx="2731">
                  <c:v>35</c:v>
                </c:pt>
                <c:pt idx="2732">
                  <c:v>25.000000000000007</c:v>
                </c:pt>
                <c:pt idx="2733">
                  <c:v>25.000000000000007</c:v>
                </c:pt>
                <c:pt idx="2734">
                  <c:v>25.000000000000007</c:v>
                </c:pt>
                <c:pt idx="2735">
                  <c:v>15.000000000000007</c:v>
                </c:pt>
                <c:pt idx="2736">
                  <c:v>20</c:v>
                </c:pt>
                <c:pt idx="2737">
                  <c:v>35</c:v>
                </c:pt>
                <c:pt idx="2738">
                  <c:v>20</c:v>
                </c:pt>
                <c:pt idx="2739">
                  <c:v>20</c:v>
                </c:pt>
                <c:pt idx="2740">
                  <c:v>20</c:v>
                </c:pt>
                <c:pt idx="2741">
                  <c:v>10.000000000000002</c:v>
                </c:pt>
                <c:pt idx="2742">
                  <c:v>19.999999999999996</c:v>
                </c:pt>
                <c:pt idx="2743">
                  <c:v>35.000000000000007</c:v>
                </c:pt>
                <c:pt idx="2744">
                  <c:v>25</c:v>
                </c:pt>
                <c:pt idx="2745">
                  <c:v>25</c:v>
                </c:pt>
                <c:pt idx="2746">
                  <c:v>25</c:v>
                </c:pt>
                <c:pt idx="2747">
                  <c:v>15.000000000000002</c:v>
                </c:pt>
                <c:pt idx="2748">
                  <c:v>19.999999999999996</c:v>
                </c:pt>
                <c:pt idx="2749">
                  <c:v>40</c:v>
                </c:pt>
                <c:pt idx="2750">
                  <c:v>30.000000000000004</c:v>
                </c:pt>
                <c:pt idx="2751">
                  <c:v>40</c:v>
                </c:pt>
                <c:pt idx="2752">
                  <c:v>40</c:v>
                </c:pt>
                <c:pt idx="2753">
                  <c:v>35</c:v>
                </c:pt>
                <c:pt idx="2754">
                  <c:v>35</c:v>
                </c:pt>
                <c:pt idx="2755">
                  <c:v>44.999999999999993</c:v>
                </c:pt>
                <c:pt idx="2756">
                  <c:v>44.999999999999993</c:v>
                </c:pt>
                <c:pt idx="2757">
                  <c:v>40</c:v>
                </c:pt>
                <c:pt idx="2758">
                  <c:v>35</c:v>
                </c:pt>
                <c:pt idx="2759">
                  <c:v>40</c:v>
                </c:pt>
                <c:pt idx="2760">
                  <c:v>40</c:v>
                </c:pt>
                <c:pt idx="2761">
                  <c:v>54.999999999999993</c:v>
                </c:pt>
                <c:pt idx="2762">
                  <c:v>60</c:v>
                </c:pt>
                <c:pt idx="2763">
                  <c:v>54.999999999999993</c:v>
                </c:pt>
                <c:pt idx="2764">
                  <c:v>50</c:v>
                </c:pt>
                <c:pt idx="2765">
                  <c:v>45</c:v>
                </c:pt>
                <c:pt idx="2766">
                  <c:v>45</c:v>
                </c:pt>
                <c:pt idx="2767">
                  <c:v>60</c:v>
                </c:pt>
                <c:pt idx="2768">
                  <c:v>65</c:v>
                </c:pt>
                <c:pt idx="2769">
                  <c:v>60</c:v>
                </c:pt>
                <c:pt idx="2770">
                  <c:v>55.000000000000007</c:v>
                </c:pt>
                <c:pt idx="2771">
                  <c:v>50</c:v>
                </c:pt>
                <c:pt idx="2772">
                  <c:v>40</c:v>
                </c:pt>
                <c:pt idx="2773">
                  <c:v>50</c:v>
                </c:pt>
                <c:pt idx="2774">
                  <c:v>55.000000000000007</c:v>
                </c:pt>
                <c:pt idx="2775">
                  <c:v>50</c:v>
                </c:pt>
                <c:pt idx="2776">
                  <c:v>40.000000000000014</c:v>
                </c:pt>
                <c:pt idx="2777">
                  <c:v>15.000000000000007</c:v>
                </c:pt>
                <c:pt idx="2778">
                  <c:v>15.000000000000007</c:v>
                </c:pt>
                <c:pt idx="2779">
                  <c:v>25.000000000000007</c:v>
                </c:pt>
                <c:pt idx="2780">
                  <c:v>30.000000000000011</c:v>
                </c:pt>
                <c:pt idx="2781">
                  <c:v>30.000000000000011</c:v>
                </c:pt>
                <c:pt idx="2782">
                  <c:v>20.000000000000011</c:v>
                </c:pt>
                <c:pt idx="2783">
                  <c:v>20.000000000000011</c:v>
                </c:pt>
                <c:pt idx="2784">
                  <c:v>20.000000000000011</c:v>
                </c:pt>
                <c:pt idx="2785">
                  <c:v>30.000000000000011</c:v>
                </c:pt>
                <c:pt idx="2786">
                  <c:v>30.000000000000004</c:v>
                </c:pt>
                <c:pt idx="2787">
                  <c:v>25.000000000000011</c:v>
                </c:pt>
                <c:pt idx="2788">
                  <c:v>15.000000000000014</c:v>
                </c:pt>
                <c:pt idx="2789">
                  <c:v>25.000000000000018</c:v>
                </c:pt>
                <c:pt idx="2790">
                  <c:v>55.000000000000014</c:v>
                </c:pt>
                <c:pt idx="2791">
                  <c:v>75.000000000000014</c:v>
                </c:pt>
                <c:pt idx="2792">
                  <c:v>75</c:v>
                </c:pt>
                <c:pt idx="2793">
                  <c:v>70</c:v>
                </c:pt>
                <c:pt idx="2794">
                  <c:v>60.000000000000007</c:v>
                </c:pt>
                <c:pt idx="2795">
                  <c:v>60.000000000000007</c:v>
                </c:pt>
                <c:pt idx="2796">
                  <c:v>60.000000000000007</c:v>
                </c:pt>
                <c:pt idx="2797">
                  <c:v>70</c:v>
                </c:pt>
                <c:pt idx="2798">
                  <c:v>75</c:v>
                </c:pt>
                <c:pt idx="2799">
                  <c:v>25.000000000000007</c:v>
                </c:pt>
                <c:pt idx="2800">
                  <c:v>25.000000000000007</c:v>
                </c:pt>
                <c:pt idx="2801">
                  <c:v>15.000000000000007</c:v>
                </c:pt>
                <c:pt idx="2802">
                  <c:v>20</c:v>
                </c:pt>
                <c:pt idx="2803">
                  <c:v>35</c:v>
                </c:pt>
                <c:pt idx="2804">
                  <c:v>25.000000000000007</c:v>
                </c:pt>
                <c:pt idx="2805">
                  <c:v>25.000000000000007</c:v>
                </c:pt>
                <c:pt idx="2806">
                  <c:v>25.000000000000007</c:v>
                </c:pt>
                <c:pt idx="2807">
                  <c:v>15.000000000000007</c:v>
                </c:pt>
                <c:pt idx="2808">
                  <c:v>20</c:v>
                </c:pt>
                <c:pt idx="2809">
                  <c:v>35</c:v>
                </c:pt>
                <c:pt idx="2810">
                  <c:v>20</c:v>
                </c:pt>
                <c:pt idx="2811">
                  <c:v>20</c:v>
                </c:pt>
                <c:pt idx="2812">
                  <c:v>20</c:v>
                </c:pt>
                <c:pt idx="2813">
                  <c:v>10.000000000000002</c:v>
                </c:pt>
                <c:pt idx="2814">
                  <c:v>19.999999999999996</c:v>
                </c:pt>
                <c:pt idx="2815">
                  <c:v>35.000000000000007</c:v>
                </c:pt>
                <c:pt idx="2816">
                  <c:v>25</c:v>
                </c:pt>
                <c:pt idx="2817">
                  <c:v>25</c:v>
                </c:pt>
                <c:pt idx="2818">
                  <c:v>25</c:v>
                </c:pt>
                <c:pt idx="2819">
                  <c:v>15.000000000000002</c:v>
                </c:pt>
                <c:pt idx="2820">
                  <c:v>19.999999999999996</c:v>
                </c:pt>
                <c:pt idx="2821">
                  <c:v>40</c:v>
                </c:pt>
                <c:pt idx="2822">
                  <c:v>30.000000000000004</c:v>
                </c:pt>
                <c:pt idx="2823">
                  <c:v>40</c:v>
                </c:pt>
                <c:pt idx="2824">
                  <c:v>40</c:v>
                </c:pt>
                <c:pt idx="2825">
                  <c:v>35</c:v>
                </c:pt>
                <c:pt idx="2826">
                  <c:v>35</c:v>
                </c:pt>
                <c:pt idx="2827">
                  <c:v>44.999999999999993</c:v>
                </c:pt>
                <c:pt idx="2828">
                  <c:v>44.999999999999993</c:v>
                </c:pt>
                <c:pt idx="2829">
                  <c:v>40</c:v>
                </c:pt>
                <c:pt idx="2830">
                  <c:v>35</c:v>
                </c:pt>
                <c:pt idx="2831">
                  <c:v>40</c:v>
                </c:pt>
                <c:pt idx="2832">
                  <c:v>40</c:v>
                </c:pt>
                <c:pt idx="2833">
                  <c:v>54.999999999999993</c:v>
                </c:pt>
                <c:pt idx="2834">
                  <c:v>60</c:v>
                </c:pt>
                <c:pt idx="2835">
                  <c:v>54.999999999999993</c:v>
                </c:pt>
                <c:pt idx="2836">
                  <c:v>50</c:v>
                </c:pt>
                <c:pt idx="2837">
                  <c:v>45</c:v>
                </c:pt>
                <c:pt idx="2838">
                  <c:v>45</c:v>
                </c:pt>
                <c:pt idx="2839">
                  <c:v>60</c:v>
                </c:pt>
                <c:pt idx="2840">
                  <c:v>65</c:v>
                </c:pt>
                <c:pt idx="2841">
                  <c:v>60</c:v>
                </c:pt>
                <c:pt idx="2842">
                  <c:v>55.000000000000007</c:v>
                </c:pt>
                <c:pt idx="2843">
                  <c:v>50</c:v>
                </c:pt>
                <c:pt idx="2844">
                  <c:v>40</c:v>
                </c:pt>
                <c:pt idx="2845">
                  <c:v>50</c:v>
                </c:pt>
                <c:pt idx="2846">
                  <c:v>55.000000000000007</c:v>
                </c:pt>
                <c:pt idx="2847">
                  <c:v>50</c:v>
                </c:pt>
                <c:pt idx="2848">
                  <c:v>40.000000000000014</c:v>
                </c:pt>
                <c:pt idx="2849">
                  <c:v>15.000000000000007</c:v>
                </c:pt>
                <c:pt idx="2850">
                  <c:v>15.000000000000007</c:v>
                </c:pt>
                <c:pt idx="2851">
                  <c:v>25.000000000000007</c:v>
                </c:pt>
                <c:pt idx="2852">
                  <c:v>30.000000000000011</c:v>
                </c:pt>
                <c:pt idx="2853">
                  <c:v>30.000000000000011</c:v>
                </c:pt>
                <c:pt idx="2854">
                  <c:v>20.000000000000011</c:v>
                </c:pt>
                <c:pt idx="2855">
                  <c:v>20.000000000000011</c:v>
                </c:pt>
                <c:pt idx="2856">
                  <c:v>20.000000000000011</c:v>
                </c:pt>
                <c:pt idx="2857">
                  <c:v>30.000000000000011</c:v>
                </c:pt>
                <c:pt idx="2858">
                  <c:v>30.000000000000004</c:v>
                </c:pt>
                <c:pt idx="2859">
                  <c:v>25.000000000000011</c:v>
                </c:pt>
                <c:pt idx="2860">
                  <c:v>15.000000000000014</c:v>
                </c:pt>
                <c:pt idx="2861">
                  <c:v>25.000000000000018</c:v>
                </c:pt>
                <c:pt idx="2862">
                  <c:v>55.000000000000014</c:v>
                </c:pt>
                <c:pt idx="2863">
                  <c:v>75.000000000000014</c:v>
                </c:pt>
                <c:pt idx="2864">
                  <c:v>75</c:v>
                </c:pt>
                <c:pt idx="2865">
                  <c:v>70</c:v>
                </c:pt>
                <c:pt idx="2866">
                  <c:v>60.000000000000007</c:v>
                </c:pt>
                <c:pt idx="2867">
                  <c:v>60.000000000000007</c:v>
                </c:pt>
                <c:pt idx="2868">
                  <c:v>60.000000000000007</c:v>
                </c:pt>
                <c:pt idx="2869">
                  <c:v>70</c:v>
                </c:pt>
                <c:pt idx="2870">
                  <c:v>75</c:v>
                </c:pt>
                <c:pt idx="2871">
                  <c:v>40</c:v>
                </c:pt>
                <c:pt idx="2872">
                  <c:v>40</c:v>
                </c:pt>
                <c:pt idx="2873">
                  <c:v>30.000000000000004</c:v>
                </c:pt>
                <c:pt idx="2874">
                  <c:v>35</c:v>
                </c:pt>
                <c:pt idx="2875">
                  <c:v>49.999999999999993</c:v>
                </c:pt>
                <c:pt idx="2876">
                  <c:v>40</c:v>
                </c:pt>
                <c:pt idx="2877">
                  <c:v>40</c:v>
                </c:pt>
                <c:pt idx="2878">
                  <c:v>40</c:v>
                </c:pt>
                <c:pt idx="2879">
                  <c:v>30.000000000000004</c:v>
                </c:pt>
                <c:pt idx="2880">
                  <c:v>35</c:v>
                </c:pt>
                <c:pt idx="2881">
                  <c:v>49.999999999999993</c:v>
                </c:pt>
                <c:pt idx="2882">
                  <c:v>35</c:v>
                </c:pt>
                <c:pt idx="2883">
                  <c:v>40</c:v>
                </c:pt>
                <c:pt idx="2884">
                  <c:v>40</c:v>
                </c:pt>
                <c:pt idx="2885">
                  <c:v>30.000000000000004</c:v>
                </c:pt>
                <c:pt idx="2886">
                  <c:v>35</c:v>
                </c:pt>
                <c:pt idx="2887">
                  <c:v>50</c:v>
                </c:pt>
                <c:pt idx="2888">
                  <c:v>40</c:v>
                </c:pt>
                <c:pt idx="2889">
                  <c:v>40</c:v>
                </c:pt>
                <c:pt idx="2890">
                  <c:v>40</c:v>
                </c:pt>
                <c:pt idx="2891">
                  <c:v>30.000000000000004</c:v>
                </c:pt>
                <c:pt idx="2892">
                  <c:v>35</c:v>
                </c:pt>
                <c:pt idx="2893">
                  <c:v>60</c:v>
                </c:pt>
                <c:pt idx="2894">
                  <c:v>50</c:v>
                </c:pt>
                <c:pt idx="2895">
                  <c:v>60</c:v>
                </c:pt>
                <c:pt idx="2896">
                  <c:v>50</c:v>
                </c:pt>
                <c:pt idx="2897">
                  <c:v>45</c:v>
                </c:pt>
                <c:pt idx="2898">
                  <c:v>45</c:v>
                </c:pt>
                <c:pt idx="2899">
                  <c:v>54.999999999999993</c:v>
                </c:pt>
                <c:pt idx="2900">
                  <c:v>60</c:v>
                </c:pt>
                <c:pt idx="2901">
                  <c:v>45</c:v>
                </c:pt>
                <c:pt idx="2902">
                  <c:v>40.000000000000007</c:v>
                </c:pt>
                <c:pt idx="2903">
                  <c:v>35</c:v>
                </c:pt>
                <c:pt idx="2904">
                  <c:v>35</c:v>
                </c:pt>
                <c:pt idx="2905">
                  <c:v>45</c:v>
                </c:pt>
                <c:pt idx="2906">
                  <c:v>55.000000000000007</c:v>
                </c:pt>
                <c:pt idx="2907">
                  <c:v>50</c:v>
                </c:pt>
                <c:pt idx="2908">
                  <c:v>45.000000000000007</c:v>
                </c:pt>
                <c:pt idx="2909">
                  <c:v>40</c:v>
                </c:pt>
                <c:pt idx="2910">
                  <c:v>40</c:v>
                </c:pt>
                <c:pt idx="2911">
                  <c:v>50</c:v>
                </c:pt>
                <c:pt idx="2912">
                  <c:v>55.000000000000007</c:v>
                </c:pt>
                <c:pt idx="2913">
                  <c:v>50</c:v>
                </c:pt>
                <c:pt idx="2914">
                  <c:v>45.000000000000007</c:v>
                </c:pt>
                <c:pt idx="2915">
                  <c:v>40</c:v>
                </c:pt>
                <c:pt idx="2916">
                  <c:v>40</c:v>
                </c:pt>
                <c:pt idx="2917">
                  <c:v>50</c:v>
                </c:pt>
                <c:pt idx="2918">
                  <c:v>55.000000000000007</c:v>
                </c:pt>
                <c:pt idx="2919">
                  <c:v>45</c:v>
                </c:pt>
                <c:pt idx="2920">
                  <c:v>40.000000000000007</c:v>
                </c:pt>
                <c:pt idx="2921">
                  <c:v>35</c:v>
                </c:pt>
                <c:pt idx="2922">
                  <c:v>35</c:v>
                </c:pt>
                <c:pt idx="2923">
                  <c:v>45</c:v>
                </c:pt>
                <c:pt idx="2924">
                  <c:v>50</c:v>
                </c:pt>
                <c:pt idx="2925">
                  <c:v>54.999999999999993</c:v>
                </c:pt>
                <c:pt idx="2926">
                  <c:v>45</c:v>
                </c:pt>
                <c:pt idx="2927">
                  <c:v>45</c:v>
                </c:pt>
                <c:pt idx="2928">
                  <c:v>45</c:v>
                </c:pt>
                <c:pt idx="2929">
                  <c:v>54.999999999999993</c:v>
                </c:pt>
                <c:pt idx="2930">
                  <c:v>59.999999999999986</c:v>
                </c:pt>
                <c:pt idx="2931">
                  <c:v>54.999999999999993</c:v>
                </c:pt>
                <c:pt idx="2932">
                  <c:v>45</c:v>
                </c:pt>
                <c:pt idx="2933">
                  <c:v>45</c:v>
                </c:pt>
                <c:pt idx="2934">
                  <c:v>45</c:v>
                </c:pt>
                <c:pt idx="2935">
                  <c:v>60</c:v>
                </c:pt>
                <c:pt idx="2936">
                  <c:v>64.999999999999986</c:v>
                </c:pt>
                <c:pt idx="2937">
                  <c:v>60</c:v>
                </c:pt>
                <c:pt idx="2938">
                  <c:v>50</c:v>
                </c:pt>
                <c:pt idx="2939">
                  <c:v>50</c:v>
                </c:pt>
                <c:pt idx="2940">
                  <c:v>50</c:v>
                </c:pt>
                <c:pt idx="2941">
                  <c:v>60</c:v>
                </c:pt>
                <c:pt idx="2942">
                  <c:v>64.999999999999986</c:v>
                </c:pt>
                <c:pt idx="2943">
                  <c:v>35</c:v>
                </c:pt>
                <c:pt idx="2944">
                  <c:v>35</c:v>
                </c:pt>
                <c:pt idx="2945">
                  <c:v>25.000000000000007</c:v>
                </c:pt>
                <c:pt idx="2946">
                  <c:v>30.000000000000004</c:v>
                </c:pt>
                <c:pt idx="2947">
                  <c:v>44.999999999999993</c:v>
                </c:pt>
                <c:pt idx="2948">
                  <c:v>35</c:v>
                </c:pt>
                <c:pt idx="2949">
                  <c:v>35</c:v>
                </c:pt>
                <c:pt idx="2950">
                  <c:v>35</c:v>
                </c:pt>
                <c:pt idx="2951">
                  <c:v>25.000000000000007</c:v>
                </c:pt>
                <c:pt idx="2952">
                  <c:v>30.000000000000004</c:v>
                </c:pt>
                <c:pt idx="2953">
                  <c:v>44.999999999999993</c:v>
                </c:pt>
                <c:pt idx="2954">
                  <c:v>24.999999999999996</c:v>
                </c:pt>
                <c:pt idx="2955">
                  <c:v>30.000000000000004</c:v>
                </c:pt>
                <c:pt idx="2956">
                  <c:v>30.000000000000004</c:v>
                </c:pt>
                <c:pt idx="2957">
                  <c:v>20.000000000000004</c:v>
                </c:pt>
                <c:pt idx="2958">
                  <c:v>24.999999999999996</c:v>
                </c:pt>
                <c:pt idx="2959">
                  <c:v>40</c:v>
                </c:pt>
                <c:pt idx="2960">
                  <c:v>30.000000000000004</c:v>
                </c:pt>
                <c:pt idx="2961">
                  <c:v>30.000000000000004</c:v>
                </c:pt>
                <c:pt idx="2962">
                  <c:v>30.000000000000004</c:v>
                </c:pt>
                <c:pt idx="2963">
                  <c:v>20.000000000000004</c:v>
                </c:pt>
                <c:pt idx="2964">
                  <c:v>24.999999999999996</c:v>
                </c:pt>
                <c:pt idx="2965">
                  <c:v>60</c:v>
                </c:pt>
                <c:pt idx="2966">
                  <c:v>50</c:v>
                </c:pt>
                <c:pt idx="2967">
                  <c:v>60</c:v>
                </c:pt>
                <c:pt idx="2968">
                  <c:v>45</c:v>
                </c:pt>
                <c:pt idx="2969">
                  <c:v>40</c:v>
                </c:pt>
                <c:pt idx="2970">
                  <c:v>40</c:v>
                </c:pt>
                <c:pt idx="2971">
                  <c:v>49.999999999999993</c:v>
                </c:pt>
                <c:pt idx="2972">
                  <c:v>54.999999999999993</c:v>
                </c:pt>
                <c:pt idx="2973">
                  <c:v>40</c:v>
                </c:pt>
                <c:pt idx="2974">
                  <c:v>35.000000000000007</c:v>
                </c:pt>
                <c:pt idx="2975">
                  <c:v>30.000000000000004</c:v>
                </c:pt>
                <c:pt idx="2976">
                  <c:v>30.000000000000004</c:v>
                </c:pt>
                <c:pt idx="2977">
                  <c:v>40</c:v>
                </c:pt>
                <c:pt idx="2978">
                  <c:v>55.000000000000007</c:v>
                </c:pt>
                <c:pt idx="2979">
                  <c:v>50</c:v>
                </c:pt>
                <c:pt idx="2980">
                  <c:v>45.000000000000007</c:v>
                </c:pt>
                <c:pt idx="2981">
                  <c:v>40</c:v>
                </c:pt>
                <c:pt idx="2982">
                  <c:v>40</c:v>
                </c:pt>
                <c:pt idx="2983">
                  <c:v>50</c:v>
                </c:pt>
                <c:pt idx="2984">
                  <c:v>55.000000000000007</c:v>
                </c:pt>
                <c:pt idx="2985">
                  <c:v>50</c:v>
                </c:pt>
                <c:pt idx="2986">
                  <c:v>45.000000000000007</c:v>
                </c:pt>
                <c:pt idx="2987">
                  <c:v>40</c:v>
                </c:pt>
                <c:pt idx="2988">
                  <c:v>40</c:v>
                </c:pt>
                <c:pt idx="2989">
                  <c:v>50</c:v>
                </c:pt>
                <c:pt idx="2990">
                  <c:v>55.000000000000007</c:v>
                </c:pt>
                <c:pt idx="2991">
                  <c:v>40</c:v>
                </c:pt>
                <c:pt idx="2992">
                  <c:v>35.000000000000007</c:v>
                </c:pt>
                <c:pt idx="2993">
                  <c:v>30.000000000000004</c:v>
                </c:pt>
                <c:pt idx="2994">
                  <c:v>30.000000000000004</c:v>
                </c:pt>
                <c:pt idx="2995">
                  <c:v>40</c:v>
                </c:pt>
                <c:pt idx="2996">
                  <c:v>45</c:v>
                </c:pt>
                <c:pt idx="2997">
                  <c:v>49.999999999999993</c:v>
                </c:pt>
                <c:pt idx="2998">
                  <c:v>40</c:v>
                </c:pt>
                <c:pt idx="2999">
                  <c:v>40</c:v>
                </c:pt>
                <c:pt idx="3000">
                  <c:v>40</c:v>
                </c:pt>
                <c:pt idx="3001">
                  <c:v>49.999999999999993</c:v>
                </c:pt>
                <c:pt idx="3002">
                  <c:v>54.999999999999986</c:v>
                </c:pt>
                <c:pt idx="3003">
                  <c:v>49.999999999999993</c:v>
                </c:pt>
                <c:pt idx="3004">
                  <c:v>40</c:v>
                </c:pt>
                <c:pt idx="3005">
                  <c:v>40</c:v>
                </c:pt>
                <c:pt idx="3006">
                  <c:v>40</c:v>
                </c:pt>
                <c:pt idx="3007">
                  <c:v>60</c:v>
                </c:pt>
                <c:pt idx="3008">
                  <c:v>64.999999999999986</c:v>
                </c:pt>
                <c:pt idx="3009">
                  <c:v>60</c:v>
                </c:pt>
                <c:pt idx="3010">
                  <c:v>50</c:v>
                </c:pt>
                <c:pt idx="3011">
                  <c:v>50</c:v>
                </c:pt>
                <c:pt idx="3012">
                  <c:v>50</c:v>
                </c:pt>
                <c:pt idx="3013">
                  <c:v>60</c:v>
                </c:pt>
                <c:pt idx="3014">
                  <c:v>64.999999999999986</c:v>
                </c:pt>
                <c:pt idx="3015">
                  <c:v>30.000000000000004</c:v>
                </c:pt>
                <c:pt idx="3016">
                  <c:v>30.000000000000004</c:v>
                </c:pt>
                <c:pt idx="3017">
                  <c:v>20.000000000000007</c:v>
                </c:pt>
                <c:pt idx="3018">
                  <c:v>25.000000000000007</c:v>
                </c:pt>
                <c:pt idx="3019">
                  <c:v>40</c:v>
                </c:pt>
                <c:pt idx="3020">
                  <c:v>30.000000000000004</c:v>
                </c:pt>
                <c:pt idx="3021">
                  <c:v>30.000000000000004</c:v>
                </c:pt>
                <c:pt idx="3022">
                  <c:v>30.000000000000004</c:v>
                </c:pt>
                <c:pt idx="3023">
                  <c:v>20.000000000000007</c:v>
                </c:pt>
                <c:pt idx="3024">
                  <c:v>25.000000000000007</c:v>
                </c:pt>
                <c:pt idx="3025">
                  <c:v>40</c:v>
                </c:pt>
                <c:pt idx="3026">
                  <c:v>14.999999999999996</c:v>
                </c:pt>
                <c:pt idx="3027">
                  <c:v>20.000000000000004</c:v>
                </c:pt>
                <c:pt idx="3028">
                  <c:v>20.000000000000004</c:v>
                </c:pt>
                <c:pt idx="3029">
                  <c:v>10.000000000000004</c:v>
                </c:pt>
                <c:pt idx="3030">
                  <c:v>14.999999999999996</c:v>
                </c:pt>
                <c:pt idx="3031">
                  <c:v>30.000000000000004</c:v>
                </c:pt>
                <c:pt idx="3032">
                  <c:v>20.000000000000004</c:v>
                </c:pt>
                <c:pt idx="3033">
                  <c:v>20.000000000000004</c:v>
                </c:pt>
                <c:pt idx="3034">
                  <c:v>20.000000000000004</c:v>
                </c:pt>
                <c:pt idx="3035">
                  <c:v>10.000000000000004</c:v>
                </c:pt>
                <c:pt idx="3036">
                  <c:v>14.999999999999996</c:v>
                </c:pt>
                <c:pt idx="3037">
                  <c:v>60</c:v>
                </c:pt>
                <c:pt idx="3038">
                  <c:v>50</c:v>
                </c:pt>
                <c:pt idx="3039">
                  <c:v>60</c:v>
                </c:pt>
                <c:pt idx="3040">
                  <c:v>40</c:v>
                </c:pt>
                <c:pt idx="3041">
                  <c:v>35</c:v>
                </c:pt>
                <c:pt idx="3042">
                  <c:v>35</c:v>
                </c:pt>
                <c:pt idx="3043">
                  <c:v>44.999999999999993</c:v>
                </c:pt>
                <c:pt idx="3044">
                  <c:v>49.999999999999993</c:v>
                </c:pt>
                <c:pt idx="3045">
                  <c:v>35</c:v>
                </c:pt>
                <c:pt idx="3046">
                  <c:v>30.000000000000011</c:v>
                </c:pt>
                <c:pt idx="3047">
                  <c:v>25.000000000000007</c:v>
                </c:pt>
                <c:pt idx="3048">
                  <c:v>25.000000000000007</c:v>
                </c:pt>
                <c:pt idx="3049">
                  <c:v>35</c:v>
                </c:pt>
                <c:pt idx="3050">
                  <c:v>55.000000000000007</c:v>
                </c:pt>
                <c:pt idx="3051">
                  <c:v>50</c:v>
                </c:pt>
                <c:pt idx="3052">
                  <c:v>45.000000000000007</c:v>
                </c:pt>
                <c:pt idx="3053">
                  <c:v>40</c:v>
                </c:pt>
                <c:pt idx="3054">
                  <c:v>40</c:v>
                </c:pt>
                <c:pt idx="3055">
                  <c:v>50</c:v>
                </c:pt>
                <c:pt idx="3056">
                  <c:v>55.000000000000007</c:v>
                </c:pt>
                <c:pt idx="3057">
                  <c:v>50</c:v>
                </c:pt>
                <c:pt idx="3058">
                  <c:v>45.000000000000007</c:v>
                </c:pt>
                <c:pt idx="3059">
                  <c:v>40</c:v>
                </c:pt>
                <c:pt idx="3060">
                  <c:v>40</c:v>
                </c:pt>
                <c:pt idx="3061">
                  <c:v>50</c:v>
                </c:pt>
                <c:pt idx="3062">
                  <c:v>55.000000000000007</c:v>
                </c:pt>
                <c:pt idx="3063">
                  <c:v>35</c:v>
                </c:pt>
                <c:pt idx="3064">
                  <c:v>30.000000000000011</c:v>
                </c:pt>
                <c:pt idx="3065">
                  <c:v>25.000000000000007</c:v>
                </c:pt>
                <c:pt idx="3066">
                  <c:v>25.000000000000007</c:v>
                </c:pt>
                <c:pt idx="3067">
                  <c:v>35</c:v>
                </c:pt>
                <c:pt idx="3068">
                  <c:v>40</c:v>
                </c:pt>
                <c:pt idx="3069">
                  <c:v>44.999999999999993</c:v>
                </c:pt>
                <c:pt idx="3070">
                  <c:v>35</c:v>
                </c:pt>
                <c:pt idx="3071">
                  <c:v>35</c:v>
                </c:pt>
                <c:pt idx="3072">
                  <c:v>35</c:v>
                </c:pt>
                <c:pt idx="3073">
                  <c:v>44.999999999999993</c:v>
                </c:pt>
                <c:pt idx="3074">
                  <c:v>49.999999999999986</c:v>
                </c:pt>
                <c:pt idx="3075">
                  <c:v>44.999999999999993</c:v>
                </c:pt>
                <c:pt idx="3076">
                  <c:v>35</c:v>
                </c:pt>
                <c:pt idx="3077">
                  <c:v>35</c:v>
                </c:pt>
                <c:pt idx="3078">
                  <c:v>35</c:v>
                </c:pt>
                <c:pt idx="3079">
                  <c:v>60</c:v>
                </c:pt>
                <c:pt idx="3080">
                  <c:v>64.999999999999986</c:v>
                </c:pt>
                <c:pt idx="3081">
                  <c:v>60</c:v>
                </c:pt>
                <c:pt idx="3082">
                  <c:v>50</c:v>
                </c:pt>
                <c:pt idx="3083">
                  <c:v>50</c:v>
                </c:pt>
                <c:pt idx="3084">
                  <c:v>50</c:v>
                </c:pt>
                <c:pt idx="3085">
                  <c:v>60</c:v>
                </c:pt>
                <c:pt idx="3086">
                  <c:v>64.999999999999986</c:v>
                </c:pt>
                <c:pt idx="3087">
                  <c:v>30.000000000000004</c:v>
                </c:pt>
                <c:pt idx="3088">
                  <c:v>30.000000000000004</c:v>
                </c:pt>
                <c:pt idx="3089">
                  <c:v>20.000000000000007</c:v>
                </c:pt>
                <c:pt idx="3090">
                  <c:v>25.000000000000007</c:v>
                </c:pt>
                <c:pt idx="3091">
                  <c:v>40</c:v>
                </c:pt>
                <c:pt idx="3092">
                  <c:v>30.000000000000004</c:v>
                </c:pt>
                <c:pt idx="3093">
                  <c:v>30.000000000000004</c:v>
                </c:pt>
                <c:pt idx="3094">
                  <c:v>30.000000000000004</c:v>
                </c:pt>
                <c:pt idx="3095">
                  <c:v>20.000000000000007</c:v>
                </c:pt>
                <c:pt idx="3096">
                  <c:v>25.000000000000007</c:v>
                </c:pt>
                <c:pt idx="3097">
                  <c:v>40</c:v>
                </c:pt>
                <c:pt idx="3098">
                  <c:v>14.999999999999996</c:v>
                </c:pt>
                <c:pt idx="3099">
                  <c:v>20.000000000000004</c:v>
                </c:pt>
                <c:pt idx="3100">
                  <c:v>20.000000000000004</c:v>
                </c:pt>
                <c:pt idx="3101">
                  <c:v>10.000000000000004</c:v>
                </c:pt>
                <c:pt idx="3102">
                  <c:v>14.999999999999996</c:v>
                </c:pt>
                <c:pt idx="3103">
                  <c:v>30.000000000000004</c:v>
                </c:pt>
                <c:pt idx="3104">
                  <c:v>20.000000000000004</c:v>
                </c:pt>
                <c:pt idx="3105">
                  <c:v>20.000000000000004</c:v>
                </c:pt>
                <c:pt idx="3106">
                  <c:v>20.000000000000004</c:v>
                </c:pt>
                <c:pt idx="3107">
                  <c:v>10.000000000000004</c:v>
                </c:pt>
                <c:pt idx="3108">
                  <c:v>14.999999999999996</c:v>
                </c:pt>
                <c:pt idx="3109">
                  <c:v>60</c:v>
                </c:pt>
                <c:pt idx="3110">
                  <c:v>50</c:v>
                </c:pt>
                <c:pt idx="3111">
                  <c:v>60</c:v>
                </c:pt>
                <c:pt idx="3112">
                  <c:v>40</c:v>
                </c:pt>
                <c:pt idx="3113">
                  <c:v>35</c:v>
                </c:pt>
                <c:pt idx="3114">
                  <c:v>35</c:v>
                </c:pt>
                <c:pt idx="3115">
                  <c:v>44.999999999999993</c:v>
                </c:pt>
                <c:pt idx="3116">
                  <c:v>49.999999999999993</c:v>
                </c:pt>
                <c:pt idx="3117">
                  <c:v>35</c:v>
                </c:pt>
                <c:pt idx="3118">
                  <c:v>30.000000000000011</c:v>
                </c:pt>
                <c:pt idx="3119">
                  <c:v>25.000000000000007</c:v>
                </c:pt>
                <c:pt idx="3120">
                  <c:v>25.000000000000007</c:v>
                </c:pt>
                <c:pt idx="3121">
                  <c:v>35</c:v>
                </c:pt>
                <c:pt idx="3122">
                  <c:v>55.000000000000007</c:v>
                </c:pt>
                <c:pt idx="3123">
                  <c:v>50</c:v>
                </c:pt>
                <c:pt idx="3124">
                  <c:v>45.000000000000007</c:v>
                </c:pt>
                <c:pt idx="3125">
                  <c:v>40</c:v>
                </c:pt>
                <c:pt idx="3126">
                  <c:v>40</c:v>
                </c:pt>
                <c:pt idx="3127">
                  <c:v>50</c:v>
                </c:pt>
                <c:pt idx="3128">
                  <c:v>55.000000000000007</c:v>
                </c:pt>
                <c:pt idx="3129">
                  <c:v>50</c:v>
                </c:pt>
                <c:pt idx="3130">
                  <c:v>45.000000000000007</c:v>
                </c:pt>
                <c:pt idx="3131">
                  <c:v>40</c:v>
                </c:pt>
                <c:pt idx="3132">
                  <c:v>40</c:v>
                </c:pt>
                <c:pt idx="3133">
                  <c:v>50</c:v>
                </c:pt>
                <c:pt idx="3134">
                  <c:v>55.000000000000007</c:v>
                </c:pt>
                <c:pt idx="3135">
                  <c:v>35</c:v>
                </c:pt>
                <c:pt idx="3136">
                  <c:v>30.000000000000011</c:v>
                </c:pt>
                <c:pt idx="3137">
                  <c:v>25.000000000000007</c:v>
                </c:pt>
                <c:pt idx="3138">
                  <c:v>25.000000000000007</c:v>
                </c:pt>
                <c:pt idx="3139">
                  <c:v>35</c:v>
                </c:pt>
                <c:pt idx="3140">
                  <c:v>40</c:v>
                </c:pt>
                <c:pt idx="3141">
                  <c:v>44.999999999999993</c:v>
                </c:pt>
                <c:pt idx="3142">
                  <c:v>35</c:v>
                </c:pt>
                <c:pt idx="3143">
                  <c:v>35</c:v>
                </c:pt>
                <c:pt idx="3144">
                  <c:v>35</c:v>
                </c:pt>
                <c:pt idx="3145">
                  <c:v>44.999999999999993</c:v>
                </c:pt>
                <c:pt idx="3146">
                  <c:v>49.999999999999986</c:v>
                </c:pt>
                <c:pt idx="3147">
                  <c:v>44.999999999999993</c:v>
                </c:pt>
                <c:pt idx="3148">
                  <c:v>35</c:v>
                </c:pt>
                <c:pt idx="3149">
                  <c:v>35</c:v>
                </c:pt>
                <c:pt idx="3150">
                  <c:v>35</c:v>
                </c:pt>
                <c:pt idx="3151">
                  <c:v>60</c:v>
                </c:pt>
                <c:pt idx="3152">
                  <c:v>64.999999999999986</c:v>
                </c:pt>
                <c:pt idx="3153">
                  <c:v>60</c:v>
                </c:pt>
                <c:pt idx="3154">
                  <c:v>50</c:v>
                </c:pt>
                <c:pt idx="3155">
                  <c:v>50</c:v>
                </c:pt>
                <c:pt idx="3156">
                  <c:v>50</c:v>
                </c:pt>
                <c:pt idx="3157">
                  <c:v>60</c:v>
                </c:pt>
                <c:pt idx="3158">
                  <c:v>64.999999999999986</c:v>
                </c:pt>
                <c:pt idx="3159">
                  <c:v>35</c:v>
                </c:pt>
                <c:pt idx="3160">
                  <c:v>35</c:v>
                </c:pt>
                <c:pt idx="3161">
                  <c:v>25.000000000000007</c:v>
                </c:pt>
                <c:pt idx="3162">
                  <c:v>30.000000000000004</c:v>
                </c:pt>
                <c:pt idx="3163">
                  <c:v>44.999999999999993</c:v>
                </c:pt>
                <c:pt idx="3164">
                  <c:v>35</c:v>
                </c:pt>
                <c:pt idx="3165">
                  <c:v>35</c:v>
                </c:pt>
                <c:pt idx="3166">
                  <c:v>35</c:v>
                </c:pt>
                <c:pt idx="3167">
                  <c:v>25.000000000000007</c:v>
                </c:pt>
                <c:pt idx="3168">
                  <c:v>30.000000000000004</c:v>
                </c:pt>
                <c:pt idx="3169">
                  <c:v>44.999999999999993</c:v>
                </c:pt>
                <c:pt idx="3170">
                  <c:v>19.999999999999996</c:v>
                </c:pt>
                <c:pt idx="3171">
                  <c:v>25.000000000000007</c:v>
                </c:pt>
                <c:pt idx="3172">
                  <c:v>25.000000000000007</c:v>
                </c:pt>
                <c:pt idx="3173">
                  <c:v>15.000000000000002</c:v>
                </c:pt>
                <c:pt idx="3174">
                  <c:v>19.999999999999996</c:v>
                </c:pt>
                <c:pt idx="3175">
                  <c:v>35</c:v>
                </c:pt>
                <c:pt idx="3176">
                  <c:v>25.000000000000007</c:v>
                </c:pt>
                <c:pt idx="3177">
                  <c:v>25.000000000000007</c:v>
                </c:pt>
                <c:pt idx="3178">
                  <c:v>25.000000000000007</c:v>
                </c:pt>
                <c:pt idx="3179">
                  <c:v>15.000000000000002</c:v>
                </c:pt>
                <c:pt idx="3180">
                  <c:v>19.999999999999996</c:v>
                </c:pt>
                <c:pt idx="3181">
                  <c:v>65</c:v>
                </c:pt>
                <c:pt idx="3182">
                  <c:v>50</c:v>
                </c:pt>
                <c:pt idx="3183">
                  <c:v>60</c:v>
                </c:pt>
                <c:pt idx="3184">
                  <c:v>40</c:v>
                </c:pt>
                <c:pt idx="3185">
                  <c:v>35</c:v>
                </c:pt>
                <c:pt idx="3186">
                  <c:v>35</c:v>
                </c:pt>
                <c:pt idx="3187">
                  <c:v>44.999999999999993</c:v>
                </c:pt>
                <c:pt idx="3188">
                  <c:v>54.999999999999993</c:v>
                </c:pt>
                <c:pt idx="3189">
                  <c:v>40</c:v>
                </c:pt>
                <c:pt idx="3190">
                  <c:v>35.000000000000007</c:v>
                </c:pt>
                <c:pt idx="3191">
                  <c:v>30.000000000000004</c:v>
                </c:pt>
                <c:pt idx="3192">
                  <c:v>30.000000000000004</c:v>
                </c:pt>
                <c:pt idx="3193">
                  <c:v>40</c:v>
                </c:pt>
                <c:pt idx="3194">
                  <c:v>60.000000000000007</c:v>
                </c:pt>
                <c:pt idx="3195">
                  <c:v>55.000000000000007</c:v>
                </c:pt>
                <c:pt idx="3196">
                  <c:v>50.000000000000014</c:v>
                </c:pt>
                <c:pt idx="3197">
                  <c:v>45</c:v>
                </c:pt>
                <c:pt idx="3198">
                  <c:v>45</c:v>
                </c:pt>
                <c:pt idx="3199">
                  <c:v>55.000000000000007</c:v>
                </c:pt>
                <c:pt idx="3200">
                  <c:v>60.000000000000007</c:v>
                </c:pt>
                <c:pt idx="3201">
                  <c:v>50</c:v>
                </c:pt>
                <c:pt idx="3202">
                  <c:v>45.000000000000007</c:v>
                </c:pt>
                <c:pt idx="3203">
                  <c:v>40</c:v>
                </c:pt>
                <c:pt idx="3204">
                  <c:v>40</c:v>
                </c:pt>
                <c:pt idx="3205">
                  <c:v>50</c:v>
                </c:pt>
                <c:pt idx="3206">
                  <c:v>55.000000000000007</c:v>
                </c:pt>
                <c:pt idx="3207">
                  <c:v>35</c:v>
                </c:pt>
                <c:pt idx="3208">
                  <c:v>30.000000000000011</c:v>
                </c:pt>
                <c:pt idx="3209">
                  <c:v>25.000000000000007</c:v>
                </c:pt>
                <c:pt idx="3210">
                  <c:v>25.000000000000007</c:v>
                </c:pt>
                <c:pt idx="3211">
                  <c:v>35</c:v>
                </c:pt>
                <c:pt idx="3212">
                  <c:v>40</c:v>
                </c:pt>
                <c:pt idx="3213">
                  <c:v>44.999999999999993</c:v>
                </c:pt>
                <c:pt idx="3214">
                  <c:v>35</c:v>
                </c:pt>
                <c:pt idx="3215">
                  <c:v>35</c:v>
                </c:pt>
                <c:pt idx="3216">
                  <c:v>35</c:v>
                </c:pt>
                <c:pt idx="3217">
                  <c:v>44.999999999999993</c:v>
                </c:pt>
                <c:pt idx="3218">
                  <c:v>49.999999999999986</c:v>
                </c:pt>
                <c:pt idx="3219">
                  <c:v>44.999999999999993</c:v>
                </c:pt>
                <c:pt idx="3220">
                  <c:v>35</c:v>
                </c:pt>
                <c:pt idx="3221">
                  <c:v>35</c:v>
                </c:pt>
                <c:pt idx="3222">
                  <c:v>35</c:v>
                </c:pt>
                <c:pt idx="3223">
                  <c:v>60</c:v>
                </c:pt>
                <c:pt idx="3224">
                  <c:v>64.999999999999986</c:v>
                </c:pt>
                <c:pt idx="3225">
                  <c:v>60</c:v>
                </c:pt>
                <c:pt idx="3226">
                  <c:v>50</c:v>
                </c:pt>
                <c:pt idx="3227">
                  <c:v>50</c:v>
                </c:pt>
                <c:pt idx="3228">
                  <c:v>50</c:v>
                </c:pt>
                <c:pt idx="3229">
                  <c:v>60</c:v>
                </c:pt>
                <c:pt idx="3230">
                  <c:v>64.999999999999986</c:v>
                </c:pt>
                <c:pt idx="3231">
                  <c:v>35</c:v>
                </c:pt>
                <c:pt idx="3232">
                  <c:v>35</c:v>
                </c:pt>
                <c:pt idx="3233">
                  <c:v>25.000000000000007</c:v>
                </c:pt>
                <c:pt idx="3234">
                  <c:v>30.000000000000004</c:v>
                </c:pt>
                <c:pt idx="3235">
                  <c:v>44.999999999999993</c:v>
                </c:pt>
                <c:pt idx="3236">
                  <c:v>35</c:v>
                </c:pt>
                <c:pt idx="3237">
                  <c:v>35</c:v>
                </c:pt>
                <c:pt idx="3238">
                  <c:v>40</c:v>
                </c:pt>
                <c:pt idx="3239">
                  <c:v>30.000000000000004</c:v>
                </c:pt>
                <c:pt idx="3240">
                  <c:v>35</c:v>
                </c:pt>
                <c:pt idx="3241">
                  <c:v>49.999999999999993</c:v>
                </c:pt>
                <c:pt idx="3242">
                  <c:v>24.999999999999993</c:v>
                </c:pt>
                <c:pt idx="3243">
                  <c:v>30.000000000000004</c:v>
                </c:pt>
                <c:pt idx="3244">
                  <c:v>30.000000000000004</c:v>
                </c:pt>
                <c:pt idx="3245">
                  <c:v>20</c:v>
                </c:pt>
                <c:pt idx="3246">
                  <c:v>24.999999999999993</c:v>
                </c:pt>
                <c:pt idx="3247">
                  <c:v>40</c:v>
                </c:pt>
                <c:pt idx="3248">
                  <c:v>30.000000000000004</c:v>
                </c:pt>
                <c:pt idx="3249">
                  <c:v>30.000000000000004</c:v>
                </c:pt>
                <c:pt idx="3250">
                  <c:v>30.000000000000004</c:v>
                </c:pt>
                <c:pt idx="3251">
                  <c:v>20</c:v>
                </c:pt>
                <c:pt idx="3252">
                  <c:v>24.999999999999993</c:v>
                </c:pt>
                <c:pt idx="3253">
                  <c:v>65</c:v>
                </c:pt>
                <c:pt idx="3254">
                  <c:v>50</c:v>
                </c:pt>
                <c:pt idx="3255">
                  <c:v>60</c:v>
                </c:pt>
                <c:pt idx="3256">
                  <c:v>40</c:v>
                </c:pt>
                <c:pt idx="3257">
                  <c:v>35</c:v>
                </c:pt>
                <c:pt idx="3258">
                  <c:v>35</c:v>
                </c:pt>
                <c:pt idx="3259">
                  <c:v>44.999999999999993</c:v>
                </c:pt>
                <c:pt idx="3260">
                  <c:v>54.999999999999993</c:v>
                </c:pt>
                <c:pt idx="3261">
                  <c:v>45</c:v>
                </c:pt>
                <c:pt idx="3262">
                  <c:v>40.000000000000007</c:v>
                </c:pt>
                <c:pt idx="3263">
                  <c:v>35</c:v>
                </c:pt>
                <c:pt idx="3264">
                  <c:v>35</c:v>
                </c:pt>
                <c:pt idx="3265">
                  <c:v>45</c:v>
                </c:pt>
                <c:pt idx="3266">
                  <c:v>65.000000000000014</c:v>
                </c:pt>
                <c:pt idx="3267">
                  <c:v>60.000000000000007</c:v>
                </c:pt>
                <c:pt idx="3268">
                  <c:v>55.000000000000014</c:v>
                </c:pt>
                <c:pt idx="3269">
                  <c:v>50</c:v>
                </c:pt>
                <c:pt idx="3270">
                  <c:v>50</c:v>
                </c:pt>
                <c:pt idx="3271">
                  <c:v>60.000000000000007</c:v>
                </c:pt>
                <c:pt idx="3272">
                  <c:v>65.000000000000014</c:v>
                </c:pt>
                <c:pt idx="3273">
                  <c:v>50</c:v>
                </c:pt>
                <c:pt idx="3274">
                  <c:v>45.000000000000007</c:v>
                </c:pt>
                <c:pt idx="3275">
                  <c:v>40</c:v>
                </c:pt>
                <c:pt idx="3276">
                  <c:v>40</c:v>
                </c:pt>
                <c:pt idx="3277">
                  <c:v>50</c:v>
                </c:pt>
                <c:pt idx="3278">
                  <c:v>55.000000000000007</c:v>
                </c:pt>
                <c:pt idx="3279">
                  <c:v>35</c:v>
                </c:pt>
                <c:pt idx="3280">
                  <c:v>30.000000000000011</c:v>
                </c:pt>
                <c:pt idx="3281">
                  <c:v>25.000000000000007</c:v>
                </c:pt>
                <c:pt idx="3282">
                  <c:v>25.000000000000007</c:v>
                </c:pt>
                <c:pt idx="3283">
                  <c:v>35</c:v>
                </c:pt>
                <c:pt idx="3284">
                  <c:v>40</c:v>
                </c:pt>
                <c:pt idx="3285">
                  <c:v>44.999999999999993</c:v>
                </c:pt>
                <c:pt idx="3286">
                  <c:v>35</c:v>
                </c:pt>
                <c:pt idx="3287">
                  <c:v>35</c:v>
                </c:pt>
                <c:pt idx="3288">
                  <c:v>35</c:v>
                </c:pt>
                <c:pt idx="3289">
                  <c:v>44.999999999999993</c:v>
                </c:pt>
                <c:pt idx="3290">
                  <c:v>49.999999999999986</c:v>
                </c:pt>
                <c:pt idx="3291">
                  <c:v>44.999999999999993</c:v>
                </c:pt>
                <c:pt idx="3292">
                  <c:v>35</c:v>
                </c:pt>
                <c:pt idx="3293">
                  <c:v>35</c:v>
                </c:pt>
                <c:pt idx="3294">
                  <c:v>40</c:v>
                </c:pt>
                <c:pt idx="3295">
                  <c:v>65</c:v>
                </c:pt>
                <c:pt idx="3296">
                  <c:v>70</c:v>
                </c:pt>
                <c:pt idx="3297">
                  <c:v>65</c:v>
                </c:pt>
                <c:pt idx="3298">
                  <c:v>55.000000000000007</c:v>
                </c:pt>
                <c:pt idx="3299">
                  <c:v>55.000000000000007</c:v>
                </c:pt>
                <c:pt idx="3300">
                  <c:v>55.000000000000007</c:v>
                </c:pt>
                <c:pt idx="3301">
                  <c:v>65</c:v>
                </c:pt>
                <c:pt idx="3302">
                  <c:v>70</c:v>
                </c:pt>
                <c:pt idx="3303">
                  <c:v>35</c:v>
                </c:pt>
                <c:pt idx="3304">
                  <c:v>35</c:v>
                </c:pt>
                <c:pt idx="3305">
                  <c:v>25.000000000000007</c:v>
                </c:pt>
                <c:pt idx="3306">
                  <c:v>30</c:v>
                </c:pt>
                <c:pt idx="3307">
                  <c:v>45</c:v>
                </c:pt>
                <c:pt idx="3308">
                  <c:v>35</c:v>
                </c:pt>
                <c:pt idx="3309">
                  <c:v>35</c:v>
                </c:pt>
                <c:pt idx="3310">
                  <c:v>35</c:v>
                </c:pt>
                <c:pt idx="3311">
                  <c:v>25.000000000000007</c:v>
                </c:pt>
                <c:pt idx="3312">
                  <c:v>30</c:v>
                </c:pt>
                <c:pt idx="3313">
                  <c:v>45</c:v>
                </c:pt>
                <c:pt idx="3314">
                  <c:v>35</c:v>
                </c:pt>
                <c:pt idx="3315">
                  <c:v>35</c:v>
                </c:pt>
                <c:pt idx="3316">
                  <c:v>35</c:v>
                </c:pt>
                <c:pt idx="3317">
                  <c:v>25.000000000000007</c:v>
                </c:pt>
                <c:pt idx="3318">
                  <c:v>30</c:v>
                </c:pt>
                <c:pt idx="3319">
                  <c:v>45</c:v>
                </c:pt>
                <c:pt idx="3320">
                  <c:v>35</c:v>
                </c:pt>
                <c:pt idx="3321">
                  <c:v>35</c:v>
                </c:pt>
                <c:pt idx="3322">
                  <c:v>35</c:v>
                </c:pt>
                <c:pt idx="3323">
                  <c:v>25.000000000000007</c:v>
                </c:pt>
                <c:pt idx="3324">
                  <c:v>30</c:v>
                </c:pt>
                <c:pt idx="3325">
                  <c:v>45</c:v>
                </c:pt>
                <c:pt idx="3326">
                  <c:v>35</c:v>
                </c:pt>
                <c:pt idx="3327">
                  <c:v>49.999999999999993</c:v>
                </c:pt>
                <c:pt idx="3328">
                  <c:v>45</c:v>
                </c:pt>
                <c:pt idx="3329">
                  <c:v>40</c:v>
                </c:pt>
                <c:pt idx="3330">
                  <c:v>40</c:v>
                </c:pt>
                <c:pt idx="3331">
                  <c:v>49.999999999999993</c:v>
                </c:pt>
                <c:pt idx="3332">
                  <c:v>54.999999999999993</c:v>
                </c:pt>
                <c:pt idx="3333">
                  <c:v>49.999999999999993</c:v>
                </c:pt>
                <c:pt idx="3334">
                  <c:v>45</c:v>
                </c:pt>
                <c:pt idx="3335">
                  <c:v>40</c:v>
                </c:pt>
                <c:pt idx="3336">
                  <c:v>40</c:v>
                </c:pt>
                <c:pt idx="3337">
                  <c:v>49.999999999999993</c:v>
                </c:pt>
                <c:pt idx="3338">
                  <c:v>54.999999999999993</c:v>
                </c:pt>
                <c:pt idx="3339">
                  <c:v>49.999999999999993</c:v>
                </c:pt>
                <c:pt idx="3340">
                  <c:v>45</c:v>
                </c:pt>
                <c:pt idx="3341">
                  <c:v>40</c:v>
                </c:pt>
                <c:pt idx="3342">
                  <c:v>40</c:v>
                </c:pt>
                <c:pt idx="3343">
                  <c:v>49.999999999999993</c:v>
                </c:pt>
                <c:pt idx="3344">
                  <c:v>54.999999999999993</c:v>
                </c:pt>
                <c:pt idx="3345">
                  <c:v>49.999999999999993</c:v>
                </c:pt>
                <c:pt idx="3346">
                  <c:v>45</c:v>
                </c:pt>
                <c:pt idx="3347">
                  <c:v>40</c:v>
                </c:pt>
                <c:pt idx="3348">
                  <c:v>40</c:v>
                </c:pt>
                <c:pt idx="3349">
                  <c:v>49.999999999999993</c:v>
                </c:pt>
                <c:pt idx="3350">
                  <c:v>54.999999999999993</c:v>
                </c:pt>
                <c:pt idx="3351">
                  <c:v>49.999999999999993</c:v>
                </c:pt>
                <c:pt idx="3352">
                  <c:v>45</c:v>
                </c:pt>
                <c:pt idx="3353">
                  <c:v>40</c:v>
                </c:pt>
                <c:pt idx="3354">
                  <c:v>40</c:v>
                </c:pt>
                <c:pt idx="3355">
                  <c:v>49.999999999999993</c:v>
                </c:pt>
                <c:pt idx="3356">
                  <c:v>54.999999999999993</c:v>
                </c:pt>
                <c:pt idx="3357">
                  <c:v>54.999999999999993</c:v>
                </c:pt>
                <c:pt idx="3358">
                  <c:v>50</c:v>
                </c:pt>
                <c:pt idx="3359">
                  <c:v>50</c:v>
                </c:pt>
                <c:pt idx="3360">
                  <c:v>50</c:v>
                </c:pt>
                <c:pt idx="3361">
                  <c:v>60</c:v>
                </c:pt>
                <c:pt idx="3362">
                  <c:v>64.999999999999986</c:v>
                </c:pt>
                <c:pt idx="3363">
                  <c:v>60</c:v>
                </c:pt>
                <c:pt idx="3364">
                  <c:v>50</c:v>
                </c:pt>
                <c:pt idx="3365">
                  <c:v>50</c:v>
                </c:pt>
                <c:pt idx="3366">
                  <c:v>50</c:v>
                </c:pt>
                <c:pt idx="3367">
                  <c:v>60</c:v>
                </c:pt>
                <c:pt idx="3368">
                  <c:v>64.999999999999986</c:v>
                </c:pt>
                <c:pt idx="3369">
                  <c:v>60</c:v>
                </c:pt>
                <c:pt idx="3370">
                  <c:v>50</c:v>
                </c:pt>
                <c:pt idx="3371">
                  <c:v>50</c:v>
                </c:pt>
                <c:pt idx="3372">
                  <c:v>50</c:v>
                </c:pt>
                <c:pt idx="3373">
                  <c:v>60</c:v>
                </c:pt>
                <c:pt idx="3374">
                  <c:v>64.999999999999986</c:v>
                </c:pt>
                <c:pt idx="3375">
                  <c:v>40</c:v>
                </c:pt>
                <c:pt idx="3376">
                  <c:v>40</c:v>
                </c:pt>
                <c:pt idx="3377">
                  <c:v>30.000000000000004</c:v>
                </c:pt>
                <c:pt idx="3378">
                  <c:v>35</c:v>
                </c:pt>
                <c:pt idx="3379">
                  <c:v>50</c:v>
                </c:pt>
                <c:pt idx="3380">
                  <c:v>40</c:v>
                </c:pt>
                <c:pt idx="3381">
                  <c:v>40</c:v>
                </c:pt>
                <c:pt idx="3382">
                  <c:v>40</c:v>
                </c:pt>
                <c:pt idx="3383">
                  <c:v>30.000000000000004</c:v>
                </c:pt>
                <c:pt idx="3384">
                  <c:v>35</c:v>
                </c:pt>
                <c:pt idx="3385">
                  <c:v>50</c:v>
                </c:pt>
                <c:pt idx="3386">
                  <c:v>40</c:v>
                </c:pt>
                <c:pt idx="3387">
                  <c:v>40</c:v>
                </c:pt>
                <c:pt idx="3388">
                  <c:v>40</c:v>
                </c:pt>
                <c:pt idx="3389">
                  <c:v>30.000000000000004</c:v>
                </c:pt>
                <c:pt idx="3390">
                  <c:v>35</c:v>
                </c:pt>
                <c:pt idx="3391">
                  <c:v>50</c:v>
                </c:pt>
                <c:pt idx="3392">
                  <c:v>40</c:v>
                </c:pt>
                <c:pt idx="3393">
                  <c:v>40</c:v>
                </c:pt>
                <c:pt idx="3394">
                  <c:v>40</c:v>
                </c:pt>
                <c:pt idx="3395">
                  <c:v>30.000000000000004</c:v>
                </c:pt>
                <c:pt idx="3396">
                  <c:v>35</c:v>
                </c:pt>
                <c:pt idx="3397">
                  <c:v>50</c:v>
                </c:pt>
                <c:pt idx="3398">
                  <c:v>40</c:v>
                </c:pt>
                <c:pt idx="3399">
                  <c:v>54.999999999999993</c:v>
                </c:pt>
                <c:pt idx="3400">
                  <c:v>50</c:v>
                </c:pt>
                <c:pt idx="3401">
                  <c:v>45</c:v>
                </c:pt>
                <c:pt idx="3402">
                  <c:v>45</c:v>
                </c:pt>
                <c:pt idx="3403">
                  <c:v>54.999999999999993</c:v>
                </c:pt>
                <c:pt idx="3404">
                  <c:v>60</c:v>
                </c:pt>
                <c:pt idx="3405">
                  <c:v>54.999999999999993</c:v>
                </c:pt>
                <c:pt idx="3406">
                  <c:v>50</c:v>
                </c:pt>
                <c:pt idx="3407">
                  <c:v>45</c:v>
                </c:pt>
                <c:pt idx="3408">
                  <c:v>45</c:v>
                </c:pt>
                <c:pt idx="3409">
                  <c:v>54.999999999999993</c:v>
                </c:pt>
                <c:pt idx="3410">
                  <c:v>60</c:v>
                </c:pt>
                <c:pt idx="3411">
                  <c:v>54.999999999999993</c:v>
                </c:pt>
                <c:pt idx="3412">
                  <c:v>50</c:v>
                </c:pt>
                <c:pt idx="3413">
                  <c:v>45</c:v>
                </c:pt>
                <c:pt idx="3414">
                  <c:v>45</c:v>
                </c:pt>
                <c:pt idx="3415">
                  <c:v>54.999999999999993</c:v>
                </c:pt>
                <c:pt idx="3416">
                  <c:v>60</c:v>
                </c:pt>
                <c:pt idx="3417">
                  <c:v>54.999999999999993</c:v>
                </c:pt>
                <c:pt idx="3418">
                  <c:v>50</c:v>
                </c:pt>
                <c:pt idx="3419">
                  <c:v>45</c:v>
                </c:pt>
                <c:pt idx="3420">
                  <c:v>45</c:v>
                </c:pt>
                <c:pt idx="3421">
                  <c:v>54.999999999999993</c:v>
                </c:pt>
                <c:pt idx="3422">
                  <c:v>60</c:v>
                </c:pt>
                <c:pt idx="3423">
                  <c:v>54.999999999999993</c:v>
                </c:pt>
                <c:pt idx="3424">
                  <c:v>50</c:v>
                </c:pt>
                <c:pt idx="3425">
                  <c:v>45</c:v>
                </c:pt>
                <c:pt idx="3426">
                  <c:v>45</c:v>
                </c:pt>
                <c:pt idx="3427">
                  <c:v>54.999999999999993</c:v>
                </c:pt>
                <c:pt idx="3428">
                  <c:v>60</c:v>
                </c:pt>
                <c:pt idx="3429">
                  <c:v>60</c:v>
                </c:pt>
                <c:pt idx="3430">
                  <c:v>55.000000000000007</c:v>
                </c:pt>
                <c:pt idx="3431">
                  <c:v>55.000000000000007</c:v>
                </c:pt>
                <c:pt idx="3432">
                  <c:v>55.000000000000007</c:v>
                </c:pt>
                <c:pt idx="3433">
                  <c:v>65</c:v>
                </c:pt>
                <c:pt idx="3434">
                  <c:v>70</c:v>
                </c:pt>
                <c:pt idx="3435">
                  <c:v>65</c:v>
                </c:pt>
                <c:pt idx="3436">
                  <c:v>55.000000000000007</c:v>
                </c:pt>
                <c:pt idx="3437">
                  <c:v>55.000000000000007</c:v>
                </c:pt>
                <c:pt idx="3438">
                  <c:v>55.000000000000007</c:v>
                </c:pt>
                <c:pt idx="3439">
                  <c:v>65</c:v>
                </c:pt>
                <c:pt idx="3440">
                  <c:v>70</c:v>
                </c:pt>
                <c:pt idx="3441">
                  <c:v>65</c:v>
                </c:pt>
                <c:pt idx="3442">
                  <c:v>55.000000000000007</c:v>
                </c:pt>
                <c:pt idx="3443">
                  <c:v>55.000000000000007</c:v>
                </c:pt>
                <c:pt idx="3444">
                  <c:v>55.000000000000007</c:v>
                </c:pt>
                <c:pt idx="3445">
                  <c:v>65</c:v>
                </c:pt>
                <c:pt idx="3446">
                  <c:v>70</c:v>
                </c:pt>
                <c:pt idx="3447">
                  <c:v>35</c:v>
                </c:pt>
                <c:pt idx="3448">
                  <c:v>35</c:v>
                </c:pt>
                <c:pt idx="3449">
                  <c:v>25.000000000000007</c:v>
                </c:pt>
                <c:pt idx="3450">
                  <c:v>30</c:v>
                </c:pt>
                <c:pt idx="3451">
                  <c:v>45</c:v>
                </c:pt>
                <c:pt idx="3452">
                  <c:v>35</c:v>
                </c:pt>
                <c:pt idx="3453">
                  <c:v>35</c:v>
                </c:pt>
                <c:pt idx="3454">
                  <c:v>35</c:v>
                </c:pt>
                <c:pt idx="3455">
                  <c:v>25.000000000000007</c:v>
                </c:pt>
                <c:pt idx="3456">
                  <c:v>30</c:v>
                </c:pt>
                <c:pt idx="3457">
                  <c:v>45</c:v>
                </c:pt>
                <c:pt idx="3458">
                  <c:v>35</c:v>
                </c:pt>
                <c:pt idx="3459">
                  <c:v>35</c:v>
                </c:pt>
                <c:pt idx="3460">
                  <c:v>35</c:v>
                </c:pt>
                <c:pt idx="3461">
                  <c:v>25.000000000000007</c:v>
                </c:pt>
                <c:pt idx="3462">
                  <c:v>30</c:v>
                </c:pt>
                <c:pt idx="3463">
                  <c:v>45</c:v>
                </c:pt>
                <c:pt idx="3464">
                  <c:v>35</c:v>
                </c:pt>
                <c:pt idx="3465">
                  <c:v>35</c:v>
                </c:pt>
                <c:pt idx="3466">
                  <c:v>35</c:v>
                </c:pt>
                <c:pt idx="3467">
                  <c:v>25.000000000000007</c:v>
                </c:pt>
                <c:pt idx="3468">
                  <c:v>30</c:v>
                </c:pt>
                <c:pt idx="3469">
                  <c:v>45</c:v>
                </c:pt>
                <c:pt idx="3470">
                  <c:v>35</c:v>
                </c:pt>
                <c:pt idx="3471">
                  <c:v>49.999999999999993</c:v>
                </c:pt>
                <c:pt idx="3472">
                  <c:v>45</c:v>
                </c:pt>
                <c:pt idx="3473">
                  <c:v>40</c:v>
                </c:pt>
                <c:pt idx="3474">
                  <c:v>40</c:v>
                </c:pt>
                <c:pt idx="3475">
                  <c:v>49.999999999999993</c:v>
                </c:pt>
                <c:pt idx="3476">
                  <c:v>54.999999999999993</c:v>
                </c:pt>
                <c:pt idx="3477">
                  <c:v>49.999999999999993</c:v>
                </c:pt>
                <c:pt idx="3478">
                  <c:v>45</c:v>
                </c:pt>
                <c:pt idx="3479">
                  <c:v>40</c:v>
                </c:pt>
                <c:pt idx="3480">
                  <c:v>40</c:v>
                </c:pt>
                <c:pt idx="3481">
                  <c:v>49.999999999999993</c:v>
                </c:pt>
                <c:pt idx="3482">
                  <c:v>54.999999999999993</c:v>
                </c:pt>
                <c:pt idx="3483">
                  <c:v>49.999999999999993</c:v>
                </c:pt>
                <c:pt idx="3484">
                  <c:v>45</c:v>
                </c:pt>
                <c:pt idx="3485">
                  <c:v>40</c:v>
                </c:pt>
                <c:pt idx="3486">
                  <c:v>40</c:v>
                </c:pt>
                <c:pt idx="3487">
                  <c:v>49.999999999999993</c:v>
                </c:pt>
                <c:pt idx="3488">
                  <c:v>54.999999999999993</c:v>
                </c:pt>
                <c:pt idx="3489">
                  <c:v>49.999999999999993</c:v>
                </c:pt>
                <c:pt idx="3490">
                  <c:v>45</c:v>
                </c:pt>
                <c:pt idx="3491">
                  <c:v>40</c:v>
                </c:pt>
                <c:pt idx="3492">
                  <c:v>40</c:v>
                </c:pt>
                <c:pt idx="3493">
                  <c:v>49.999999999999993</c:v>
                </c:pt>
                <c:pt idx="3494">
                  <c:v>54.999999999999993</c:v>
                </c:pt>
                <c:pt idx="3495">
                  <c:v>49.999999999999993</c:v>
                </c:pt>
                <c:pt idx="3496">
                  <c:v>45</c:v>
                </c:pt>
                <c:pt idx="3497">
                  <c:v>40</c:v>
                </c:pt>
                <c:pt idx="3498">
                  <c:v>40</c:v>
                </c:pt>
                <c:pt idx="3499">
                  <c:v>49.999999999999993</c:v>
                </c:pt>
                <c:pt idx="3500">
                  <c:v>54.999999999999993</c:v>
                </c:pt>
                <c:pt idx="3501">
                  <c:v>54.999999999999993</c:v>
                </c:pt>
                <c:pt idx="3502">
                  <c:v>50</c:v>
                </c:pt>
                <c:pt idx="3503">
                  <c:v>50</c:v>
                </c:pt>
                <c:pt idx="3504">
                  <c:v>50</c:v>
                </c:pt>
                <c:pt idx="3505">
                  <c:v>60</c:v>
                </c:pt>
                <c:pt idx="3506">
                  <c:v>64.999999999999986</c:v>
                </c:pt>
                <c:pt idx="3507">
                  <c:v>60</c:v>
                </c:pt>
                <c:pt idx="3508">
                  <c:v>50</c:v>
                </c:pt>
                <c:pt idx="3509">
                  <c:v>50</c:v>
                </c:pt>
                <c:pt idx="3510">
                  <c:v>50</c:v>
                </c:pt>
                <c:pt idx="3511">
                  <c:v>60</c:v>
                </c:pt>
                <c:pt idx="3512">
                  <c:v>64.999999999999986</c:v>
                </c:pt>
                <c:pt idx="3513">
                  <c:v>60</c:v>
                </c:pt>
                <c:pt idx="3514">
                  <c:v>50</c:v>
                </c:pt>
                <c:pt idx="3515">
                  <c:v>50</c:v>
                </c:pt>
                <c:pt idx="3516">
                  <c:v>50</c:v>
                </c:pt>
                <c:pt idx="3517">
                  <c:v>60</c:v>
                </c:pt>
                <c:pt idx="3518">
                  <c:v>64.999999999999986</c:v>
                </c:pt>
                <c:pt idx="3519">
                  <c:v>40</c:v>
                </c:pt>
                <c:pt idx="3520">
                  <c:v>40</c:v>
                </c:pt>
                <c:pt idx="3521">
                  <c:v>30.000000000000004</c:v>
                </c:pt>
                <c:pt idx="3522">
                  <c:v>35</c:v>
                </c:pt>
                <c:pt idx="3523">
                  <c:v>50</c:v>
                </c:pt>
                <c:pt idx="3524">
                  <c:v>40</c:v>
                </c:pt>
                <c:pt idx="3525">
                  <c:v>40</c:v>
                </c:pt>
                <c:pt idx="3526">
                  <c:v>40</c:v>
                </c:pt>
                <c:pt idx="3527">
                  <c:v>30.000000000000004</c:v>
                </c:pt>
                <c:pt idx="3528">
                  <c:v>35</c:v>
                </c:pt>
                <c:pt idx="3529">
                  <c:v>50</c:v>
                </c:pt>
                <c:pt idx="3530">
                  <c:v>40</c:v>
                </c:pt>
                <c:pt idx="3531">
                  <c:v>40</c:v>
                </c:pt>
                <c:pt idx="3532">
                  <c:v>40</c:v>
                </c:pt>
                <c:pt idx="3533">
                  <c:v>30.000000000000004</c:v>
                </c:pt>
                <c:pt idx="3534">
                  <c:v>35</c:v>
                </c:pt>
                <c:pt idx="3535">
                  <c:v>50</c:v>
                </c:pt>
                <c:pt idx="3536">
                  <c:v>40</c:v>
                </c:pt>
                <c:pt idx="3537">
                  <c:v>40</c:v>
                </c:pt>
                <c:pt idx="3538">
                  <c:v>40</c:v>
                </c:pt>
                <c:pt idx="3539">
                  <c:v>30.000000000000004</c:v>
                </c:pt>
                <c:pt idx="3540">
                  <c:v>35</c:v>
                </c:pt>
                <c:pt idx="3541">
                  <c:v>50</c:v>
                </c:pt>
                <c:pt idx="3542">
                  <c:v>40</c:v>
                </c:pt>
                <c:pt idx="3543">
                  <c:v>54.999999999999993</c:v>
                </c:pt>
                <c:pt idx="3544">
                  <c:v>50</c:v>
                </c:pt>
                <c:pt idx="3545">
                  <c:v>45</c:v>
                </c:pt>
                <c:pt idx="3546">
                  <c:v>45</c:v>
                </c:pt>
                <c:pt idx="3547">
                  <c:v>54.999999999999993</c:v>
                </c:pt>
                <c:pt idx="3548">
                  <c:v>60</c:v>
                </c:pt>
                <c:pt idx="3549">
                  <c:v>54.999999999999993</c:v>
                </c:pt>
                <c:pt idx="3550">
                  <c:v>50</c:v>
                </c:pt>
                <c:pt idx="3551">
                  <c:v>45</c:v>
                </c:pt>
                <c:pt idx="3552">
                  <c:v>45</c:v>
                </c:pt>
                <c:pt idx="3553">
                  <c:v>54.999999999999993</c:v>
                </c:pt>
                <c:pt idx="3554">
                  <c:v>60</c:v>
                </c:pt>
                <c:pt idx="3555">
                  <c:v>54.999999999999993</c:v>
                </c:pt>
                <c:pt idx="3556">
                  <c:v>50</c:v>
                </c:pt>
                <c:pt idx="3557">
                  <c:v>45</c:v>
                </c:pt>
                <c:pt idx="3558">
                  <c:v>45</c:v>
                </c:pt>
                <c:pt idx="3559">
                  <c:v>54.999999999999993</c:v>
                </c:pt>
                <c:pt idx="3560">
                  <c:v>60</c:v>
                </c:pt>
                <c:pt idx="3561">
                  <c:v>54.999999999999993</c:v>
                </c:pt>
                <c:pt idx="3562">
                  <c:v>50</c:v>
                </c:pt>
                <c:pt idx="3563">
                  <c:v>45</c:v>
                </c:pt>
                <c:pt idx="3564">
                  <c:v>45</c:v>
                </c:pt>
                <c:pt idx="3565">
                  <c:v>54.999999999999993</c:v>
                </c:pt>
                <c:pt idx="3566">
                  <c:v>60</c:v>
                </c:pt>
                <c:pt idx="3567">
                  <c:v>54.999999999999993</c:v>
                </c:pt>
                <c:pt idx="3568">
                  <c:v>50</c:v>
                </c:pt>
                <c:pt idx="3569">
                  <c:v>45</c:v>
                </c:pt>
                <c:pt idx="3570">
                  <c:v>45</c:v>
                </c:pt>
                <c:pt idx="3571">
                  <c:v>54.999999999999993</c:v>
                </c:pt>
                <c:pt idx="3572">
                  <c:v>60</c:v>
                </c:pt>
                <c:pt idx="3573">
                  <c:v>60</c:v>
                </c:pt>
                <c:pt idx="3574">
                  <c:v>55.000000000000007</c:v>
                </c:pt>
                <c:pt idx="3575">
                  <c:v>55.000000000000007</c:v>
                </c:pt>
                <c:pt idx="3576">
                  <c:v>55.000000000000007</c:v>
                </c:pt>
                <c:pt idx="3577">
                  <c:v>65</c:v>
                </c:pt>
                <c:pt idx="3578">
                  <c:v>70</c:v>
                </c:pt>
                <c:pt idx="3579">
                  <c:v>65</c:v>
                </c:pt>
                <c:pt idx="3580">
                  <c:v>55.000000000000007</c:v>
                </c:pt>
                <c:pt idx="3581">
                  <c:v>55.000000000000007</c:v>
                </c:pt>
                <c:pt idx="3582">
                  <c:v>55.000000000000007</c:v>
                </c:pt>
                <c:pt idx="3583">
                  <c:v>65</c:v>
                </c:pt>
                <c:pt idx="3584">
                  <c:v>70</c:v>
                </c:pt>
                <c:pt idx="3585">
                  <c:v>65</c:v>
                </c:pt>
                <c:pt idx="3586">
                  <c:v>55.000000000000007</c:v>
                </c:pt>
                <c:pt idx="3587">
                  <c:v>55.000000000000007</c:v>
                </c:pt>
                <c:pt idx="3588">
                  <c:v>55.000000000000007</c:v>
                </c:pt>
                <c:pt idx="3589">
                  <c:v>65</c:v>
                </c:pt>
                <c:pt idx="3590">
                  <c:v>70</c:v>
                </c:pt>
                <c:pt idx="3591">
                  <c:v>35</c:v>
                </c:pt>
                <c:pt idx="3592">
                  <c:v>35</c:v>
                </c:pt>
                <c:pt idx="3593">
                  <c:v>25.000000000000007</c:v>
                </c:pt>
                <c:pt idx="3594">
                  <c:v>30</c:v>
                </c:pt>
                <c:pt idx="3595">
                  <c:v>45</c:v>
                </c:pt>
                <c:pt idx="3596">
                  <c:v>35</c:v>
                </c:pt>
                <c:pt idx="3597">
                  <c:v>35</c:v>
                </c:pt>
                <c:pt idx="3598">
                  <c:v>35</c:v>
                </c:pt>
                <c:pt idx="3599">
                  <c:v>25.000000000000007</c:v>
                </c:pt>
                <c:pt idx="3600">
                  <c:v>30</c:v>
                </c:pt>
                <c:pt idx="3601">
                  <c:v>45</c:v>
                </c:pt>
                <c:pt idx="3602">
                  <c:v>35</c:v>
                </c:pt>
                <c:pt idx="3603">
                  <c:v>35</c:v>
                </c:pt>
                <c:pt idx="3604">
                  <c:v>35</c:v>
                </c:pt>
                <c:pt idx="3605">
                  <c:v>25.000000000000007</c:v>
                </c:pt>
                <c:pt idx="3606">
                  <c:v>30</c:v>
                </c:pt>
                <c:pt idx="3607">
                  <c:v>45</c:v>
                </c:pt>
                <c:pt idx="3608">
                  <c:v>35</c:v>
                </c:pt>
                <c:pt idx="3609">
                  <c:v>35</c:v>
                </c:pt>
                <c:pt idx="3610">
                  <c:v>35</c:v>
                </c:pt>
                <c:pt idx="3611">
                  <c:v>25.000000000000007</c:v>
                </c:pt>
                <c:pt idx="3612">
                  <c:v>30</c:v>
                </c:pt>
                <c:pt idx="3613">
                  <c:v>45</c:v>
                </c:pt>
                <c:pt idx="3614">
                  <c:v>35</c:v>
                </c:pt>
                <c:pt idx="3615">
                  <c:v>49.999999999999993</c:v>
                </c:pt>
                <c:pt idx="3616">
                  <c:v>45</c:v>
                </c:pt>
                <c:pt idx="3617">
                  <c:v>40</c:v>
                </c:pt>
                <c:pt idx="3618">
                  <c:v>40</c:v>
                </c:pt>
                <c:pt idx="3619">
                  <c:v>49.999999999999993</c:v>
                </c:pt>
                <c:pt idx="3620">
                  <c:v>54.999999999999993</c:v>
                </c:pt>
                <c:pt idx="3621">
                  <c:v>49.999999999999993</c:v>
                </c:pt>
                <c:pt idx="3622">
                  <c:v>45</c:v>
                </c:pt>
                <c:pt idx="3623">
                  <c:v>40</c:v>
                </c:pt>
                <c:pt idx="3624">
                  <c:v>40</c:v>
                </c:pt>
                <c:pt idx="3625">
                  <c:v>49.999999999999993</c:v>
                </c:pt>
                <c:pt idx="3626">
                  <c:v>54.999999999999993</c:v>
                </c:pt>
                <c:pt idx="3627">
                  <c:v>49.999999999999993</c:v>
                </c:pt>
                <c:pt idx="3628">
                  <c:v>45</c:v>
                </c:pt>
                <c:pt idx="3629">
                  <c:v>40</c:v>
                </c:pt>
                <c:pt idx="3630">
                  <c:v>40</c:v>
                </c:pt>
                <c:pt idx="3631">
                  <c:v>49.999999999999993</c:v>
                </c:pt>
                <c:pt idx="3632">
                  <c:v>54.999999999999993</c:v>
                </c:pt>
                <c:pt idx="3633">
                  <c:v>49.999999999999993</c:v>
                </c:pt>
                <c:pt idx="3634">
                  <c:v>45</c:v>
                </c:pt>
                <c:pt idx="3635">
                  <c:v>40</c:v>
                </c:pt>
                <c:pt idx="3636">
                  <c:v>40</c:v>
                </c:pt>
                <c:pt idx="3637">
                  <c:v>49.999999999999993</c:v>
                </c:pt>
                <c:pt idx="3638">
                  <c:v>54.999999999999993</c:v>
                </c:pt>
                <c:pt idx="3639">
                  <c:v>49.999999999999993</c:v>
                </c:pt>
                <c:pt idx="3640">
                  <c:v>45</c:v>
                </c:pt>
                <c:pt idx="3641">
                  <c:v>40</c:v>
                </c:pt>
                <c:pt idx="3642">
                  <c:v>40</c:v>
                </c:pt>
                <c:pt idx="3643">
                  <c:v>49.999999999999993</c:v>
                </c:pt>
                <c:pt idx="3644">
                  <c:v>54.999999999999993</c:v>
                </c:pt>
                <c:pt idx="3645">
                  <c:v>54.999999999999993</c:v>
                </c:pt>
                <c:pt idx="3646">
                  <c:v>50</c:v>
                </c:pt>
                <c:pt idx="3647">
                  <c:v>50</c:v>
                </c:pt>
                <c:pt idx="3648">
                  <c:v>50</c:v>
                </c:pt>
                <c:pt idx="3649">
                  <c:v>60</c:v>
                </c:pt>
                <c:pt idx="3650">
                  <c:v>64.999999999999986</c:v>
                </c:pt>
                <c:pt idx="3651">
                  <c:v>60</c:v>
                </c:pt>
                <c:pt idx="3652">
                  <c:v>50</c:v>
                </c:pt>
                <c:pt idx="3653">
                  <c:v>50</c:v>
                </c:pt>
                <c:pt idx="3654">
                  <c:v>50</c:v>
                </c:pt>
                <c:pt idx="3655">
                  <c:v>60</c:v>
                </c:pt>
                <c:pt idx="3656">
                  <c:v>64.999999999999986</c:v>
                </c:pt>
                <c:pt idx="3657">
                  <c:v>60</c:v>
                </c:pt>
                <c:pt idx="3658">
                  <c:v>50</c:v>
                </c:pt>
                <c:pt idx="3659">
                  <c:v>50</c:v>
                </c:pt>
                <c:pt idx="3660">
                  <c:v>50</c:v>
                </c:pt>
                <c:pt idx="3661">
                  <c:v>60</c:v>
                </c:pt>
                <c:pt idx="3662">
                  <c:v>64.999999999999986</c:v>
                </c:pt>
                <c:pt idx="3663">
                  <c:v>40</c:v>
                </c:pt>
                <c:pt idx="3664">
                  <c:v>40</c:v>
                </c:pt>
                <c:pt idx="3665">
                  <c:v>30.000000000000004</c:v>
                </c:pt>
                <c:pt idx="3666">
                  <c:v>35</c:v>
                </c:pt>
                <c:pt idx="3667">
                  <c:v>50</c:v>
                </c:pt>
                <c:pt idx="3668">
                  <c:v>40</c:v>
                </c:pt>
                <c:pt idx="3669">
                  <c:v>40</c:v>
                </c:pt>
                <c:pt idx="3670">
                  <c:v>40</c:v>
                </c:pt>
                <c:pt idx="3671">
                  <c:v>30.000000000000004</c:v>
                </c:pt>
                <c:pt idx="3672">
                  <c:v>35</c:v>
                </c:pt>
                <c:pt idx="3673">
                  <c:v>50</c:v>
                </c:pt>
                <c:pt idx="3674">
                  <c:v>40</c:v>
                </c:pt>
                <c:pt idx="3675">
                  <c:v>40</c:v>
                </c:pt>
                <c:pt idx="3676">
                  <c:v>40</c:v>
                </c:pt>
                <c:pt idx="3677">
                  <c:v>30.000000000000004</c:v>
                </c:pt>
                <c:pt idx="3678">
                  <c:v>35</c:v>
                </c:pt>
                <c:pt idx="3679">
                  <c:v>50</c:v>
                </c:pt>
                <c:pt idx="3680">
                  <c:v>40</c:v>
                </c:pt>
                <c:pt idx="3681">
                  <c:v>40</c:v>
                </c:pt>
                <c:pt idx="3682">
                  <c:v>40</c:v>
                </c:pt>
                <c:pt idx="3683">
                  <c:v>30.000000000000004</c:v>
                </c:pt>
                <c:pt idx="3684">
                  <c:v>35</c:v>
                </c:pt>
                <c:pt idx="3685">
                  <c:v>50</c:v>
                </c:pt>
                <c:pt idx="3686">
                  <c:v>40</c:v>
                </c:pt>
                <c:pt idx="3687">
                  <c:v>54.999999999999993</c:v>
                </c:pt>
                <c:pt idx="3688">
                  <c:v>50</c:v>
                </c:pt>
                <c:pt idx="3689">
                  <c:v>45</c:v>
                </c:pt>
                <c:pt idx="3690">
                  <c:v>45</c:v>
                </c:pt>
                <c:pt idx="3691">
                  <c:v>54.999999999999993</c:v>
                </c:pt>
                <c:pt idx="3692">
                  <c:v>60</c:v>
                </c:pt>
                <c:pt idx="3693">
                  <c:v>54.999999999999993</c:v>
                </c:pt>
                <c:pt idx="3694">
                  <c:v>50</c:v>
                </c:pt>
                <c:pt idx="3695">
                  <c:v>45</c:v>
                </c:pt>
                <c:pt idx="3696">
                  <c:v>45</c:v>
                </c:pt>
                <c:pt idx="3697">
                  <c:v>54.999999999999993</c:v>
                </c:pt>
                <c:pt idx="3698">
                  <c:v>60</c:v>
                </c:pt>
                <c:pt idx="3699">
                  <c:v>54.999999999999993</c:v>
                </c:pt>
                <c:pt idx="3700">
                  <c:v>50</c:v>
                </c:pt>
                <c:pt idx="3701">
                  <c:v>45</c:v>
                </c:pt>
                <c:pt idx="3702">
                  <c:v>45</c:v>
                </c:pt>
                <c:pt idx="3703">
                  <c:v>54.999999999999993</c:v>
                </c:pt>
                <c:pt idx="3704">
                  <c:v>60</c:v>
                </c:pt>
                <c:pt idx="3705">
                  <c:v>54.999999999999993</c:v>
                </c:pt>
                <c:pt idx="3706">
                  <c:v>50</c:v>
                </c:pt>
                <c:pt idx="3707">
                  <c:v>45</c:v>
                </c:pt>
                <c:pt idx="3708">
                  <c:v>45</c:v>
                </c:pt>
                <c:pt idx="3709">
                  <c:v>54.999999999999993</c:v>
                </c:pt>
                <c:pt idx="3710">
                  <c:v>60</c:v>
                </c:pt>
                <c:pt idx="3711">
                  <c:v>54.999999999999993</c:v>
                </c:pt>
                <c:pt idx="3712">
                  <c:v>50</c:v>
                </c:pt>
                <c:pt idx="3713">
                  <c:v>45</c:v>
                </c:pt>
                <c:pt idx="3714">
                  <c:v>45</c:v>
                </c:pt>
                <c:pt idx="3715">
                  <c:v>54.999999999999993</c:v>
                </c:pt>
                <c:pt idx="3716">
                  <c:v>60</c:v>
                </c:pt>
                <c:pt idx="3717">
                  <c:v>60</c:v>
                </c:pt>
                <c:pt idx="3718">
                  <c:v>55.000000000000007</c:v>
                </c:pt>
                <c:pt idx="3719">
                  <c:v>55.000000000000007</c:v>
                </c:pt>
                <c:pt idx="3720">
                  <c:v>55.000000000000007</c:v>
                </c:pt>
                <c:pt idx="3721">
                  <c:v>65</c:v>
                </c:pt>
                <c:pt idx="3722">
                  <c:v>70</c:v>
                </c:pt>
                <c:pt idx="3723">
                  <c:v>65</c:v>
                </c:pt>
                <c:pt idx="3724">
                  <c:v>55.000000000000007</c:v>
                </c:pt>
                <c:pt idx="3725">
                  <c:v>55.000000000000007</c:v>
                </c:pt>
                <c:pt idx="3726">
                  <c:v>55.000000000000007</c:v>
                </c:pt>
                <c:pt idx="3727">
                  <c:v>65</c:v>
                </c:pt>
                <c:pt idx="3728">
                  <c:v>70</c:v>
                </c:pt>
                <c:pt idx="3729">
                  <c:v>65</c:v>
                </c:pt>
                <c:pt idx="3730">
                  <c:v>55.000000000000007</c:v>
                </c:pt>
                <c:pt idx="3731">
                  <c:v>55.000000000000007</c:v>
                </c:pt>
                <c:pt idx="3732">
                  <c:v>55.000000000000007</c:v>
                </c:pt>
                <c:pt idx="3733">
                  <c:v>65</c:v>
                </c:pt>
                <c:pt idx="3734">
                  <c:v>70</c:v>
                </c:pt>
                <c:pt idx="3735">
                  <c:v>45</c:v>
                </c:pt>
                <c:pt idx="3736">
                  <c:v>45</c:v>
                </c:pt>
                <c:pt idx="3737">
                  <c:v>35</c:v>
                </c:pt>
                <c:pt idx="3738">
                  <c:v>40</c:v>
                </c:pt>
                <c:pt idx="3739">
                  <c:v>55.000000000000007</c:v>
                </c:pt>
                <c:pt idx="3740">
                  <c:v>45</c:v>
                </c:pt>
                <c:pt idx="3741">
                  <c:v>45</c:v>
                </c:pt>
                <c:pt idx="3742">
                  <c:v>45</c:v>
                </c:pt>
                <c:pt idx="3743">
                  <c:v>35</c:v>
                </c:pt>
                <c:pt idx="3744">
                  <c:v>40</c:v>
                </c:pt>
                <c:pt idx="3745">
                  <c:v>55.000000000000007</c:v>
                </c:pt>
                <c:pt idx="3746">
                  <c:v>45</c:v>
                </c:pt>
                <c:pt idx="3747">
                  <c:v>45</c:v>
                </c:pt>
                <c:pt idx="3748">
                  <c:v>45</c:v>
                </c:pt>
                <c:pt idx="3749">
                  <c:v>35</c:v>
                </c:pt>
                <c:pt idx="3750">
                  <c:v>40</c:v>
                </c:pt>
                <c:pt idx="3751">
                  <c:v>55.000000000000007</c:v>
                </c:pt>
                <c:pt idx="3752">
                  <c:v>45</c:v>
                </c:pt>
                <c:pt idx="3753">
                  <c:v>45</c:v>
                </c:pt>
                <c:pt idx="3754">
                  <c:v>45</c:v>
                </c:pt>
                <c:pt idx="3755">
                  <c:v>35</c:v>
                </c:pt>
                <c:pt idx="3756">
                  <c:v>40</c:v>
                </c:pt>
                <c:pt idx="3757">
                  <c:v>55.000000000000007</c:v>
                </c:pt>
                <c:pt idx="3758">
                  <c:v>45</c:v>
                </c:pt>
                <c:pt idx="3759">
                  <c:v>60</c:v>
                </c:pt>
                <c:pt idx="3760">
                  <c:v>55.000000000000007</c:v>
                </c:pt>
                <c:pt idx="3761">
                  <c:v>50</c:v>
                </c:pt>
                <c:pt idx="3762">
                  <c:v>50</c:v>
                </c:pt>
                <c:pt idx="3763">
                  <c:v>60</c:v>
                </c:pt>
                <c:pt idx="3764">
                  <c:v>65</c:v>
                </c:pt>
                <c:pt idx="3765">
                  <c:v>60</c:v>
                </c:pt>
                <c:pt idx="3766">
                  <c:v>55.000000000000007</c:v>
                </c:pt>
                <c:pt idx="3767">
                  <c:v>50</c:v>
                </c:pt>
                <c:pt idx="3768">
                  <c:v>50</c:v>
                </c:pt>
                <c:pt idx="3769">
                  <c:v>60</c:v>
                </c:pt>
                <c:pt idx="3770">
                  <c:v>65</c:v>
                </c:pt>
                <c:pt idx="3771">
                  <c:v>60</c:v>
                </c:pt>
                <c:pt idx="3772">
                  <c:v>55.000000000000007</c:v>
                </c:pt>
                <c:pt idx="3773">
                  <c:v>50</c:v>
                </c:pt>
                <c:pt idx="3774">
                  <c:v>50</c:v>
                </c:pt>
                <c:pt idx="3775">
                  <c:v>60</c:v>
                </c:pt>
                <c:pt idx="3776">
                  <c:v>65</c:v>
                </c:pt>
                <c:pt idx="3777">
                  <c:v>60</c:v>
                </c:pt>
                <c:pt idx="3778">
                  <c:v>55.000000000000007</c:v>
                </c:pt>
                <c:pt idx="3779">
                  <c:v>50</c:v>
                </c:pt>
                <c:pt idx="3780">
                  <c:v>50</c:v>
                </c:pt>
                <c:pt idx="3781">
                  <c:v>60</c:v>
                </c:pt>
                <c:pt idx="3782">
                  <c:v>65</c:v>
                </c:pt>
                <c:pt idx="3783">
                  <c:v>60</c:v>
                </c:pt>
                <c:pt idx="3784">
                  <c:v>55.000000000000007</c:v>
                </c:pt>
                <c:pt idx="3785">
                  <c:v>50</c:v>
                </c:pt>
                <c:pt idx="3786">
                  <c:v>50</c:v>
                </c:pt>
                <c:pt idx="3787">
                  <c:v>60</c:v>
                </c:pt>
                <c:pt idx="3788">
                  <c:v>65</c:v>
                </c:pt>
                <c:pt idx="3789">
                  <c:v>65</c:v>
                </c:pt>
                <c:pt idx="3790">
                  <c:v>60.000000000000007</c:v>
                </c:pt>
                <c:pt idx="3791">
                  <c:v>60.000000000000007</c:v>
                </c:pt>
                <c:pt idx="3792">
                  <c:v>60.000000000000007</c:v>
                </c:pt>
                <c:pt idx="3793">
                  <c:v>70</c:v>
                </c:pt>
                <c:pt idx="3794">
                  <c:v>75</c:v>
                </c:pt>
                <c:pt idx="3795">
                  <c:v>70</c:v>
                </c:pt>
                <c:pt idx="3796">
                  <c:v>60.000000000000007</c:v>
                </c:pt>
                <c:pt idx="3797">
                  <c:v>60.000000000000007</c:v>
                </c:pt>
                <c:pt idx="3798">
                  <c:v>60.000000000000007</c:v>
                </c:pt>
                <c:pt idx="3799">
                  <c:v>70</c:v>
                </c:pt>
                <c:pt idx="3800">
                  <c:v>75</c:v>
                </c:pt>
                <c:pt idx="3801">
                  <c:v>70</c:v>
                </c:pt>
                <c:pt idx="3802">
                  <c:v>60.000000000000007</c:v>
                </c:pt>
                <c:pt idx="3803">
                  <c:v>60.000000000000007</c:v>
                </c:pt>
                <c:pt idx="3804">
                  <c:v>60.000000000000007</c:v>
                </c:pt>
                <c:pt idx="3805">
                  <c:v>70</c:v>
                </c:pt>
                <c:pt idx="3806">
                  <c:v>75</c:v>
                </c:pt>
                <c:pt idx="3807">
                  <c:v>50</c:v>
                </c:pt>
                <c:pt idx="3808">
                  <c:v>50</c:v>
                </c:pt>
                <c:pt idx="3809">
                  <c:v>40</c:v>
                </c:pt>
                <c:pt idx="3810">
                  <c:v>44.999999999999993</c:v>
                </c:pt>
                <c:pt idx="3811">
                  <c:v>60.000000000000007</c:v>
                </c:pt>
                <c:pt idx="3812">
                  <c:v>50</c:v>
                </c:pt>
                <c:pt idx="3813">
                  <c:v>50</c:v>
                </c:pt>
                <c:pt idx="3814">
                  <c:v>50</c:v>
                </c:pt>
                <c:pt idx="3815">
                  <c:v>40</c:v>
                </c:pt>
                <c:pt idx="3816">
                  <c:v>44.999999999999993</c:v>
                </c:pt>
                <c:pt idx="3817">
                  <c:v>60.000000000000007</c:v>
                </c:pt>
                <c:pt idx="3818">
                  <c:v>50</c:v>
                </c:pt>
                <c:pt idx="3819">
                  <c:v>50</c:v>
                </c:pt>
                <c:pt idx="3820">
                  <c:v>50</c:v>
                </c:pt>
                <c:pt idx="3821">
                  <c:v>40</c:v>
                </c:pt>
                <c:pt idx="3822">
                  <c:v>44.999999999999993</c:v>
                </c:pt>
                <c:pt idx="3823">
                  <c:v>60.000000000000007</c:v>
                </c:pt>
                <c:pt idx="3824">
                  <c:v>50</c:v>
                </c:pt>
                <c:pt idx="3825">
                  <c:v>50</c:v>
                </c:pt>
                <c:pt idx="3826">
                  <c:v>50</c:v>
                </c:pt>
                <c:pt idx="3827">
                  <c:v>40</c:v>
                </c:pt>
                <c:pt idx="3828">
                  <c:v>44.999999999999993</c:v>
                </c:pt>
                <c:pt idx="3829">
                  <c:v>60.000000000000007</c:v>
                </c:pt>
                <c:pt idx="3830">
                  <c:v>50</c:v>
                </c:pt>
                <c:pt idx="3831">
                  <c:v>65</c:v>
                </c:pt>
                <c:pt idx="3832">
                  <c:v>60.000000000000007</c:v>
                </c:pt>
                <c:pt idx="3833">
                  <c:v>55.000000000000007</c:v>
                </c:pt>
                <c:pt idx="3834">
                  <c:v>55.000000000000007</c:v>
                </c:pt>
                <c:pt idx="3835">
                  <c:v>65</c:v>
                </c:pt>
                <c:pt idx="3836">
                  <c:v>70</c:v>
                </c:pt>
                <c:pt idx="3837">
                  <c:v>65</c:v>
                </c:pt>
                <c:pt idx="3838">
                  <c:v>60.000000000000007</c:v>
                </c:pt>
                <c:pt idx="3839">
                  <c:v>55.000000000000007</c:v>
                </c:pt>
                <c:pt idx="3840">
                  <c:v>55.000000000000007</c:v>
                </c:pt>
                <c:pt idx="3841">
                  <c:v>65</c:v>
                </c:pt>
                <c:pt idx="3842">
                  <c:v>70</c:v>
                </c:pt>
                <c:pt idx="3843">
                  <c:v>65</c:v>
                </c:pt>
                <c:pt idx="3844">
                  <c:v>60.000000000000007</c:v>
                </c:pt>
                <c:pt idx="3845">
                  <c:v>55.000000000000007</c:v>
                </c:pt>
                <c:pt idx="3846">
                  <c:v>55.000000000000007</c:v>
                </c:pt>
                <c:pt idx="3847">
                  <c:v>65</c:v>
                </c:pt>
                <c:pt idx="3848">
                  <c:v>70</c:v>
                </c:pt>
                <c:pt idx="3849">
                  <c:v>65</c:v>
                </c:pt>
                <c:pt idx="3850">
                  <c:v>60.000000000000007</c:v>
                </c:pt>
                <c:pt idx="3851">
                  <c:v>55.000000000000007</c:v>
                </c:pt>
                <c:pt idx="3852">
                  <c:v>55.000000000000007</c:v>
                </c:pt>
                <c:pt idx="3853">
                  <c:v>65</c:v>
                </c:pt>
                <c:pt idx="3854">
                  <c:v>70</c:v>
                </c:pt>
                <c:pt idx="3855">
                  <c:v>65</c:v>
                </c:pt>
                <c:pt idx="3856">
                  <c:v>60.000000000000007</c:v>
                </c:pt>
                <c:pt idx="3857">
                  <c:v>55.000000000000007</c:v>
                </c:pt>
                <c:pt idx="3858">
                  <c:v>55.000000000000007</c:v>
                </c:pt>
                <c:pt idx="3859">
                  <c:v>65</c:v>
                </c:pt>
                <c:pt idx="3860">
                  <c:v>70</c:v>
                </c:pt>
                <c:pt idx="3861">
                  <c:v>70</c:v>
                </c:pt>
                <c:pt idx="3862">
                  <c:v>65.000000000000014</c:v>
                </c:pt>
                <c:pt idx="3863">
                  <c:v>65.000000000000014</c:v>
                </c:pt>
                <c:pt idx="3864">
                  <c:v>65.000000000000014</c:v>
                </c:pt>
                <c:pt idx="3865">
                  <c:v>75.000000000000014</c:v>
                </c:pt>
                <c:pt idx="3866">
                  <c:v>80</c:v>
                </c:pt>
                <c:pt idx="3867">
                  <c:v>75.000000000000014</c:v>
                </c:pt>
                <c:pt idx="3868">
                  <c:v>65.000000000000014</c:v>
                </c:pt>
                <c:pt idx="3869">
                  <c:v>65.000000000000014</c:v>
                </c:pt>
                <c:pt idx="3870">
                  <c:v>65.000000000000014</c:v>
                </c:pt>
                <c:pt idx="3871">
                  <c:v>75.000000000000014</c:v>
                </c:pt>
                <c:pt idx="3872">
                  <c:v>80</c:v>
                </c:pt>
                <c:pt idx="3873">
                  <c:v>75.000000000000014</c:v>
                </c:pt>
                <c:pt idx="3874">
                  <c:v>65.000000000000014</c:v>
                </c:pt>
                <c:pt idx="3875">
                  <c:v>65.000000000000014</c:v>
                </c:pt>
                <c:pt idx="3876">
                  <c:v>65.000000000000014</c:v>
                </c:pt>
                <c:pt idx="3877">
                  <c:v>75.000000000000014</c:v>
                </c:pt>
                <c:pt idx="3878">
                  <c:v>80</c:v>
                </c:pt>
                <c:pt idx="3879">
                  <c:v>55.000000000000007</c:v>
                </c:pt>
                <c:pt idx="3880">
                  <c:v>55.000000000000007</c:v>
                </c:pt>
                <c:pt idx="3881">
                  <c:v>45</c:v>
                </c:pt>
                <c:pt idx="3882">
                  <c:v>49.999999999999993</c:v>
                </c:pt>
                <c:pt idx="3883">
                  <c:v>65.000000000000014</c:v>
                </c:pt>
                <c:pt idx="3884">
                  <c:v>55.000000000000007</c:v>
                </c:pt>
                <c:pt idx="3885">
                  <c:v>55.000000000000007</c:v>
                </c:pt>
                <c:pt idx="3886">
                  <c:v>55.000000000000007</c:v>
                </c:pt>
                <c:pt idx="3887">
                  <c:v>45</c:v>
                </c:pt>
                <c:pt idx="3888">
                  <c:v>47</c:v>
                </c:pt>
                <c:pt idx="3889">
                  <c:v>47</c:v>
                </c:pt>
                <c:pt idx="3890">
                  <c:v>36</c:v>
                </c:pt>
                <c:pt idx="3891">
                  <c:v>41</c:v>
                </c:pt>
                <c:pt idx="3892">
                  <c:v>55</c:v>
                </c:pt>
                <c:pt idx="3893">
                  <c:v>46</c:v>
                </c:pt>
                <c:pt idx="3894">
                  <c:v>46</c:v>
                </c:pt>
                <c:pt idx="3895">
                  <c:v>46</c:v>
                </c:pt>
                <c:pt idx="3896">
                  <c:v>36</c:v>
                </c:pt>
                <c:pt idx="3897">
                  <c:v>44</c:v>
                </c:pt>
                <c:pt idx="3898">
                  <c:v>58</c:v>
                </c:pt>
                <c:pt idx="3899">
                  <c:v>48</c:v>
                </c:pt>
                <c:pt idx="3900">
                  <c:v>46</c:v>
                </c:pt>
                <c:pt idx="3901">
                  <c:v>48</c:v>
                </c:pt>
                <c:pt idx="3902">
                  <c:v>39</c:v>
                </c:pt>
                <c:pt idx="3903">
                  <c:v>43</c:v>
                </c:pt>
                <c:pt idx="3904">
                  <c:v>59</c:v>
                </c:pt>
                <c:pt idx="3905">
                  <c:v>45</c:v>
                </c:pt>
                <c:pt idx="3906">
                  <c:v>45</c:v>
                </c:pt>
                <c:pt idx="3907">
                  <c:v>47</c:v>
                </c:pt>
                <c:pt idx="3908">
                  <c:v>39</c:v>
                </c:pt>
                <c:pt idx="3909">
                  <c:v>41</c:v>
                </c:pt>
                <c:pt idx="3910">
                  <c:v>56</c:v>
                </c:pt>
                <c:pt idx="3911">
                  <c:v>49</c:v>
                </c:pt>
                <c:pt idx="3912">
                  <c:v>54</c:v>
                </c:pt>
                <c:pt idx="3913">
                  <c:v>50</c:v>
                </c:pt>
                <c:pt idx="3914">
                  <c:v>46</c:v>
                </c:pt>
                <c:pt idx="3915">
                  <c:v>46</c:v>
                </c:pt>
                <c:pt idx="3916">
                  <c:v>59</c:v>
                </c:pt>
                <c:pt idx="3917">
                  <c:v>59</c:v>
                </c:pt>
                <c:pt idx="3918">
                  <c:v>55</c:v>
                </c:pt>
                <c:pt idx="3919">
                  <c:v>54</c:v>
                </c:pt>
                <c:pt idx="3920">
                  <c:v>46</c:v>
                </c:pt>
                <c:pt idx="3921">
                  <c:v>47</c:v>
                </c:pt>
                <c:pt idx="3922">
                  <c:v>55</c:v>
                </c:pt>
                <c:pt idx="3923">
                  <c:v>64</c:v>
                </c:pt>
                <c:pt idx="3924">
                  <c:v>59</c:v>
                </c:pt>
                <c:pt idx="3925">
                  <c:v>53</c:v>
                </c:pt>
                <c:pt idx="3926">
                  <c:v>46</c:v>
                </c:pt>
                <c:pt idx="3927">
                  <c:v>46</c:v>
                </c:pt>
                <c:pt idx="3928">
                  <c:v>58</c:v>
                </c:pt>
                <c:pt idx="3929">
                  <c:v>61</c:v>
                </c:pt>
                <c:pt idx="3930">
                  <c:v>58</c:v>
                </c:pt>
                <c:pt idx="3931">
                  <c:v>53</c:v>
                </c:pt>
                <c:pt idx="3932">
                  <c:v>45</c:v>
                </c:pt>
                <c:pt idx="3933">
                  <c:v>47</c:v>
                </c:pt>
                <c:pt idx="3934">
                  <c:v>54</c:v>
                </c:pt>
                <c:pt idx="3935">
                  <c:v>62</c:v>
                </c:pt>
                <c:pt idx="3936">
                  <c:v>56</c:v>
                </c:pt>
                <c:pt idx="3937">
                  <c:v>50</c:v>
                </c:pt>
                <c:pt idx="3938">
                  <c:v>47</c:v>
                </c:pt>
                <c:pt idx="3939">
                  <c:v>47</c:v>
                </c:pt>
                <c:pt idx="3940">
                  <c:v>58</c:v>
                </c:pt>
                <c:pt idx="3941">
                  <c:v>59</c:v>
                </c:pt>
                <c:pt idx="3942">
                  <c:v>64</c:v>
                </c:pt>
                <c:pt idx="3943">
                  <c:v>68</c:v>
                </c:pt>
                <c:pt idx="3944">
                  <c:v>60</c:v>
                </c:pt>
                <c:pt idx="3945">
                  <c:v>53</c:v>
                </c:pt>
                <c:pt idx="3946">
                  <c:v>52</c:v>
                </c:pt>
                <c:pt idx="3947">
                  <c:v>50</c:v>
                </c:pt>
                <c:pt idx="3948">
                  <c:v>64</c:v>
                </c:pt>
                <c:pt idx="3949">
                  <c:v>66</c:v>
                </c:pt>
                <c:pt idx="3950">
                  <c:v>62</c:v>
                </c:pt>
                <c:pt idx="3951">
                  <c:v>51</c:v>
                </c:pt>
                <c:pt idx="3952">
                  <c:v>54</c:v>
                </c:pt>
                <c:pt idx="3953">
                  <c:v>54</c:v>
                </c:pt>
                <c:pt idx="3954">
                  <c:v>60</c:v>
                </c:pt>
                <c:pt idx="3955">
                  <c:v>68</c:v>
                </c:pt>
                <c:pt idx="3956">
                  <c:v>24</c:v>
                </c:pt>
                <c:pt idx="3957">
                  <c:v>34</c:v>
                </c:pt>
                <c:pt idx="3958">
                  <c:v>33</c:v>
                </c:pt>
                <c:pt idx="3959">
                  <c:v>34</c:v>
                </c:pt>
                <c:pt idx="3960">
                  <c:v>36</c:v>
                </c:pt>
                <c:pt idx="3961">
                  <c:v>34</c:v>
                </c:pt>
                <c:pt idx="3962">
                  <c:v>23</c:v>
                </c:pt>
                <c:pt idx="3963">
                  <c:v>33</c:v>
                </c:pt>
                <c:pt idx="3964">
                  <c:v>32</c:v>
                </c:pt>
                <c:pt idx="3965">
                  <c:v>34</c:v>
                </c:pt>
                <c:pt idx="3966">
                  <c:v>38</c:v>
                </c:pt>
                <c:pt idx="3967">
                  <c:v>34</c:v>
                </c:pt>
                <c:pt idx="3968">
                  <c:v>29</c:v>
                </c:pt>
                <c:pt idx="3969">
                  <c:v>39</c:v>
                </c:pt>
                <c:pt idx="3970">
                  <c:v>32</c:v>
                </c:pt>
                <c:pt idx="3971">
                  <c:v>37</c:v>
                </c:pt>
                <c:pt idx="3972">
                  <c:v>41</c:v>
                </c:pt>
                <c:pt idx="3973">
                  <c:v>39</c:v>
                </c:pt>
                <c:pt idx="3974">
                  <c:v>27</c:v>
                </c:pt>
                <c:pt idx="3975">
                  <c:v>38</c:v>
                </c:pt>
                <c:pt idx="3976">
                  <c:v>34</c:v>
                </c:pt>
                <c:pt idx="3977">
                  <c:v>36</c:v>
                </c:pt>
                <c:pt idx="3978">
                  <c:v>42</c:v>
                </c:pt>
                <c:pt idx="3979">
                  <c:v>39</c:v>
                </c:pt>
                <c:pt idx="3980">
                  <c:v>29</c:v>
                </c:pt>
                <c:pt idx="3981">
                  <c:v>38</c:v>
                </c:pt>
                <c:pt idx="3982">
                  <c:v>33</c:v>
                </c:pt>
                <c:pt idx="3983">
                  <c:v>39</c:v>
                </c:pt>
                <c:pt idx="3984">
                  <c:v>42</c:v>
                </c:pt>
                <c:pt idx="3985">
                  <c:v>37</c:v>
                </c:pt>
                <c:pt idx="3986">
                  <c:v>39</c:v>
                </c:pt>
                <c:pt idx="3987">
                  <c:v>42</c:v>
                </c:pt>
                <c:pt idx="3988">
                  <c:v>37</c:v>
                </c:pt>
                <c:pt idx="3989">
                  <c:v>38</c:v>
                </c:pt>
                <c:pt idx="3990">
                  <c:v>41</c:v>
                </c:pt>
                <c:pt idx="3991">
                  <c:v>47</c:v>
                </c:pt>
                <c:pt idx="3992">
                  <c:v>37</c:v>
                </c:pt>
                <c:pt idx="3993">
                  <c:v>42</c:v>
                </c:pt>
                <c:pt idx="3994">
                  <c:v>37</c:v>
                </c:pt>
                <c:pt idx="3995">
                  <c:v>36</c:v>
                </c:pt>
                <c:pt idx="3996">
                  <c:v>41</c:v>
                </c:pt>
                <c:pt idx="3997">
                  <c:v>47</c:v>
                </c:pt>
                <c:pt idx="3998">
                  <c:v>37</c:v>
                </c:pt>
                <c:pt idx="3999">
                  <c:v>41</c:v>
                </c:pt>
                <c:pt idx="4000">
                  <c:v>39</c:v>
                </c:pt>
                <c:pt idx="4001">
                  <c:v>38</c:v>
                </c:pt>
                <c:pt idx="4002">
                  <c:v>41</c:v>
                </c:pt>
                <c:pt idx="4003">
                  <c:v>46</c:v>
                </c:pt>
                <c:pt idx="4004">
                  <c:v>44</c:v>
                </c:pt>
                <c:pt idx="4005">
                  <c:v>41</c:v>
                </c:pt>
                <c:pt idx="4006">
                  <c:v>46</c:v>
                </c:pt>
                <c:pt idx="4007">
                  <c:v>47</c:v>
                </c:pt>
                <c:pt idx="4008">
                  <c:v>44</c:v>
                </c:pt>
                <c:pt idx="4009">
                  <c:v>50</c:v>
                </c:pt>
                <c:pt idx="4010">
                  <c:v>44</c:v>
                </c:pt>
                <c:pt idx="4011">
                  <c:v>43</c:v>
                </c:pt>
                <c:pt idx="4012">
                  <c:v>48</c:v>
                </c:pt>
                <c:pt idx="4013">
                  <c:v>45</c:v>
                </c:pt>
                <c:pt idx="4014">
                  <c:v>42</c:v>
                </c:pt>
                <c:pt idx="4015">
                  <c:v>53</c:v>
                </c:pt>
                <c:pt idx="4016">
                  <c:v>43</c:v>
                </c:pt>
                <c:pt idx="4017">
                  <c:v>43</c:v>
                </c:pt>
                <c:pt idx="4018">
                  <c:v>47</c:v>
                </c:pt>
                <c:pt idx="4019">
                  <c:v>48</c:v>
                </c:pt>
                <c:pt idx="4020">
                  <c:v>42</c:v>
                </c:pt>
                <c:pt idx="4021">
                  <c:v>51</c:v>
                </c:pt>
                <c:pt idx="4022">
                  <c:v>41</c:v>
                </c:pt>
                <c:pt idx="4023">
                  <c:v>44</c:v>
                </c:pt>
                <c:pt idx="4024">
                  <c:v>47</c:v>
                </c:pt>
                <c:pt idx="4025">
                  <c:v>47</c:v>
                </c:pt>
                <c:pt idx="4026">
                  <c:v>42</c:v>
                </c:pt>
                <c:pt idx="4027">
                  <c:v>53</c:v>
                </c:pt>
                <c:pt idx="4028">
                  <c:v>37</c:v>
                </c:pt>
                <c:pt idx="4029">
                  <c:v>49</c:v>
                </c:pt>
                <c:pt idx="4030">
                  <c:v>46</c:v>
                </c:pt>
                <c:pt idx="4031">
                  <c:v>48</c:v>
                </c:pt>
                <c:pt idx="4032">
                  <c:v>51</c:v>
                </c:pt>
                <c:pt idx="4033">
                  <c:v>49</c:v>
                </c:pt>
                <c:pt idx="4034">
                  <c:v>37</c:v>
                </c:pt>
                <c:pt idx="4035">
                  <c:v>49</c:v>
                </c:pt>
                <c:pt idx="4036">
                  <c:v>49</c:v>
                </c:pt>
                <c:pt idx="4037">
                  <c:v>47</c:v>
                </c:pt>
                <c:pt idx="4038">
                  <c:v>50</c:v>
                </c:pt>
                <c:pt idx="4039">
                  <c:v>46</c:v>
                </c:pt>
                <c:pt idx="4040">
                  <c:v>49</c:v>
                </c:pt>
                <c:pt idx="4041">
                  <c:v>58</c:v>
                </c:pt>
                <c:pt idx="4042">
                  <c:v>55</c:v>
                </c:pt>
                <c:pt idx="4043">
                  <c:v>58</c:v>
                </c:pt>
                <c:pt idx="4044">
                  <c:v>62</c:v>
                </c:pt>
                <c:pt idx="4045">
                  <c:v>54</c:v>
                </c:pt>
                <c:pt idx="4046">
                  <c:v>56</c:v>
                </c:pt>
                <c:pt idx="4047">
                  <c:v>62</c:v>
                </c:pt>
                <c:pt idx="4048">
                  <c:v>64</c:v>
                </c:pt>
                <c:pt idx="4049">
                  <c:v>54</c:v>
                </c:pt>
                <c:pt idx="4050">
                  <c:v>59</c:v>
                </c:pt>
                <c:pt idx="4051">
                  <c:v>72</c:v>
                </c:pt>
                <c:pt idx="4052">
                  <c:v>56</c:v>
                </c:pt>
                <c:pt idx="4053">
                  <c:v>64</c:v>
                </c:pt>
                <c:pt idx="4054">
                  <c:v>60</c:v>
                </c:pt>
                <c:pt idx="4055">
                  <c:v>56</c:v>
                </c:pt>
                <c:pt idx="4056">
                  <c:v>60</c:v>
                </c:pt>
                <c:pt idx="4057">
                  <c:v>72</c:v>
                </c:pt>
                <c:pt idx="4058">
                  <c:v>56</c:v>
                </c:pt>
                <c:pt idx="4059">
                  <c:v>63</c:v>
                </c:pt>
                <c:pt idx="4060">
                  <c:v>64</c:v>
                </c:pt>
                <c:pt idx="4061">
                  <c:v>59</c:v>
                </c:pt>
                <c:pt idx="4062">
                  <c:v>62</c:v>
                </c:pt>
                <c:pt idx="4063">
                  <c:v>72</c:v>
                </c:pt>
                <c:pt idx="4064">
                  <c:v>56</c:v>
                </c:pt>
                <c:pt idx="4065">
                  <c:v>59</c:v>
                </c:pt>
                <c:pt idx="4066">
                  <c:v>62</c:v>
                </c:pt>
                <c:pt idx="4067">
                  <c:v>55</c:v>
                </c:pt>
                <c:pt idx="4068">
                  <c:v>64</c:v>
                </c:pt>
                <c:pt idx="4069">
                  <c:v>72</c:v>
                </c:pt>
                <c:pt idx="4070">
                  <c:v>62</c:v>
                </c:pt>
                <c:pt idx="4071">
                  <c:v>66</c:v>
                </c:pt>
                <c:pt idx="4072">
                  <c:v>60</c:v>
                </c:pt>
                <c:pt idx="4073">
                  <c:v>59</c:v>
                </c:pt>
                <c:pt idx="4074">
                  <c:v>69</c:v>
                </c:pt>
                <c:pt idx="4075">
                  <c:v>76</c:v>
                </c:pt>
                <c:pt idx="4076">
                  <c:v>51</c:v>
                </c:pt>
                <c:pt idx="4077">
                  <c:v>56</c:v>
                </c:pt>
                <c:pt idx="4078">
                  <c:v>52</c:v>
                </c:pt>
                <c:pt idx="4079">
                  <c:v>53</c:v>
                </c:pt>
                <c:pt idx="4080">
                  <c:v>63</c:v>
                </c:pt>
                <c:pt idx="4081">
                  <c:v>65</c:v>
                </c:pt>
                <c:pt idx="4082">
                  <c:v>51</c:v>
                </c:pt>
                <c:pt idx="4083">
                  <c:v>59</c:v>
                </c:pt>
                <c:pt idx="4084">
                  <c:v>50</c:v>
                </c:pt>
                <c:pt idx="4085">
                  <c:v>51</c:v>
                </c:pt>
                <c:pt idx="4086">
                  <c:v>59</c:v>
                </c:pt>
                <c:pt idx="4087">
                  <c:v>63</c:v>
                </c:pt>
                <c:pt idx="4088">
                  <c:v>52</c:v>
                </c:pt>
                <c:pt idx="4089">
                  <c:v>58</c:v>
                </c:pt>
                <c:pt idx="4090">
                  <c:v>50</c:v>
                </c:pt>
                <c:pt idx="4091">
                  <c:v>53</c:v>
                </c:pt>
                <c:pt idx="4092">
                  <c:v>63</c:v>
                </c:pt>
                <c:pt idx="4093">
                  <c:v>67</c:v>
                </c:pt>
                <c:pt idx="4094">
                  <c:v>51</c:v>
                </c:pt>
                <c:pt idx="4095">
                  <c:v>58</c:v>
                </c:pt>
                <c:pt idx="4096">
                  <c:v>52</c:v>
                </c:pt>
                <c:pt idx="4097">
                  <c:v>51</c:v>
                </c:pt>
                <c:pt idx="4098">
                  <c:v>59</c:v>
                </c:pt>
                <c:pt idx="4099">
                  <c:v>67</c:v>
                </c:pt>
                <c:pt idx="4100">
                  <c:v>32</c:v>
                </c:pt>
                <c:pt idx="4101">
                  <c:v>41</c:v>
                </c:pt>
                <c:pt idx="4102">
                  <c:v>41</c:v>
                </c:pt>
                <c:pt idx="4103">
                  <c:v>41</c:v>
                </c:pt>
                <c:pt idx="4104">
                  <c:v>49</c:v>
                </c:pt>
                <c:pt idx="4105">
                  <c:v>41</c:v>
                </c:pt>
                <c:pt idx="4106">
                  <c:v>34</c:v>
                </c:pt>
                <c:pt idx="4107">
                  <c:v>43</c:v>
                </c:pt>
                <c:pt idx="4108">
                  <c:v>44</c:v>
                </c:pt>
                <c:pt idx="4109">
                  <c:v>41</c:v>
                </c:pt>
                <c:pt idx="4110">
                  <c:v>46</c:v>
                </c:pt>
                <c:pt idx="4111">
                  <c:v>41</c:v>
                </c:pt>
                <c:pt idx="4112">
                  <c:v>32</c:v>
                </c:pt>
                <c:pt idx="4113">
                  <c:v>41</c:v>
                </c:pt>
                <c:pt idx="4114">
                  <c:v>42</c:v>
                </c:pt>
                <c:pt idx="4115">
                  <c:v>41</c:v>
                </c:pt>
                <c:pt idx="4116">
                  <c:v>46</c:v>
                </c:pt>
                <c:pt idx="4117">
                  <c:v>41</c:v>
                </c:pt>
                <c:pt idx="4118">
                  <c:v>43</c:v>
                </c:pt>
                <c:pt idx="4119">
                  <c:v>49</c:v>
                </c:pt>
                <c:pt idx="4120">
                  <c:v>49</c:v>
                </c:pt>
                <c:pt idx="4121">
                  <c:v>43</c:v>
                </c:pt>
                <c:pt idx="4122">
                  <c:v>49</c:v>
                </c:pt>
                <c:pt idx="4123">
                  <c:v>62</c:v>
                </c:pt>
                <c:pt idx="4124">
                  <c:v>41</c:v>
                </c:pt>
                <c:pt idx="4125">
                  <c:v>47</c:v>
                </c:pt>
                <c:pt idx="4126">
                  <c:v>45</c:v>
                </c:pt>
                <c:pt idx="4127">
                  <c:v>41</c:v>
                </c:pt>
                <c:pt idx="4128">
                  <c:v>45</c:v>
                </c:pt>
                <c:pt idx="4129">
                  <c:v>64</c:v>
                </c:pt>
                <c:pt idx="4130">
                  <c:v>44</c:v>
                </c:pt>
                <c:pt idx="4131">
                  <c:v>47</c:v>
                </c:pt>
                <c:pt idx="4132">
                  <c:v>48</c:v>
                </c:pt>
                <c:pt idx="4133">
                  <c:v>44</c:v>
                </c:pt>
                <c:pt idx="4134">
                  <c:v>45</c:v>
                </c:pt>
                <c:pt idx="4135">
                  <c:v>60</c:v>
                </c:pt>
                <c:pt idx="4136">
                  <c:v>41</c:v>
                </c:pt>
                <c:pt idx="4137">
                  <c:v>46</c:v>
                </c:pt>
                <c:pt idx="4138">
                  <c:v>47</c:v>
                </c:pt>
                <c:pt idx="4139">
                  <c:v>44</c:v>
                </c:pt>
                <c:pt idx="4140">
                  <c:v>46</c:v>
                </c:pt>
                <c:pt idx="4141">
                  <c:v>59</c:v>
                </c:pt>
                <c:pt idx="4142">
                  <c:v>47</c:v>
                </c:pt>
                <c:pt idx="4143">
                  <c:v>51</c:v>
                </c:pt>
                <c:pt idx="4144">
                  <c:v>48</c:v>
                </c:pt>
                <c:pt idx="4145">
                  <c:v>47</c:v>
                </c:pt>
                <c:pt idx="4146">
                  <c:v>58</c:v>
                </c:pt>
                <c:pt idx="4147">
                  <c:v>61</c:v>
                </c:pt>
                <c:pt idx="4148">
                  <c:v>47</c:v>
                </c:pt>
                <c:pt idx="4149">
                  <c:v>50</c:v>
                </c:pt>
                <c:pt idx="4150">
                  <c:v>46</c:v>
                </c:pt>
                <c:pt idx="4151">
                  <c:v>46</c:v>
                </c:pt>
                <c:pt idx="4152">
                  <c:v>58</c:v>
                </c:pt>
                <c:pt idx="4153">
                  <c:v>59</c:v>
                </c:pt>
                <c:pt idx="4154">
                  <c:v>49</c:v>
                </c:pt>
                <c:pt idx="4155">
                  <c:v>51</c:v>
                </c:pt>
                <c:pt idx="4156">
                  <c:v>49</c:v>
                </c:pt>
                <c:pt idx="4157">
                  <c:v>48</c:v>
                </c:pt>
                <c:pt idx="4158">
                  <c:v>56</c:v>
                </c:pt>
                <c:pt idx="4159">
                  <c:v>62</c:v>
                </c:pt>
                <c:pt idx="4160">
                  <c:v>49</c:v>
                </c:pt>
                <c:pt idx="4161">
                  <c:v>54</c:v>
                </c:pt>
                <c:pt idx="4162">
                  <c:v>47</c:v>
                </c:pt>
                <c:pt idx="4163">
                  <c:v>47</c:v>
                </c:pt>
                <c:pt idx="4164">
                  <c:v>55</c:v>
                </c:pt>
                <c:pt idx="4165">
                  <c:v>59</c:v>
                </c:pt>
                <c:pt idx="4166">
                  <c:v>49</c:v>
                </c:pt>
                <c:pt idx="4167">
                  <c:v>50</c:v>
                </c:pt>
                <c:pt idx="4168">
                  <c:v>46</c:v>
                </c:pt>
                <c:pt idx="4169">
                  <c:v>49</c:v>
                </c:pt>
                <c:pt idx="4170">
                  <c:v>55</c:v>
                </c:pt>
                <c:pt idx="4171">
                  <c:v>59</c:v>
                </c:pt>
                <c:pt idx="4172">
                  <c:v>44</c:v>
                </c:pt>
                <c:pt idx="4173">
                  <c:v>41</c:v>
                </c:pt>
                <c:pt idx="4174">
                  <c:v>32</c:v>
                </c:pt>
                <c:pt idx="4175">
                  <c:v>37</c:v>
                </c:pt>
                <c:pt idx="4176">
                  <c:v>53</c:v>
                </c:pt>
                <c:pt idx="4177">
                  <c:v>41</c:v>
                </c:pt>
                <c:pt idx="4178">
                  <c:v>44</c:v>
                </c:pt>
                <c:pt idx="4179">
                  <c:v>43</c:v>
                </c:pt>
                <c:pt idx="4180">
                  <c:v>32</c:v>
                </c:pt>
                <c:pt idx="4181">
                  <c:v>39</c:v>
                </c:pt>
                <c:pt idx="4182">
                  <c:v>50</c:v>
                </c:pt>
                <c:pt idx="4183">
                  <c:v>43</c:v>
                </c:pt>
                <c:pt idx="4184">
                  <c:v>47</c:v>
                </c:pt>
                <c:pt idx="4185">
                  <c:v>46</c:v>
                </c:pt>
                <c:pt idx="4186">
                  <c:v>37</c:v>
                </c:pt>
                <c:pt idx="4187">
                  <c:v>41</c:v>
                </c:pt>
                <c:pt idx="4188">
                  <c:v>56</c:v>
                </c:pt>
                <c:pt idx="4189">
                  <c:v>45</c:v>
                </c:pt>
                <c:pt idx="4190">
                  <c:v>48</c:v>
                </c:pt>
                <c:pt idx="4191">
                  <c:v>48</c:v>
                </c:pt>
                <c:pt idx="4192">
                  <c:v>36</c:v>
                </c:pt>
                <c:pt idx="4193">
                  <c:v>44</c:v>
                </c:pt>
                <c:pt idx="4194">
                  <c:v>54</c:v>
                </c:pt>
                <c:pt idx="4195">
                  <c:v>49</c:v>
                </c:pt>
                <c:pt idx="4196">
                  <c:v>58</c:v>
                </c:pt>
                <c:pt idx="4197">
                  <c:v>53</c:v>
                </c:pt>
                <c:pt idx="4198">
                  <c:v>49</c:v>
                </c:pt>
                <c:pt idx="4199">
                  <c:v>48</c:v>
                </c:pt>
                <c:pt idx="4200">
                  <c:v>59</c:v>
                </c:pt>
                <c:pt idx="4201">
                  <c:v>64</c:v>
                </c:pt>
                <c:pt idx="4202">
                  <c:v>46</c:v>
                </c:pt>
                <c:pt idx="4203">
                  <c:v>43</c:v>
                </c:pt>
                <c:pt idx="4204">
                  <c:v>39</c:v>
                </c:pt>
                <c:pt idx="4205">
                  <c:v>38</c:v>
                </c:pt>
                <c:pt idx="4206">
                  <c:v>46</c:v>
                </c:pt>
                <c:pt idx="4207">
                  <c:v>51</c:v>
                </c:pt>
                <c:pt idx="4208">
                  <c:v>47</c:v>
                </c:pt>
                <c:pt idx="4209">
                  <c:v>43</c:v>
                </c:pt>
                <c:pt idx="4210">
                  <c:v>36</c:v>
                </c:pt>
                <c:pt idx="4211">
                  <c:v>39</c:v>
                </c:pt>
                <c:pt idx="4212">
                  <c:v>47</c:v>
                </c:pt>
                <c:pt idx="4213">
                  <c:v>54</c:v>
                </c:pt>
                <c:pt idx="4214">
                  <c:v>49</c:v>
                </c:pt>
                <c:pt idx="4215">
                  <c:v>41</c:v>
                </c:pt>
                <c:pt idx="4216">
                  <c:v>38</c:v>
                </c:pt>
                <c:pt idx="4217">
                  <c:v>37</c:v>
                </c:pt>
                <c:pt idx="4218">
                  <c:v>49</c:v>
                </c:pt>
                <c:pt idx="4219">
                  <c:v>50</c:v>
                </c:pt>
                <c:pt idx="4220">
                  <c:v>47</c:v>
                </c:pt>
                <c:pt idx="4221">
                  <c:v>41</c:v>
                </c:pt>
                <c:pt idx="4222">
                  <c:v>36</c:v>
                </c:pt>
                <c:pt idx="4223">
                  <c:v>36</c:v>
                </c:pt>
                <c:pt idx="4224">
                  <c:v>49</c:v>
                </c:pt>
                <c:pt idx="4225">
                  <c:v>53</c:v>
                </c:pt>
                <c:pt idx="4226">
                  <c:v>56</c:v>
                </c:pt>
                <c:pt idx="4227">
                  <c:v>49</c:v>
                </c:pt>
                <c:pt idx="4228">
                  <c:v>48</c:v>
                </c:pt>
                <c:pt idx="4229">
                  <c:v>47</c:v>
                </c:pt>
                <c:pt idx="4230">
                  <c:v>56</c:v>
                </c:pt>
                <c:pt idx="4231">
                  <c:v>60</c:v>
                </c:pt>
                <c:pt idx="4232">
                  <c:v>55</c:v>
                </c:pt>
                <c:pt idx="4233">
                  <c:v>46</c:v>
                </c:pt>
                <c:pt idx="4234">
                  <c:v>48</c:v>
                </c:pt>
                <c:pt idx="4235">
                  <c:v>46</c:v>
                </c:pt>
                <c:pt idx="4236">
                  <c:v>56</c:v>
                </c:pt>
                <c:pt idx="4237">
                  <c:v>61</c:v>
                </c:pt>
                <c:pt idx="4238">
                  <c:v>57</c:v>
                </c:pt>
                <c:pt idx="4239">
                  <c:v>46</c:v>
                </c:pt>
                <c:pt idx="4240">
                  <c:v>46</c:v>
                </c:pt>
                <c:pt idx="4241">
                  <c:v>49</c:v>
                </c:pt>
                <c:pt idx="4242">
                  <c:v>59</c:v>
                </c:pt>
                <c:pt idx="4243">
                  <c:v>64</c:v>
                </c:pt>
                <c:pt idx="4244">
                  <c:v>20</c:v>
                </c:pt>
                <c:pt idx="4245">
                  <c:v>28</c:v>
                </c:pt>
                <c:pt idx="4246">
                  <c:v>27</c:v>
                </c:pt>
                <c:pt idx="4247">
                  <c:v>34</c:v>
                </c:pt>
                <c:pt idx="4248">
                  <c:v>37</c:v>
                </c:pt>
                <c:pt idx="4249">
                  <c:v>33</c:v>
                </c:pt>
                <c:pt idx="4250">
                  <c:v>23</c:v>
                </c:pt>
                <c:pt idx="4251">
                  <c:v>32</c:v>
                </c:pt>
                <c:pt idx="4252">
                  <c:v>34</c:v>
                </c:pt>
                <c:pt idx="4253">
                  <c:v>32</c:v>
                </c:pt>
                <c:pt idx="4254">
                  <c:v>38</c:v>
                </c:pt>
                <c:pt idx="4255">
                  <c:v>32</c:v>
                </c:pt>
                <c:pt idx="4256">
                  <c:v>29</c:v>
                </c:pt>
                <c:pt idx="4257">
                  <c:v>39</c:v>
                </c:pt>
                <c:pt idx="4258">
                  <c:v>28</c:v>
                </c:pt>
                <c:pt idx="4259">
                  <c:v>32</c:v>
                </c:pt>
                <c:pt idx="4260">
                  <c:v>38</c:v>
                </c:pt>
                <c:pt idx="4261">
                  <c:v>32</c:v>
                </c:pt>
                <c:pt idx="4262">
                  <c:v>18</c:v>
                </c:pt>
                <c:pt idx="4263">
                  <c:v>28</c:v>
                </c:pt>
                <c:pt idx="4264">
                  <c:v>25</c:v>
                </c:pt>
                <c:pt idx="4265">
                  <c:v>29</c:v>
                </c:pt>
                <c:pt idx="4266">
                  <c:v>34</c:v>
                </c:pt>
                <c:pt idx="4267">
                  <c:v>29</c:v>
                </c:pt>
                <c:pt idx="4268">
                  <c:v>19</c:v>
                </c:pt>
                <c:pt idx="4269">
                  <c:v>29</c:v>
                </c:pt>
                <c:pt idx="4270">
                  <c:v>24</c:v>
                </c:pt>
                <c:pt idx="4271">
                  <c:v>34</c:v>
                </c:pt>
                <c:pt idx="4272">
                  <c:v>49</c:v>
                </c:pt>
                <c:pt idx="4273">
                  <c:v>43</c:v>
                </c:pt>
                <c:pt idx="4274">
                  <c:v>41</c:v>
                </c:pt>
                <c:pt idx="4275">
                  <c:v>49</c:v>
                </c:pt>
                <c:pt idx="4276">
                  <c:v>44</c:v>
                </c:pt>
                <c:pt idx="4277">
                  <c:v>43</c:v>
                </c:pt>
                <c:pt idx="4278">
                  <c:v>45</c:v>
                </c:pt>
                <c:pt idx="4279">
                  <c:v>53</c:v>
                </c:pt>
                <c:pt idx="4280">
                  <c:v>41</c:v>
                </c:pt>
                <c:pt idx="4281">
                  <c:v>48</c:v>
                </c:pt>
                <c:pt idx="4282">
                  <c:v>44</c:v>
                </c:pt>
                <c:pt idx="4283">
                  <c:v>43</c:v>
                </c:pt>
                <c:pt idx="4284">
                  <c:v>47</c:v>
                </c:pt>
                <c:pt idx="4285">
                  <c:v>54</c:v>
                </c:pt>
                <c:pt idx="4286">
                  <c:v>49</c:v>
                </c:pt>
                <c:pt idx="4287">
                  <c:v>53</c:v>
                </c:pt>
                <c:pt idx="4288">
                  <c:v>46</c:v>
                </c:pt>
                <c:pt idx="4289">
                  <c:v>47</c:v>
                </c:pt>
                <c:pt idx="4290">
                  <c:v>53</c:v>
                </c:pt>
                <c:pt idx="4291">
                  <c:v>56</c:v>
                </c:pt>
                <c:pt idx="4292">
                  <c:v>53</c:v>
                </c:pt>
                <c:pt idx="4293">
                  <c:v>54</c:v>
                </c:pt>
                <c:pt idx="4294">
                  <c:v>59</c:v>
                </c:pt>
                <c:pt idx="4295">
                  <c:v>56</c:v>
                </c:pt>
                <c:pt idx="4296">
                  <c:v>53</c:v>
                </c:pt>
                <c:pt idx="4297">
                  <c:v>48</c:v>
                </c:pt>
                <c:pt idx="4298">
                  <c:v>39</c:v>
                </c:pt>
                <c:pt idx="4299">
                  <c:v>38</c:v>
                </c:pt>
                <c:pt idx="4300">
                  <c:v>41</c:v>
                </c:pt>
                <c:pt idx="4301">
                  <c:v>41</c:v>
                </c:pt>
                <c:pt idx="4302">
                  <c:v>36</c:v>
                </c:pt>
                <c:pt idx="4303">
                  <c:v>45</c:v>
                </c:pt>
                <c:pt idx="4304">
                  <c:v>38</c:v>
                </c:pt>
                <c:pt idx="4305">
                  <c:v>37</c:v>
                </c:pt>
                <c:pt idx="4306">
                  <c:v>63</c:v>
                </c:pt>
                <c:pt idx="4307">
                  <c:v>59</c:v>
                </c:pt>
                <c:pt idx="4308">
                  <c:v>56</c:v>
                </c:pt>
                <c:pt idx="4309">
                  <c:v>67</c:v>
                </c:pt>
                <c:pt idx="4310">
                  <c:v>59</c:v>
                </c:pt>
                <c:pt idx="4311">
                  <c:v>56</c:v>
                </c:pt>
                <c:pt idx="4312">
                  <c:v>62</c:v>
                </c:pt>
                <c:pt idx="4313">
                  <c:v>59</c:v>
                </c:pt>
                <c:pt idx="4314">
                  <c:v>58</c:v>
                </c:pt>
                <c:pt idx="4315">
                  <c:v>65</c:v>
                </c:pt>
                <c:pt idx="4316">
                  <c:v>44</c:v>
                </c:pt>
                <c:pt idx="4317">
                  <c:v>41</c:v>
                </c:pt>
                <c:pt idx="4318">
                  <c:v>33</c:v>
                </c:pt>
                <c:pt idx="4319">
                  <c:v>38</c:v>
                </c:pt>
                <c:pt idx="4320">
                  <c:v>54</c:v>
                </c:pt>
                <c:pt idx="4321">
                  <c:v>43</c:v>
                </c:pt>
                <c:pt idx="4322">
                  <c:v>42</c:v>
                </c:pt>
                <c:pt idx="4323">
                  <c:v>44</c:v>
                </c:pt>
                <c:pt idx="4324">
                  <c:v>34</c:v>
                </c:pt>
                <c:pt idx="4325">
                  <c:v>39</c:v>
                </c:pt>
                <c:pt idx="4326">
                  <c:v>51</c:v>
                </c:pt>
                <c:pt idx="4327">
                  <c:v>44</c:v>
                </c:pt>
                <c:pt idx="4328">
                  <c:v>49</c:v>
                </c:pt>
                <c:pt idx="4329">
                  <c:v>47</c:v>
                </c:pt>
                <c:pt idx="4330">
                  <c:v>36</c:v>
                </c:pt>
                <c:pt idx="4331">
                  <c:v>43</c:v>
                </c:pt>
                <c:pt idx="4332">
                  <c:v>58</c:v>
                </c:pt>
                <c:pt idx="4333">
                  <c:v>47</c:v>
                </c:pt>
                <c:pt idx="4334">
                  <c:v>46</c:v>
                </c:pt>
                <c:pt idx="4335">
                  <c:v>45</c:v>
                </c:pt>
                <c:pt idx="4336">
                  <c:v>38</c:v>
                </c:pt>
                <c:pt idx="4337">
                  <c:v>42</c:v>
                </c:pt>
                <c:pt idx="4338">
                  <c:v>55</c:v>
                </c:pt>
                <c:pt idx="4339">
                  <c:v>48</c:v>
                </c:pt>
                <c:pt idx="4340">
                  <c:v>58</c:v>
                </c:pt>
                <c:pt idx="4341">
                  <c:v>54</c:v>
                </c:pt>
                <c:pt idx="4342">
                  <c:v>52</c:v>
                </c:pt>
                <c:pt idx="4343">
                  <c:v>51</c:v>
                </c:pt>
                <c:pt idx="4344">
                  <c:v>59</c:v>
                </c:pt>
                <c:pt idx="4345">
                  <c:v>64</c:v>
                </c:pt>
                <c:pt idx="4346">
                  <c:v>64</c:v>
                </c:pt>
                <c:pt idx="4347">
                  <c:v>59</c:v>
                </c:pt>
                <c:pt idx="4348">
                  <c:v>52</c:v>
                </c:pt>
                <c:pt idx="4349">
                  <c:v>52</c:v>
                </c:pt>
                <c:pt idx="4350">
                  <c:v>60</c:v>
                </c:pt>
                <c:pt idx="4351">
                  <c:v>65</c:v>
                </c:pt>
                <c:pt idx="4352">
                  <c:v>60</c:v>
                </c:pt>
                <c:pt idx="4353">
                  <c:v>55</c:v>
                </c:pt>
                <c:pt idx="4354">
                  <c:v>51</c:v>
                </c:pt>
                <c:pt idx="4355">
                  <c:v>51</c:v>
                </c:pt>
                <c:pt idx="4356">
                  <c:v>64</c:v>
                </c:pt>
                <c:pt idx="4357">
                  <c:v>64</c:v>
                </c:pt>
                <c:pt idx="4358">
                  <c:v>60</c:v>
                </c:pt>
                <c:pt idx="4359">
                  <c:v>54</c:v>
                </c:pt>
                <c:pt idx="4360">
                  <c:v>54</c:v>
                </c:pt>
                <c:pt idx="4361">
                  <c:v>53</c:v>
                </c:pt>
                <c:pt idx="4362">
                  <c:v>61</c:v>
                </c:pt>
                <c:pt idx="4363">
                  <c:v>64</c:v>
                </c:pt>
                <c:pt idx="4364">
                  <c:v>62</c:v>
                </c:pt>
                <c:pt idx="4365">
                  <c:v>48</c:v>
                </c:pt>
                <c:pt idx="4366">
                  <c:v>41</c:v>
                </c:pt>
                <c:pt idx="4367">
                  <c:v>41</c:v>
                </c:pt>
                <c:pt idx="4368">
                  <c:v>50</c:v>
                </c:pt>
                <c:pt idx="4369">
                  <c:v>55</c:v>
                </c:pt>
                <c:pt idx="4370">
                  <c:v>55</c:v>
                </c:pt>
                <c:pt idx="4371">
                  <c:v>47</c:v>
                </c:pt>
                <c:pt idx="4372">
                  <c:v>48</c:v>
                </c:pt>
                <c:pt idx="4373">
                  <c:v>48</c:v>
                </c:pt>
                <c:pt idx="4374">
                  <c:v>56</c:v>
                </c:pt>
                <c:pt idx="4375">
                  <c:v>60</c:v>
                </c:pt>
                <c:pt idx="4376">
                  <c:v>66</c:v>
                </c:pt>
                <c:pt idx="4377">
                  <c:v>55</c:v>
                </c:pt>
                <c:pt idx="4378">
                  <c:v>55</c:v>
                </c:pt>
                <c:pt idx="4379">
                  <c:v>56</c:v>
                </c:pt>
                <c:pt idx="4380">
                  <c:v>64</c:v>
                </c:pt>
                <c:pt idx="4381">
                  <c:v>71</c:v>
                </c:pt>
                <c:pt idx="4382">
                  <c:v>67</c:v>
                </c:pt>
                <c:pt idx="4383">
                  <c:v>55</c:v>
                </c:pt>
                <c:pt idx="4384">
                  <c:v>55</c:v>
                </c:pt>
                <c:pt idx="4385">
                  <c:v>57</c:v>
                </c:pt>
                <c:pt idx="4386">
                  <c:v>63</c:v>
                </c:pt>
                <c:pt idx="4387">
                  <c:v>68</c:v>
                </c:pt>
                <c:pt idx="4388">
                  <c:v>32</c:v>
                </c:pt>
                <c:pt idx="4389">
                  <c:v>44</c:v>
                </c:pt>
                <c:pt idx="4390">
                  <c:v>41</c:v>
                </c:pt>
                <c:pt idx="4391">
                  <c:v>43</c:v>
                </c:pt>
                <c:pt idx="4392">
                  <c:v>47</c:v>
                </c:pt>
                <c:pt idx="4393">
                  <c:v>41</c:v>
                </c:pt>
                <c:pt idx="4394">
                  <c:v>34</c:v>
                </c:pt>
                <c:pt idx="4395">
                  <c:v>43</c:v>
                </c:pt>
                <c:pt idx="4396">
                  <c:v>41</c:v>
                </c:pt>
                <c:pt idx="4397">
                  <c:v>44</c:v>
                </c:pt>
                <c:pt idx="4398">
                  <c:v>46</c:v>
                </c:pt>
                <c:pt idx="4399">
                  <c:v>41</c:v>
                </c:pt>
                <c:pt idx="4400">
                  <c:v>43</c:v>
                </c:pt>
                <c:pt idx="4401">
                  <c:v>50</c:v>
                </c:pt>
                <c:pt idx="4402">
                  <c:v>52</c:v>
                </c:pt>
                <c:pt idx="4403">
                  <c:v>50</c:v>
                </c:pt>
                <c:pt idx="4404">
                  <c:v>55</c:v>
                </c:pt>
                <c:pt idx="4405">
                  <c:v>54</c:v>
                </c:pt>
                <c:pt idx="4406">
                  <c:v>58</c:v>
                </c:pt>
                <c:pt idx="4407">
                  <c:v>62</c:v>
                </c:pt>
                <c:pt idx="4408">
                  <c:v>61</c:v>
                </c:pt>
                <c:pt idx="4409">
                  <c:v>59</c:v>
                </c:pt>
                <c:pt idx="4410">
                  <c:v>63</c:v>
                </c:pt>
                <c:pt idx="4411">
                  <c:v>78</c:v>
                </c:pt>
                <c:pt idx="4412">
                  <c:v>58</c:v>
                </c:pt>
                <c:pt idx="4413">
                  <c:v>60</c:v>
                </c:pt>
                <c:pt idx="4414">
                  <c:v>63</c:v>
                </c:pt>
                <c:pt idx="4415">
                  <c:v>57</c:v>
                </c:pt>
                <c:pt idx="4416">
                  <c:v>60</c:v>
                </c:pt>
                <c:pt idx="4417">
                  <c:v>78</c:v>
                </c:pt>
                <c:pt idx="4418">
                  <c:v>56</c:v>
                </c:pt>
                <c:pt idx="4419">
                  <c:v>62</c:v>
                </c:pt>
                <c:pt idx="4420">
                  <c:v>62</c:v>
                </c:pt>
                <c:pt idx="4421">
                  <c:v>58</c:v>
                </c:pt>
                <c:pt idx="4422">
                  <c:v>59</c:v>
                </c:pt>
                <c:pt idx="4423">
                  <c:v>73</c:v>
                </c:pt>
                <c:pt idx="4424">
                  <c:v>58</c:v>
                </c:pt>
                <c:pt idx="4425">
                  <c:v>61</c:v>
                </c:pt>
                <c:pt idx="4426">
                  <c:v>61</c:v>
                </c:pt>
                <c:pt idx="4427">
                  <c:v>55</c:v>
                </c:pt>
                <c:pt idx="4428">
                  <c:v>60</c:v>
                </c:pt>
                <c:pt idx="4429">
                  <c:v>78</c:v>
                </c:pt>
                <c:pt idx="4430">
                  <c:v>62</c:v>
                </c:pt>
                <c:pt idx="4431">
                  <c:v>64</c:v>
                </c:pt>
                <c:pt idx="4432">
                  <c:v>60</c:v>
                </c:pt>
                <c:pt idx="4433">
                  <c:v>64</c:v>
                </c:pt>
                <c:pt idx="4434">
                  <c:v>68</c:v>
                </c:pt>
                <c:pt idx="4435">
                  <c:v>78</c:v>
                </c:pt>
                <c:pt idx="4436">
                  <c:v>56</c:v>
                </c:pt>
                <c:pt idx="4437">
                  <c:v>61</c:v>
                </c:pt>
                <c:pt idx="4438">
                  <c:v>57</c:v>
                </c:pt>
                <c:pt idx="4439">
                  <c:v>58</c:v>
                </c:pt>
                <c:pt idx="4440">
                  <c:v>67</c:v>
                </c:pt>
                <c:pt idx="4441">
                  <c:v>74</c:v>
                </c:pt>
                <c:pt idx="4442">
                  <c:v>56</c:v>
                </c:pt>
                <c:pt idx="4443">
                  <c:v>59</c:v>
                </c:pt>
                <c:pt idx="4444">
                  <c:v>54</c:v>
                </c:pt>
                <c:pt idx="4445">
                  <c:v>54</c:v>
                </c:pt>
                <c:pt idx="4446">
                  <c:v>63</c:v>
                </c:pt>
                <c:pt idx="4447">
                  <c:v>68</c:v>
                </c:pt>
                <c:pt idx="4448">
                  <c:v>57</c:v>
                </c:pt>
                <c:pt idx="4449">
                  <c:v>64</c:v>
                </c:pt>
                <c:pt idx="4450">
                  <c:v>55</c:v>
                </c:pt>
                <c:pt idx="4451">
                  <c:v>56</c:v>
                </c:pt>
                <c:pt idx="4452">
                  <c:v>64</c:v>
                </c:pt>
                <c:pt idx="4453">
                  <c:v>68</c:v>
                </c:pt>
                <c:pt idx="4454">
                  <c:v>58</c:v>
                </c:pt>
                <c:pt idx="4455">
                  <c:v>62</c:v>
                </c:pt>
                <c:pt idx="4456">
                  <c:v>59</c:v>
                </c:pt>
                <c:pt idx="4457">
                  <c:v>57</c:v>
                </c:pt>
                <c:pt idx="4458">
                  <c:v>69</c:v>
                </c:pt>
                <c:pt idx="4459">
                  <c:v>74</c:v>
                </c:pt>
                <c:pt idx="4460">
                  <c:v>28</c:v>
                </c:pt>
                <c:pt idx="4461">
                  <c:v>38</c:v>
                </c:pt>
                <c:pt idx="4462">
                  <c:v>39</c:v>
                </c:pt>
                <c:pt idx="4463">
                  <c:v>38</c:v>
                </c:pt>
                <c:pt idx="4464">
                  <c:v>41</c:v>
                </c:pt>
                <c:pt idx="4465">
                  <c:v>37</c:v>
                </c:pt>
                <c:pt idx="4466">
                  <c:v>27</c:v>
                </c:pt>
                <c:pt idx="4467">
                  <c:v>38</c:v>
                </c:pt>
                <c:pt idx="4468">
                  <c:v>38</c:v>
                </c:pt>
                <c:pt idx="4469">
                  <c:v>36</c:v>
                </c:pt>
                <c:pt idx="4470">
                  <c:v>43</c:v>
                </c:pt>
                <c:pt idx="4471">
                  <c:v>37</c:v>
                </c:pt>
                <c:pt idx="4472">
                  <c:v>37</c:v>
                </c:pt>
                <c:pt idx="4473">
                  <c:v>48</c:v>
                </c:pt>
                <c:pt idx="4474">
                  <c:v>51</c:v>
                </c:pt>
                <c:pt idx="4475">
                  <c:v>51</c:v>
                </c:pt>
                <c:pt idx="4476">
                  <c:v>56</c:v>
                </c:pt>
                <c:pt idx="4477">
                  <c:v>52</c:v>
                </c:pt>
                <c:pt idx="4478">
                  <c:v>55</c:v>
                </c:pt>
                <c:pt idx="4479">
                  <c:v>59</c:v>
                </c:pt>
                <c:pt idx="4480">
                  <c:v>61</c:v>
                </c:pt>
                <c:pt idx="4481">
                  <c:v>56</c:v>
                </c:pt>
                <c:pt idx="4482">
                  <c:v>62</c:v>
                </c:pt>
                <c:pt idx="4483">
                  <c:v>72</c:v>
                </c:pt>
                <c:pt idx="4484">
                  <c:v>55</c:v>
                </c:pt>
                <c:pt idx="4485">
                  <c:v>60</c:v>
                </c:pt>
                <c:pt idx="4486">
                  <c:v>59</c:v>
                </c:pt>
                <c:pt idx="4487">
                  <c:v>58</c:v>
                </c:pt>
                <c:pt idx="4488">
                  <c:v>63</c:v>
                </c:pt>
                <c:pt idx="4489">
                  <c:v>74</c:v>
                </c:pt>
                <c:pt idx="4490">
                  <c:v>54</c:v>
                </c:pt>
                <c:pt idx="4491">
                  <c:v>59</c:v>
                </c:pt>
                <c:pt idx="4492">
                  <c:v>64</c:v>
                </c:pt>
                <c:pt idx="4493">
                  <c:v>62</c:v>
                </c:pt>
                <c:pt idx="4494">
                  <c:v>66</c:v>
                </c:pt>
                <c:pt idx="4495">
                  <c:v>83</c:v>
                </c:pt>
                <c:pt idx="4496">
                  <c:v>64</c:v>
                </c:pt>
                <c:pt idx="4497">
                  <c:v>67</c:v>
                </c:pt>
                <c:pt idx="4498">
                  <c:v>67</c:v>
                </c:pt>
                <c:pt idx="4499">
                  <c:v>61</c:v>
                </c:pt>
                <c:pt idx="4500">
                  <c:v>67</c:v>
                </c:pt>
                <c:pt idx="4501">
                  <c:v>78</c:v>
                </c:pt>
                <c:pt idx="4502">
                  <c:v>63</c:v>
                </c:pt>
                <c:pt idx="4503">
                  <c:v>73</c:v>
                </c:pt>
                <c:pt idx="4504">
                  <c:v>67</c:v>
                </c:pt>
                <c:pt idx="4505">
                  <c:v>63</c:v>
                </c:pt>
                <c:pt idx="4506">
                  <c:v>74</c:v>
                </c:pt>
                <c:pt idx="4507">
                  <c:v>74</c:v>
                </c:pt>
                <c:pt idx="4508">
                  <c:v>59</c:v>
                </c:pt>
                <c:pt idx="4509">
                  <c:v>69</c:v>
                </c:pt>
                <c:pt idx="4510">
                  <c:v>60</c:v>
                </c:pt>
                <c:pt idx="4511">
                  <c:v>59</c:v>
                </c:pt>
                <c:pt idx="4512">
                  <c:v>74</c:v>
                </c:pt>
                <c:pt idx="4513">
                  <c:v>65</c:v>
                </c:pt>
                <c:pt idx="4514">
                  <c:v>51</c:v>
                </c:pt>
                <c:pt idx="4515">
                  <c:v>54</c:v>
                </c:pt>
                <c:pt idx="4516">
                  <c:v>51</c:v>
                </c:pt>
                <c:pt idx="4517">
                  <c:v>53</c:v>
                </c:pt>
                <c:pt idx="4518">
                  <c:v>64</c:v>
                </c:pt>
                <c:pt idx="4519">
                  <c:v>65</c:v>
                </c:pt>
                <c:pt idx="4520">
                  <c:v>52</c:v>
                </c:pt>
                <c:pt idx="4521">
                  <c:v>55</c:v>
                </c:pt>
                <c:pt idx="4522">
                  <c:v>51</c:v>
                </c:pt>
                <c:pt idx="4523">
                  <c:v>60</c:v>
                </c:pt>
                <c:pt idx="4524">
                  <c:v>68</c:v>
                </c:pt>
                <c:pt idx="4525">
                  <c:v>73</c:v>
                </c:pt>
                <c:pt idx="4526">
                  <c:v>59</c:v>
                </c:pt>
                <c:pt idx="4527">
                  <c:v>64</c:v>
                </c:pt>
                <c:pt idx="4528">
                  <c:v>60</c:v>
                </c:pt>
                <c:pt idx="4529">
                  <c:v>63</c:v>
                </c:pt>
                <c:pt idx="4530">
                  <c:v>68</c:v>
                </c:pt>
                <c:pt idx="4531">
                  <c:v>75</c:v>
                </c:pt>
                <c:pt idx="4532">
                  <c:v>36</c:v>
                </c:pt>
                <c:pt idx="4533">
                  <c:v>48</c:v>
                </c:pt>
                <c:pt idx="4534">
                  <c:v>46</c:v>
                </c:pt>
                <c:pt idx="4535">
                  <c:v>49</c:v>
                </c:pt>
                <c:pt idx="4536">
                  <c:v>51</c:v>
                </c:pt>
                <c:pt idx="4537">
                  <c:v>46</c:v>
                </c:pt>
                <c:pt idx="4538">
                  <c:v>36</c:v>
                </c:pt>
                <c:pt idx="4539">
                  <c:v>47</c:v>
                </c:pt>
                <c:pt idx="4540">
                  <c:v>47</c:v>
                </c:pt>
                <c:pt idx="4541">
                  <c:v>48</c:v>
                </c:pt>
                <c:pt idx="4542">
                  <c:v>52</c:v>
                </c:pt>
                <c:pt idx="4543">
                  <c:v>46</c:v>
                </c:pt>
                <c:pt idx="4544">
                  <c:v>46</c:v>
                </c:pt>
                <c:pt idx="4545">
                  <c:v>58</c:v>
                </c:pt>
                <c:pt idx="4546">
                  <c:v>60</c:v>
                </c:pt>
                <c:pt idx="4547">
                  <c:v>64</c:v>
                </c:pt>
                <c:pt idx="4548">
                  <c:v>69</c:v>
                </c:pt>
                <c:pt idx="4549">
                  <c:v>62</c:v>
                </c:pt>
                <c:pt idx="4550">
                  <c:v>68</c:v>
                </c:pt>
                <c:pt idx="4551">
                  <c:v>71</c:v>
                </c:pt>
                <c:pt idx="4552">
                  <c:v>74</c:v>
                </c:pt>
                <c:pt idx="4553">
                  <c:v>55</c:v>
                </c:pt>
                <c:pt idx="4554">
                  <c:v>59</c:v>
                </c:pt>
                <c:pt idx="4555">
                  <c:v>78</c:v>
                </c:pt>
                <c:pt idx="4556">
                  <c:v>55</c:v>
                </c:pt>
                <c:pt idx="4557">
                  <c:v>60</c:v>
                </c:pt>
                <c:pt idx="4558">
                  <c:v>61</c:v>
                </c:pt>
                <c:pt idx="4559">
                  <c:v>59</c:v>
                </c:pt>
                <c:pt idx="4560">
                  <c:v>60</c:v>
                </c:pt>
                <c:pt idx="4561">
                  <c:v>75</c:v>
                </c:pt>
                <c:pt idx="4562">
                  <c:v>71</c:v>
                </c:pt>
                <c:pt idx="4563">
                  <c:v>74</c:v>
                </c:pt>
                <c:pt idx="4564">
                  <c:v>72</c:v>
                </c:pt>
                <c:pt idx="4565">
                  <c:v>75</c:v>
                </c:pt>
                <c:pt idx="4566">
                  <c:v>82</c:v>
                </c:pt>
                <c:pt idx="4567">
                  <c:v>98</c:v>
                </c:pt>
                <c:pt idx="4568">
                  <c:v>73</c:v>
                </c:pt>
                <c:pt idx="4569">
                  <c:v>82</c:v>
                </c:pt>
                <c:pt idx="4570">
                  <c:v>78</c:v>
                </c:pt>
                <c:pt idx="4571">
                  <c:v>78</c:v>
                </c:pt>
                <c:pt idx="4572">
                  <c:v>77</c:v>
                </c:pt>
                <c:pt idx="4573">
                  <c:v>95</c:v>
                </c:pt>
                <c:pt idx="4574">
                  <c:v>80</c:v>
                </c:pt>
                <c:pt idx="4575">
                  <c:v>77</c:v>
                </c:pt>
                <c:pt idx="4576">
                  <c:v>73</c:v>
                </c:pt>
                <c:pt idx="4577">
                  <c:v>74</c:v>
                </c:pt>
                <c:pt idx="4578">
                  <c:v>71</c:v>
                </c:pt>
                <c:pt idx="4579">
                  <c:v>76</c:v>
                </c:pt>
                <c:pt idx="4580">
                  <c:v>64</c:v>
                </c:pt>
                <c:pt idx="4581">
                  <c:v>71</c:v>
                </c:pt>
                <c:pt idx="4582">
                  <c:v>63</c:v>
                </c:pt>
                <c:pt idx="4583">
                  <c:v>67</c:v>
                </c:pt>
                <c:pt idx="4584">
                  <c:v>72</c:v>
                </c:pt>
                <c:pt idx="4585">
                  <c:v>62</c:v>
                </c:pt>
                <c:pt idx="4586">
                  <c:v>58</c:v>
                </c:pt>
                <c:pt idx="4587">
                  <c:v>64</c:v>
                </c:pt>
                <c:pt idx="4588">
                  <c:v>56</c:v>
                </c:pt>
                <c:pt idx="4589">
                  <c:v>58</c:v>
                </c:pt>
                <c:pt idx="4590">
                  <c:v>69</c:v>
                </c:pt>
                <c:pt idx="4591">
                  <c:v>71</c:v>
                </c:pt>
                <c:pt idx="4592">
                  <c:v>54</c:v>
                </c:pt>
                <c:pt idx="4593">
                  <c:v>60</c:v>
                </c:pt>
                <c:pt idx="4594">
                  <c:v>54</c:v>
                </c:pt>
                <c:pt idx="4595">
                  <c:v>69</c:v>
                </c:pt>
                <c:pt idx="4596">
                  <c:v>85</c:v>
                </c:pt>
                <c:pt idx="4597">
                  <c:v>88</c:v>
                </c:pt>
                <c:pt idx="4598">
                  <c:v>78</c:v>
                </c:pt>
                <c:pt idx="4599">
                  <c:v>77</c:v>
                </c:pt>
                <c:pt idx="4600">
                  <c:v>73</c:v>
                </c:pt>
                <c:pt idx="4601">
                  <c:v>76</c:v>
                </c:pt>
                <c:pt idx="4602">
                  <c:v>82</c:v>
                </c:pt>
                <c:pt idx="4603">
                  <c:v>86</c:v>
                </c:pt>
                <c:pt idx="4604">
                  <c:v>44</c:v>
                </c:pt>
                <c:pt idx="4605">
                  <c:v>41</c:v>
                </c:pt>
                <c:pt idx="4606">
                  <c:v>34</c:v>
                </c:pt>
                <c:pt idx="4607">
                  <c:v>38</c:v>
                </c:pt>
                <c:pt idx="4608">
                  <c:v>50</c:v>
                </c:pt>
                <c:pt idx="4609">
                  <c:v>41</c:v>
                </c:pt>
                <c:pt idx="4610">
                  <c:v>43</c:v>
                </c:pt>
                <c:pt idx="4611">
                  <c:v>43</c:v>
                </c:pt>
                <c:pt idx="4612">
                  <c:v>32</c:v>
                </c:pt>
                <c:pt idx="4613">
                  <c:v>38</c:v>
                </c:pt>
                <c:pt idx="4614">
                  <c:v>53</c:v>
                </c:pt>
                <c:pt idx="4615">
                  <c:v>41</c:v>
                </c:pt>
                <c:pt idx="4616">
                  <c:v>41</c:v>
                </c:pt>
                <c:pt idx="4617">
                  <c:v>42</c:v>
                </c:pt>
                <c:pt idx="4618">
                  <c:v>32</c:v>
                </c:pt>
                <c:pt idx="4619">
                  <c:v>36</c:v>
                </c:pt>
                <c:pt idx="4620">
                  <c:v>53</c:v>
                </c:pt>
                <c:pt idx="4621">
                  <c:v>42</c:v>
                </c:pt>
                <c:pt idx="4622">
                  <c:v>42</c:v>
                </c:pt>
                <c:pt idx="4623">
                  <c:v>41</c:v>
                </c:pt>
                <c:pt idx="4624">
                  <c:v>32</c:v>
                </c:pt>
                <c:pt idx="4625">
                  <c:v>38</c:v>
                </c:pt>
                <c:pt idx="4626">
                  <c:v>52</c:v>
                </c:pt>
                <c:pt idx="4627">
                  <c:v>44</c:v>
                </c:pt>
                <c:pt idx="4628">
                  <c:v>52</c:v>
                </c:pt>
                <c:pt idx="4629">
                  <c:v>54</c:v>
                </c:pt>
                <c:pt idx="4630">
                  <c:v>47</c:v>
                </c:pt>
                <c:pt idx="4631">
                  <c:v>49</c:v>
                </c:pt>
                <c:pt idx="4632">
                  <c:v>58</c:v>
                </c:pt>
                <c:pt idx="4633">
                  <c:v>64</c:v>
                </c:pt>
                <c:pt idx="4634">
                  <c:v>55</c:v>
                </c:pt>
                <c:pt idx="4635">
                  <c:v>54</c:v>
                </c:pt>
                <c:pt idx="4636">
                  <c:v>49</c:v>
                </c:pt>
                <c:pt idx="4637">
                  <c:v>47</c:v>
                </c:pt>
                <c:pt idx="4638">
                  <c:v>62</c:v>
                </c:pt>
                <c:pt idx="4639">
                  <c:v>63</c:v>
                </c:pt>
                <c:pt idx="4640">
                  <c:v>60</c:v>
                </c:pt>
                <c:pt idx="4641">
                  <c:v>57</c:v>
                </c:pt>
                <c:pt idx="4642">
                  <c:v>50</c:v>
                </c:pt>
                <c:pt idx="4643">
                  <c:v>53</c:v>
                </c:pt>
                <c:pt idx="4644">
                  <c:v>61</c:v>
                </c:pt>
                <c:pt idx="4645">
                  <c:v>67</c:v>
                </c:pt>
                <c:pt idx="4646">
                  <c:v>60</c:v>
                </c:pt>
                <c:pt idx="4647">
                  <c:v>55</c:v>
                </c:pt>
                <c:pt idx="4648">
                  <c:v>53</c:v>
                </c:pt>
                <c:pt idx="4649">
                  <c:v>44</c:v>
                </c:pt>
                <c:pt idx="4650">
                  <c:v>52</c:v>
                </c:pt>
                <c:pt idx="4651">
                  <c:v>56</c:v>
                </c:pt>
                <c:pt idx="4652">
                  <c:v>53</c:v>
                </c:pt>
                <c:pt idx="4653">
                  <c:v>46</c:v>
                </c:pt>
                <c:pt idx="4654">
                  <c:v>41</c:v>
                </c:pt>
                <c:pt idx="4655">
                  <c:v>42</c:v>
                </c:pt>
                <c:pt idx="4656">
                  <c:v>50</c:v>
                </c:pt>
                <c:pt idx="4657">
                  <c:v>55</c:v>
                </c:pt>
                <c:pt idx="4658">
                  <c:v>56</c:v>
                </c:pt>
                <c:pt idx="4659">
                  <c:v>47</c:v>
                </c:pt>
                <c:pt idx="4660">
                  <c:v>47</c:v>
                </c:pt>
                <c:pt idx="4661">
                  <c:v>45</c:v>
                </c:pt>
                <c:pt idx="4662">
                  <c:v>57</c:v>
                </c:pt>
                <c:pt idx="4663">
                  <c:v>59</c:v>
                </c:pt>
                <c:pt idx="4664">
                  <c:v>56</c:v>
                </c:pt>
                <c:pt idx="4665">
                  <c:v>49</c:v>
                </c:pt>
                <c:pt idx="4666">
                  <c:v>46</c:v>
                </c:pt>
                <c:pt idx="4667">
                  <c:v>49</c:v>
                </c:pt>
                <c:pt idx="4668">
                  <c:v>64</c:v>
                </c:pt>
                <c:pt idx="4669">
                  <c:v>64</c:v>
                </c:pt>
                <c:pt idx="4670">
                  <c:v>63</c:v>
                </c:pt>
                <c:pt idx="4671">
                  <c:v>51</c:v>
                </c:pt>
                <c:pt idx="4672">
                  <c:v>52</c:v>
                </c:pt>
                <c:pt idx="4673">
                  <c:v>54</c:v>
                </c:pt>
                <c:pt idx="4674">
                  <c:v>60</c:v>
                </c:pt>
                <c:pt idx="4675">
                  <c:v>64</c:v>
                </c:pt>
                <c:pt idx="4676">
                  <c:v>33</c:v>
                </c:pt>
                <c:pt idx="4677">
                  <c:v>33</c:v>
                </c:pt>
                <c:pt idx="4678">
                  <c:v>24</c:v>
                </c:pt>
                <c:pt idx="4679">
                  <c:v>29</c:v>
                </c:pt>
                <c:pt idx="4680">
                  <c:v>43</c:v>
                </c:pt>
                <c:pt idx="4681">
                  <c:v>32</c:v>
                </c:pt>
                <c:pt idx="4682">
                  <c:v>32</c:v>
                </c:pt>
                <c:pt idx="4683">
                  <c:v>34</c:v>
                </c:pt>
                <c:pt idx="4684">
                  <c:v>25</c:v>
                </c:pt>
                <c:pt idx="4685">
                  <c:v>27</c:v>
                </c:pt>
                <c:pt idx="4686">
                  <c:v>41</c:v>
                </c:pt>
                <c:pt idx="4687">
                  <c:v>34</c:v>
                </c:pt>
                <c:pt idx="4688">
                  <c:v>39</c:v>
                </c:pt>
                <c:pt idx="4689">
                  <c:v>38</c:v>
                </c:pt>
                <c:pt idx="4690">
                  <c:v>29</c:v>
                </c:pt>
                <c:pt idx="4691">
                  <c:v>32</c:v>
                </c:pt>
                <c:pt idx="4692">
                  <c:v>47</c:v>
                </c:pt>
                <c:pt idx="4693">
                  <c:v>38</c:v>
                </c:pt>
                <c:pt idx="4694">
                  <c:v>36</c:v>
                </c:pt>
                <c:pt idx="4695">
                  <c:v>38</c:v>
                </c:pt>
                <c:pt idx="4696">
                  <c:v>29</c:v>
                </c:pt>
                <c:pt idx="4697">
                  <c:v>32</c:v>
                </c:pt>
                <c:pt idx="4698">
                  <c:v>47</c:v>
                </c:pt>
                <c:pt idx="4699">
                  <c:v>36</c:v>
                </c:pt>
                <c:pt idx="4700">
                  <c:v>48</c:v>
                </c:pt>
                <c:pt idx="4701">
                  <c:v>44</c:v>
                </c:pt>
                <c:pt idx="4702">
                  <c:v>37</c:v>
                </c:pt>
                <c:pt idx="4703">
                  <c:v>36</c:v>
                </c:pt>
                <c:pt idx="4704">
                  <c:v>50</c:v>
                </c:pt>
                <c:pt idx="4705">
                  <c:v>58</c:v>
                </c:pt>
                <c:pt idx="4706">
                  <c:v>44</c:v>
                </c:pt>
                <c:pt idx="4707">
                  <c:v>38</c:v>
                </c:pt>
                <c:pt idx="4708">
                  <c:v>33</c:v>
                </c:pt>
                <c:pt idx="4709">
                  <c:v>32</c:v>
                </c:pt>
                <c:pt idx="4710">
                  <c:v>49</c:v>
                </c:pt>
                <c:pt idx="4711">
                  <c:v>53</c:v>
                </c:pt>
                <c:pt idx="4712">
                  <c:v>49</c:v>
                </c:pt>
                <c:pt idx="4713">
                  <c:v>42</c:v>
                </c:pt>
                <c:pt idx="4714">
                  <c:v>36</c:v>
                </c:pt>
                <c:pt idx="4715">
                  <c:v>38</c:v>
                </c:pt>
                <c:pt idx="4716">
                  <c:v>49</c:v>
                </c:pt>
                <c:pt idx="4717">
                  <c:v>54</c:v>
                </c:pt>
                <c:pt idx="4718">
                  <c:v>47</c:v>
                </c:pt>
                <c:pt idx="4719">
                  <c:v>43</c:v>
                </c:pt>
                <c:pt idx="4720">
                  <c:v>37</c:v>
                </c:pt>
                <c:pt idx="4721">
                  <c:v>33</c:v>
                </c:pt>
                <c:pt idx="4722">
                  <c:v>42</c:v>
                </c:pt>
                <c:pt idx="4723">
                  <c:v>46</c:v>
                </c:pt>
                <c:pt idx="4724">
                  <c:v>43</c:v>
                </c:pt>
                <c:pt idx="4725">
                  <c:v>37</c:v>
                </c:pt>
                <c:pt idx="4726">
                  <c:v>24</c:v>
                </c:pt>
                <c:pt idx="4727">
                  <c:v>24</c:v>
                </c:pt>
                <c:pt idx="4728">
                  <c:v>32</c:v>
                </c:pt>
                <c:pt idx="4729">
                  <c:v>39</c:v>
                </c:pt>
                <c:pt idx="4730">
                  <c:v>41</c:v>
                </c:pt>
                <c:pt idx="4731">
                  <c:v>34</c:v>
                </c:pt>
                <c:pt idx="4732">
                  <c:v>32</c:v>
                </c:pt>
                <c:pt idx="4733">
                  <c:v>32</c:v>
                </c:pt>
                <c:pt idx="4734">
                  <c:v>41</c:v>
                </c:pt>
                <c:pt idx="4735">
                  <c:v>49</c:v>
                </c:pt>
                <c:pt idx="4736">
                  <c:v>46</c:v>
                </c:pt>
                <c:pt idx="4737">
                  <c:v>38</c:v>
                </c:pt>
                <c:pt idx="4738">
                  <c:v>36</c:v>
                </c:pt>
                <c:pt idx="4739">
                  <c:v>38</c:v>
                </c:pt>
                <c:pt idx="4740">
                  <c:v>52</c:v>
                </c:pt>
                <c:pt idx="4741">
                  <c:v>59</c:v>
                </c:pt>
                <c:pt idx="4742">
                  <c:v>50</c:v>
                </c:pt>
                <c:pt idx="4743">
                  <c:v>42</c:v>
                </c:pt>
                <c:pt idx="4744">
                  <c:v>44</c:v>
                </c:pt>
                <c:pt idx="4745">
                  <c:v>44</c:v>
                </c:pt>
                <c:pt idx="4746">
                  <c:v>54</c:v>
                </c:pt>
                <c:pt idx="4747">
                  <c:v>54</c:v>
                </c:pt>
                <c:pt idx="4748">
                  <c:v>32</c:v>
                </c:pt>
                <c:pt idx="4749">
                  <c:v>43</c:v>
                </c:pt>
                <c:pt idx="4750">
                  <c:v>41</c:v>
                </c:pt>
                <c:pt idx="4751">
                  <c:v>44</c:v>
                </c:pt>
                <c:pt idx="4752">
                  <c:v>47</c:v>
                </c:pt>
                <c:pt idx="4753">
                  <c:v>43</c:v>
                </c:pt>
                <c:pt idx="4754">
                  <c:v>34</c:v>
                </c:pt>
                <c:pt idx="4755">
                  <c:v>42</c:v>
                </c:pt>
                <c:pt idx="4756">
                  <c:v>43</c:v>
                </c:pt>
                <c:pt idx="4757">
                  <c:v>44</c:v>
                </c:pt>
                <c:pt idx="4758">
                  <c:v>48</c:v>
                </c:pt>
                <c:pt idx="4759">
                  <c:v>43</c:v>
                </c:pt>
                <c:pt idx="4760">
                  <c:v>32</c:v>
                </c:pt>
                <c:pt idx="4761">
                  <c:v>41</c:v>
                </c:pt>
                <c:pt idx="4762">
                  <c:v>42</c:v>
                </c:pt>
                <c:pt idx="4763">
                  <c:v>44</c:v>
                </c:pt>
                <c:pt idx="4764">
                  <c:v>48</c:v>
                </c:pt>
                <c:pt idx="4765">
                  <c:v>42</c:v>
                </c:pt>
                <c:pt idx="4766">
                  <c:v>44</c:v>
                </c:pt>
                <c:pt idx="4767">
                  <c:v>43</c:v>
                </c:pt>
                <c:pt idx="4768">
                  <c:v>44</c:v>
                </c:pt>
                <c:pt idx="4769">
                  <c:v>36</c:v>
                </c:pt>
                <c:pt idx="4770">
                  <c:v>44</c:v>
                </c:pt>
                <c:pt idx="4771">
                  <c:v>55</c:v>
                </c:pt>
                <c:pt idx="4772">
                  <c:v>39</c:v>
                </c:pt>
                <c:pt idx="4773">
                  <c:v>41</c:v>
                </c:pt>
                <c:pt idx="4774">
                  <c:v>44</c:v>
                </c:pt>
                <c:pt idx="4775">
                  <c:v>38</c:v>
                </c:pt>
                <c:pt idx="4776">
                  <c:v>41</c:v>
                </c:pt>
                <c:pt idx="4777">
                  <c:v>59</c:v>
                </c:pt>
                <c:pt idx="4778">
                  <c:v>36</c:v>
                </c:pt>
                <c:pt idx="4779">
                  <c:v>42</c:v>
                </c:pt>
                <c:pt idx="4780">
                  <c:v>44</c:v>
                </c:pt>
                <c:pt idx="4781">
                  <c:v>38</c:v>
                </c:pt>
                <c:pt idx="4782">
                  <c:v>41</c:v>
                </c:pt>
                <c:pt idx="4783">
                  <c:v>55</c:v>
                </c:pt>
                <c:pt idx="4784">
                  <c:v>37</c:v>
                </c:pt>
                <c:pt idx="4785">
                  <c:v>41</c:v>
                </c:pt>
                <c:pt idx="4786">
                  <c:v>44</c:v>
                </c:pt>
                <c:pt idx="4787">
                  <c:v>36</c:v>
                </c:pt>
                <c:pt idx="4788">
                  <c:v>42</c:v>
                </c:pt>
                <c:pt idx="4789">
                  <c:v>58</c:v>
                </c:pt>
                <c:pt idx="4790">
                  <c:v>42</c:v>
                </c:pt>
                <c:pt idx="4791">
                  <c:v>54</c:v>
                </c:pt>
                <c:pt idx="4792">
                  <c:v>49</c:v>
                </c:pt>
                <c:pt idx="4793">
                  <c:v>41</c:v>
                </c:pt>
                <c:pt idx="4794">
                  <c:v>52</c:v>
                </c:pt>
                <c:pt idx="4795">
                  <c:v>56</c:v>
                </c:pt>
                <c:pt idx="4796">
                  <c:v>41</c:v>
                </c:pt>
                <c:pt idx="4797">
                  <c:v>48</c:v>
                </c:pt>
                <c:pt idx="4798">
                  <c:v>42</c:v>
                </c:pt>
                <c:pt idx="4799">
                  <c:v>41</c:v>
                </c:pt>
                <c:pt idx="4800">
                  <c:v>50</c:v>
                </c:pt>
                <c:pt idx="4801">
                  <c:v>59</c:v>
                </c:pt>
                <c:pt idx="4802">
                  <c:v>44</c:v>
                </c:pt>
                <c:pt idx="4803">
                  <c:v>49</c:v>
                </c:pt>
                <c:pt idx="4804">
                  <c:v>41</c:v>
                </c:pt>
                <c:pt idx="4805">
                  <c:v>44</c:v>
                </c:pt>
                <c:pt idx="4806">
                  <c:v>54</c:v>
                </c:pt>
                <c:pt idx="4807">
                  <c:v>58</c:v>
                </c:pt>
                <c:pt idx="4808">
                  <c:v>38</c:v>
                </c:pt>
                <c:pt idx="4809">
                  <c:v>42</c:v>
                </c:pt>
                <c:pt idx="4810">
                  <c:v>37</c:v>
                </c:pt>
                <c:pt idx="4811">
                  <c:v>39</c:v>
                </c:pt>
                <c:pt idx="4812">
                  <c:v>51</c:v>
                </c:pt>
                <c:pt idx="4813">
                  <c:v>56</c:v>
                </c:pt>
                <c:pt idx="4814">
                  <c:v>41</c:v>
                </c:pt>
                <c:pt idx="4815">
                  <c:v>45</c:v>
                </c:pt>
                <c:pt idx="4816">
                  <c:v>42</c:v>
                </c:pt>
                <c:pt idx="4817">
                  <c:v>43</c:v>
                </c:pt>
                <c:pt idx="4818">
                  <c:v>53</c:v>
                </c:pt>
                <c:pt idx="4819">
                  <c:v>55</c:v>
                </c:pt>
                <c:pt idx="4820">
                  <c:v>18</c:v>
                </c:pt>
                <c:pt idx="4821">
                  <c:v>29</c:v>
                </c:pt>
                <c:pt idx="4822">
                  <c:v>27</c:v>
                </c:pt>
                <c:pt idx="4823">
                  <c:v>32</c:v>
                </c:pt>
                <c:pt idx="4824">
                  <c:v>39</c:v>
                </c:pt>
                <c:pt idx="4825">
                  <c:v>33</c:v>
                </c:pt>
                <c:pt idx="4826">
                  <c:v>24</c:v>
                </c:pt>
                <c:pt idx="4827">
                  <c:v>33</c:v>
                </c:pt>
                <c:pt idx="4828">
                  <c:v>32</c:v>
                </c:pt>
                <c:pt idx="4829">
                  <c:v>33</c:v>
                </c:pt>
                <c:pt idx="4830">
                  <c:v>37</c:v>
                </c:pt>
                <c:pt idx="4831">
                  <c:v>32</c:v>
                </c:pt>
                <c:pt idx="4832">
                  <c:v>27</c:v>
                </c:pt>
                <c:pt idx="4833">
                  <c:v>37</c:v>
                </c:pt>
                <c:pt idx="4834">
                  <c:v>28</c:v>
                </c:pt>
                <c:pt idx="4835">
                  <c:v>33</c:v>
                </c:pt>
                <c:pt idx="4836">
                  <c:v>39</c:v>
                </c:pt>
                <c:pt idx="4837">
                  <c:v>33</c:v>
                </c:pt>
                <c:pt idx="4838">
                  <c:v>19</c:v>
                </c:pt>
                <c:pt idx="4839">
                  <c:v>24</c:v>
                </c:pt>
                <c:pt idx="4840">
                  <c:v>19</c:v>
                </c:pt>
                <c:pt idx="4841">
                  <c:v>23</c:v>
                </c:pt>
                <c:pt idx="4842">
                  <c:v>28</c:v>
                </c:pt>
                <c:pt idx="4843">
                  <c:v>24</c:v>
                </c:pt>
                <c:pt idx="4844">
                  <c:v>14</c:v>
                </c:pt>
                <c:pt idx="4845">
                  <c:v>23</c:v>
                </c:pt>
                <c:pt idx="4846">
                  <c:v>19</c:v>
                </c:pt>
                <c:pt idx="4847">
                  <c:v>27</c:v>
                </c:pt>
                <c:pt idx="4848">
                  <c:v>41</c:v>
                </c:pt>
                <c:pt idx="4849">
                  <c:v>38</c:v>
                </c:pt>
                <c:pt idx="4850">
                  <c:v>36</c:v>
                </c:pt>
                <c:pt idx="4851">
                  <c:v>42</c:v>
                </c:pt>
                <c:pt idx="4852">
                  <c:v>36</c:v>
                </c:pt>
                <c:pt idx="4853">
                  <c:v>36</c:v>
                </c:pt>
                <c:pt idx="4854">
                  <c:v>43</c:v>
                </c:pt>
                <c:pt idx="4855">
                  <c:v>49</c:v>
                </c:pt>
                <c:pt idx="4856">
                  <c:v>36</c:v>
                </c:pt>
                <c:pt idx="4857">
                  <c:v>43</c:v>
                </c:pt>
                <c:pt idx="4858">
                  <c:v>36</c:v>
                </c:pt>
                <c:pt idx="4859">
                  <c:v>37</c:v>
                </c:pt>
                <c:pt idx="4860">
                  <c:v>43</c:v>
                </c:pt>
                <c:pt idx="4861">
                  <c:v>52</c:v>
                </c:pt>
                <c:pt idx="4862">
                  <c:v>41</c:v>
                </c:pt>
                <c:pt idx="4863">
                  <c:v>54</c:v>
                </c:pt>
                <c:pt idx="4864">
                  <c:v>46</c:v>
                </c:pt>
                <c:pt idx="4865">
                  <c:v>42</c:v>
                </c:pt>
                <c:pt idx="4866">
                  <c:v>49</c:v>
                </c:pt>
                <c:pt idx="4867">
                  <c:v>53</c:v>
                </c:pt>
                <c:pt idx="4868">
                  <c:v>49</c:v>
                </c:pt>
                <c:pt idx="4869">
                  <c:v>47</c:v>
                </c:pt>
                <c:pt idx="4870">
                  <c:v>54</c:v>
                </c:pt>
                <c:pt idx="4871">
                  <c:v>53</c:v>
                </c:pt>
                <c:pt idx="4872">
                  <c:v>47</c:v>
                </c:pt>
                <c:pt idx="4873">
                  <c:v>42</c:v>
                </c:pt>
                <c:pt idx="4874">
                  <c:v>33</c:v>
                </c:pt>
                <c:pt idx="4875">
                  <c:v>32</c:v>
                </c:pt>
                <c:pt idx="4876">
                  <c:v>36</c:v>
                </c:pt>
                <c:pt idx="4877">
                  <c:v>38</c:v>
                </c:pt>
                <c:pt idx="4878">
                  <c:v>32</c:v>
                </c:pt>
                <c:pt idx="4879">
                  <c:v>43</c:v>
                </c:pt>
                <c:pt idx="4880">
                  <c:v>29</c:v>
                </c:pt>
                <c:pt idx="4881">
                  <c:v>29</c:v>
                </c:pt>
                <c:pt idx="4882">
                  <c:v>50</c:v>
                </c:pt>
                <c:pt idx="4883">
                  <c:v>52</c:v>
                </c:pt>
                <c:pt idx="4884">
                  <c:v>51</c:v>
                </c:pt>
                <c:pt idx="4885">
                  <c:v>59</c:v>
                </c:pt>
                <c:pt idx="4886">
                  <c:v>53</c:v>
                </c:pt>
                <c:pt idx="4887">
                  <c:v>51</c:v>
                </c:pt>
                <c:pt idx="4888">
                  <c:v>54</c:v>
                </c:pt>
                <c:pt idx="4889">
                  <c:v>54</c:v>
                </c:pt>
                <c:pt idx="4890">
                  <c:v>50</c:v>
                </c:pt>
                <c:pt idx="4891">
                  <c:v>61</c:v>
                </c:pt>
                <c:pt idx="4892">
                  <c:v>32</c:v>
                </c:pt>
                <c:pt idx="4893">
                  <c:v>32</c:v>
                </c:pt>
                <c:pt idx="4894">
                  <c:v>24</c:v>
                </c:pt>
                <c:pt idx="4895">
                  <c:v>27</c:v>
                </c:pt>
                <c:pt idx="4896">
                  <c:v>43</c:v>
                </c:pt>
                <c:pt idx="4897">
                  <c:v>32</c:v>
                </c:pt>
                <c:pt idx="4898">
                  <c:v>32</c:v>
                </c:pt>
                <c:pt idx="4899">
                  <c:v>33</c:v>
                </c:pt>
                <c:pt idx="4900">
                  <c:v>23</c:v>
                </c:pt>
                <c:pt idx="4901">
                  <c:v>29</c:v>
                </c:pt>
                <c:pt idx="4902">
                  <c:v>41</c:v>
                </c:pt>
                <c:pt idx="4903">
                  <c:v>32</c:v>
                </c:pt>
                <c:pt idx="4904">
                  <c:v>38</c:v>
                </c:pt>
                <c:pt idx="4905">
                  <c:v>39</c:v>
                </c:pt>
                <c:pt idx="4906">
                  <c:v>29</c:v>
                </c:pt>
                <c:pt idx="4907">
                  <c:v>33</c:v>
                </c:pt>
                <c:pt idx="4908">
                  <c:v>45</c:v>
                </c:pt>
                <c:pt idx="4909">
                  <c:v>37</c:v>
                </c:pt>
                <c:pt idx="4910">
                  <c:v>38</c:v>
                </c:pt>
                <c:pt idx="4911">
                  <c:v>32</c:v>
                </c:pt>
                <c:pt idx="4912">
                  <c:v>23</c:v>
                </c:pt>
                <c:pt idx="4913">
                  <c:v>27</c:v>
                </c:pt>
                <c:pt idx="4914">
                  <c:v>42</c:v>
                </c:pt>
                <c:pt idx="4915">
                  <c:v>34</c:v>
                </c:pt>
                <c:pt idx="4916">
                  <c:v>44</c:v>
                </c:pt>
                <c:pt idx="4917">
                  <c:v>38</c:v>
                </c:pt>
                <c:pt idx="4918">
                  <c:v>32</c:v>
                </c:pt>
                <c:pt idx="4919">
                  <c:v>34</c:v>
                </c:pt>
                <c:pt idx="4920">
                  <c:v>46</c:v>
                </c:pt>
                <c:pt idx="4921">
                  <c:v>51</c:v>
                </c:pt>
                <c:pt idx="4922">
                  <c:v>36</c:v>
                </c:pt>
                <c:pt idx="4923">
                  <c:v>32</c:v>
                </c:pt>
                <c:pt idx="4924">
                  <c:v>27</c:v>
                </c:pt>
                <c:pt idx="4925">
                  <c:v>27</c:v>
                </c:pt>
                <c:pt idx="4926">
                  <c:v>42</c:v>
                </c:pt>
                <c:pt idx="4927">
                  <c:v>49</c:v>
                </c:pt>
                <c:pt idx="4928">
                  <c:v>43</c:v>
                </c:pt>
                <c:pt idx="4929">
                  <c:v>37</c:v>
                </c:pt>
                <c:pt idx="4930">
                  <c:v>34</c:v>
                </c:pt>
                <c:pt idx="4931">
                  <c:v>33</c:v>
                </c:pt>
                <c:pt idx="4932">
                  <c:v>41</c:v>
                </c:pt>
                <c:pt idx="4933">
                  <c:v>49</c:v>
                </c:pt>
                <c:pt idx="4934">
                  <c:v>41</c:v>
                </c:pt>
                <c:pt idx="4935">
                  <c:v>42</c:v>
                </c:pt>
                <c:pt idx="4936">
                  <c:v>36</c:v>
                </c:pt>
                <c:pt idx="4937">
                  <c:v>29</c:v>
                </c:pt>
                <c:pt idx="4938">
                  <c:v>37</c:v>
                </c:pt>
                <c:pt idx="4939">
                  <c:v>44</c:v>
                </c:pt>
                <c:pt idx="4940">
                  <c:v>38</c:v>
                </c:pt>
                <c:pt idx="4941">
                  <c:v>33</c:v>
                </c:pt>
                <c:pt idx="4942">
                  <c:v>18</c:v>
                </c:pt>
                <c:pt idx="4943">
                  <c:v>19</c:v>
                </c:pt>
                <c:pt idx="4944">
                  <c:v>29</c:v>
                </c:pt>
                <c:pt idx="4945">
                  <c:v>34</c:v>
                </c:pt>
                <c:pt idx="4946">
                  <c:v>36</c:v>
                </c:pt>
                <c:pt idx="4947">
                  <c:v>29</c:v>
                </c:pt>
                <c:pt idx="4948">
                  <c:v>29</c:v>
                </c:pt>
                <c:pt idx="4949">
                  <c:v>29</c:v>
                </c:pt>
                <c:pt idx="4950">
                  <c:v>37</c:v>
                </c:pt>
                <c:pt idx="4951">
                  <c:v>44</c:v>
                </c:pt>
                <c:pt idx="4952">
                  <c:v>37</c:v>
                </c:pt>
                <c:pt idx="4953">
                  <c:v>29</c:v>
                </c:pt>
                <c:pt idx="4954">
                  <c:v>29</c:v>
                </c:pt>
                <c:pt idx="4955">
                  <c:v>27</c:v>
                </c:pt>
                <c:pt idx="4956">
                  <c:v>48</c:v>
                </c:pt>
                <c:pt idx="4957">
                  <c:v>53</c:v>
                </c:pt>
                <c:pt idx="4958">
                  <c:v>49</c:v>
                </c:pt>
                <c:pt idx="4959">
                  <c:v>36</c:v>
                </c:pt>
                <c:pt idx="4960">
                  <c:v>39</c:v>
                </c:pt>
                <c:pt idx="4961">
                  <c:v>38</c:v>
                </c:pt>
                <c:pt idx="4962">
                  <c:v>45</c:v>
                </c:pt>
                <c:pt idx="4963">
                  <c:v>54</c:v>
                </c:pt>
                <c:pt idx="4964">
                  <c:v>19</c:v>
                </c:pt>
                <c:pt idx="4965">
                  <c:v>29</c:v>
                </c:pt>
                <c:pt idx="4966">
                  <c:v>28</c:v>
                </c:pt>
                <c:pt idx="4967">
                  <c:v>33</c:v>
                </c:pt>
                <c:pt idx="4968">
                  <c:v>37</c:v>
                </c:pt>
                <c:pt idx="4969">
                  <c:v>32</c:v>
                </c:pt>
                <c:pt idx="4970">
                  <c:v>24</c:v>
                </c:pt>
                <c:pt idx="4971">
                  <c:v>33</c:v>
                </c:pt>
                <c:pt idx="4972">
                  <c:v>32</c:v>
                </c:pt>
                <c:pt idx="4973">
                  <c:v>32</c:v>
                </c:pt>
                <c:pt idx="4974">
                  <c:v>38</c:v>
                </c:pt>
                <c:pt idx="4975">
                  <c:v>33</c:v>
                </c:pt>
                <c:pt idx="4976">
                  <c:v>28</c:v>
                </c:pt>
                <c:pt idx="4977">
                  <c:v>36</c:v>
                </c:pt>
                <c:pt idx="4978">
                  <c:v>27</c:v>
                </c:pt>
                <c:pt idx="4979">
                  <c:v>33</c:v>
                </c:pt>
                <c:pt idx="4980">
                  <c:v>37</c:v>
                </c:pt>
                <c:pt idx="4981">
                  <c:v>34</c:v>
                </c:pt>
                <c:pt idx="4982">
                  <c:v>19</c:v>
                </c:pt>
                <c:pt idx="4983">
                  <c:v>19</c:v>
                </c:pt>
                <c:pt idx="4984">
                  <c:v>14</c:v>
                </c:pt>
                <c:pt idx="4985">
                  <c:v>18</c:v>
                </c:pt>
                <c:pt idx="4986">
                  <c:v>23</c:v>
                </c:pt>
                <c:pt idx="4987">
                  <c:v>20</c:v>
                </c:pt>
                <c:pt idx="4988">
                  <c:v>9</c:v>
                </c:pt>
                <c:pt idx="4989">
                  <c:v>19</c:v>
                </c:pt>
                <c:pt idx="4990">
                  <c:v>15</c:v>
                </c:pt>
                <c:pt idx="4991">
                  <c:v>34</c:v>
                </c:pt>
                <c:pt idx="4992">
                  <c:v>49</c:v>
                </c:pt>
                <c:pt idx="4993">
                  <c:v>43</c:v>
                </c:pt>
                <c:pt idx="4994">
                  <c:v>43</c:v>
                </c:pt>
                <c:pt idx="4995">
                  <c:v>49</c:v>
                </c:pt>
                <c:pt idx="4996">
                  <c:v>44</c:v>
                </c:pt>
                <c:pt idx="4997">
                  <c:v>41</c:v>
                </c:pt>
                <c:pt idx="4998">
                  <c:v>49</c:v>
                </c:pt>
                <c:pt idx="4999">
                  <c:v>50</c:v>
                </c:pt>
                <c:pt idx="5000">
                  <c:v>44</c:v>
                </c:pt>
                <c:pt idx="5001">
                  <c:v>49</c:v>
                </c:pt>
                <c:pt idx="5002">
                  <c:v>41</c:v>
                </c:pt>
                <c:pt idx="5003">
                  <c:v>44</c:v>
                </c:pt>
                <c:pt idx="5004">
                  <c:v>45</c:v>
                </c:pt>
                <c:pt idx="5005">
                  <c:v>56</c:v>
                </c:pt>
                <c:pt idx="5006">
                  <c:v>38</c:v>
                </c:pt>
                <c:pt idx="5007">
                  <c:v>52</c:v>
                </c:pt>
                <c:pt idx="5008">
                  <c:v>51</c:v>
                </c:pt>
                <c:pt idx="5009">
                  <c:v>46</c:v>
                </c:pt>
                <c:pt idx="5010">
                  <c:v>50</c:v>
                </c:pt>
                <c:pt idx="5011">
                  <c:v>59</c:v>
                </c:pt>
                <c:pt idx="5012">
                  <c:v>51</c:v>
                </c:pt>
                <c:pt idx="5013">
                  <c:v>50</c:v>
                </c:pt>
                <c:pt idx="5014">
                  <c:v>59</c:v>
                </c:pt>
                <c:pt idx="5015">
                  <c:v>58</c:v>
                </c:pt>
                <c:pt idx="5016">
                  <c:v>41</c:v>
                </c:pt>
                <c:pt idx="5017">
                  <c:v>37</c:v>
                </c:pt>
                <c:pt idx="5018">
                  <c:v>29</c:v>
                </c:pt>
                <c:pt idx="5019">
                  <c:v>29</c:v>
                </c:pt>
                <c:pt idx="5020">
                  <c:v>32</c:v>
                </c:pt>
                <c:pt idx="5021">
                  <c:v>32</c:v>
                </c:pt>
                <c:pt idx="5022">
                  <c:v>29</c:v>
                </c:pt>
                <c:pt idx="5023">
                  <c:v>36</c:v>
                </c:pt>
                <c:pt idx="5024">
                  <c:v>18</c:v>
                </c:pt>
                <c:pt idx="5025">
                  <c:v>19</c:v>
                </c:pt>
                <c:pt idx="5026">
                  <c:v>43</c:v>
                </c:pt>
                <c:pt idx="5027">
                  <c:v>44</c:v>
                </c:pt>
                <c:pt idx="5028">
                  <c:v>48</c:v>
                </c:pt>
                <c:pt idx="5029">
                  <c:v>56</c:v>
                </c:pt>
                <c:pt idx="5030">
                  <c:v>56</c:v>
                </c:pt>
                <c:pt idx="5031">
                  <c:v>58</c:v>
                </c:pt>
                <c:pt idx="5032">
                  <c:v>64</c:v>
                </c:pt>
                <c:pt idx="5033">
                  <c:v>63</c:v>
                </c:pt>
                <c:pt idx="5034">
                  <c:v>58</c:v>
                </c:pt>
                <c:pt idx="5035">
                  <c:v>68</c:v>
                </c:pt>
                <c:pt idx="5036">
                  <c:v>38</c:v>
                </c:pt>
                <c:pt idx="5037">
                  <c:v>38</c:v>
                </c:pt>
                <c:pt idx="5038">
                  <c:v>28</c:v>
                </c:pt>
                <c:pt idx="5039">
                  <c:v>34</c:v>
                </c:pt>
                <c:pt idx="5040">
                  <c:v>47</c:v>
                </c:pt>
                <c:pt idx="5041">
                  <c:v>38</c:v>
                </c:pt>
                <c:pt idx="5042">
                  <c:v>38</c:v>
                </c:pt>
                <c:pt idx="5043">
                  <c:v>38</c:v>
                </c:pt>
                <c:pt idx="5044">
                  <c:v>29</c:v>
                </c:pt>
                <c:pt idx="5045">
                  <c:v>34</c:v>
                </c:pt>
                <c:pt idx="5046">
                  <c:v>46</c:v>
                </c:pt>
                <c:pt idx="5047">
                  <c:v>37</c:v>
                </c:pt>
                <c:pt idx="5048">
                  <c:v>39</c:v>
                </c:pt>
                <c:pt idx="5049">
                  <c:v>39</c:v>
                </c:pt>
                <c:pt idx="5050">
                  <c:v>27</c:v>
                </c:pt>
                <c:pt idx="5051">
                  <c:v>32</c:v>
                </c:pt>
                <c:pt idx="5052">
                  <c:v>49</c:v>
                </c:pt>
                <c:pt idx="5053">
                  <c:v>36</c:v>
                </c:pt>
                <c:pt idx="5054">
                  <c:v>37</c:v>
                </c:pt>
                <c:pt idx="5055">
                  <c:v>37</c:v>
                </c:pt>
                <c:pt idx="5056">
                  <c:v>27</c:v>
                </c:pt>
                <c:pt idx="5057">
                  <c:v>33</c:v>
                </c:pt>
                <c:pt idx="5058">
                  <c:v>47</c:v>
                </c:pt>
                <c:pt idx="5059">
                  <c:v>39</c:v>
                </c:pt>
                <c:pt idx="5060">
                  <c:v>52</c:v>
                </c:pt>
                <c:pt idx="5061">
                  <c:v>48</c:v>
                </c:pt>
                <c:pt idx="5062">
                  <c:v>42</c:v>
                </c:pt>
                <c:pt idx="5063">
                  <c:v>41</c:v>
                </c:pt>
                <c:pt idx="5064">
                  <c:v>51</c:v>
                </c:pt>
                <c:pt idx="5065">
                  <c:v>56</c:v>
                </c:pt>
                <c:pt idx="5066">
                  <c:v>54</c:v>
                </c:pt>
                <c:pt idx="5067">
                  <c:v>48</c:v>
                </c:pt>
                <c:pt idx="5068">
                  <c:v>42</c:v>
                </c:pt>
                <c:pt idx="5069">
                  <c:v>41</c:v>
                </c:pt>
                <c:pt idx="5070">
                  <c:v>50</c:v>
                </c:pt>
                <c:pt idx="5071">
                  <c:v>56</c:v>
                </c:pt>
                <c:pt idx="5072">
                  <c:v>51</c:v>
                </c:pt>
                <c:pt idx="5073">
                  <c:v>46</c:v>
                </c:pt>
                <c:pt idx="5074">
                  <c:v>43</c:v>
                </c:pt>
                <c:pt idx="5075">
                  <c:v>43</c:v>
                </c:pt>
                <c:pt idx="5076">
                  <c:v>53</c:v>
                </c:pt>
                <c:pt idx="5077">
                  <c:v>58</c:v>
                </c:pt>
                <c:pt idx="5078">
                  <c:v>50</c:v>
                </c:pt>
                <c:pt idx="5079">
                  <c:v>49</c:v>
                </c:pt>
                <c:pt idx="5080">
                  <c:v>41</c:v>
                </c:pt>
                <c:pt idx="5081">
                  <c:v>41</c:v>
                </c:pt>
                <c:pt idx="5082">
                  <c:v>54</c:v>
                </c:pt>
                <c:pt idx="5083">
                  <c:v>54</c:v>
                </c:pt>
                <c:pt idx="5084">
                  <c:v>53</c:v>
                </c:pt>
                <c:pt idx="5085">
                  <c:v>46</c:v>
                </c:pt>
                <c:pt idx="5086">
                  <c:v>41</c:v>
                </c:pt>
                <c:pt idx="5087">
                  <c:v>42</c:v>
                </c:pt>
                <c:pt idx="5088">
                  <c:v>52</c:v>
                </c:pt>
                <c:pt idx="5089">
                  <c:v>57</c:v>
                </c:pt>
                <c:pt idx="5090">
                  <c:v>55</c:v>
                </c:pt>
                <c:pt idx="5091">
                  <c:v>54</c:v>
                </c:pt>
                <c:pt idx="5092">
                  <c:v>52</c:v>
                </c:pt>
                <c:pt idx="5093">
                  <c:v>50</c:v>
                </c:pt>
                <c:pt idx="5094">
                  <c:v>61</c:v>
                </c:pt>
                <c:pt idx="5095">
                  <c:v>68</c:v>
                </c:pt>
                <c:pt idx="5096">
                  <c:v>62</c:v>
                </c:pt>
                <c:pt idx="5097">
                  <c:v>52</c:v>
                </c:pt>
                <c:pt idx="5098">
                  <c:v>52</c:v>
                </c:pt>
                <c:pt idx="5099">
                  <c:v>54</c:v>
                </c:pt>
                <c:pt idx="5100">
                  <c:v>60</c:v>
                </c:pt>
                <c:pt idx="5101">
                  <c:v>67</c:v>
                </c:pt>
                <c:pt idx="5102">
                  <c:v>62</c:v>
                </c:pt>
                <c:pt idx="5103">
                  <c:v>53</c:v>
                </c:pt>
                <c:pt idx="5104">
                  <c:v>52</c:v>
                </c:pt>
                <c:pt idx="5105">
                  <c:v>52</c:v>
                </c:pt>
                <c:pt idx="5106">
                  <c:v>60</c:v>
                </c:pt>
                <c:pt idx="5107">
                  <c:v>69</c:v>
                </c:pt>
                <c:pt idx="5108">
                  <c:v>33</c:v>
                </c:pt>
                <c:pt idx="5109">
                  <c:v>41</c:v>
                </c:pt>
                <c:pt idx="5110">
                  <c:v>43</c:v>
                </c:pt>
                <c:pt idx="5111">
                  <c:v>43</c:v>
                </c:pt>
                <c:pt idx="5112">
                  <c:v>52</c:v>
                </c:pt>
                <c:pt idx="5113">
                  <c:v>51</c:v>
                </c:pt>
                <c:pt idx="5114">
                  <c:v>53</c:v>
                </c:pt>
                <c:pt idx="5115">
                  <c:v>43</c:v>
                </c:pt>
                <c:pt idx="5116">
                  <c:v>49</c:v>
                </c:pt>
                <c:pt idx="5117">
                  <c:v>60</c:v>
                </c:pt>
                <c:pt idx="5118">
                  <c:v>52</c:v>
                </c:pt>
                <c:pt idx="5119">
                  <c:v>53</c:v>
                </c:pt>
                <c:pt idx="5120">
                  <c:v>52</c:v>
                </c:pt>
                <c:pt idx="5121">
                  <c:v>41</c:v>
                </c:pt>
                <c:pt idx="5122">
                  <c:v>49</c:v>
                </c:pt>
                <c:pt idx="5123">
                  <c:v>64</c:v>
                </c:pt>
                <c:pt idx="5124">
                  <c:v>53</c:v>
                </c:pt>
                <c:pt idx="5125">
                  <c:v>54</c:v>
                </c:pt>
                <c:pt idx="5126">
                  <c:v>50</c:v>
                </c:pt>
                <c:pt idx="5127">
                  <c:v>44</c:v>
                </c:pt>
                <c:pt idx="5128">
                  <c:v>47</c:v>
                </c:pt>
                <c:pt idx="5129">
                  <c:v>56</c:v>
                </c:pt>
                <c:pt idx="5130">
                  <c:v>49</c:v>
                </c:pt>
                <c:pt idx="5131">
                  <c:v>59</c:v>
                </c:pt>
                <c:pt idx="5132">
                  <c:v>56</c:v>
                </c:pt>
                <c:pt idx="5133">
                  <c:v>53</c:v>
                </c:pt>
                <c:pt idx="5134">
                  <c:v>51</c:v>
                </c:pt>
                <c:pt idx="5135">
                  <c:v>62</c:v>
                </c:pt>
                <c:pt idx="5136">
                  <c:v>67</c:v>
                </c:pt>
                <c:pt idx="5137">
                  <c:v>59</c:v>
                </c:pt>
                <c:pt idx="5138">
                  <c:v>55</c:v>
                </c:pt>
                <c:pt idx="5139">
                  <c:v>53</c:v>
                </c:pt>
                <c:pt idx="5140">
                  <c:v>53</c:v>
                </c:pt>
                <c:pt idx="5141">
                  <c:v>60</c:v>
                </c:pt>
                <c:pt idx="5142">
                  <c:v>67</c:v>
                </c:pt>
                <c:pt idx="5143">
                  <c:v>63</c:v>
                </c:pt>
                <c:pt idx="5144">
                  <c:v>59</c:v>
                </c:pt>
                <c:pt idx="5145">
                  <c:v>53</c:v>
                </c:pt>
                <c:pt idx="5146">
                  <c:v>51</c:v>
                </c:pt>
                <c:pt idx="5147">
                  <c:v>61</c:v>
                </c:pt>
                <c:pt idx="5148">
                  <c:v>67</c:v>
                </c:pt>
                <c:pt idx="5149">
                  <c:v>59</c:v>
                </c:pt>
                <c:pt idx="5150">
                  <c:v>56</c:v>
                </c:pt>
                <c:pt idx="5151">
                  <c:v>54</c:v>
                </c:pt>
                <c:pt idx="5152">
                  <c:v>53</c:v>
                </c:pt>
                <c:pt idx="5153">
                  <c:v>62</c:v>
                </c:pt>
                <c:pt idx="5154">
                  <c:v>67</c:v>
                </c:pt>
                <c:pt idx="5155">
                  <c:v>64</c:v>
                </c:pt>
                <c:pt idx="5156">
                  <c:v>55</c:v>
                </c:pt>
                <c:pt idx="5157">
                  <c:v>50</c:v>
                </c:pt>
                <c:pt idx="5158">
                  <c:v>50</c:v>
                </c:pt>
                <c:pt idx="5159">
                  <c:v>62</c:v>
                </c:pt>
                <c:pt idx="5160">
                  <c:v>64</c:v>
                </c:pt>
                <c:pt idx="5161">
                  <c:v>68</c:v>
                </c:pt>
                <c:pt idx="5162">
                  <c:v>60</c:v>
                </c:pt>
                <c:pt idx="5163">
                  <c:v>59</c:v>
                </c:pt>
                <c:pt idx="5164">
                  <c:v>59</c:v>
                </c:pt>
                <c:pt idx="5165">
                  <c:v>71</c:v>
                </c:pt>
                <c:pt idx="5166">
                  <c:v>73</c:v>
                </c:pt>
                <c:pt idx="5167">
                  <c:v>68</c:v>
                </c:pt>
                <c:pt idx="5168">
                  <c:v>59</c:v>
                </c:pt>
                <c:pt idx="5169">
                  <c:v>59</c:v>
                </c:pt>
                <c:pt idx="5170">
                  <c:v>62</c:v>
                </c:pt>
                <c:pt idx="5171">
                  <c:v>69</c:v>
                </c:pt>
                <c:pt idx="5172">
                  <c:v>74</c:v>
                </c:pt>
                <c:pt idx="5173">
                  <c:v>69</c:v>
                </c:pt>
                <c:pt idx="5174">
                  <c:v>60</c:v>
                </c:pt>
                <c:pt idx="5175">
                  <c:v>33</c:v>
                </c:pt>
                <c:pt idx="5176">
                  <c:v>43</c:v>
                </c:pt>
                <c:pt idx="5177">
                  <c:v>41</c:v>
                </c:pt>
                <c:pt idx="5178">
                  <c:v>43</c:v>
                </c:pt>
                <c:pt idx="5179">
                  <c:v>46</c:v>
                </c:pt>
                <c:pt idx="5180">
                  <c:v>42</c:v>
                </c:pt>
                <c:pt idx="5181">
                  <c:v>33</c:v>
                </c:pt>
                <c:pt idx="5182">
                  <c:v>42</c:v>
                </c:pt>
                <c:pt idx="5183">
                  <c:v>44</c:v>
                </c:pt>
                <c:pt idx="5184">
                  <c:v>41</c:v>
                </c:pt>
                <c:pt idx="5185">
                  <c:v>47</c:v>
                </c:pt>
                <c:pt idx="5186">
                  <c:v>44</c:v>
                </c:pt>
                <c:pt idx="5187">
                  <c:v>44</c:v>
                </c:pt>
                <c:pt idx="5188">
                  <c:v>54</c:v>
                </c:pt>
                <c:pt idx="5189">
                  <c:v>57</c:v>
                </c:pt>
                <c:pt idx="5190">
                  <c:v>52</c:v>
                </c:pt>
                <c:pt idx="5191">
                  <c:v>55</c:v>
                </c:pt>
                <c:pt idx="5192">
                  <c:v>50</c:v>
                </c:pt>
                <c:pt idx="5193">
                  <c:v>59</c:v>
                </c:pt>
                <c:pt idx="5194">
                  <c:v>61</c:v>
                </c:pt>
                <c:pt idx="5195">
                  <c:v>60</c:v>
                </c:pt>
                <c:pt idx="5196">
                  <c:v>48</c:v>
                </c:pt>
                <c:pt idx="5197">
                  <c:v>52</c:v>
                </c:pt>
                <c:pt idx="5198">
                  <c:v>66</c:v>
                </c:pt>
                <c:pt idx="5199">
                  <c:v>51</c:v>
                </c:pt>
                <c:pt idx="5200">
                  <c:v>58</c:v>
                </c:pt>
                <c:pt idx="5201">
                  <c:v>56</c:v>
                </c:pt>
                <c:pt idx="5202">
                  <c:v>52</c:v>
                </c:pt>
                <c:pt idx="5203">
                  <c:v>55</c:v>
                </c:pt>
                <c:pt idx="5204">
                  <c:v>69</c:v>
                </c:pt>
                <c:pt idx="5205">
                  <c:v>67</c:v>
                </c:pt>
                <c:pt idx="5206">
                  <c:v>72</c:v>
                </c:pt>
                <c:pt idx="5207">
                  <c:v>71</c:v>
                </c:pt>
                <c:pt idx="5208">
                  <c:v>74</c:v>
                </c:pt>
                <c:pt idx="5209">
                  <c:v>83</c:v>
                </c:pt>
                <c:pt idx="5210">
                  <c:v>97</c:v>
                </c:pt>
                <c:pt idx="5211">
                  <c:v>74</c:v>
                </c:pt>
                <c:pt idx="5212">
                  <c:v>81</c:v>
                </c:pt>
                <c:pt idx="5213">
                  <c:v>79</c:v>
                </c:pt>
                <c:pt idx="5214">
                  <c:v>73</c:v>
                </c:pt>
                <c:pt idx="5215">
                  <c:v>80</c:v>
                </c:pt>
                <c:pt idx="5216">
                  <c:v>96</c:v>
                </c:pt>
                <c:pt idx="5217">
                  <c:v>79</c:v>
                </c:pt>
                <c:pt idx="5218">
                  <c:v>71</c:v>
                </c:pt>
                <c:pt idx="5219">
                  <c:v>64</c:v>
                </c:pt>
                <c:pt idx="5220">
                  <c:v>67</c:v>
                </c:pt>
                <c:pt idx="5221">
                  <c:v>69</c:v>
                </c:pt>
                <c:pt idx="5222">
                  <c:v>72</c:v>
                </c:pt>
                <c:pt idx="5223">
                  <c:v>62</c:v>
                </c:pt>
                <c:pt idx="5224">
                  <c:v>69</c:v>
                </c:pt>
                <c:pt idx="5225">
                  <c:v>64</c:v>
                </c:pt>
                <c:pt idx="5226">
                  <c:v>62</c:v>
                </c:pt>
                <c:pt idx="5227">
                  <c:v>71</c:v>
                </c:pt>
                <c:pt idx="5228">
                  <c:v>56</c:v>
                </c:pt>
                <c:pt idx="5229">
                  <c:v>52</c:v>
                </c:pt>
                <c:pt idx="5230">
                  <c:v>61</c:v>
                </c:pt>
                <c:pt idx="5231">
                  <c:v>56</c:v>
                </c:pt>
                <c:pt idx="5232">
                  <c:v>50</c:v>
                </c:pt>
                <c:pt idx="5233">
                  <c:v>63</c:v>
                </c:pt>
                <c:pt idx="5234">
                  <c:v>64</c:v>
                </c:pt>
                <c:pt idx="5235">
                  <c:v>51</c:v>
                </c:pt>
                <c:pt idx="5236">
                  <c:v>56</c:v>
                </c:pt>
                <c:pt idx="5237">
                  <c:v>50</c:v>
                </c:pt>
                <c:pt idx="5238">
                  <c:v>60</c:v>
                </c:pt>
                <c:pt idx="5239">
                  <c:v>83</c:v>
                </c:pt>
                <c:pt idx="5240">
                  <c:v>82</c:v>
                </c:pt>
                <c:pt idx="5241">
                  <c:v>68</c:v>
                </c:pt>
                <c:pt idx="5242">
                  <c:v>77</c:v>
                </c:pt>
                <c:pt idx="5243">
                  <c:v>74</c:v>
                </c:pt>
                <c:pt idx="5244">
                  <c:v>73</c:v>
                </c:pt>
                <c:pt idx="5245">
                  <c:v>84</c:v>
                </c:pt>
                <c:pt idx="5246">
                  <c:v>89</c:v>
                </c:pt>
                <c:pt idx="5247">
                  <c:v>38</c:v>
                </c:pt>
                <c:pt idx="5248">
                  <c:v>48</c:v>
                </c:pt>
                <c:pt idx="5249">
                  <c:v>45</c:v>
                </c:pt>
                <c:pt idx="5250">
                  <c:v>47</c:v>
                </c:pt>
                <c:pt idx="5251">
                  <c:v>54</c:v>
                </c:pt>
                <c:pt idx="5252">
                  <c:v>49</c:v>
                </c:pt>
                <c:pt idx="5253">
                  <c:v>36</c:v>
                </c:pt>
                <c:pt idx="5254">
                  <c:v>49</c:v>
                </c:pt>
                <c:pt idx="5255">
                  <c:v>49</c:v>
                </c:pt>
                <c:pt idx="5256">
                  <c:v>45</c:v>
                </c:pt>
                <c:pt idx="5257">
                  <c:v>52</c:v>
                </c:pt>
                <c:pt idx="5258">
                  <c:v>47</c:v>
                </c:pt>
                <c:pt idx="5259">
                  <c:v>46</c:v>
                </c:pt>
                <c:pt idx="5260">
                  <c:v>58</c:v>
                </c:pt>
                <c:pt idx="5261">
                  <c:v>59</c:v>
                </c:pt>
                <c:pt idx="5262">
                  <c:v>58</c:v>
                </c:pt>
                <c:pt idx="5263">
                  <c:v>61</c:v>
                </c:pt>
                <c:pt idx="5264">
                  <c:v>54</c:v>
                </c:pt>
                <c:pt idx="5265">
                  <c:v>62</c:v>
                </c:pt>
                <c:pt idx="5266">
                  <c:v>66</c:v>
                </c:pt>
                <c:pt idx="5267">
                  <c:v>66</c:v>
                </c:pt>
                <c:pt idx="5268">
                  <c:v>52</c:v>
                </c:pt>
                <c:pt idx="5269">
                  <c:v>59</c:v>
                </c:pt>
                <c:pt idx="5270">
                  <c:v>72</c:v>
                </c:pt>
                <c:pt idx="5271">
                  <c:v>58</c:v>
                </c:pt>
                <c:pt idx="5272">
                  <c:v>60</c:v>
                </c:pt>
                <c:pt idx="5273">
                  <c:v>59</c:v>
                </c:pt>
                <c:pt idx="5274">
                  <c:v>59</c:v>
                </c:pt>
                <c:pt idx="5275">
                  <c:v>52</c:v>
                </c:pt>
                <c:pt idx="5276">
                  <c:v>67</c:v>
                </c:pt>
                <c:pt idx="5277">
                  <c:v>61</c:v>
                </c:pt>
                <c:pt idx="5278">
                  <c:v>64</c:v>
                </c:pt>
                <c:pt idx="5279">
                  <c:v>80</c:v>
                </c:pt>
                <c:pt idx="5280">
                  <c:v>77</c:v>
                </c:pt>
                <c:pt idx="5281">
                  <c:v>89</c:v>
                </c:pt>
                <c:pt idx="5282">
                  <c:v>103</c:v>
                </c:pt>
                <c:pt idx="5283">
                  <c:v>83</c:v>
                </c:pt>
                <c:pt idx="5284">
                  <c:v>88</c:v>
                </c:pt>
                <c:pt idx="5285">
                  <c:v>86</c:v>
                </c:pt>
                <c:pt idx="5286">
                  <c:v>82</c:v>
                </c:pt>
                <c:pt idx="5287">
                  <c:v>89</c:v>
                </c:pt>
                <c:pt idx="5288">
                  <c:v>101</c:v>
                </c:pt>
                <c:pt idx="5289">
                  <c:v>87</c:v>
                </c:pt>
                <c:pt idx="5290">
                  <c:v>77</c:v>
                </c:pt>
                <c:pt idx="5291">
                  <c:v>78</c:v>
                </c:pt>
                <c:pt idx="5292">
                  <c:v>77</c:v>
                </c:pt>
                <c:pt idx="5293">
                  <c:v>74</c:v>
                </c:pt>
                <c:pt idx="5294">
                  <c:v>81</c:v>
                </c:pt>
                <c:pt idx="5295">
                  <c:v>58</c:v>
                </c:pt>
                <c:pt idx="5296">
                  <c:v>60</c:v>
                </c:pt>
                <c:pt idx="5297">
                  <c:v>54</c:v>
                </c:pt>
                <c:pt idx="5298">
                  <c:v>54</c:v>
                </c:pt>
                <c:pt idx="5299">
                  <c:v>64</c:v>
                </c:pt>
                <c:pt idx="5300">
                  <c:v>51</c:v>
                </c:pt>
                <c:pt idx="5301">
                  <c:v>47</c:v>
                </c:pt>
                <c:pt idx="5302">
                  <c:v>59</c:v>
                </c:pt>
                <c:pt idx="5303">
                  <c:v>55</c:v>
                </c:pt>
                <c:pt idx="5304">
                  <c:v>51</c:v>
                </c:pt>
                <c:pt idx="5305">
                  <c:v>59</c:v>
                </c:pt>
                <c:pt idx="5306">
                  <c:v>65</c:v>
                </c:pt>
                <c:pt idx="5307">
                  <c:v>52</c:v>
                </c:pt>
                <c:pt idx="5308">
                  <c:v>54</c:v>
                </c:pt>
                <c:pt idx="5309">
                  <c:v>53</c:v>
                </c:pt>
                <c:pt idx="5310">
                  <c:v>64</c:v>
                </c:pt>
                <c:pt idx="5311">
                  <c:v>77</c:v>
                </c:pt>
                <c:pt idx="5312">
                  <c:v>86</c:v>
                </c:pt>
                <c:pt idx="5313">
                  <c:v>72</c:v>
                </c:pt>
                <c:pt idx="5314">
                  <c:v>82</c:v>
                </c:pt>
                <c:pt idx="5315">
                  <c:v>75</c:v>
                </c:pt>
                <c:pt idx="5316">
                  <c:v>78</c:v>
                </c:pt>
                <c:pt idx="5317">
                  <c:v>86</c:v>
                </c:pt>
                <c:pt idx="5318">
                  <c:v>87</c:v>
                </c:pt>
                <c:pt idx="5319">
                  <c:v>41</c:v>
                </c:pt>
                <c:pt idx="5320">
                  <c:v>44</c:v>
                </c:pt>
                <c:pt idx="5321">
                  <c:v>32</c:v>
                </c:pt>
                <c:pt idx="5322">
                  <c:v>37</c:v>
                </c:pt>
                <c:pt idx="5323">
                  <c:v>51</c:v>
                </c:pt>
                <c:pt idx="5324">
                  <c:v>44</c:v>
                </c:pt>
                <c:pt idx="5325">
                  <c:v>44</c:v>
                </c:pt>
                <c:pt idx="5326">
                  <c:v>42</c:v>
                </c:pt>
                <c:pt idx="5327">
                  <c:v>33</c:v>
                </c:pt>
                <c:pt idx="5328">
                  <c:v>37</c:v>
                </c:pt>
                <c:pt idx="5329">
                  <c:v>50</c:v>
                </c:pt>
                <c:pt idx="5330">
                  <c:v>42</c:v>
                </c:pt>
                <c:pt idx="5331">
                  <c:v>44</c:v>
                </c:pt>
                <c:pt idx="5332">
                  <c:v>44</c:v>
                </c:pt>
                <c:pt idx="5333">
                  <c:v>33</c:v>
                </c:pt>
                <c:pt idx="5334">
                  <c:v>39</c:v>
                </c:pt>
                <c:pt idx="5335">
                  <c:v>51</c:v>
                </c:pt>
                <c:pt idx="5336">
                  <c:v>43</c:v>
                </c:pt>
                <c:pt idx="5337">
                  <c:v>42</c:v>
                </c:pt>
                <c:pt idx="5338">
                  <c:v>43</c:v>
                </c:pt>
                <c:pt idx="5339">
                  <c:v>34</c:v>
                </c:pt>
                <c:pt idx="5340">
                  <c:v>37</c:v>
                </c:pt>
                <c:pt idx="5341">
                  <c:v>50</c:v>
                </c:pt>
                <c:pt idx="5342">
                  <c:v>41</c:v>
                </c:pt>
                <c:pt idx="5343">
                  <c:v>50</c:v>
                </c:pt>
                <c:pt idx="5344">
                  <c:v>53</c:v>
                </c:pt>
                <c:pt idx="5345">
                  <c:v>49</c:v>
                </c:pt>
                <c:pt idx="5346">
                  <c:v>47</c:v>
                </c:pt>
                <c:pt idx="5347">
                  <c:v>56</c:v>
                </c:pt>
                <c:pt idx="5348">
                  <c:v>59</c:v>
                </c:pt>
                <c:pt idx="5349">
                  <c:v>59</c:v>
                </c:pt>
                <c:pt idx="5350">
                  <c:v>54</c:v>
                </c:pt>
                <c:pt idx="5351">
                  <c:v>48</c:v>
                </c:pt>
                <c:pt idx="5352">
                  <c:v>49</c:v>
                </c:pt>
                <c:pt idx="5353">
                  <c:v>62</c:v>
                </c:pt>
                <c:pt idx="5354">
                  <c:v>69</c:v>
                </c:pt>
                <c:pt idx="5355">
                  <c:v>59</c:v>
                </c:pt>
                <c:pt idx="5356">
                  <c:v>56</c:v>
                </c:pt>
                <c:pt idx="5357">
                  <c:v>51</c:v>
                </c:pt>
                <c:pt idx="5358">
                  <c:v>53</c:v>
                </c:pt>
                <c:pt idx="5359">
                  <c:v>62</c:v>
                </c:pt>
                <c:pt idx="5360">
                  <c:v>66</c:v>
                </c:pt>
                <c:pt idx="5361">
                  <c:v>62</c:v>
                </c:pt>
                <c:pt idx="5362">
                  <c:v>55</c:v>
                </c:pt>
                <c:pt idx="5363">
                  <c:v>51</c:v>
                </c:pt>
                <c:pt idx="5364">
                  <c:v>41</c:v>
                </c:pt>
                <c:pt idx="5365">
                  <c:v>52</c:v>
                </c:pt>
                <c:pt idx="5366">
                  <c:v>55</c:v>
                </c:pt>
                <c:pt idx="5367">
                  <c:v>50</c:v>
                </c:pt>
                <c:pt idx="5368">
                  <c:v>48</c:v>
                </c:pt>
                <c:pt idx="5369">
                  <c:v>41</c:v>
                </c:pt>
                <c:pt idx="5370">
                  <c:v>44</c:v>
                </c:pt>
                <c:pt idx="5371">
                  <c:v>51</c:v>
                </c:pt>
                <c:pt idx="5372">
                  <c:v>59</c:v>
                </c:pt>
                <c:pt idx="5373">
                  <c:v>57</c:v>
                </c:pt>
                <c:pt idx="5374">
                  <c:v>46</c:v>
                </c:pt>
                <c:pt idx="5375">
                  <c:v>46</c:v>
                </c:pt>
                <c:pt idx="5376">
                  <c:v>45</c:v>
                </c:pt>
                <c:pt idx="5377">
                  <c:v>59</c:v>
                </c:pt>
                <c:pt idx="5378">
                  <c:v>64</c:v>
                </c:pt>
                <c:pt idx="5379">
                  <c:v>56</c:v>
                </c:pt>
                <c:pt idx="5380">
                  <c:v>49</c:v>
                </c:pt>
                <c:pt idx="5381">
                  <c:v>45</c:v>
                </c:pt>
                <c:pt idx="5382">
                  <c:v>47</c:v>
                </c:pt>
                <c:pt idx="5383">
                  <c:v>62</c:v>
                </c:pt>
                <c:pt idx="5384">
                  <c:v>68</c:v>
                </c:pt>
                <c:pt idx="5385">
                  <c:v>59</c:v>
                </c:pt>
                <c:pt idx="5386">
                  <c:v>51</c:v>
                </c:pt>
                <c:pt idx="5387">
                  <c:v>52</c:v>
                </c:pt>
                <c:pt idx="5388">
                  <c:v>54</c:v>
                </c:pt>
                <c:pt idx="5389">
                  <c:v>60</c:v>
                </c:pt>
                <c:pt idx="5390">
                  <c:v>69</c:v>
                </c:pt>
                <c:pt idx="5391">
                  <c:v>39</c:v>
                </c:pt>
                <c:pt idx="5392">
                  <c:v>39</c:v>
                </c:pt>
                <c:pt idx="5393">
                  <c:v>29</c:v>
                </c:pt>
                <c:pt idx="5394">
                  <c:v>34</c:v>
                </c:pt>
                <c:pt idx="5395">
                  <c:v>49</c:v>
                </c:pt>
                <c:pt idx="5396">
                  <c:v>38</c:v>
                </c:pt>
                <c:pt idx="5397">
                  <c:v>37</c:v>
                </c:pt>
                <c:pt idx="5398">
                  <c:v>37</c:v>
                </c:pt>
                <c:pt idx="5399">
                  <c:v>29</c:v>
                </c:pt>
                <c:pt idx="5400">
                  <c:v>32</c:v>
                </c:pt>
                <c:pt idx="5401">
                  <c:v>47</c:v>
                </c:pt>
                <c:pt idx="5402">
                  <c:v>38</c:v>
                </c:pt>
                <c:pt idx="5403">
                  <c:v>38</c:v>
                </c:pt>
                <c:pt idx="5404">
                  <c:v>37</c:v>
                </c:pt>
                <c:pt idx="5405">
                  <c:v>27</c:v>
                </c:pt>
                <c:pt idx="5406">
                  <c:v>33</c:v>
                </c:pt>
                <c:pt idx="5407">
                  <c:v>47</c:v>
                </c:pt>
                <c:pt idx="5408">
                  <c:v>37</c:v>
                </c:pt>
                <c:pt idx="5409">
                  <c:v>39</c:v>
                </c:pt>
                <c:pt idx="5410">
                  <c:v>39</c:v>
                </c:pt>
                <c:pt idx="5411">
                  <c:v>28</c:v>
                </c:pt>
                <c:pt idx="5412">
                  <c:v>33</c:v>
                </c:pt>
                <c:pt idx="5413">
                  <c:v>47</c:v>
                </c:pt>
                <c:pt idx="5414">
                  <c:v>36</c:v>
                </c:pt>
                <c:pt idx="5415">
                  <c:v>45</c:v>
                </c:pt>
                <c:pt idx="5416">
                  <c:v>41</c:v>
                </c:pt>
                <c:pt idx="5417">
                  <c:v>39</c:v>
                </c:pt>
                <c:pt idx="5418">
                  <c:v>39</c:v>
                </c:pt>
                <c:pt idx="5419">
                  <c:v>45</c:v>
                </c:pt>
                <c:pt idx="5420">
                  <c:v>52</c:v>
                </c:pt>
                <c:pt idx="5421">
                  <c:v>46</c:v>
                </c:pt>
                <c:pt idx="5422">
                  <c:v>42</c:v>
                </c:pt>
                <c:pt idx="5423">
                  <c:v>38</c:v>
                </c:pt>
                <c:pt idx="5424">
                  <c:v>38</c:v>
                </c:pt>
                <c:pt idx="5425">
                  <c:v>49</c:v>
                </c:pt>
                <c:pt idx="5426">
                  <c:v>50</c:v>
                </c:pt>
                <c:pt idx="5427">
                  <c:v>48</c:v>
                </c:pt>
                <c:pt idx="5428">
                  <c:v>44</c:v>
                </c:pt>
                <c:pt idx="5429">
                  <c:v>38</c:v>
                </c:pt>
                <c:pt idx="5430">
                  <c:v>39</c:v>
                </c:pt>
                <c:pt idx="5431">
                  <c:v>48</c:v>
                </c:pt>
                <c:pt idx="5432">
                  <c:v>51</c:v>
                </c:pt>
                <c:pt idx="5433">
                  <c:v>47</c:v>
                </c:pt>
                <c:pt idx="5434">
                  <c:v>43</c:v>
                </c:pt>
                <c:pt idx="5435">
                  <c:v>38</c:v>
                </c:pt>
                <c:pt idx="5436">
                  <c:v>38</c:v>
                </c:pt>
                <c:pt idx="5437">
                  <c:v>47</c:v>
                </c:pt>
                <c:pt idx="5438">
                  <c:v>52</c:v>
                </c:pt>
                <c:pt idx="5439">
                  <c:v>48</c:v>
                </c:pt>
                <c:pt idx="5440">
                  <c:v>44</c:v>
                </c:pt>
                <c:pt idx="5441">
                  <c:v>38</c:v>
                </c:pt>
                <c:pt idx="5442">
                  <c:v>38</c:v>
                </c:pt>
                <c:pt idx="5443">
                  <c:v>48</c:v>
                </c:pt>
                <c:pt idx="5444">
                  <c:v>52</c:v>
                </c:pt>
                <c:pt idx="5445">
                  <c:v>50</c:v>
                </c:pt>
                <c:pt idx="5446">
                  <c:v>44</c:v>
                </c:pt>
                <c:pt idx="5447">
                  <c:v>42</c:v>
                </c:pt>
                <c:pt idx="5448">
                  <c:v>41</c:v>
                </c:pt>
                <c:pt idx="5449">
                  <c:v>54</c:v>
                </c:pt>
                <c:pt idx="5450">
                  <c:v>55</c:v>
                </c:pt>
                <c:pt idx="5451">
                  <c:v>53</c:v>
                </c:pt>
                <c:pt idx="5452">
                  <c:v>42</c:v>
                </c:pt>
                <c:pt idx="5453">
                  <c:v>42</c:v>
                </c:pt>
                <c:pt idx="5454">
                  <c:v>42</c:v>
                </c:pt>
                <c:pt idx="5455">
                  <c:v>51</c:v>
                </c:pt>
                <c:pt idx="5456">
                  <c:v>55</c:v>
                </c:pt>
                <c:pt idx="5457">
                  <c:v>52</c:v>
                </c:pt>
                <c:pt idx="5458">
                  <c:v>44</c:v>
                </c:pt>
                <c:pt idx="5459">
                  <c:v>44</c:v>
                </c:pt>
                <c:pt idx="5460">
                  <c:v>44</c:v>
                </c:pt>
                <c:pt idx="5461">
                  <c:v>54</c:v>
                </c:pt>
                <c:pt idx="5462">
                  <c:v>56</c:v>
                </c:pt>
                <c:pt idx="5463">
                  <c:v>29</c:v>
                </c:pt>
                <c:pt idx="5464">
                  <c:v>36</c:v>
                </c:pt>
                <c:pt idx="5465">
                  <c:v>39</c:v>
                </c:pt>
                <c:pt idx="5466">
                  <c:v>38</c:v>
                </c:pt>
                <c:pt idx="5467">
                  <c:v>42</c:v>
                </c:pt>
                <c:pt idx="5468">
                  <c:v>38</c:v>
                </c:pt>
                <c:pt idx="5469">
                  <c:v>27</c:v>
                </c:pt>
                <c:pt idx="5470">
                  <c:v>36</c:v>
                </c:pt>
                <c:pt idx="5471">
                  <c:v>39</c:v>
                </c:pt>
                <c:pt idx="5472">
                  <c:v>38</c:v>
                </c:pt>
                <c:pt idx="5473">
                  <c:v>42</c:v>
                </c:pt>
                <c:pt idx="5474">
                  <c:v>38</c:v>
                </c:pt>
                <c:pt idx="5475">
                  <c:v>38</c:v>
                </c:pt>
                <c:pt idx="5476">
                  <c:v>45</c:v>
                </c:pt>
                <c:pt idx="5477">
                  <c:v>52</c:v>
                </c:pt>
                <c:pt idx="5478">
                  <c:v>48</c:v>
                </c:pt>
                <c:pt idx="5479">
                  <c:v>51</c:v>
                </c:pt>
                <c:pt idx="5480">
                  <c:v>49</c:v>
                </c:pt>
                <c:pt idx="5481">
                  <c:v>52</c:v>
                </c:pt>
                <c:pt idx="5482">
                  <c:v>59</c:v>
                </c:pt>
                <c:pt idx="5483">
                  <c:v>57</c:v>
                </c:pt>
                <c:pt idx="5484">
                  <c:v>42</c:v>
                </c:pt>
                <c:pt idx="5485">
                  <c:v>49</c:v>
                </c:pt>
                <c:pt idx="5486">
                  <c:v>64</c:v>
                </c:pt>
                <c:pt idx="5487">
                  <c:v>46</c:v>
                </c:pt>
                <c:pt idx="5488">
                  <c:v>51</c:v>
                </c:pt>
                <c:pt idx="5489">
                  <c:v>50</c:v>
                </c:pt>
                <c:pt idx="5490">
                  <c:v>47</c:v>
                </c:pt>
                <c:pt idx="5491">
                  <c:v>44</c:v>
                </c:pt>
                <c:pt idx="5492">
                  <c:v>56</c:v>
                </c:pt>
                <c:pt idx="5493">
                  <c:v>53</c:v>
                </c:pt>
                <c:pt idx="5494">
                  <c:v>62</c:v>
                </c:pt>
                <c:pt idx="5495">
                  <c:v>73</c:v>
                </c:pt>
                <c:pt idx="5496">
                  <c:v>72</c:v>
                </c:pt>
                <c:pt idx="5497">
                  <c:v>81</c:v>
                </c:pt>
                <c:pt idx="5498">
                  <c:v>96</c:v>
                </c:pt>
                <c:pt idx="5499">
                  <c:v>79</c:v>
                </c:pt>
                <c:pt idx="5500">
                  <c:v>81</c:v>
                </c:pt>
                <c:pt idx="5501">
                  <c:v>86</c:v>
                </c:pt>
                <c:pt idx="5502">
                  <c:v>82</c:v>
                </c:pt>
                <c:pt idx="5503">
                  <c:v>85</c:v>
                </c:pt>
                <c:pt idx="5504">
                  <c:v>96</c:v>
                </c:pt>
                <c:pt idx="5505">
                  <c:v>83</c:v>
                </c:pt>
                <c:pt idx="5506">
                  <c:v>76</c:v>
                </c:pt>
                <c:pt idx="5507">
                  <c:v>69</c:v>
                </c:pt>
                <c:pt idx="5508">
                  <c:v>66</c:v>
                </c:pt>
                <c:pt idx="5509">
                  <c:v>64</c:v>
                </c:pt>
                <c:pt idx="5510">
                  <c:v>73</c:v>
                </c:pt>
                <c:pt idx="5511">
                  <c:v>46</c:v>
                </c:pt>
                <c:pt idx="5512">
                  <c:v>52</c:v>
                </c:pt>
                <c:pt idx="5513">
                  <c:v>47</c:v>
                </c:pt>
                <c:pt idx="5514">
                  <c:v>45</c:v>
                </c:pt>
                <c:pt idx="5515">
                  <c:v>58</c:v>
                </c:pt>
                <c:pt idx="5516">
                  <c:v>42</c:v>
                </c:pt>
                <c:pt idx="5517">
                  <c:v>38</c:v>
                </c:pt>
                <c:pt idx="5518">
                  <c:v>51</c:v>
                </c:pt>
                <c:pt idx="5519">
                  <c:v>46</c:v>
                </c:pt>
                <c:pt idx="5520">
                  <c:v>41</c:v>
                </c:pt>
                <c:pt idx="5521">
                  <c:v>53</c:v>
                </c:pt>
                <c:pt idx="5522">
                  <c:v>59</c:v>
                </c:pt>
                <c:pt idx="5523">
                  <c:v>42</c:v>
                </c:pt>
                <c:pt idx="5524">
                  <c:v>47</c:v>
                </c:pt>
                <c:pt idx="5525">
                  <c:v>43</c:v>
                </c:pt>
                <c:pt idx="5526">
                  <c:v>52</c:v>
                </c:pt>
                <c:pt idx="5527">
                  <c:v>73</c:v>
                </c:pt>
                <c:pt idx="5528">
                  <c:v>74</c:v>
                </c:pt>
                <c:pt idx="5529">
                  <c:v>60</c:v>
                </c:pt>
                <c:pt idx="5530">
                  <c:v>74</c:v>
                </c:pt>
                <c:pt idx="5531">
                  <c:v>64</c:v>
                </c:pt>
                <c:pt idx="5532">
                  <c:v>67</c:v>
                </c:pt>
                <c:pt idx="5533">
                  <c:v>72</c:v>
                </c:pt>
                <c:pt idx="5534">
                  <c:v>82</c:v>
                </c:pt>
                <c:pt idx="5535">
                  <c:v>34</c:v>
                </c:pt>
                <c:pt idx="5536">
                  <c:v>34</c:v>
                </c:pt>
                <c:pt idx="5537">
                  <c:v>23</c:v>
                </c:pt>
                <c:pt idx="5538">
                  <c:v>29</c:v>
                </c:pt>
                <c:pt idx="5539">
                  <c:v>43</c:v>
                </c:pt>
                <c:pt idx="5540">
                  <c:v>33</c:v>
                </c:pt>
                <c:pt idx="5541">
                  <c:v>34</c:v>
                </c:pt>
                <c:pt idx="5542">
                  <c:v>33</c:v>
                </c:pt>
                <c:pt idx="5543">
                  <c:v>23</c:v>
                </c:pt>
                <c:pt idx="5544">
                  <c:v>28</c:v>
                </c:pt>
                <c:pt idx="5545">
                  <c:v>41</c:v>
                </c:pt>
                <c:pt idx="5546">
                  <c:v>33</c:v>
                </c:pt>
                <c:pt idx="5547">
                  <c:v>34</c:v>
                </c:pt>
                <c:pt idx="5548">
                  <c:v>32</c:v>
                </c:pt>
                <c:pt idx="5549">
                  <c:v>25</c:v>
                </c:pt>
                <c:pt idx="5550">
                  <c:v>29</c:v>
                </c:pt>
                <c:pt idx="5551">
                  <c:v>43</c:v>
                </c:pt>
                <c:pt idx="5552">
                  <c:v>33</c:v>
                </c:pt>
                <c:pt idx="5553">
                  <c:v>32</c:v>
                </c:pt>
                <c:pt idx="5554">
                  <c:v>38</c:v>
                </c:pt>
                <c:pt idx="5555">
                  <c:v>27</c:v>
                </c:pt>
                <c:pt idx="5556">
                  <c:v>32</c:v>
                </c:pt>
                <c:pt idx="5557">
                  <c:v>45</c:v>
                </c:pt>
                <c:pt idx="5558">
                  <c:v>37</c:v>
                </c:pt>
                <c:pt idx="5559">
                  <c:v>48</c:v>
                </c:pt>
                <c:pt idx="5560">
                  <c:v>47</c:v>
                </c:pt>
                <c:pt idx="5561">
                  <c:v>44</c:v>
                </c:pt>
                <c:pt idx="5562">
                  <c:v>42</c:v>
                </c:pt>
                <c:pt idx="5563">
                  <c:v>52</c:v>
                </c:pt>
                <c:pt idx="5564">
                  <c:v>55</c:v>
                </c:pt>
                <c:pt idx="5565">
                  <c:v>52</c:v>
                </c:pt>
                <c:pt idx="5566">
                  <c:v>46</c:v>
                </c:pt>
                <c:pt idx="5567">
                  <c:v>41</c:v>
                </c:pt>
                <c:pt idx="5568">
                  <c:v>43</c:v>
                </c:pt>
                <c:pt idx="5569">
                  <c:v>57</c:v>
                </c:pt>
                <c:pt idx="5570">
                  <c:v>60</c:v>
                </c:pt>
                <c:pt idx="5571">
                  <c:v>57</c:v>
                </c:pt>
                <c:pt idx="5572">
                  <c:v>53</c:v>
                </c:pt>
                <c:pt idx="5573">
                  <c:v>46</c:v>
                </c:pt>
                <c:pt idx="5574">
                  <c:v>47</c:v>
                </c:pt>
                <c:pt idx="5575">
                  <c:v>54</c:v>
                </c:pt>
                <c:pt idx="5576">
                  <c:v>62</c:v>
                </c:pt>
                <c:pt idx="5577">
                  <c:v>55</c:v>
                </c:pt>
                <c:pt idx="5578">
                  <c:v>50</c:v>
                </c:pt>
                <c:pt idx="5579">
                  <c:v>42</c:v>
                </c:pt>
                <c:pt idx="5580">
                  <c:v>34</c:v>
                </c:pt>
                <c:pt idx="5581">
                  <c:v>42</c:v>
                </c:pt>
                <c:pt idx="5582">
                  <c:v>45</c:v>
                </c:pt>
                <c:pt idx="5583">
                  <c:v>42</c:v>
                </c:pt>
                <c:pt idx="5584">
                  <c:v>37</c:v>
                </c:pt>
                <c:pt idx="5585">
                  <c:v>34</c:v>
                </c:pt>
                <c:pt idx="5586">
                  <c:v>34</c:v>
                </c:pt>
                <c:pt idx="5587">
                  <c:v>41</c:v>
                </c:pt>
                <c:pt idx="5588">
                  <c:v>48</c:v>
                </c:pt>
                <c:pt idx="5589">
                  <c:v>49</c:v>
                </c:pt>
                <c:pt idx="5590">
                  <c:v>37</c:v>
                </c:pt>
                <c:pt idx="5591">
                  <c:v>37</c:v>
                </c:pt>
                <c:pt idx="5592">
                  <c:v>38</c:v>
                </c:pt>
                <c:pt idx="5593">
                  <c:v>48</c:v>
                </c:pt>
                <c:pt idx="5594">
                  <c:v>52</c:v>
                </c:pt>
                <c:pt idx="5595">
                  <c:v>49</c:v>
                </c:pt>
                <c:pt idx="5596">
                  <c:v>42</c:v>
                </c:pt>
                <c:pt idx="5597">
                  <c:v>43</c:v>
                </c:pt>
                <c:pt idx="5598">
                  <c:v>41</c:v>
                </c:pt>
                <c:pt idx="5599">
                  <c:v>59</c:v>
                </c:pt>
                <c:pt idx="5600">
                  <c:v>59</c:v>
                </c:pt>
                <c:pt idx="5601">
                  <c:v>55</c:v>
                </c:pt>
                <c:pt idx="5602">
                  <c:v>46</c:v>
                </c:pt>
                <c:pt idx="5603">
                  <c:v>48</c:v>
                </c:pt>
                <c:pt idx="5604">
                  <c:v>48</c:v>
                </c:pt>
                <c:pt idx="5605">
                  <c:v>55</c:v>
                </c:pt>
                <c:pt idx="5606">
                  <c:v>59</c:v>
                </c:pt>
                <c:pt idx="5607">
                  <c:v>27</c:v>
                </c:pt>
                <c:pt idx="5608">
                  <c:v>29</c:v>
                </c:pt>
                <c:pt idx="5609">
                  <c:v>19</c:v>
                </c:pt>
                <c:pt idx="5610">
                  <c:v>24</c:v>
                </c:pt>
                <c:pt idx="5611">
                  <c:v>39</c:v>
                </c:pt>
                <c:pt idx="5612">
                  <c:v>29</c:v>
                </c:pt>
                <c:pt idx="5613">
                  <c:v>29</c:v>
                </c:pt>
                <c:pt idx="5614">
                  <c:v>28</c:v>
                </c:pt>
                <c:pt idx="5615">
                  <c:v>19</c:v>
                </c:pt>
                <c:pt idx="5616">
                  <c:v>24</c:v>
                </c:pt>
                <c:pt idx="5617">
                  <c:v>38</c:v>
                </c:pt>
                <c:pt idx="5618">
                  <c:v>28</c:v>
                </c:pt>
                <c:pt idx="5619">
                  <c:v>34</c:v>
                </c:pt>
                <c:pt idx="5620">
                  <c:v>34</c:v>
                </c:pt>
                <c:pt idx="5621">
                  <c:v>23</c:v>
                </c:pt>
                <c:pt idx="5622">
                  <c:v>28</c:v>
                </c:pt>
                <c:pt idx="5623">
                  <c:v>41</c:v>
                </c:pt>
                <c:pt idx="5624">
                  <c:v>34</c:v>
                </c:pt>
                <c:pt idx="5625">
                  <c:v>33</c:v>
                </c:pt>
                <c:pt idx="5626">
                  <c:v>27</c:v>
                </c:pt>
                <c:pt idx="5627">
                  <c:v>18</c:v>
                </c:pt>
                <c:pt idx="5628">
                  <c:v>23</c:v>
                </c:pt>
                <c:pt idx="5629">
                  <c:v>36</c:v>
                </c:pt>
                <c:pt idx="5630">
                  <c:v>28</c:v>
                </c:pt>
                <c:pt idx="5631">
                  <c:v>39</c:v>
                </c:pt>
                <c:pt idx="5632">
                  <c:v>34</c:v>
                </c:pt>
                <c:pt idx="5633">
                  <c:v>29</c:v>
                </c:pt>
                <c:pt idx="5634">
                  <c:v>29</c:v>
                </c:pt>
                <c:pt idx="5635">
                  <c:v>44</c:v>
                </c:pt>
                <c:pt idx="5636">
                  <c:v>45</c:v>
                </c:pt>
                <c:pt idx="5637">
                  <c:v>32</c:v>
                </c:pt>
                <c:pt idx="5638">
                  <c:v>27</c:v>
                </c:pt>
                <c:pt idx="5639">
                  <c:v>23</c:v>
                </c:pt>
                <c:pt idx="5640">
                  <c:v>23</c:v>
                </c:pt>
                <c:pt idx="5641">
                  <c:v>38</c:v>
                </c:pt>
                <c:pt idx="5642">
                  <c:v>42</c:v>
                </c:pt>
                <c:pt idx="5643">
                  <c:v>36</c:v>
                </c:pt>
                <c:pt idx="5644">
                  <c:v>33</c:v>
                </c:pt>
                <c:pt idx="5645">
                  <c:v>29</c:v>
                </c:pt>
                <c:pt idx="5646">
                  <c:v>29</c:v>
                </c:pt>
                <c:pt idx="5647">
                  <c:v>37</c:v>
                </c:pt>
                <c:pt idx="5648">
                  <c:v>41</c:v>
                </c:pt>
                <c:pt idx="5649">
                  <c:v>38</c:v>
                </c:pt>
                <c:pt idx="5650">
                  <c:v>38</c:v>
                </c:pt>
                <c:pt idx="5651">
                  <c:v>32</c:v>
                </c:pt>
                <c:pt idx="5652">
                  <c:v>24</c:v>
                </c:pt>
                <c:pt idx="5653">
                  <c:v>34</c:v>
                </c:pt>
                <c:pt idx="5654">
                  <c:v>36</c:v>
                </c:pt>
                <c:pt idx="5655">
                  <c:v>32</c:v>
                </c:pt>
                <c:pt idx="5656">
                  <c:v>28</c:v>
                </c:pt>
                <c:pt idx="5657">
                  <c:v>14</c:v>
                </c:pt>
                <c:pt idx="5658">
                  <c:v>14</c:v>
                </c:pt>
                <c:pt idx="5659">
                  <c:v>23</c:v>
                </c:pt>
                <c:pt idx="5660">
                  <c:v>28</c:v>
                </c:pt>
                <c:pt idx="5661">
                  <c:v>34</c:v>
                </c:pt>
                <c:pt idx="5662">
                  <c:v>24</c:v>
                </c:pt>
                <c:pt idx="5663">
                  <c:v>23</c:v>
                </c:pt>
                <c:pt idx="5664">
                  <c:v>23</c:v>
                </c:pt>
                <c:pt idx="5665">
                  <c:v>32</c:v>
                </c:pt>
                <c:pt idx="5666">
                  <c:v>38</c:v>
                </c:pt>
                <c:pt idx="5667">
                  <c:v>34</c:v>
                </c:pt>
                <c:pt idx="5668">
                  <c:v>23</c:v>
                </c:pt>
                <c:pt idx="5669">
                  <c:v>23</c:v>
                </c:pt>
                <c:pt idx="5670">
                  <c:v>23</c:v>
                </c:pt>
                <c:pt idx="5671">
                  <c:v>43</c:v>
                </c:pt>
                <c:pt idx="5672">
                  <c:v>48</c:v>
                </c:pt>
                <c:pt idx="5673">
                  <c:v>41</c:v>
                </c:pt>
                <c:pt idx="5674">
                  <c:v>32</c:v>
                </c:pt>
                <c:pt idx="5675">
                  <c:v>32</c:v>
                </c:pt>
                <c:pt idx="5676">
                  <c:v>34</c:v>
                </c:pt>
                <c:pt idx="5677">
                  <c:v>42</c:v>
                </c:pt>
                <c:pt idx="5678">
                  <c:v>47</c:v>
                </c:pt>
                <c:pt idx="5679">
                  <c:v>23</c:v>
                </c:pt>
                <c:pt idx="5680">
                  <c:v>23</c:v>
                </c:pt>
                <c:pt idx="5681">
                  <c:v>14</c:v>
                </c:pt>
                <c:pt idx="5682">
                  <c:v>18</c:v>
                </c:pt>
                <c:pt idx="5683">
                  <c:v>33</c:v>
                </c:pt>
                <c:pt idx="5684">
                  <c:v>24</c:v>
                </c:pt>
                <c:pt idx="5685">
                  <c:v>25</c:v>
                </c:pt>
                <c:pt idx="5686">
                  <c:v>24</c:v>
                </c:pt>
                <c:pt idx="5687">
                  <c:v>14</c:v>
                </c:pt>
                <c:pt idx="5688">
                  <c:v>19</c:v>
                </c:pt>
                <c:pt idx="5689">
                  <c:v>32</c:v>
                </c:pt>
                <c:pt idx="5690">
                  <c:v>24</c:v>
                </c:pt>
                <c:pt idx="5691">
                  <c:v>29</c:v>
                </c:pt>
                <c:pt idx="5692">
                  <c:v>28</c:v>
                </c:pt>
                <c:pt idx="5693">
                  <c:v>18</c:v>
                </c:pt>
                <c:pt idx="5694">
                  <c:v>23</c:v>
                </c:pt>
                <c:pt idx="5695">
                  <c:v>38</c:v>
                </c:pt>
                <c:pt idx="5696">
                  <c:v>29</c:v>
                </c:pt>
                <c:pt idx="5697">
                  <c:v>27</c:v>
                </c:pt>
                <c:pt idx="5698">
                  <c:v>25</c:v>
                </c:pt>
                <c:pt idx="5699">
                  <c:v>14</c:v>
                </c:pt>
                <c:pt idx="5700">
                  <c:v>18</c:v>
                </c:pt>
                <c:pt idx="5701">
                  <c:v>33</c:v>
                </c:pt>
                <c:pt idx="5702">
                  <c:v>24</c:v>
                </c:pt>
                <c:pt idx="5703">
                  <c:v>32</c:v>
                </c:pt>
                <c:pt idx="5704">
                  <c:v>29</c:v>
                </c:pt>
                <c:pt idx="5705">
                  <c:v>25</c:v>
                </c:pt>
                <c:pt idx="5706">
                  <c:v>23</c:v>
                </c:pt>
                <c:pt idx="5707">
                  <c:v>39</c:v>
                </c:pt>
                <c:pt idx="5708">
                  <c:v>44</c:v>
                </c:pt>
                <c:pt idx="5709">
                  <c:v>28</c:v>
                </c:pt>
                <c:pt idx="5710">
                  <c:v>24</c:v>
                </c:pt>
                <c:pt idx="5711">
                  <c:v>19</c:v>
                </c:pt>
                <c:pt idx="5712">
                  <c:v>19</c:v>
                </c:pt>
                <c:pt idx="5713">
                  <c:v>34</c:v>
                </c:pt>
                <c:pt idx="5714">
                  <c:v>38</c:v>
                </c:pt>
                <c:pt idx="5715">
                  <c:v>34</c:v>
                </c:pt>
                <c:pt idx="5716">
                  <c:v>29</c:v>
                </c:pt>
                <c:pt idx="5717">
                  <c:v>24</c:v>
                </c:pt>
                <c:pt idx="5718">
                  <c:v>23</c:v>
                </c:pt>
                <c:pt idx="5719">
                  <c:v>32</c:v>
                </c:pt>
                <c:pt idx="5720">
                  <c:v>38</c:v>
                </c:pt>
                <c:pt idx="5721">
                  <c:v>33</c:v>
                </c:pt>
                <c:pt idx="5722">
                  <c:v>34</c:v>
                </c:pt>
                <c:pt idx="5723">
                  <c:v>29</c:v>
                </c:pt>
                <c:pt idx="5724">
                  <c:v>19</c:v>
                </c:pt>
                <c:pt idx="5725">
                  <c:v>29</c:v>
                </c:pt>
                <c:pt idx="5726">
                  <c:v>32</c:v>
                </c:pt>
                <c:pt idx="5727">
                  <c:v>29</c:v>
                </c:pt>
                <c:pt idx="5728">
                  <c:v>23</c:v>
                </c:pt>
                <c:pt idx="5729">
                  <c:v>9</c:v>
                </c:pt>
                <c:pt idx="5730">
                  <c:v>10</c:v>
                </c:pt>
                <c:pt idx="5731">
                  <c:v>19</c:v>
                </c:pt>
                <c:pt idx="5732">
                  <c:v>24</c:v>
                </c:pt>
                <c:pt idx="5733">
                  <c:v>28</c:v>
                </c:pt>
                <c:pt idx="5734">
                  <c:v>19</c:v>
                </c:pt>
                <c:pt idx="5735">
                  <c:v>19</c:v>
                </c:pt>
                <c:pt idx="5736">
                  <c:v>19</c:v>
                </c:pt>
                <c:pt idx="5737">
                  <c:v>29</c:v>
                </c:pt>
                <c:pt idx="5738">
                  <c:v>32</c:v>
                </c:pt>
                <c:pt idx="5739">
                  <c:v>29</c:v>
                </c:pt>
                <c:pt idx="5740">
                  <c:v>20</c:v>
                </c:pt>
                <c:pt idx="5741">
                  <c:v>19</c:v>
                </c:pt>
                <c:pt idx="5742">
                  <c:v>19</c:v>
                </c:pt>
                <c:pt idx="5743">
                  <c:v>39</c:v>
                </c:pt>
                <c:pt idx="5744">
                  <c:v>43</c:v>
                </c:pt>
                <c:pt idx="5745">
                  <c:v>39</c:v>
                </c:pt>
                <c:pt idx="5746">
                  <c:v>28</c:v>
                </c:pt>
                <c:pt idx="5747">
                  <c:v>29</c:v>
                </c:pt>
                <c:pt idx="5748">
                  <c:v>27</c:v>
                </c:pt>
                <c:pt idx="5749">
                  <c:v>38</c:v>
                </c:pt>
                <c:pt idx="5750">
                  <c:v>42</c:v>
                </c:pt>
                <c:pt idx="5751">
                  <c:v>27</c:v>
                </c:pt>
                <c:pt idx="5752">
                  <c:v>39</c:v>
                </c:pt>
                <c:pt idx="5753">
                  <c:v>39</c:v>
                </c:pt>
                <c:pt idx="5754">
                  <c:v>39</c:v>
                </c:pt>
                <c:pt idx="5755">
                  <c:v>42</c:v>
                </c:pt>
                <c:pt idx="5756">
                  <c:v>39</c:v>
                </c:pt>
                <c:pt idx="5757">
                  <c:v>29</c:v>
                </c:pt>
                <c:pt idx="5758">
                  <c:v>39</c:v>
                </c:pt>
                <c:pt idx="5759">
                  <c:v>36</c:v>
                </c:pt>
                <c:pt idx="5760">
                  <c:v>39</c:v>
                </c:pt>
                <c:pt idx="5761">
                  <c:v>42</c:v>
                </c:pt>
                <c:pt idx="5762">
                  <c:v>37</c:v>
                </c:pt>
                <c:pt idx="5763">
                  <c:v>38</c:v>
                </c:pt>
                <c:pt idx="5764">
                  <c:v>45</c:v>
                </c:pt>
                <c:pt idx="5765">
                  <c:v>54</c:v>
                </c:pt>
                <c:pt idx="5766">
                  <c:v>49</c:v>
                </c:pt>
                <c:pt idx="5767">
                  <c:v>54</c:v>
                </c:pt>
                <c:pt idx="5768">
                  <c:v>49</c:v>
                </c:pt>
                <c:pt idx="5769">
                  <c:v>51</c:v>
                </c:pt>
                <c:pt idx="5770">
                  <c:v>54</c:v>
                </c:pt>
                <c:pt idx="5771">
                  <c:v>55</c:v>
                </c:pt>
                <c:pt idx="5772">
                  <c:v>41</c:v>
                </c:pt>
                <c:pt idx="5773">
                  <c:v>48</c:v>
                </c:pt>
                <c:pt idx="5774">
                  <c:v>59</c:v>
                </c:pt>
                <c:pt idx="5775">
                  <c:v>48</c:v>
                </c:pt>
                <c:pt idx="5776">
                  <c:v>50</c:v>
                </c:pt>
                <c:pt idx="5777">
                  <c:v>50</c:v>
                </c:pt>
                <c:pt idx="5778">
                  <c:v>49</c:v>
                </c:pt>
                <c:pt idx="5779">
                  <c:v>41</c:v>
                </c:pt>
                <c:pt idx="5780">
                  <c:v>54</c:v>
                </c:pt>
                <c:pt idx="5781">
                  <c:v>51</c:v>
                </c:pt>
                <c:pt idx="5782">
                  <c:v>62</c:v>
                </c:pt>
                <c:pt idx="5783">
                  <c:v>78</c:v>
                </c:pt>
                <c:pt idx="5784">
                  <c:v>74</c:v>
                </c:pt>
                <c:pt idx="5785">
                  <c:v>86</c:v>
                </c:pt>
                <c:pt idx="5786">
                  <c:v>95</c:v>
                </c:pt>
                <c:pt idx="5787">
                  <c:v>79</c:v>
                </c:pt>
                <c:pt idx="5788">
                  <c:v>85</c:v>
                </c:pt>
                <c:pt idx="5789">
                  <c:v>86</c:v>
                </c:pt>
                <c:pt idx="5790">
                  <c:v>82</c:v>
                </c:pt>
                <c:pt idx="5791">
                  <c:v>84</c:v>
                </c:pt>
                <c:pt idx="5792">
                  <c:v>97</c:v>
                </c:pt>
                <c:pt idx="5793">
                  <c:v>81</c:v>
                </c:pt>
                <c:pt idx="5794">
                  <c:v>76</c:v>
                </c:pt>
                <c:pt idx="5795">
                  <c:v>68</c:v>
                </c:pt>
                <c:pt idx="5796">
                  <c:v>68</c:v>
                </c:pt>
                <c:pt idx="5797">
                  <c:v>65</c:v>
                </c:pt>
                <c:pt idx="5798">
                  <c:v>69</c:v>
                </c:pt>
                <c:pt idx="5799">
                  <c:v>46</c:v>
                </c:pt>
                <c:pt idx="5800">
                  <c:v>51</c:v>
                </c:pt>
                <c:pt idx="5801">
                  <c:v>49</c:v>
                </c:pt>
                <c:pt idx="5802">
                  <c:v>49</c:v>
                </c:pt>
                <c:pt idx="5803">
                  <c:v>58</c:v>
                </c:pt>
                <c:pt idx="5804">
                  <c:v>41</c:v>
                </c:pt>
                <c:pt idx="5805">
                  <c:v>38</c:v>
                </c:pt>
                <c:pt idx="5806">
                  <c:v>50</c:v>
                </c:pt>
                <c:pt idx="5807">
                  <c:v>46</c:v>
                </c:pt>
                <c:pt idx="5808">
                  <c:v>44</c:v>
                </c:pt>
                <c:pt idx="5809">
                  <c:v>51</c:v>
                </c:pt>
                <c:pt idx="5810">
                  <c:v>58</c:v>
                </c:pt>
                <c:pt idx="5811">
                  <c:v>44</c:v>
                </c:pt>
                <c:pt idx="5812">
                  <c:v>48</c:v>
                </c:pt>
                <c:pt idx="5813">
                  <c:v>42</c:v>
                </c:pt>
                <c:pt idx="5814">
                  <c:v>51</c:v>
                </c:pt>
                <c:pt idx="5815">
                  <c:v>68</c:v>
                </c:pt>
                <c:pt idx="5816">
                  <c:v>76</c:v>
                </c:pt>
                <c:pt idx="5817">
                  <c:v>61</c:v>
                </c:pt>
                <c:pt idx="5818">
                  <c:v>72</c:v>
                </c:pt>
                <c:pt idx="5819">
                  <c:v>67</c:v>
                </c:pt>
                <c:pt idx="5820">
                  <c:v>67</c:v>
                </c:pt>
                <c:pt idx="5821">
                  <c:v>72</c:v>
                </c:pt>
                <c:pt idx="5822">
                  <c:v>77</c:v>
                </c:pt>
                <c:pt idx="5823">
                  <c:v>33</c:v>
                </c:pt>
                <c:pt idx="5824">
                  <c:v>42</c:v>
                </c:pt>
                <c:pt idx="5825">
                  <c:v>43</c:v>
                </c:pt>
                <c:pt idx="5826">
                  <c:v>41</c:v>
                </c:pt>
                <c:pt idx="5827">
                  <c:v>46</c:v>
                </c:pt>
                <c:pt idx="5828">
                  <c:v>41</c:v>
                </c:pt>
                <c:pt idx="5829">
                  <c:v>33</c:v>
                </c:pt>
                <c:pt idx="5830">
                  <c:v>41</c:v>
                </c:pt>
                <c:pt idx="5831">
                  <c:v>41</c:v>
                </c:pt>
                <c:pt idx="5832">
                  <c:v>44</c:v>
                </c:pt>
                <c:pt idx="5833">
                  <c:v>48</c:v>
                </c:pt>
                <c:pt idx="5834">
                  <c:v>44</c:v>
                </c:pt>
                <c:pt idx="5835">
                  <c:v>44</c:v>
                </c:pt>
                <c:pt idx="5836">
                  <c:v>51</c:v>
                </c:pt>
                <c:pt idx="5837">
                  <c:v>56</c:v>
                </c:pt>
                <c:pt idx="5838">
                  <c:v>50</c:v>
                </c:pt>
                <c:pt idx="5839">
                  <c:v>56</c:v>
                </c:pt>
                <c:pt idx="5840">
                  <c:v>41</c:v>
                </c:pt>
                <c:pt idx="5841">
                  <c:v>48</c:v>
                </c:pt>
                <c:pt idx="5842">
                  <c:v>52</c:v>
                </c:pt>
                <c:pt idx="5843">
                  <c:v>52</c:v>
                </c:pt>
                <c:pt idx="5844">
                  <c:v>39</c:v>
                </c:pt>
                <c:pt idx="5845">
                  <c:v>43</c:v>
                </c:pt>
                <c:pt idx="5846">
                  <c:v>55</c:v>
                </c:pt>
                <c:pt idx="5847">
                  <c:v>43</c:v>
                </c:pt>
                <c:pt idx="5848">
                  <c:v>47</c:v>
                </c:pt>
                <c:pt idx="5849">
                  <c:v>49</c:v>
                </c:pt>
                <c:pt idx="5850">
                  <c:v>44</c:v>
                </c:pt>
                <c:pt idx="5851">
                  <c:v>36</c:v>
                </c:pt>
                <c:pt idx="5852">
                  <c:v>59</c:v>
                </c:pt>
                <c:pt idx="5853">
                  <c:v>58</c:v>
                </c:pt>
                <c:pt idx="5854">
                  <c:v>65</c:v>
                </c:pt>
                <c:pt idx="5855">
                  <c:v>83</c:v>
                </c:pt>
                <c:pt idx="5856">
                  <c:v>82</c:v>
                </c:pt>
                <c:pt idx="5857">
                  <c:v>92</c:v>
                </c:pt>
                <c:pt idx="5858">
                  <c:v>100</c:v>
                </c:pt>
                <c:pt idx="5859">
                  <c:v>86</c:v>
                </c:pt>
                <c:pt idx="5860">
                  <c:v>92</c:v>
                </c:pt>
                <c:pt idx="5861">
                  <c:v>90</c:v>
                </c:pt>
                <c:pt idx="5862">
                  <c:v>86</c:v>
                </c:pt>
                <c:pt idx="5863">
                  <c:v>86</c:v>
                </c:pt>
                <c:pt idx="5864">
                  <c:v>103</c:v>
                </c:pt>
                <c:pt idx="5865">
                  <c:v>86</c:v>
                </c:pt>
                <c:pt idx="5866">
                  <c:v>77</c:v>
                </c:pt>
                <c:pt idx="5867">
                  <c:v>70</c:v>
                </c:pt>
                <c:pt idx="5868">
                  <c:v>74</c:v>
                </c:pt>
                <c:pt idx="5869">
                  <c:v>64</c:v>
                </c:pt>
                <c:pt idx="5870">
                  <c:v>63</c:v>
                </c:pt>
                <c:pt idx="5871">
                  <c:v>43</c:v>
                </c:pt>
                <c:pt idx="5872">
                  <c:v>46</c:v>
                </c:pt>
                <c:pt idx="5873">
                  <c:v>43</c:v>
                </c:pt>
                <c:pt idx="5874">
                  <c:v>41</c:v>
                </c:pt>
                <c:pt idx="5875">
                  <c:v>51</c:v>
                </c:pt>
                <c:pt idx="5876">
                  <c:v>39</c:v>
                </c:pt>
                <c:pt idx="5877">
                  <c:v>34</c:v>
                </c:pt>
                <c:pt idx="5878">
                  <c:v>45</c:v>
                </c:pt>
                <c:pt idx="5879">
                  <c:v>42</c:v>
                </c:pt>
                <c:pt idx="5880">
                  <c:v>36</c:v>
                </c:pt>
                <c:pt idx="5881">
                  <c:v>47</c:v>
                </c:pt>
                <c:pt idx="5882">
                  <c:v>50</c:v>
                </c:pt>
                <c:pt idx="5883">
                  <c:v>39</c:v>
                </c:pt>
                <c:pt idx="5884">
                  <c:v>42</c:v>
                </c:pt>
                <c:pt idx="5885">
                  <c:v>38</c:v>
                </c:pt>
                <c:pt idx="5886">
                  <c:v>48</c:v>
                </c:pt>
                <c:pt idx="5887">
                  <c:v>68</c:v>
                </c:pt>
                <c:pt idx="5888">
                  <c:v>81</c:v>
                </c:pt>
                <c:pt idx="5889">
                  <c:v>69</c:v>
                </c:pt>
                <c:pt idx="5890">
                  <c:v>72</c:v>
                </c:pt>
                <c:pt idx="5891">
                  <c:v>69</c:v>
                </c:pt>
                <c:pt idx="5892">
                  <c:v>72</c:v>
                </c:pt>
                <c:pt idx="5893">
                  <c:v>82</c:v>
                </c:pt>
                <c:pt idx="5894">
                  <c:v>87</c:v>
                </c:pt>
                <c:pt idx="5895">
                  <c:v>19</c:v>
                </c:pt>
                <c:pt idx="5896">
                  <c:v>28</c:v>
                </c:pt>
                <c:pt idx="5897">
                  <c:v>28</c:v>
                </c:pt>
                <c:pt idx="5898">
                  <c:v>33</c:v>
                </c:pt>
                <c:pt idx="5899">
                  <c:v>36</c:v>
                </c:pt>
                <c:pt idx="5900">
                  <c:v>34</c:v>
                </c:pt>
                <c:pt idx="5901">
                  <c:v>23</c:v>
                </c:pt>
                <c:pt idx="5902">
                  <c:v>32</c:v>
                </c:pt>
                <c:pt idx="5903">
                  <c:v>34</c:v>
                </c:pt>
                <c:pt idx="5904">
                  <c:v>32</c:v>
                </c:pt>
                <c:pt idx="5905">
                  <c:v>39</c:v>
                </c:pt>
                <c:pt idx="5906">
                  <c:v>34</c:v>
                </c:pt>
                <c:pt idx="5907">
                  <c:v>28</c:v>
                </c:pt>
                <c:pt idx="5908">
                  <c:v>36</c:v>
                </c:pt>
                <c:pt idx="5909">
                  <c:v>28</c:v>
                </c:pt>
                <c:pt idx="5910">
                  <c:v>33</c:v>
                </c:pt>
                <c:pt idx="5911">
                  <c:v>37</c:v>
                </c:pt>
                <c:pt idx="5912">
                  <c:v>33</c:v>
                </c:pt>
                <c:pt idx="5913">
                  <c:v>19</c:v>
                </c:pt>
                <c:pt idx="5914">
                  <c:v>29</c:v>
                </c:pt>
                <c:pt idx="5915">
                  <c:v>24</c:v>
                </c:pt>
                <c:pt idx="5916">
                  <c:v>29</c:v>
                </c:pt>
                <c:pt idx="5917">
                  <c:v>34</c:v>
                </c:pt>
                <c:pt idx="5918">
                  <c:v>28</c:v>
                </c:pt>
                <c:pt idx="5919">
                  <c:v>18</c:v>
                </c:pt>
                <c:pt idx="5920">
                  <c:v>28</c:v>
                </c:pt>
                <c:pt idx="5921">
                  <c:v>23</c:v>
                </c:pt>
                <c:pt idx="5922">
                  <c:v>33</c:v>
                </c:pt>
                <c:pt idx="5923">
                  <c:v>47</c:v>
                </c:pt>
                <c:pt idx="5924">
                  <c:v>42</c:v>
                </c:pt>
                <c:pt idx="5925">
                  <c:v>42</c:v>
                </c:pt>
                <c:pt idx="5926">
                  <c:v>46</c:v>
                </c:pt>
                <c:pt idx="5927">
                  <c:v>47</c:v>
                </c:pt>
                <c:pt idx="5928">
                  <c:v>48</c:v>
                </c:pt>
                <c:pt idx="5929">
                  <c:v>52</c:v>
                </c:pt>
                <c:pt idx="5930">
                  <c:v>55</c:v>
                </c:pt>
                <c:pt idx="5931">
                  <c:v>48</c:v>
                </c:pt>
                <c:pt idx="5932">
                  <c:v>52</c:v>
                </c:pt>
                <c:pt idx="5933">
                  <c:v>46</c:v>
                </c:pt>
                <c:pt idx="5934">
                  <c:v>47</c:v>
                </c:pt>
                <c:pt idx="5935">
                  <c:v>53</c:v>
                </c:pt>
                <c:pt idx="5936">
                  <c:v>64</c:v>
                </c:pt>
                <c:pt idx="5937">
                  <c:v>46</c:v>
                </c:pt>
                <c:pt idx="5938">
                  <c:v>53</c:v>
                </c:pt>
                <c:pt idx="5939">
                  <c:v>46</c:v>
                </c:pt>
                <c:pt idx="5940">
                  <c:v>48</c:v>
                </c:pt>
                <c:pt idx="5941">
                  <c:v>52</c:v>
                </c:pt>
                <c:pt idx="5942">
                  <c:v>54</c:v>
                </c:pt>
                <c:pt idx="5943">
                  <c:v>50</c:v>
                </c:pt>
                <c:pt idx="5944">
                  <c:v>50</c:v>
                </c:pt>
                <c:pt idx="5945">
                  <c:v>56</c:v>
                </c:pt>
                <c:pt idx="5946">
                  <c:v>55</c:v>
                </c:pt>
                <c:pt idx="5947">
                  <c:v>50</c:v>
                </c:pt>
                <c:pt idx="5948">
                  <c:v>49</c:v>
                </c:pt>
                <c:pt idx="5949">
                  <c:v>36</c:v>
                </c:pt>
                <c:pt idx="5950">
                  <c:v>37</c:v>
                </c:pt>
                <c:pt idx="5951">
                  <c:v>41</c:v>
                </c:pt>
                <c:pt idx="5952">
                  <c:v>44</c:v>
                </c:pt>
                <c:pt idx="5953">
                  <c:v>32</c:v>
                </c:pt>
                <c:pt idx="5954">
                  <c:v>42</c:v>
                </c:pt>
                <c:pt idx="5955">
                  <c:v>33</c:v>
                </c:pt>
                <c:pt idx="5956">
                  <c:v>32</c:v>
                </c:pt>
                <c:pt idx="5957">
                  <c:v>58</c:v>
                </c:pt>
                <c:pt idx="5958">
                  <c:v>54</c:v>
                </c:pt>
                <c:pt idx="5959">
                  <c:v>54</c:v>
                </c:pt>
                <c:pt idx="5960">
                  <c:v>63</c:v>
                </c:pt>
                <c:pt idx="5961">
                  <c:v>54</c:v>
                </c:pt>
                <c:pt idx="5962">
                  <c:v>51</c:v>
                </c:pt>
                <c:pt idx="5963">
                  <c:v>56</c:v>
                </c:pt>
                <c:pt idx="5964">
                  <c:v>59</c:v>
                </c:pt>
                <c:pt idx="5965">
                  <c:v>50</c:v>
                </c:pt>
                <c:pt idx="5966">
                  <c:v>60</c:v>
                </c:pt>
                <c:pt idx="5967">
                  <c:v>29</c:v>
                </c:pt>
                <c:pt idx="5968">
                  <c:v>37</c:v>
                </c:pt>
                <c:pt idx="5969">
                  <c:v>37</c:v>
                </c:pt>
                <c:pt idx="5970">
                  <c:v>38</c:v>
                </c:pt>
                <c:pt idx="5971">
                  <c:v>42</c:v>
                </c:pt>
                <c:pt idx="5972">
                  <c:v>36</c:v>
                </c:pt>
                <c:pt idx="5973">
                  <c:v>29</c:v>
                </c:pt>
                <c:pt idx="5974">
                  <c:v>38</c:v>
                </c:pt>
                <c:pt idx="5975">
                  <c:v>38</c:v>
                </c:pt>
                <c:pt idx="5976">
                  <c:v>38</c:v>
                </c:pt>
                <c:pt idx="5977">
                  <c:v>42</c:v>
                </c:pt>
                <c:pt idx="5978">
                  <c:v>38</c:v>
                </c:pt>
                <c:pt idx="5979">
                  <c:v>37</c:v>
                </c:pt>
                <c:pt idx="5980">
                  <c:v>48</c:v>
                </c:pt>
                <c:pt idx="5981">
                  <c:v>49</c:v>
                </c:pt>
                <c:pt idx="5982">
                  <c:v>47</c:v>
                </c:pt>
                <c:pt idx="5983">
                  <c:v>54</c:v>
                </c:pt>
                <c:pt idx="5984">
                  <c:v>47</c:v>
                </c:pt>
                <c:pt idx="5985">
                  <c:v>48</c:v>
                </c:pt>
                <c:pt idx="5986">
                  <c:v>53</c:v>
                </c:pt>
                <c:pt idx="5987">
                  <c:v>50</c:v>
                </c:pt>
                <c:pt idx="5988">
                  <c:v>46</c:v>
                </c:pt>
                <c:pt idx="5989">
                  <c:v>50</c:v>
                </c:pt>
                <c:pt idx="5990">
                  <c:v>67</c:v>
                </c:pt>
                <c:pt idx="5991">
                  <c:v>47</c:v>
                </c:pt>
                <c:pt idx="5992">
                  <c:v>53</c:v>
                </c:pt>
                <c:pt idx="5993">
                  <c:v>50</c:v>
                </c:pt>
                <c:pt idx="5994">
                  <c:v>49</c:v>
                </c:pt>
                <c:pt idx="5995">
                  <c:v>51</c:v>
                </c:pt>
                <c:pt idx="5996">
                  <c:v>64</c:v>
                </c:pt>
                <c:pt idx="5997">
                  <c:v>48</c:v>
                </c:pt>
                <c:pt idx="5998">
                  <c:v>51</c:v>
                </c:pt>
                <c:pt idx="5999">
                  <c:v>51</c:v>
                </c:pt>
                <c:pt idx="6000">
                  <c:v>46</c:v>
                </c:pt>
                <c:pt idx="6001">
                  <c:v>51</c:v>
                </c:pt>
                <c:pt idx="6002">
                  <c:v>69</c:v>
                </c:pt>
                <c:pt idx="6003">
                  <c:v>49</c:v>
                </c:pt>
                <c:pt idx="6004">
                  <c:v>50</c:v>
                </c:pt>
                <c:pt idx="6005">
                  <c:v>51</c:v>
                </c:pt>
                <c:pt idx="6006">
                  <c:v>48</c:v>
                </c:pt>
                <c:pt idx="6007">
                  <c:v>52</c:v>
                </c:pt>
                <c:pt idx="6008">
                  <c:v>67</c:v>
                </c:pt>
                <c:pt idx="6009">
                  <c:v>50</c:v>
                </c:pt>
                <c:pt idx="6010">
                  <c:v>57</c:v>
                </c:pt>
                <c:pt idx="6011">
                  <c:v>54</c:v>
                </c:pt>
                <c:pt idx="6012">
                  <c:v>52</c:v>
                </c:pt>
                <c:pt idx="6013">
                  <c:v>59</c:v>
                </c:pt>
                <c:pt idx="6014">
                  <c:v>65</c:v>
                </c:pt>
                <c:pt idx="6015">
                  <c:v>41</c:v>
                </c:pt>
                <c:pt idx="6016">
                  <c:v>45</c:v>
                </c:pt>
                <c:pt idx="6017">
                  <c:v>43</c:v>
                </c:pt>
                <c:pt idx="6018">
                  <c:v>41</c:v>
                </c:pt>
                <c:pt idx="6019">
                  <c:v>54</c:v>
                </c:pt>
                <c:pt idx="6020">
                  <c:v>56</c:v>
                </c:pt>
                <c:pt idx="6021">
                  <c:v>41</c:v>
                </c:pt>
                <c:pt idx="6022">
                  <c:v>47</c:v>
                </c:pt>
                <c:pt idx="6023">
                  <c:v>44</c:v>
                </c:pt>
                <c:pt idx="6024">
                  <c:v>43</c:v>
                </c:pt>
                <c:pt idx="6025">
                  <c:v>53</c:v>
                </c:pt>
                <c:pt idx="6026">
                  <c:v>56</c:v>
                </c:pt>
                <c:pt idx="6027">
                  <c:v>42</c:v>
                </c:pt>
                <c:pt idx="6028">
                  <c:v>46</c:v>
                </c:pt>
                <c:pt idx="6029">
                  <c:v>44</c:v>
                </c:pt>
                <c:pt idx="6030">
                  <c:v>42</c:v>
                </c:pt>
                <c:pt idx="6031">
                  <c:v>53</c:v>
                </c:pt>
                <c:pt idx="6032">
                  <c:v>55</c:v>
                </c:pt>
                <c:pt idx="6033">
                  <c:v>44</c:v>
                </c:pt>
                <c:pt idx="6034">
                  <c:v>49</c:v>
                </c:pt>
                <c:pt idx="6035">
                  <c:v>43</c:v>
                </c:pt>
                <c:pt idx="6036">
                  <c:v>44</c:v>
                </c:pt>
                <c:pt idx="6037">
                  <c:v>52</c:v>
                </c:pt>
                <c:pt idx="6038">
                  <c:v>58</c:v>
                </c:pt>
                <c:pt idx="6039">
                  <c:v>33</c:v>
                </c:pt>
                <c:pt idx="6040">
                  <c:v>42</c:v>
                </c:pt>
                <c:pt idx="6041">
                  <c:v>42</c:v>
                </c:pt>
                <c:pt idx="6042">
                  <c:v>43</c:v>
                </c:pt>
                <c:pt idx="6043">
                  <c:v>45</c:v>
                </c:pt>
                <c:pt idx="6044">
                  <c:v>42</c:v>
                </c:pt>
                <c:pt idx="6045">
                  <c:v>33</c:v>
                </c:pt>
                <c:pt idx="6046">
                  <c:v>44</c:v>
                </c:pt>
                <c:pt idx="6047">
                  <c:v>41</c:v>
                </c:pt>
                <c:pt idx="6048">
                  <c:v>43</c:v>
                </c:pt>
                <c:pt idx="6049">
                  <c:v>45</c:v>
                </c:pt>
                <c:pt idx="6050">
                  <c:v>41</c:v>
                </c:pt>
                <c:pt idx="6051">
                  <c:v>44</c:v>
                </c:pt>
                <c:pt idx="6052">
                  <c:v>51</c:v>
                </c:pt>
                <c:pt idx="6053">
                  <c:v>52</c:v>
                </c:pt>
                <c:pt idx="6054">
                  <c:v>50</c:v>
                </c:pt>
                <c:pt idx="6055">
                  <c:v>55</c:v>
                </c:pt>
                <c:pt idx="6056">
                  <c:v>50</c:v>
                </c:pt>
                <c:pt idx="6057">
                  <c:v>51</c:v>
                </c:pt>
                <c:pt idx="6058">
                  <c:v>59</c:v>
                </c:pt>
                <c:pt idx="6059">
                  <c:v>55</c:v>
                </c:pt>
                <c:pt idx="6060">
                  <c:v>54</c:v>
                </c:pt>
                <c:pt idx="6061">
                  <c:v>56</c:v>
                </c:pt>
                <c:pt idx="6062">
                  <c:v>69</c:v>
                </c:pt>
                <c:pt idx="6063">
                  <c:v>51</c:v>
                </c:pt>
                <c:pt idx="6064">
                  <c:v>58</c:v>
                </c:pt>
                <c:pt idx="6065">
                  <c:v>56</c:v>
                </c:pt>
                <c:pt idx="6066">
                  <c:v>51</c:v>
                </c:pt>
                <c:pt idx="6067">
                  <c:v>56</c:v>
                </c:pt>
                <c:pt idx="6068">
                  <c:v>69</c:v>
                </c:pt>
                <c:pt idx="6069">
                  <c:v>52</c:v>
                </c:pt>
                <c:pt idx="6070">
                  <c:v>54</c:v>
                </c:pt>
                <c:pt idx="6071">
                  <c:v>54</c:v>
                </c:pt>
                <c:pt idx="6072">
                  <c:v>54</c:v>
                </c:pt>
                <c:pt idx="6073">
                  <c:v>56</c:v>
                </c:pt>
                <c:pt idx="6074">
                  <c:v>74</c:v>
                </c:pt>
                <c:pt idx="6075">
                  <c:v>54</c:v>
                </c:pt>
                <c:pt idx="6076">
                  <c:v>56</c:v>
                </c:pt>
                <c:pt idx="6077">
                  <c:v>58</c:v>
                </c:pt>
                <c:pt idx="6078">
                  <c:v>54</c:v>
                </c:pt>
                <c:pt idx="6079">
                  <c:v>57</c:v>
                </c:pt>
                <c:pt idx="6080">
                  <c:v>69</c:v>
                </c:pt>
                <c:pt idx="6081">
                  <c:v>56</c:v>
                </c:pt>
                <c:pt idx="6082">
                  <c:v>60</c:v>
                </c:pt>
                <c:pt idx="6083">
                  <c:v>58</c:v>
                </c:pt>
                <c:pt idx="6084">
                  <c:v>55</c:v>
                </c:pt>
                <c:pt idx="6085">
                  <c:v>67</c:v>
                </c:pt>
                <c:pt idx="6086">
                  <c:v>70</c:v>
                </c:pt>
                <c:pt idx="6087">
                  <c:v>49</c:v>
                </c:pt>
                <c:pt idx="6088">
                  <c:v>51</c:v>
                </c:pt>
                <c:pt idx="6089">
                  <c:v>46</c:v>
                </c:pt>
                <c:pt idx="6090">
                  <c:v>49</c:v>
                </c:pt>
                <c:pt idx="6091">
                  <c:v>54</c:v>
                </c:pt>
                <c:pt idx="6092">
                  <c:v>59</c:v>
                </c:pt>
                <c:pt idx="6093">
                  <c:v>48</c:v>
                </c:pt>
                <c:pt idx="6094">
                  <c:v>50</c:v>
                </c:pt>
                <c:pt idx="6095">
                  <c:v>48</c:v>
                </c:pt>
                <c:pt idx="6096">
                  <c:v>46</c:v>
                </c:pt>
                <c:pt idx="6097">
                  <c:v>56</c:v>
                </c:pt>
                <c:pt idx="6098">
                  <c:v>68</c:v>
                </c:pt>
                <c:pt idx="6099">
                  <c:v>58</c:v>
                </c:pt>
                <c:pt idx="6100">
                  <c:v>59</c:v>
                </c:pt>
                <c:pt idx="6101">
                  <c:v>54</c:v>
                </c:pt>
                <c:pt idx="6102">
                  <c:v>55</c:v>
                </c:pt>
                <c:pt idx="6103">
                  <c:v>65</c:v>
                </c:pt>
                <c:pt idx="6104">
                  <c:v>72</c:v>
                </c:pt>
                <c:pt idx="6105">
                  <c:v>55</c:v>
                </c:pt>
                <c:pt idx="6106">
                  <c:v>61</c:v>
                </c:pt>
                <c:pt idx="6107">
                  <c:v>59</c:v>
                </c:pt>
                <c:pt idx="6108">
                  <c:v>55</c:v>
                </c:pt>
                <c:pt idx="6109">
                  <c:v>64</c:v>
                </c:pt>
                <c:pt idx="6110">
                  <c:v>72</c:v>
                </c:pt>
                <c:pt idx="6111">
                  <c:v>29</c:v>
                </c:pt>
                <c:pt idx="6112">
                  <c:v>39</c:v>
                </c:pt>
                <c:pt idx="6113">
                  <c:v>38</c:v>
                </c:pt>
                <c:pt idx="6114">
                  <c:v>39</c:v>
                </c:pt>
                <c:pt idx="6115">
                  <c:v>41</c:v>
                </c:pt>
                <c:pt idx="6116">
                  <c:v>36</c:v>
                </c:pt>
                <c:pt idx="6117">
                  <c:v>29</c:v>
                </c:pt>
                <c:pt idx="6118">
                  <c:v>37</c:v>
                </c:pt>
                <c:pt idx="6119">
                  <c:v>37</c:v>
                </c:pt>
                <c:pt idx="6120">
                  <c:v>36</c:v>
                </c:pt>
                <c:pt idx="6121">
                  <c:v>41</c:v>
                </c:pt>
                <c:pt idx="6122">
                  <c:v>37</c:v>
                </c:pt>
                <c:pt idx="6123">
                  <c:v>37</c:v>
                </c:pt>
                <c:pt idx="6124">
                  <c:v>46</c:v>
                </c:pt>
                <c:pt idx="6125">
                  <c:v>49</c:v>
                </c:pt>
                <c:pt idx="6126">
                  <c:v>47</c:v>
                </c:pt>
                <c:pt idx="6127">
                  <c:v>51</c:v>
                </c:pt>
                <c:pt idx="6128">
                  <c:v>48</c:v>
                </c:pt>
                <c:pt idx="6129">
                  <c:v>45</c:v>
                </c:pt>
                <c:pt idx="6130">
                  <c:v>51</c:v>
                </c:pt>
                <c:pt idx="6131">
                  <c:v>50</c:v>
                </c:pt>
                <c:pt idx="6132">
                  <c:v>48</c:v>
                </c:pt>
                <c:pt idx="6133">
                  <c:v>52</c:v>
                </c:pt>
                <c:pt idx="6134">
                  <c:v>63</c:v>
                </c:pt>
                <c:pt idx="6135">
                  <c:v>47</c:v>
                </c:pt>
                <c:pt idx="6136">
                  <c:v>52</c:v>
                </c:pt>
                <c:pt idx="6137">
                  <c:v>52</c:v>
                </c:pt>
                <c:pt idx="6138">
                  <c:v>47</c:v>
                </c:pt>
                <c:pt idx="6139">
                  <c:v>50</c:v>
                </c:pt>
                <c:pt idx="6140">
                  <c:v>64</c:v>
                </c:pt>
                <c:pt idx="6141">
                  <c:v>46</c:v>
                </c:pt>
                <c:pt idx="6142">
                  <c:v>54</c:v>
                </c:pt>
                <c:pt idx="6143">
                  <c:v>52</c:v>
                </c:pt>
                <c:pt idx="6144">
                  <c:v>49</c:v>
                </c:pt>
                <c:pt idx="6145">
                  <c:v>51</c:v>
                </c:pt>
                <c:pt idx="6146">
                  <c:v>67</c:v>
                </c:pt>
                <c:pt idx="6147">
                  <c:v>47</c:v>
                </c:pt>
                <c:pt idx="6148">
                  <c:v>51</c:v>
                </c:pt>
                <c:pt idx="6149">
                  <c:v>50</c:v>
                </c:pt>
                <c:pt idx="6150">
                  <c:v>46</c:v>
                </c:pt>
                <c:pt idx="6151">
                  <c:v>54</c:v>
                </c:pt>
                <c:pt idx="6152">
                  <c:v>67</c:v>
                </c:pt>
                <c:pt idx="6153">
                  <c:v>53</c:v>
                </c:pt>
                <c:pt idx="6154">
                  <c:v>58</c:v>
                </c:pt>
                <c:pt idx="6155">
                  <c:v>54</c:v>
                </c:pt>
                <c:pt idx="6156">
                  <c:v>53</c:v>
                </c:pt>
                <c:pt idx="6157">
                  <c:v>60</c:v>
                </c:pt>
                <c:pt idx="6158">
                  <c:v>68</c:v>
                </c:pt>
                <c:pt idx="6159">
                  <c:v>43</c:v>
                </c:pt>
                <c:pt idx="6160">
                  <c:v>47</c:v>
                </c:pt>
                <c:pt idx="6161">
                  <c:v>42</c:v>
                </c:pt>
                <c:pt idx="6162">
                  <c:v>43</c:v>
                </c:pt>
                <c:pt idx="6163">
                  <c:v>54</c:v>
                </c:pt>
                <c:pt idx="6164">
                  <c:v>59</c:v>
                </c:pt>
                <c:pt idx="6165">
                  <c:v>42</c:v>
                </c:pt>
                <c:pt idx="6166">
                  <c:v>47</c:v>
                </c:pt>
                <c:pt idx="6167">
                  <c:v>42</c:v>
                </c:pt>
                <c:pt idx="6168">
                  <c:v>44</c:v>
                </c:pt>
                <c:pt idx="6169">
                  <c:v>50</c:v>
                </c:pt>
                <c:pt idx="6170">
                  <c:v>64</c:v>
                </c:pt>
                <c:pt idx="6171">
                  <c:v>51</c:v>
                </c:pt>
                <c:pt idx="6172">
                  <c:v>58</c:v>
                </c:pt>
                <c:pt idx="6173">
                  <c:v>54</c:v>
                </c:pt>
                <c:pt idx="6174">
                  <c:v>51</c:v>
                </c:pt>
                <c:pt idx="6175">
                  <c:v>60</c:v>
                </c:pt>
                <c:pt idx="6176">
                  <c:v>65</c:v>
                </c:pt>
                <c:pt idx="6177">
                  <c:v>50</c:v>
                </c:pt>
                <c:pt idx="6178">
                  <c:v>58</c:v>
                </c:pt>
                <c:pt idx="6179">
                  <c:v>53</c:v>
                </c:pt>
                <c:pt idx="6180">
                  <c:v>51</c:v>
                </c:pt>
                <c:pt idx="6181">
                  <c:v>64</c:v>
                </c:pt>
                <c:pt idx="6182">
                  <c:v>64</c:v>
                </c:pt>
                <c:pt idx="6183">
                  <c:v>39</c:v>
                </c:pt>
                <c:pt idx="6184">
                  <c:v>37</c:v>
                </c:pt>
                <c:pt idx="6185">
                  <c:v>29</c:v>
                </c:pt>
                <c:pt idx="6186">
                  <c:v>34</c:v>
                </c:pt>
                <c:pt idx="6187">
                  <c:v>47</c:v>
                </c:pt>
                <c:pt idx="6188">
                  <c:v>37</c:v>
                </c:pt>
                <c:pt idx="6189">
                  <c:v>38</c:v>
                </c:pt>
                <c:pt idx="6190">
                  <c:v>39</c:v>
                </c:pt>
                <c:pt idx="6191">
                  <c:v>29</c:v>
                </c:pt>
                <c:pt idx="6192">
                  <c:v>33</c:v>
                </c:pt>
                <c:pt idx="6193">
                  <c:v>49</c:v>
                </c:pt>
                <c:pt idx="6194">
                  <c:v>34</c:v>
                </c:pt>
                <c:pt idx="6195">
                  <c:v>33</c:v>
                </c:pt>
                <c:pt idx="6196">
                  <c:v>32</c:v>
                </c:pt>
                <c:pt idx="6197">
                  <c:v>24</c:v>
                </c:pt>
                <c:pt idx="6198">
                  <c:v>27</c:v>
                </c:pt>
                <c:pt idx="6199">
                  <c:v>41</c:v>
                </c:pt>
                <c:pt idx="6200">
                  <c:v>32</c:v>
                </c:pt>
                <c:pt idx="6201">
                  <c:v>33</c:v>
                </c:pt>
                <c:pt idx="6202">
                  <c:v>34</c:v>
                </c:pt>
                <c:pt idx="6203">
                  <c:v>24</c:v>
                </c:pt>
                <c:pt idx="6204">
                  <c:v>27</c:v>
                </c:pt>
                <c:pt idx="6205">
                  <c:v>47</c:v>
                </c:pt>
                <c:pt idx="6206">
                  <c:v>39</c:v>
                </c:pt>
                <c:pt idx="6207">
                  <c:v>48</c:v>
                </c:pt>
                <c:pt idx="6208">
                  <c:v>45</c:v>
                </c:pt>
                <c:pt idx="6209">
                  <c:v>41</c:v>
                </c:pt>
                <c:pt idx="6210">
                  <c:v>43</c:v>
                </c:pt>
                <c:pt idx="6211">
                  <c:v>53</c:v>
                </c:pt>
                <c:pt idx="6212">
                  <c:v>59</c:v>
                </c:pt>
                <c:pt idx="6213">
                  <c:v>51</c:v>
                </c:pt>
                <c:pt idx="6214">
                  <c:v>49</c:v>
                </c:pt>
                <c:pt idx="6215">
                  <c:v>47</c:v>
                </c:pt>
                <c:pt idx="6216">
                  <c:v>47</c:v>
                </c:pt>
                <c:pt idx="6217">
                  <c:v>62</c:v>
                </c:pt>
                <c:pt idx="6218">
                  <c:v>65</c:v>
                </c:pt>
                <c:pt idx="6219">
                  <c:v>63</c:v>
                </c:pt>
                <c:pt idx="6220">
                  <c:v>58</c:v>
                </c:pt>
                <c:pt idx="6221">
                  <c:v>51</c:v>
                </c:pt>
                <c:pt idx="6222">
                  <c:v>52</c:v>
                </c:pt>
                <c:pt idx="6223">
                  <c:v>64</c:v>
                </c:pt>
                <c:pt idx="6224">
                  <c:v>66</c:v>
                </c:pt>
                <c:pt idx="6225">
                  <c:v>62</c:v>
                </c:pt>
                <c:pt idx="6226">
                  <c:v>54</c:v>
                </c:pt>
                <c:pt idx="6227">
                  <c:v>50</c:v>
                </c:pt>
                <c:pt idx="6228">
                  <c:v>44</c:v>
                </c:pt>
                <c:pt idx="6229">
                  <c:v>51</c:v>
                </c:pt>
                <c:pt idx="6230">
                  <c:v>58</c:v>
                </c:pt>
                <c:pt idx="6231">
                  <c:v>51</c:v>
                </c:pt>
                <c:pt idx="6232">
                  <c:v>48</c:v>
                </c:pt>
                <c:pt idx="6233">
                  <c:v>38</c:v>
                </c:pt>
                <c:pt idx="6234">
                  <c:v>39</c:v>
                </c:pt>
                <c:pt idx="6235">
                  <c:v>48</c:v>
                </c:pt>
                <c:pt idx="6236">
                  <c:v>52</c:v>
                </c:pt>
                <c:pt idx="6237">
                  <c:v>50</c:v>
                </c:pt>
                <c:pt idx="6238">
                  <c:v>42</c:v>
                </c:pt>
                <c:pt idx="6239">
                  <c:v>41</c:v>
                </c:pt>
                <c:pt idx="6240">
                  <c:v>41</c:v>
                </c:pt>
                <c:pt idx="6241">
                  <c:v>52</c:v>
                </c:pt>
                <c:pt idx="6242">
                  <c:v>56</c:v>
                </c:pt>
                <c:pt idx="6243">
                  <c:v>50</c:v>
                </c:pt>
                <c:pt idx="6244">
                  <c:v>44</c:v>
                </c:pt>
                <c:pt idx="6245">
                  <c:v>43</c:v>
                </c:pt>
                <c:pt idx="6246">
                  <c:v>53</c:v>
                </c:pt>
                <c:pt idx="6247">
                  <c:v>66</c:v>
                </c:pt>
                <c:pt idx="6248">
                  <c:v>74</c:v>
                </c:pt>
                <c:pt idx="6249">
                  <c:v>67</c:v>
                </c:pt>
                <c:pt idx="6250">
                  <c:v>58</c:v>
                </c:pt>
                <c:pt idx="6251">
                  <c:v>56</c:v>
                </c:pt>
                <c:pt idx="6252">
                  <c:v>59</c:v>
                </c:pt>
                <c:pt idx="6253">
                  <c:v>66</c:v>
                </c:pt>
                <c:pt idx="6254">
                  <c:v>68</c:v>
                </c:pt>
                <c:pt idx="6255">
                  <c:v>33</c:v>
                </c:pt>
                <c:pt idx="6256">
                  <c:v>34</c:v>
                </c:pt>
                <c:pt idx="6257">
                  <c:v>24</c:v>
                </c:pt>
                <c:pt idx="6258">
                  <c:v>29</c:v>
                </c:pt>
                <c:pt idx="6259">
                  <c:v>42</c:v>
                </c:pt>
                <c:pt idx="6260">
                  <c:v>34</c:v>
                </c:pt>
                <c:pt idx="6261">
                  <c:v>34</c:v>
                </c:pt>
                <c:pt idx="6262">
                  <c:v>34</c:v>
                </c:pt>
                <c:pt idx="6263">
                  <c:v>23</c:v>
                </c:pt>
                <c:pt idx="6264">
                  <c:v>29</c:v>
                </c:pt>
                <c:pt idx="6265">
                  <c:v>44</c:v>
                </c:pt>
                <c:pt idx="6266">
                  <c:v>29</c:v>
                </c:pt>
                <c:pt idx="6267">
                  <c:v>28</c:v>
                </c:pt>
                <c:pt idx="6268">
                  <c:v>29</c:v>
                </c:pt>
                <c:pt idx="6269">
                  <c:v>19</c:v>
                </c:pt>
                <c:pt idx="6270">
                  <c:v>25</c:v>
                </c:pt>
                <c:pt idx="6271">
                  <c:v>37</c:v>
                </c:pt>
                <c:pt idx="6272">
                  <c:v>27</c:v>
                </c:pt>
                <c:pt idx="6273">
                  <c:v>27</c:v>
                </c:pt>
                <c:pt idx="6274">
                  <c:v>28</c:v>
                </c:pt>
                <c:pt idx="6275">
                  <c:v>20</c:v>
                </c:pt>
                <c:pt idx="6276">
                  <c:v>24</c:v>
                </c:pt>
                <c:pt idx="6277">
                  <c:v>42</c:v>
                </c:pt>
                <c:pt idx="6278">
                  <c:v>32</c:v>
                </c:pt>
                <c:pt idx="6279">
                  <c:v>41</c:v>
                </c:pt>
                <c:pt idx="6280">
                  <c:v>42</c:v>
                </c:pt>
                <c:pt idx="6281">
                  <c:v>37</c:v>
                </c:pt>
                <c:pt idx="6282">
                  <c:v>38</c:v>
                </c:pt>
                <c:pt idx="6283">
                  <c:v>46</c:v>
                </c:pt>
                <c:pt idx="6284">
                  <c:v>51</c:v>
                </c:pt>
                <c:pt idx="6285">
                  <c:v>46</c:v>
                </c:pt>
                <c:pt idx="6286">
                  <c:v>42</c:v>
                </c:pt>
                <c:pt idx="6287">
                  <c:v>47</c:v>
                </c:pt>
                <c:pt idx="6288">
                  <c:v>49</c:v>
                </c:pt>
                <c:pt idx="6289">
                  <c:v>61</c:v>
                </c:pt>
                <c:pt idx="6290">
                  <c:v>67</c:v>
                </c:pt>
                <c:pt idx="6291">
                  <c:v>60</c:v>
                </c:pt>
                <c:pt idx="6292">
                  <c:v>58</c:v>
                </c:pt>
                <c:pt idx="6293">
                  <c:v>53</c:v>
                </c:pt>
                <c:pt idx="6294">
                  <c:v>52</c:v>
                </c:pt>
                <c:pt idx="6295">
                  <c:v>59</c:v>
                </c:pt>
                <c:pt idx="6296">
                  <c:v>64</c:v>
                </c:pt>
                <c:pt idx="6297">
                  <c:v>61</c:v>
                </c:pt>
                <c:pt idx="6298">
                  <c:v>58</c:v>
                </c:pt>
                <c:pt idx="6299">
                  <c:v>54</c:v>
                </c:pt>
                <c:pt idx="6300">
                  <c:v>44</c:v>
                </c:pt>
                <c:pt idx="6301">
                  <c:v>53</c:v>
                </c:pt>
                <c:pt idx="6302">
                  <c:v>54</c:v>
                </c:pt>
                <c:pt idx="6303">
                  <c:v>53</c:v>
                </c:pt>
                <c:pt idx="6304">
                  <c:v>49</c:v>
                </c:pt>
                <c:pt idx="6305">
                  <c:v>28</c:v>
                </c:pt>
                <c:pt idx="6306">
                  <c:v>28</c:v>
                </c:pt>
                <c:pt idx="6307">
                  <c:v>38</c:v>
                </c:pt>
                <c:pt idx="6308">
                  <c:v>41</c:v>
                </c:pt>
                <c:pt idx="6309">
                  <c:v>42</c:v>
                </c:pt>
                <c:pt idx="6310">
                  <c:v>33</c:v>
                </c:pt>
                <c:pt idx="6311">
                  <c:v>34</c:v>
                </c:pt>
                <c:pt idx="6312">
                  <c:v>34</c:v>
                </c:pt>
                <c:pt idx="6313">
                  <c:v>42</c:v>
                </c:pt>
                <c:pt idx="6314">
                  <c:v>48</c:v>
                </c:pt>
                <c:pt idx="6315">
                  <c:v>44</c:v>
                </c:pt>
                <c:pt idx="6316">
                  <c:v>32</c:v>
                </c:pt>
                <c:pt idx="6317">
                  <c:v>38</c:v>
                </c:pt>
                <c:pt idx="6318">
                  <c:v>55</c:v>
                </c:pt>
                <c:pt idx="6319">
                  <c:v>72</c:v>
                </c:pt>
                <c:pt idx="6320">
                  <c:v>72</c:v>
                </c:pt>
                <c:pt idx="6321">
                  <c:v>64</c:v>
                </c:pt>
                <c:pt idx="6322">
                  <c:v>55</c:v>
                </c:pt>
                <c:pt idx="6323">
                  <c:v>55</c:v>
                </c:pt>
                <c:pt idx="6324">
                  <c:v>55</c:v>
                </c:pt>
                <c:pt idx="6325">
                  <c:v>65</c:v>
                </c:pt>
                <c:pt idx="6326">
                  <c:v>69</c:v>
                </c:pt>
                <c:pt idx="6327">
                  <c:v>32</c:v>
                </c:pt>
                <c:pt idx="6328">
                  <c:v>33</c:v>
                </c:pt>
                <c:pt idx="6329">
                  <c:v>24</c:v>
                </c:pt>
                <c:pt idx="6330">
                  <c:v>29</c:v>
                </c:pt>
                <c:pt idx="6331">
                  <c:v>44</c:v>
                </c:pt>
                <c:pt idx="6332">
                  <c:v>32</c:v>
                </c:pt>
                <c:pt idx="6333">
                  <c:v>32</c:v>
                </c:pt>
                <c:pt idx="6334">
                  <c:v>33</c:v>
                </c:pt>
                <c:pt idx="6335">
                  <c:v>23</c:v>
                </c:pt>
                <c:pt idx="6336">
                  <c:v>29</c:v>
                </c:pt>
                <c:pt idx="6337">
                  <c:v>41</c:v>
                </c:pt>
                <c:pt idx="6338">
                  <c:v>29</c:v>
                </c:pt>
                <c:pt idx="6339">
                  <c:v>27</c:v>
                </c:pt>
                <c:pt idx="6340">
                  <c:v>27</c:v>
                </c:pt>
                <c:pt idx="6341">
                  <c:v>20</c:v>
                </c:pt>
                <c:pt idx="6342">
                  <c:v>24</c:v>
                </c:pt>
                <c:pt idx="6343">
                  <c:v>37</c:v>
                </c:pt>
                <c:pt idx="6344">
                  <c:v>28</c:v>
                </c:pt>
                <c:pt idx="6345">
                  <c:v>28</c:v>
                </c:pt>
                <c:pt idx="6346">
                  <c:v>28</c:v>
                </c:pt>
                <c:pt idx="6347">
                  <c:v>19</c:v>
                </c:pt>
                <c:pt idx="6348">
                  <c:v>24</c:v>
                </c:pt>
                <c:pt idx="6349">
                  <c:v>42</c:v>
                </c:pt>
                <c:pt idx="6350">
                  <c:v>34</c:v>
                </c:pt>
                <c:pt idx="6351">
                  <c:v>42</c:v>
                </c:pt>
                <c:pt idx="6352">
                  <c:v>44</c:v>
                </c:pt>
                <c:pt idx="6353">
                  <c:v>39</c:v>
                </c:pt>
                <c:pt idx="6354">
                  <c:v>38</c:v>
                </c:pt>
                <c:pt idx="6355">
                  <c:v>49</c:v>
                </c:pt>
                <c:pt idx="6356">
                  <c:v>53</c:v>
                </c:pt>
                <c:pt idx="6357">
                  <c:v>49</c:v>
                </c:pt>
                <c:pt idx="6358">
                  <c:v>41</c:v>
                </c:pt>
                <c:pt idx="6359">
                  <c:v>49</c:v>
                </c:pt>
                <c:pt idx="6360">
                  <c:v>49</c:v>
                </c:pt>
                <c:pt idx="6361">
                  <c:v>62</c:v>
                </c:pt>
                <c:pt idx="6362">
                  <c:v>64</c:v>
                </c:pt>
                <c:pt idx="6363">
                  <c:v>63</c:v>
                </c:pt>
                <c:pt idx="6364">
                  <c:v>56</c:v>
                </c:pt>
                <c:pt idx="6365">
                  <c:v>51</c:v>
                </c:pt>
                <c:pt idx="6366">
                  <c:v>53</c:v>
                </c:pt>
                <c:pt idx="6367">
                  <c:v>59</c:v>
                </c:pt>
                <c:pt idx="6368">
                  <c:v>69</c:v>
                </c:pt>
                <c:pt idx="6369">
                  <c:v>61</c:v>
                </c:pt>
                <c:pt idx="6370">
                  <c:v>58</c:v>
                </c:pt>
                <c:pt idx="6371">
                  <c:v>53</c:v>
                </c:pt>
                <c:pt idx="6372">
                  <c:v>41</c:v>
                </c:pt>
                <c:pt idx="6373">
                  <c:v>50</c:v>
                </c:pt>
                <c:pt idx="6374">
                  <c:v>54</c:v>
                </c:pt>
                <c:pt idx="6375">
                  <c:v>50</c:v>
                </c:pt>
                <c:pt idx="6376">
                  <c:v>47</c:v>
                </c:pt>
                <c:pt idx="6377">
                  <c:v>23</c:v>
                </c:pt>
                <c:pt idx="6378">
                  <c:v>24</c:v>
                </c:pt>
                <c:pt idx="6379">
                  <c:v>32</c:v>
                </c:pt>
                <c:pt idx="6380">
                  <c:v>37</c:v>
                </c:pt>
                <c:pt idx="6381">
                  <c:v>36</c:v>
                </c:pt>
                <c:pt idx="6382">
                  <c:v>29</c:v>
                </c:pt>
                <c:pt idx="6383">
                  <c:v>27</c:v>
                </c:pt>
                <c:pt idx="6384">
                  <c:v>29</c:v>
                </c:pt>
                <c:pt idx="6385">
                  <c:v>37</c:v>
                </c:pt>
                <c:pt idx="6386">
                  <c:v>38</c:v>
                </c:pt>
                <c:pt idx="6387">
                  <c:v>34</c:v>
                </c:pt>
                <c:pt idx="6388">
                  <c:v>24</c:v>
                </c:pt>
                <c:pt idx="6389">
                  <c:v>32</c:v>
                </c:pt>
                <c:pt idx="6390">
                  <c:v>59</c:v>
                </c:pt>
                <c:pt idx="6391">
                  <c:v>76</c:v>
                </c:pt>
                <c:pt idx="6392">
                  <c:v>74</c:v>
                </c:pt>
                <c:pt idx="6393">
                  <c:v>70</c:v>
                </c:pt>
                <c:pt idx="6394">
                  <c:v>60</c:v>
                </c:pt>
                <c:pt idx="6395">
                  <c:v>59</c:v>
                </c:pt>
                <c:pt idx="6396">
                  <c:v>63</c:v>
                </c:pt>
                <c:pt idx="6397">
                  <c:v>68</c:v>
                </c:pt>
                <c:pt idx="6398">
                  <c:v>74</c:v>
                </c:pt>
                <c:pt idx="6399">
                  <c:v>37</c:v>
                </c:pt>
                <c:pt idx="6400">
                  <c:v>38</c:v>
                </c:pt>
                <c:pt idx="6401">
                  <c:v>28</c:v>
                </c:pt>
                <c:pt idx="6402">
                  <c:v>34</c:v>
                </c:pt>
                <c:pt idx="6403">
                  <c:v>46</c:v>
                </c:pt>
                <c:pt idx="6404">
                  <c:v>37</c:v>
                </c:pt>
                <c:pt idx="6405">
                  <c:v>38</c:v>
                </c:pt>
                <c:pt idx="6406">
                  <c:v>38</c:v>
                </c:pt>
                <c:pt idx="6407">
                  <c:v>29</c:v>
                </c:pt>
                <c:pt idx="6408">
                  <c:v>34</c:v>
                </c:pt>
                <c:pt idx="6409">
                  <c:v>48</c:v>
                </c:pt>
                <c:pt idx="6410">
                  <c:v>39</c:v>
                </c:pt>
                <c:pt idx="6411">
                  <c:v>41</c:v>
                </c:pt>
                <c:pt idx="6412">
                  <c:v>41</c:v>
                </c:pt>
                <c:pt idx="6413">
                  <c:v>34</c:v>
                </c:pt>
                <c:pt idx="6414">
                  <c:v>36</c:v>
                </c:pt>
                <c:pt idx="6415">
                  <c:v>52</c:v>
                </c:pt>
                <c:pt idx="6416">
                  <c:v>42</c:v>
                </c:pt>
                <c:pt idx="6417">
                  <c:v>41</c:v>
                </c:pt>
                <c:pt idx="6418">
                  <c:v>41</c:v>
                </c:pt>
                <c:pt idx="6419">
                  <c:v>38</c:v>
                </c:pt>
                <c:pt idx="6420">
                  <c:v>42</c:v>
                </c:pt>
                <c:pt idx="6421">
                  <c:v>47</c:v>
                </c:pt>
                <c:pt idx="6422">
                  <c:v>36</c:v>
                </c:pt>
                <c:pt idx="6423">
                  <c:v>49</c:v>
                </c:pt>
                <c:pt idx="6424">
                  <c:v>42</c:v>
                </c:pt>
                <c:pt idx="6425">
                  <c:v>38</c:v>
                </c:pt>
                <c:pt idx="6426">
                  <c:v>38</c:v>
                </c:pt>
                <c:pt idx="6427">
                  <c:v>46</c:v>
                </c:pt>
                <c:pt idx="6428">
                  <c:v>51</c:v>
                </c:pt>
                <c:pt idx="6429">
                  <c:v>36</c:v>
                </c:pt>
                <c:pt idx="6430">
                  <c:v>33</c:v>
                </c:pt>
                <c:pt idx="6431">
                  <c:v>28</c:v>
                </c:pt>
                <c:pt idx="6432">
                  <c:v>29</c:v>
                </c:pt>
                <c:pt idx="6433">
                  <c:v>49</c:v>
                </c:pt>
                <c:pt idx="6434">
                  <c:v>52</c:v>
                </c:pt>
                <c:pt idx="6435">
                  <c:v>47</c:v>
                </c:pt>
                <c:pt idx="6436">
                  <c:v>44</c:v>
                </c:pt>
                <c:pt idx="6437">
                  <c:v>38</c:v>
                </c:pt>
                <c:pt idx="6438">
                  <c:v>37</c:v>
                </c:pt>
                <c:pt idx="6439">
                  <c:v>46</c:v>
                </c:pt>
                <c:pt idx="6440">
                  <c:v>50</c:v>
                </c:pt>
                <c:pt idx="6441">
                  <c:v>46</c:v>
                </c:pt>
                <c:pt idx="6442">
                  <c:v>41</c:v>
                </c:pt>
                <c:pt idx="6443">
                  <c:v>36</c:v>
                </c:pt>
                <c:pt idx="6444">
                  <c:v>38</c:v>
                </c:pt>
                <c:pt idx="6445">
                  <c:v>49</c:v>
                </c:pt>
                <c:pt idx="6446">
                  <c:v>51</c:v>
                </c:pt>
                <c:pt idx="6447">
                  <c:v>48</c:v>
                </c:pt>
                <c:pt idx="6448">
                  <c:v>44</c:v>
                </c:pt>
                <c:pt idx="6449">
                  <c:v>33</c:v>
                </c:pt>
                <c:pt idx="6450">
                  <c:v>32</c:v>
                </c:pt>
                <c:pt idx="6451">
                  <c:v>43</c:v>
                </c:pt>
                <c:pt idx="6452">
                  <c:v>49</c:v>
                </c:pt>
                <c:pt idx="6453">
                  <c:v>53</c:v>
                </c:pt>
                <c:pt idx="6454">
                  <c:v>41</c:v>
                </c:pt>
                <c:pt idx="6455">
                  <c:v>43</c:v>
                </c:pt>
                <c:pt idx="6456">
                  <c:v>41</c:v>
                </c:pt>
                <c:pt idx="6457">
                  <c:v>53</c:v>
                </c:pt>
                <c:pt idx="6458">
                  <c:v>53</c:v>
                </c:pt>
                <c:pt idx="6459">
                  <c:v>48</c:v>
                </c:pt>
                <c:pt idx="6460">
                  <c:v>39</c:v>
                </c:pt>
                <c:pt idx="6461">
                  <c:v>41</c:v>
                </c:pt>
                <c:pt idx="6462">
                  <c:v>52</c:v>
                </c:pt>
                <c:pt idx="6463">
                  <c:v>59</c:v>
                </c:pt>
                <c:pt idx="6464">
                  <c:v>66</c:v>
                </c:pt>
                <c:pt idx="6465">
                  <c:v>59</c:v>
                </c:pt>
                <c:pt idx="6466">
                  <c:v>52</c:v>
                </c:pt>
                <c:pt idx="6467">
                  <c:v>51</c:v>
                </c:pt>
                <c:pt idx="6468">
                  <c:v>49</c:v>
                </c:pt>
                <c:pt idx="6469">
                  <c:v>54</c:v>
                </c:pt>
                <c:pt idx="6470">
                  <c:v>64</c:v>
                </c:pt>
                <c:pt idx="6471">
                  <c:v>29</c:v>
                </c:pt>
                <c:pt idx="6472">
                  <c:v>29</c:v>
                </c:pt>
                <c:pt idx="6473">
                  <c:v>18</c:v>
                </c:pt>
                <c:pt idx="6474">
                  <c:v>23</c:v>
                </c:pt>
                <c:pt idx="6475">
                  <c:v>38</c:v>
                </c:pt>
                <c:pt idx="6476">
                  <c:v>29</c:v>
                </c:pt>
                <c:pt idx="6477">
                  <c:v>28</c:v>
                </c:pt>
                <c:pt idx="6478">
                  <c:v>27</c:v>
                </c:pt>
                <c:pt idx="6479">
                  <c:v>18</c:v>
                </c:pt>
                <c:pt idx="6480">
                  <c:v>25</c:v>
                </c:pt>
                <c:pt idx="6481">
                  <c:v>39</c:v>
                </c:pt>
                <c:pt idx="6482">
                  <c:v>24</c:v>
                </c:pt>
                <c:pt idx="6483">
                  <c:v>23</c:v>
                </c:pt>
                <c:pt idx="6484">
                  <c:v>24</c:v>
                </c:pt>
                <c:pt idx="6485">
                  <c:v>14</c:v>
                </c:pt>
                <c:pt idx="6486">
                  <c:v>19</c:v>
                </c:pt>
                <c:pt idx="6487">
                  <c:v>32</c:v>
                </c:pt>
                <c:pt idx="6488">
                  <c:v>24</c:v>
                </c:pt>
                <c:pt idx="6489">
                  <c:v>23</c:v>
                </c:pt>
                <c:pt idx="6490">
                  <c:v>23</c:v>
                </c:pt>
                <c:pt idx="6491">
                  <c:v>14</c:v>
                </c:pt>
                <c:pt idx="6492">
                  <c:v>19</c:v>
                </c:pt>
                <c:pt idx="6493">
                  <c:v>38</c:v>
                </c:pt>
                <c:pt idx="6494">
                  <c:v>28</c:v>
                </c:pt>
                <c:pt idx="6495">
                  <c:v>39</c:v>
                </c:pt>
                <c:pt idx="6496">
                  <c:v>37</c:v>
                </c:pt>
                <c:pt idx="6497">
                  <c:v>33</c:v>
                </c:pt>
                <c:pt idx="6498">
                  <c:v>33</c:v>
                </c:pt>
                <c:pt idx="6499">
                  <c:v>41</c:v>
                </c:pt>
                <c:pt idx="6500">
                  <c:v>47</c:v>
                </c:pt>
                <c:pt idx="6501">
                  <c:v>44</c:v>
                </c:pt>
                <c:pt idx="6502">
                  <c:v>37</c:v>
                </c:pt>
                <c:pt idx="6503">
                  <c:v>41</c:v>
                </c:pt>
                <c:pt idx="6504">
                  <c:v>43</c:v>
                </c:pt>
                <c:pt idx="6505">
                  <c:v>57</c:v>
                </c:pt>
                <c:pt idx="6506">
                  <c:v>60</c:v>
                </c:pt>
                <c:pt idx="6507">
                  <c:v>58</c:v>
                </c:pt>
                <c:pt idx="6508">
                  <c:v>53</c:v>
                </c:pt>
                <c:pt idx="6509">
                  <c:v>48</c:v>
                </c:pt>
                <c:pt idx="6510">
                  <c:v>48</c:v>
                </c:pt>
                <c:pt idx="6511">
                  <c:v>59</c:v>
                </c:pt>
                <c:pt idx="6512">
                  <c:v>61</c:v>
                </c:pt>
                <c:pt idx="6513">
                  <c:v>56</c:v>
                </c:pt>
                <c:pt idx="6514">
                  <c:v>50</c:v>
                </c:pt>
                <c:pt idx="6515">
                  <c:v>48</c:v>
                </c:pt>
                <c:pt idx="6516">
                  <c:v>39</c:v>
                </c:pt>
                <c:pt idx="6517">
                  <c:v>46</c:v>
                </c:pt>
                <c:pt idx="6518">
                  <c:v>53</c:v>
                </c:pt>
                <c:pt idx="6519">
                  <c:v>47</c:v>
                </c:pt>
                <c:pt idx="6520">
                  <c:v>42</c:v>
                </c:pt>
                <c:pt idx="6521">
                  <c:v>19</c:v>
                </c:pt>
                <c:pt idx="6522">
                  <c:v>19</c:v>
                </c:pt>
                <c:pt idx="6523">
                  <c:v>29</c:v>
                </c:pt>
                <c:pt idx="6524">
                  <c:v>32</c:v>
                </c:pt>
                <c:pt idx="6525">
                  <c:v>32</c:v>
                </c:pt>
                <c:pt idx="6526">
                  <c:v>25</c:v>
                </c:pt>
                <c:pt idx="6527">
                  <c:v>24</c:v>
                </c:pt>
                <c:pt idx="6528">
                  <c:v>23</c:v>
                </c:pt>
                <c:pt idx="6529">
                  <c:v>32</c:v>
                </c:pt>
                <c:pt idx="6530">
                  <c:v>33</c:v>
                </c:pt>
                <c:pt idx="6531">
                  <c:v>28</c:v>
                </c:pt>
                <c:pt idx="6532">
                  <c:v>18</c:v>
                </c:pt>
                <c:pt idx="6533">
                  <c:v>28</c:v>
                </c:pt>
                <c:pt idx="6534">
                  <c:v>54</c:v>
                </c:pt>
                <c:pt idx="6535">
                  <c:v>71</c:v>
                </c:pt>
                <c:pt idx="6536">
                  <c:v>68</c:v>
                </c:pt>
                <c:pt idx="6537">
                  <c:v>68</c:v>
                </c:pt>
                <c:pt idx="6538">
                  <c:v>58</c:v>
                </c:pt>
                <c:pt idx="6539">
                  <c:v>59</c:v>
                </c:pt>
                <c:pt idx="6540">
                  <c:v>56</c:v>
                </c:pt>
                <c:pt idx="6541">
                  <c:v>65</c:v>
                </c:pt>
                <c:pt idx="6542">
                  <c:v>71</c:v>
                </c:pt>
                <c:pt idx="6543">
                  <c:v>24</c:v>
                </c:pt>
                <c:pt idx="6544">
                  <c:v>25</c:v>
                </c:pt>
                <c:pt idx="6545">
                  <c:v>14</c:v>
                </c:pt>
                <c:pt idx="6546">
                  <c:v>19</c:v>
                </c:pt>
                <c:pt idx="6547">
                  <c:v>34</c:v>
                </c:pt>
                <c:pt idx="6548">
                  <c:v>23</c:v>
                </c:pt>
                <c:pt idx="6549">
                  <c:v>24</c:v>
                </c:pt>
                <c:pt idx="6550">
                  <c:v>24</c:v>
                </c:pt>
                <c:pt idx="6551">
                  <c:v>14</c:v>
                </c:pt>
                <c:pt idx="6552">
                  <c:v>18</c:v>
                </c:pt>
                <c:pt idx="6553">
                  <c:v>34</c:v>
                </c:pt>
                <c:pt idx="6554">
                  <c:v>19</c:v>
                </c:pt>
                <c:pt idx="6555">
                  <c:v>18</c:v>
                </c:pt>
                <c:pt idx="6556">
                  <c:v>20</c:v>
                </c:pt>
                <c:pt idx="6557">
                  <c:v>10</c:v>
                </c:pt>
                <c:pt idx="6558">
                  <c:v>19</c:v>
                </c:pt>
                <c:pt idx="6559">
                  <c:v>32</c:v>
                </c:pt>
                <c:pt idx="6560">
                  <c:v>24</c:v>
                </c:pt>
                <c:pt idx="6561">
                  <c:v>23</c:v>
                </c:pt>
                <c:pt idx="6562">
                  <c:v>24</c:v>
                </c:pt>
                <c:pt idx="6563">
                  <c:v>14</c:v>
                </c:pt>
                <c:pt idx="6564">
                  <c:v>20</c:v>
                </c:pt>
                <c:pt idx="6565">
                  <c:v>37</c:v>
                </c:pt>
                <c:pt idx="6566">
                  <c:v>28</c:v>
                </c:pt>
                <c:pt idx="6567">
                  <c:v>39</c:v>
                </c:pt>
                <c:pt idx="6568">
                  <c:v>38</c:v>
                </c:pt>
                <c:pt idx="6569">
                  <c:v>34</c:v>
                </c:pt>
                <c:pt idx="6570">
                  <c:v>34</c:v>
                </c:pt>
                <c:pt idx="6571">
                  <c:v>42</c:v>
                </c:pt>
                <c:pt idx="6572">
                  <c:v>44</c:v>
                </c:pt>
                <c:pt idx="6573">
                  <c:v>36</c:v>
                </c:pt>
                <c:pt idx="6574">
                  <c:v>32</c:v>
                </c:pt>
                <c:pt idx="6575">
                  <c:v>38</c:v>
                </c:pt>
                <c:pt idx="6576">
                  <c:v>37</c:v>
                </c:pt>
                <c:pt idx="6577">
                  <c:v>54</c:v>
                </c:pt>
                <c:pt idx="6578">
                  <c:v>54</c:v>
                </c:pt>
                <c:pt idx="6579">
                  <c:v>50</c:v>
                </c:pt>
                <c:pt idx="6580">
                  <c:v>47</c:v>
                </c:pt>
                <c:pt idx="6581">
                  <c:v>43</c:v>
                </c:pt>
                <c:pt idx="6582">
                  <c:v>41</c:v>
                </c:pt>
                <c:pt idx="6583">
                  <c:v>55</c:v>
                </c:pt>
                <c:pt idx="6584">
                  <c:v>63</c:v>
                </c:pt>
                <c:pt idx="6585">
                  <c:v>55</c:v>
                </c:pt>
                <c:pt idx="6586">
                  <c:v>50</c:v>
                </c:pt>
                <c:pt idx="6587">
                  <c:v>47</c:v>
                </c:pt>
                <c:pt idx="6588">
                  <c:v>39</c:v>
                </c:pt>
                <c:pt idx="6589">
                  <c:v>48</c:v>
                </c:pt>
                <c:pt idx="6590">
                  <c:v>50</c:v>
                </c:pt>
                <c:pt idx="6591">
                  <c:v>48</c:v>
                </c:pt>
                <c:pt idx="6592">
                  <c:v>39</c:v>
                </c:pt>
                <c:pt idx="6593">
                  <c:v>14</c:v>
                </c:pt>
                <c:pt idx="6594">
                  <c:v>14</c:v>
                </c:pt>
                <c:pt idx="6595">
                  <c:v>23</c:v>
                </c:pt>
                <c:pt idx="6596">
                  <c:v>29</c:v>
                </c:pt>
                <c:pt idx="6597">
                  <c:v>27</c:v>
                </c:pt>
                <c:pt idx="6598">
                  <c:v>19</c:v>
                </c:pt>
                <c:pt idx="6599">
                  <c:v>19</c:v>
                </c:pt>
                <c:pt idx="6600">
                  <c:v>19</c:v>
                </c:pt>
                <c:pt idx="6601">
                  <c:v>27</c:v>
                </c:pt>
                <c:pt idx="6602">
                  <c:v>29</c:v>
                </c:pt>
                <c:pt idx="6603">
                  <c:v>24</c:v>
                </c:pt>
                <c:pt idx="6604">
                  <c:v>14</c:v>
                </c:pt>
                <c:pt idx="6605">
                  <c:v>23</c:v>
                </c:pt>
                <c:pt idx="6606">
                  <c:v>51</c:v>
                </c:pt>
                <c:pt idx="6607">
                  <c:v>69</c:v>
                </c:pt>
                <c:pt idx="6608">
                  <c:v>73</c:v>
                </c:pt>
                <c:pt idx="6609">
                  <c:v>67</c:v>
                </c:pt>
                <c:pt idx="6610">
                  <c:v>54</c:v>
                </c:pt>
                <c:pt idx="6611">
                  <c:v>55</c:v>
                </c:pt>
                <c:pt idx="6612">
                  <c:v>57</c:v>
                </c:pt>
                <c:pt idx="6613">
                  <c:v>64</c:v>
                </c:pt>
                <c:pt idx="6614">
                  <c:v>70</c:v>
                </c:pt>
                <c:pt idx="6615">
                  <c:v>24</c:v>
                </c:pt>
                <c:pt idx="6616">
                  <c:v>25</c:v>
                </c:pt>
                <c:pt idx="6617">
                  <c:v>15</c:v>
                </c:pt>
                <c:pt idx="6618">
                  <c:v>18</c:v>
                </c:pt>
                <c:pt idx="6619">
                  <c:v>33</c:v>
                </c:pt>
                <c:pt idx="6620">
                  <c:v>23</c:v>
                </c:pt>
                <c:pt idx="6621">
                  <c:v>24</c:v>
                </c:pt>
                <c:pt idx="6622">
                  <c:v>23</c:v>
                </c:pt>
                <c:pt idx="6623">
                  <c:v>15</c:v>
                </c:pt>
                <c:pt idx="6624">
                  <c:v>19</c:v>
                </c:pt>
                <c:pt idx="6625">
                  <c:v>34</c:v>
                </c:pt>
                <c:pt idx="6626">
                  <c:v>18</c:v>
                </c:pt>
                <c:pt idx="6627">
                  <c:v>19</c:v>
                </c:pt>
                <c:pt idx="6628">
                  <c:v>19</c:v>
                </c:pt>
                <c:pt idx="6629">
                  <c:v>9</c:v>
                </c:pt>
                <c:pt idx="6630">
                  <c:v>20</c:v>
                </c:pt>
                <c:pt idx="6631">
                  <c:v>34</c:v>
                </c:pt>
                <c:pt idx="6632">
                  <c:v>23</c:v>
                </c:pt>
                <c:pt idx="6633">
                  <c:v>24</c:v>
                </c:pt>
                <c:pt idx="6634">
                  <c:v>23</c:v>
                </c:pt>
                <c:pt idx="6635">
                  <c:v>14</c:v>
                </c:pt>
                <c:pt idx="6636">
                  <c:v>18</c:v>
                </c:pt>
                <c:pt idx="6637">
                  <c:v>38</c:v>
                </c:pt>
                <c:pt idx="6638">
                  <c:v>28</c:v>
                </c:pt>
                <c:pt idx="6639">
                  <c:v>36</c:v>
                </c:pt>
                <c:pt idx="6640">
                  <c:v>39</c:v>
                </c:pt>
                <c:pt idx="6641">
                  <c:v>34</c:v>
                </c:pt>
                <c:pt idx="6642">
                  <c:v>34</c:v>
                </c:pt>
                <c:pt idx="6643">
                  <c:v>43</c:v>
                </c:pt>
                <c:pt idx="6644">
                  <c:v>42</c:v>
                </c:pt>
                <c:pt idx="6645">
                  <c:v>38</c:v>
                </c:pt>
                <c:pt idx="6646">
                  <c:v>33</c:v>
                </c:pt>
                <c:pt idx="6647">
                  <c:v>36</c:v>
                </c:pt>
                <c:pt idx="6648">
                  <c:v>38</c:v>
                </c:pt>
                <c:pt idx="6649">
                  <c:v>51</c:v>
                </c:pt>
                <c:pt idx="6650">
                  <c:v>55</c:v>
                </c:pt>
                <c:pt idx="6651">
                  <c:v>50</c:v>
                </c:pt>
                <c:pt idx="6652">
                  <c:v>45</c:v>
                </c:pt>
                <c:pt idx="6653">
                  <c:v>44</c:v>
                </c:pt>
                <c:pt idx="6654">
                  <c:v>41</c:v>
                </c:pt>
                <c:pt idx="6655">
                  <c:v>59</c:v>
                </c:pt>
                <c:pt idx="6656">
                  <c:v>61</c:v>
                </c:pt>
                <c:pt idx="6657">
                  <c:v>56</c:v>
                </c:pt>
                <c:pt idx="6658">
                  <c:v>51</c:v>
                </c:pt>
                <c:pt idx="6659">
                  <c:v>47</c:v>
                </c:pt>
                <c:pt idx="6660">
                  <c:v>37</c:v>
                </c:pt>
                <c:pt idx="6661">
                  <c:v>47</c:v>
                </c:pt>
                <c:pt idx="6662">
                  <c:v>50</c:v>
                </c:pt>
                <c:pt idx="6663">
                  <c:v>49</c:v>
                </c:pt>
                <c:pt idx="6664">
                  <c:v>38</c:v>
                </c:pt>
                <c:pt idx="6665">
                  <c:v>14</c:v>
                </c:pt>
                <c:pt idx="6666">
                  <c:v>14</c:v>
                </c:pt>
                <c:pt idx="6667">
                  <c:v>23</c:v>
                </c:pt>
                <c:pt idx="6668">
                  <c:v>28</c:v>
                </c:pt>
                <c:pt idx="6669">
                  <c:v>29</c:v>
                </c:pt>
                <c:pt idx="6670">
                  <c:v>19</c:v>
                </c:pt>
                <c:pt idx="6671">
                  <c:v>20</c:v>
                </c:pt>
                <c:pt idx="6672">
                  <c:v>18</c:v>
                </c:pt>
                <c:pt idx="6673">
                  <c:v>29</c:v>
                </c:pt>
                <c:pt idx="6674">
                  <c:v>29</c:v>
                </c:pt>
                <c:pt idx="6675">
                  <c:v>23</c:v>
                </c:pt>
                <c:pt idx="6676">
                  <c:v>14</c:v>
                </c:pt>
                <c:pt idx="6677">
                  <c:v>23</c:v>
                </c:pt>
                <c:pt idx="6678">
                  <c:v>52</c:v>
                </c:pt>
                <c:pt idx="6679">
                  <c:v>71</c:v>
                </c:pt>
                <c:pt idx="6680">
                  <c:v>72</c:v>
                </c:pt>
                <c:pt idx="6681">
                  <c:v>64</c:v>
                </c:pt>
                <c:pt idx="6682">
                  <c:v>58</c:v>
                </c:pt>
                <c:pt idx="6683">
                  <c:v>55</c:v>
                </c:pt>
                <c:pt idx="6684">
                  <c:v>54</c:v>
                </c:pt>
                <c:pt idx="6685">
                  <c:v>69</c:v>
                </c:pt>
                <c:pt idx="6686">
                  <c:v>68</c:v>
                </c:pt>
                <c:pt idx="6687">
                  <c:v>23</c:v>
                </c:pt>
                <c:pt idx="6688">
                  <c:v>23</c:v>
                </c:pt>
                <c:pt idx="6689">
                  <c:v>14</c:v>
                </c:pt>
                <c:pt idx="6690">
                  <c:v>19</c:v>
                </c:pt>
                <c:pt idx="6691">
                  <c:v>33</c:v>
                </c:pt>
                <c:pt idx="6692">
                  <c:v>23</c:v>
                </c:pt>
                <c:pt idx="6693">
                  <c:v>23</c:v>
                </c:pt>
                <c:pt idx="6694">
                  <c:v>23</c:v>
                </c:pt>
                <c:pt idx="6695">
                  <c:v>14</c:v>
                </c:pt>
                <c:pt idx="6696">
                  <c:v>20</c:v>
                </c:pt>
                <c:pt idx="6697">
                  <c:v>32</c:v>
                </c:pt>
                <c:pt idx="6698">
                  <c:v>18</c:v>
                </c:pt>
                <c:pt idx="6699">
                  <c:v>20</c:v>
                </c:pt>
                <c:pt idx="6700">
                  <c:v>19</c:v>
                </c:pt>
                <c:pt idx="6701">
                  <c:v>9</c:v>
                </c:pt>
                <c:pt idx="6702">
                  <c:v>20</c:v>
                </c:pt>
                <c:pt idx="6703">
                  <c:v>32</c:v>
                </c:pt>
                <c:pt idx="6704">
                  <c:v>23</c:v>
                </c:pt>
                <c:pt idx="6705">
                  <c:v>24</c:v>
                </c:pt>
                <c:pt idx="6706">
                  <c:v>25</c:v>
                </c:pt>
                <c:pt idx="6707">
                  <c:v>14</c:v>
                </c:pt>
                <c:pt idx="6708">
                  <c:v>19</c:v>
                </c:pt>
                <c:pt idx="6709">
                  <c:v>39</c:v>
                </c:pt>
                <c:pt idx="6710">
                  <c:v>29</c:v>
                </c:pt>
                <c:pt idx="6711">
                  <c:v>36</c:v>
                </c:pt>
                <c:pt idx="6712">
                  <c:v>39</c:v>
                </c:pt>
                <c:pt idx="6713">
                  <c:v>32</c:v>
                </c:pt>
                <c:pt idx="6714">
                  <c:v>32</c:v>
                </c:pt>
                <c:pt idx="6715">
                  <c:v>43</c:v>
                </c:pt>
                <c:pt idx="6716">
                  <c:v>42</c:v>
                </c:pt>
                <c:pt idx="6717">
                  <c:v>37</c:v>
                </c:pt>
                <c:pt idx="6718">
                  <c:v>32</c:v>
                </c:pt>
                <c:pt idx="6719">
                  <c:v>37</c:v>
                </c:pt>
                <c:pt idx="6720">
                  <c:v>38</c:v>
                </c:pt>
                <c:pt idx="6721">
                  <c:v>54</c:v>
                </c:pt>
                <c:pt idx="6722">
                  <c:v>58</c:v>
                </c:pt>
                <c:pt idx="6723">
                  <c:v>51</c:v>
                </c:pt>
                <c:pt idx="6724">
                  <c:v>49</c:v>
                </c:pt>
                <c:pt idx="6725">
                  <c:v>42</c:v>
                </c:pt>
                <c:pt idx="6726">
                  <c:v>43</c:v>
                </c:pt>
                <c:pt idx="6727">
                  <c:v>56</c:v>
                </c:pt>
                <c:pt idx="6728">
                  <c:v>60</c:v>
                </c:pt>
                <c:pt idx="6729">
                  <c:v>56</c:v>
                </c:pt>
                <c:pt idx="6730">
                  <c:v>51</c:v>
                </c:pt>
                <c:pt idx="6731">
                  <c:v>47</c:v>
                </c:pt>
                <c:pt idx="6732">
                  <c:v>37</c:v>
                </c:pt>
                <c:pt idx="6733">
                  <c:v>47</c:v>
                </c:pt>
                <c:pt idx="6734">
                  <c:v>52</c:v>
                </c:pt>
                <c:pt idx="6735">
                  <c:v>47</c:v>
                </c:pt>
                <c:pt idx="6736">
                  <c:v>38</c:v>
                </c:pt>
                <c:pt idx="6737">
                  <c:v>15</c:v>
                </c:pt>
                <c:pt idx="6738">
                  <c:v>14</c:v>
                </c:pt>
                <c:pt idx="6739">
                  <c:v>24</c:v>
                </c:pt>
                <c:pt idx="6740">
                  <c:v>29</c:v>
                </c:pt>
                <c:pt idx="6741">
                  <c:v>29</c:v>
                </c:pt>
                <c:pt idx="6742">
                  <c:v>19</c:v>
                </c:pt>
                <c:pt idx="6743">
                  <c:v>19</c:v>
                </c:pt>
                <c:pt idx="6744">
                  <c:v>19</c:v>
                </c:pt>
                <c:pt idx="6745">
                  <c:v>29</c:v>
                </c:pt>
                <c:pt idx="6746">
                  <c:v>28</c:v>
                </c:pt>
                <c:pt idx="6747">
                  <c:v>23</c:v>
                </c:pt>
                <c:pt idx="6748">
                  <c:v>14</c:v>
                </c:pt>
                <c:pt idx="6749">
                  <c:v>23</c:v>
                </c:pt>
                <c:pt idx="6750">
                  <c:v>54</c:v>
                </c:pt>
                <c:pt idx="6751">
                  <c:v>68</c:v>
                </c:pt>
                <c:pt idx="6752">
                  <c:v>73</c:v>
                </c:pt>
                <c:pt idx="6753">
                  <c:v>66</c:v>
                </c:pt>
                <c:pt idx="6754">
                  <c:v>59</c:v>
                </c:pt>
                <c:pt idx="6755">
                  <c:v>58</c:v>
                </c:pt>
                <c:pt idx="6756">
                  <c:v>59</c:v>
                </c:pt>
                <c:pt idx="6757">
                  <c:v>64</c:v>
                </c:pt>
                <c:pt idx="6758">
                  <c:v>68</c:v>
                </c:pt>
                <c:pt idx="6759">
                  <c:v>38</c:v>
                </c:pt>
                <c:pt idx="6760">
                  <c:v>37</c:v>
                </c:pt>
                <c:pt idx="6761">
                  <c:v>27</c:v>
                </c:pt>
                <c:pt idx="6762">
                  <c:v>34</c:v>
                </c:pt>
                <c:pt idx="6763">
                  <c:v>48</c:v>
                </c:pt>
                <c:pt idx="6764">
                  <c:v>37</c:v>
                </c:pt>
                <c:pt idx="6765">
                  <c:v>37</c:v>
                </c:pt>
                <c:pt idx="6766">
                  <c:v>39</c:v>
                </c:pt>
                <c:pt idx="6767">
                  <c:v>29</c:v>
                </c:pt>
                <c:pt idx="6768">
                  <c:v>33</c:v>
                </c:pt>
                <c:pt idx="6769">
                  <c:v>48</c:v>
                </c:pt>
                <c:pt idx="6770">
                  <c:v>32</c:v>
                </c:pt>
                <c:pt idx="6771">
                  <c:v>39</c:v>
                </c:pt>
                <c:pt idx="6772">
                  <c:v>37</c:v>
                </c:pt>
                <c:pt idx="6773">
                  <c:v>27</c:v>
                </c:pt>
                <c:pt idx="6774">
                  <c:v>33</c:v>
                </c:pt>
                <c:pt idx="6775">
                  <c:v>47</c:v>
                </c:pt>
                <c:pt idx="6776">
                  <c:v>37</c:v>
                </c:pt>
                <c:pt idx="6777">
                  <c:v>38</c:v>
                </c:pt>
                <c:pt idx="6778">
                  <c:v>39</c:v>
                </c:pt>
                <c:pt idx="6779">
                  <c:v>29</c:v>
                </c:pt>
                <c:pt idx="6780">
                  <c:v>34</c:v>
                </c:pt>
                <c:pt idx="6781">
                  <c:v>56</c:v>
                </c:pt>
                <c:pt idx="6782">
                  <c:v>48</c:v>
                </c:pt>
                <c:pt idx="6783">
                  <c:v>58</c:v>
                </c:pt>
                <c:pt idx="6784">
                  <c:v>45</c:v>
                </c:pt>
                <c:pt idx="6785">
                  <c:v>43</c:v>
                </c:pt>
                <c:pt idx="6786">
                  <c:v>43</c:v>
                </c:pt>
                <c:pt idx="6787">
                  <c:v>51</c:v>
                </c:pt>
                <c:pt idx="6788">
                  <c:v>58</c:v>
                </c:pt>
                <c:pt idx="6789">
                  <c:v>41</c:v>
                </c:pt>
                <c:pt idx="6790">
                  <c:v>39</c:v>
                </c:pt>
                <c:pt idx="6791">
                  <c:v>32</c:v>
                </c:pt>
                <c:pt idx="6792">
                  <c:v>32</c:v>
                </c:pt>
                <c:pt idx="6793">
                  <c:v>41</c:v>
                </c:pt>
                <c:pt idx="6794">
                  <c:v>50</c:v>
                </c:pt>
                <c:pt idx="6795">
                  <c:v>47</c:v>
                </c:pt>
                <c:pt idx="6796">
                  <c:v>44</c:v>
                </c:pt>
                <c:pt idx="6797">
                  <c:v>37</c:v>
                </c:pt>
                <c:pt idx="6798">
                  <c:v>38</c:v>
                </c:pt>
                <c:pt idx="6799">
                  <c:v>49</c:v>
                </c:pt>
                <c:pt idx="6800">
                  <c:v>53</c:v>
                </c:pt>
                <c:pt idx="6801">
                  <c:v>49</c:v>
                </c:pt>
                <c:pt idx="6802">
                  <c:v>42</c:v>
                </c:pt>
                <c:pt idx="6803">
                  <c:v>36</c:v>
                </c:pt>
                <c:pt idx="6804">
                  <c:v>38</c:v>
                </c:pt>
                <c:pt idx="6805">
                  <c:v>47</c:v>
                </c:pt>
                <c:pt idx="6806">
                  <c:v>53</c:v>
                </c:pt>
                <c:pt idx="6807">
                  <c:v>42</c:v>
                </c:pt>
                <c:pt idx="6808">
                  <c:v>39</c:v>
                </c:pt>
                <c:pt idx="6809">
                  <c:v>32</c:v>
                </c:pt>
                <c:pt idx="6810">
                  <c:v>34</c:v>
                </c:pt>
                <c:pt idx="6811">
                  <c:v>41</c:v>
                </c:pt>
                <c:pt idx="6812">
                  <c:v>46</c:v>
                </c:pt>
                <c:pt idx="6813">
                  <c:v>54</c:v>
                </c:pt>
                <c:pt idx="6814">
                  <c:v>41</c:v>
                </c:pt>
                <c:pt idx="6815">
                  <c:v>43</c:v>
                </c:pt>
                <c:pt idx="6816">
                  <c:v>43</c:v>
                </c:pt>
                <c:pt idx="6817">
                  <c:v>54</c:v>
                </c:pt>
                <c:pt idx="6818">
                  <c:v>55</c:v>
                </c:pt>
                <c:pt idx="6819">
                  <c:v>53</c:v>
                </c:pt>
                <c:pt idx="6820">
                  <c:v>41</c:v>
                </c:pt>
                <c:pt idx="6821">
                  <c:v>43</c:v>
                </c:pt>
                <c:pt idx="6822">
                  <c:v>43</c:v>
                </c:pt>
                <c:pt idx="6823">
                  <c:v>59</c:v>
                </c:pt>
                <c:pt idx="6824">
                  <c:v>61</c:v>
                </c:pt>
                <c:pt idx="6825">
                  <c:v>58</c:v>
                </c:pt>
                <c:pt idx="6826">
                  <c:v>45</c:v>
                </c:pt>
                <c:pt idx="6827">
                  <c:v>45</c:v>
                </c:pt>
                <c:pt idx="6828">
                  <c:v>45</c:v>
                </c:pt>
                <c:pt idx="6829">
                  <c:v>56</c:v>
                </c:pt>
                <c:pt idx="6830">
                  <c:v>64</c:v>
                </c:pt>
                <c:pt idx="6831">
                  <c:v>33</c:v>
                </c:pt>
                <c:pt idx="6832">
                  <c:v>32</c:v>
                </c:pt>
                <c:pt idx="6833">
                  <c:v>25</c:v>
                </c:pt>
                <c:pt idx="6834">
                  <c:v>28</c:v>
                </c:pt>
                <c:pt idx="6835">
                  <c:v>43</c:v>
                </c:pt>
                <c:pt idx="6836">
                  <c:v>33</c:v>
                </c:pt>
                <c:pt idx="6837">
                  <c:v>34</c:v>
                </c:pt>
                <c:pt idx="6838">
                  <c:v>34</c:v>
                </c:pt>
                <c:pt idx="6839">
                  <c:v>24</c:v>
                </c:pt>
                <c:pt idx="6840">
                  <c:v>29</c:v>
                </c:pt>
                <c:pt idx="6841">
                  <c:v>42</c:v>
                </c:pt>
                <c:pt idx="6842">
                  <c:v>23</c:v>
                </c:pt>
                <c:pt idx="6843">
                  <c:v>29</c:v>
                </c:pt>
                <c:pt idx="6844">
                  <c:v>27</c:v>
                </c:pt>
                <c:pt idx="6845">
                  <c:v>19</c:v>
                </c:pt>
                <c:pt idx="6846">
                  <c:v>25</c:v>
                </c:pt>
                <c:pt idx="6847">
                  <c:v>36</c:v>
                </c:pt>
                <c:pt idx="6848">
                  <c:v>28</c:v>
                </c:pt>
                <c:pt idx="6849">
                  <c:v>28</c:v>
                </c:pt>
                <c:pt idx="6850">
                  <c:v>28</c:v>
                </c:pt>
                <c:pt idx="6851">
                  <c:v>19</c:v>
                </c:pt>
                <c:pt idx="6852">
                  <c:v>24</c:v>
                </c:pt>
                <c:pt idx="6853">
                  <c:v>58</c:v>
                </c:pt>
                <c:pt idx="6854">
                  <c:v>49</c:v>
                </c:pt>
                <c:pt idx="6855">
                  <c:v>55</c:v>
                </c:pt>
                <c:pt idx="6856">
                  <c:v>41</c:v>
                </c:pt>
                <c:pt idx="6857">
                  <c:v>37</c:v>
                </c:pt>
                <c:pt idx="6858">
                  <c:v>36</c:v>
                </c:pt>
                <c:pt idx="6859">
                  <c:v>46</c:v>
                </c:pt>
                <c:pt idx="6860">
                  <c:v>52</c:v>
                </c:pt>
                <c:pt idx="6861">
                  <c:v>36</c:v>
                </c:pt>
                <c:pt idx="6862">
                  <c:v>32</c:v>
                </c:pt>
                <c:pt idx="6863">
                  <c:v>27</c:v>
                </c:pt>
                <c:pt idx="6864">
                  <c:v>29</c:v>
                </c:pt>
                <c:pt idx="6865">
                  <c:v>38</c:v>
                </c:pt>
                <c:pt idx="6866">
                  <c:v>51</c:v>
                </c:pt>
                <c:pt idx="6867">
                  <c:v>48</c:v>
                </c:pt>
                <c:pt idx="6868">
                  <c:v>44</c:v>
                </c:pt>
                <c:pt idx="6869">
                  <c:v>37</c:v>
                </c:pt>
                <c:pt idx="6870">
                  <c:v>38</c:v>
                </c:pt>
                <c:pt idx="6871">
                  <c:v>49</c:v>
                </c:pt>
                <c:pt idx="6872">
                  <c:v>54</c:v>
                </c:pt>
                <c:pt idx="6873">
                  <c:v>46</c:v>
                </c:pt>
                <c:pt idx="6874">
                  <c:v>42</c:v>
                </c:pt>
                <c:pt idx="6875">
                  <c:v>37</c:v>
                </c:pt>
                <c:pt idx="6876">
                  <c:v>38</c:v>
                </c:pt>
                <c:pt idx="6877">
                  <c:v>46</c:v>
                </c:pt>
                <c:pt idx="6878">
                  <c:v>54</c:v>
                </c:pt>
                <c:pt idx="6879">
                  <c:v>36</c:v>
                </c:pt>
                <c:pt idx="6880">
                  <c:v>34</c:v>
                </c:pt>
                <c:pt idx="6881">
                  <c:v>27</c:v>
                </c:pt>
                <c:pt idx="6882">
                  <c:v>28</c:v>
                </c:pt>
                <c:pt idx="6883">
                  <c:v>36</c:v>
                </c:pt>
                <c:pt idx="6884">
                  <c:v>44</c:v>
                </c:pt>
                <c:pt idx="6885">
                  <c:v>49</c:v>
                </c:pt>
                <c:pt idx="6886">
                  <c:v>36</c:v>
                </c:pt>
                <c:pt idx="6887">
                  <c:v>39</c:v>
                </c:pt>
                <c:pt idx="6888">
                  <c:v>38</c:v>
                </c:pt>
                <c:pt idx="6889">
                  <c:v>45</c:v>
                </c:pt>
                <c:pt idx="6890">
                  <c:v>53</c:v>
                </c:pt>
                <c:pt idx="6891">
                  <c:v>49</c:v>
                </c:pt>
                <c:pt idx="6892">
                  <c:v>36</c:v>
                </c:pt>
                <c:pt idx="6893">
                  <c:v>39</c:v>
                </c:pt>
                <c:pt idx="6894">
                  <c:v>39</c:v>
                </c:pt>
                <c:pt idx="6895">
                  <c:v>55</c:v>
                </c:pt>
                <c:pt idx="6896">
                  <c:v>60</c:v>
                </c:pt>
                <c:pt idx="6897">
                  <c:v>55</c:v>
                </c:pt>
                <c:pt idx="6898">
                  <c:v>46</c:v>
                </c:pt>
                <c:pt idx="6899">
                  <c:v>48</c:v>
                </c:pt>
                <c:pt idx="6900">
                  <c:v>47</c:v>
                </c:pt>
                <c:pt idx="6901">
                  <c:v>58</c:v>
                </c:pt>
                <c:pt idx="6902">
                  <c:v>63</c:v>
                </c:pt>
                <c:pt idx="6903">
                  <c:v>27</c:v>
                </c:pt>
                <c:pt idx="6904">
                  <c:v>29</c:v>
                </c:pt>
                <c:pt idx="6905">
                  <c:v>19</c:v>
                </c:pt>
                <c:pt idx="6906">
                  <c:v>24</c:v>
                </c:pt>
                <c:pt idx="6907">
                  <c:v>38</c:v>
                </c:pt>
                <c:pt idx="6908">
                  <c:v>28</c:v>
                </c:pt>
                <c:pt idx="6909">
                  <c:v>28</c:v>
                </c:pt>
                <c:pt idx="6910">
                  <c:v>28</c:v>
                </c:pt>
                <c:pt idx="6911">
                  <c:v>19</c:v>
                </c:pt>
                <c:pt idx="6912">
                  <c:v>25</c:v>
                </c:pt>
                <c:pt idx="6913">
                  <c:v>38</c:v>
                </c:pt>
                <c:pt idx="6914">
                  <c:v>14</c:v>
                </c:pt>
                <c:pt idx="6915">
                  <c:v>19</c:v>
                </c:pt>
                <c:pt idx="6916">
                  <c:v>19</c:v>
                </c:pt>
                <c:pt idx="6917">
                  <c:v>9</c:v>
                </c:pt>
                <c:pt idx="6918">
                  <c:v>14</c:v>
                </c:pt>
                <c:pt idx="6919">
                  <c:v>28</c:v>
                </c:pt>
                <c:pt idx="6920">
                  <c:v>20</c:v>
                </c:pt>
                <c:pt idx="6921">
                  <c:v>20</c:v>
                </c:pt>
                <c:pt idx="6922">
                  <c:v>18</c:v>
                </c:pt>
                <c:pt idx="6923">
                  <c:v>10</c:v>
                </c:pt>
                <c:pt idx="6924">
                  <c:v>15</c:v>
                </c:pt>
                <c:pt idx="6925">
                  <c:v>55</c:v>
                </c:pt>
                <c:pt idx="6926">
                  <c:v>46</c:v>
                </c:pt>
                <c:pt idx="6927">
                  <c:v>57</c:v>
                </c:pt>
                <c:pt idx="6928">
                  <c:v>37</c:v>
                </c:pt>
                <c:pt idx="6929">
                  <c:v>33</c:v>
                </c:pt>
                <c:pt idx="6930">
                  <c:v>33</c:v>
                </c:pt>
                <c:pt idx="6931">
                  <c:v>43</c:v>
                </c:pt>
                <c:pt idx="6932">
                  <c:v>46</c:v>
                </c:pt>
                <c:pt idx="6933">
                  <c:v>32</c:v>
                </c:pt>
                <c:pt idx="6934">
                  <c:v>28</c:v>
                </c:pt>
                <c:pt idx="6935">
                  <c:v>23</c:v>
                </c:pt>
                <c:pt idx="6936">
                  <c:v>24</c:v>
                </c:pt>
                <c:pt idx="6937">
                  <c:v>34</c:v>
                </c:pt>
                <c:pt idx="6938">
                  <c:v>51</c:v>
                </c:pt>
                <c:pt idx="6939">
                  <c:v>49</c:v>
                </c:pt>
                <c:pt idx="6940">
                  <c:v>44</c:v>
                </c:pt>
                <c:pt idx="6941">
                  <c:v>36</c:v>
                </c:pt>
                <c:pt idx="6942">
                  <c:v>37</c:v>
                </c:pt>
                <c:pt idx="6943">
                  <c:v>46</c:v>
                </c:pt>
                <c:pt idx="6944">
                  <c:v>51</c:v>
                </c:pt>
                <c:pt idx="6945">
                  <c:v>49</c:v>
                </c:pt>
                <c:pt idx="6946">
                  <c:v>42</c:v>
                </c:pt>
                <c:pt idx="6947">
                  <c:v>39</c:v>
                </c:pt>
                <c:pt idx="6948">
                  <c:v>37</c:v>
                </c:pt>
                <c:pt idx="6949">
                  <c:v>48</c:v>
                </c:pt>
                <c:pt idx="6950">
                  <c:v>53</c:v>
                </c:pt>
                <c:pt idx="6951">
                  <c:v>34</c:v>
                </c:pt>
                <c:pt idx="6952">
                  <c:v>27</c:v>
                </c:pt>
                <c:pt idx="6953">
                  <c:v>24</c:v>
                </c:pt>
                <c:pt idx="6954">
                  <c:v>23</c:v>
                </c:pt>
                <c:pt idx="6955">
                  <c:v>34</c:v>
                </c:pt>
                <c:pt idx="6956">
                  <c:v>36</c:v>
                </c:pt>
                <c:pt idx="6957">
                  <c:v>43</c:v>
                </c:pt>
                <c:pt idx="6958">
                  <c:v>32</c:v>
                </c:pt>
                <c:pt idx="6959">
                  <c:v>34</c:v>
                </c:pt>
                <c:pt idx="6960">
                  <c:v>34</c:v>
                </c:pt>
                <c:pt idx="6961">
                  <c:v>42</c:v>
                </c:pt>
                <c:pt idx="6962">
                  <c:v>49</c:v>
                </c:pt>
                <c:pt idx="6963">
                  <c:v>41</c:v>
                </c:pt>
                <c:pt idx="6964">
                  <c:v>32</c:v>
                </c:pt>
                <c:pt idx="6965">
                  <c:v>32</c:v>
                </c:pt>
                <c:pt idx="6966">
                  <c:v>34</c:v>
                </c:pt>
                <c:pt idx="6967">
                  <c:v>55</c:v>
                </c:pt>
                <c:pt idx="6968">
                  <c:v>59</c:v>
                </c:pt>
                <c:pt idx="6969">
                  <c:v>54</c:v>
                </c:pt>
                <c:pt idx="6970">
                  <c:v>47</c:v>
                </c:pt>
                <c:pt idx="6971">
                  <c:v>47</c:v>
                </c:pt>
                <c:pt idx="6972">
                  <c:v>49</c:v>
                </c:pt>
                <c:pt idx="6973">
                  <c:v>59</c:v>
                </c:pt>
                <c:pt idx="6974">
                  <c:v>59</c:v>
                </c:pt>
                <c:pt idx="6975">
                  <c:v>28</c:v>
                </c:pt>
                <c:pt idx="6976">
                  <c:v>29</c:v>
                </c:pt>
                <c:pt idx="6977">
                  <c:v>18</c:v>
                </c:pt>
                <c:pt idx="6978">
                  <c:v>23</c:v>
                </c:pt>
                <c:pt idx="6979">
                  <c:v>38</c:v>
                </c:pt>
                <c:pt idx="6980">
                  <c:v>28</c:v>
                </c:pt>
                <c:pt idx="6981">
                  <c:v>29</c:v>
                </c:pt>
                <c:pt idx="6982">
                  <c:v>29</c:v>
                </c:pt>
                <c:pt idx="6983">
                  <c:v>20</c:v>
                </c:pt>
                <c:pt idx="6984">
                  <c:v>23</c:v>
                </c:pt>
                <c:pt idx="6985">
                  <c:v>38</c:v>
                </c:pt>
                <c:pt idx="6986">
                  <c:v>14</c:v>
                </c:pt>
                <c:pt idx="6987">
                  <c:v>19</c:v>
                </c:pt>
                <c:pt idx="6988">
                  <c:v>19</c:v>
                </c:pt>
                <c:pt idx="6989">
                  <c:v>9</c:v>
                </c:pt>
                <c:pt idx="6990">
                  <c:v>14</c:v>
                </c:pt>
                <c:pt idx="6991">
                  <c:v>29</c:v>
                </c:pt>
                <c:pt idx="6992">
                  <c:v>18</c:v>
                </c:pt>
                <c:pt idx="6993">
                  <c:v>18</c:v>
                </c:pt>
                <c:pt idx="6994">
                  <c:v>20</c:v>
                </c:pt>
                <c:pt idx="6995">
                  <c:v>9</c:v>
                </c:pt>
                <c:pt idx="6996">
                  <c:v>15</c:v>
                </c:pt>
                <c:pt idx="6997">
                  <c:v>55</c:v>
                </c:pt>
                <c:pt idx="6998">
                  <c:v>49</c:v>
                </c:pt>
                <c:pt idx="6999">
                  <c:v>58</c:v>
                </c:pt>
                <c:pt idx="7000">
                  <c:v>39</c:v>
                </c:pt>
                <c:pt idx="7001">
                  <c:v>33</c:v>
                </c:pt>
                <c:pt idx="7002">
                  <c:v>32</c:v>
                </c:pt>
                <c:pt idx="7003">
                  <c:v>44</c:v>
                </c:pt>
                <c:pt idx="7004">
                  <c:v>47</c:v>
                </c:pt>
                <c:pt idx="7005">
                  <c:v>32</c:v>
                </c:pt>
                <c:pt idx="7006">
                  <c:v>27</c:v>
                </c:pt>
                <c:pt idx="7007">
                  <c:v>24</c:v>
                </c:pt>
                <c:pt idx="7008">
                  <c:v>24</c:v>
                </c:pt>
                <c:pt idx="7009">
                  <c:v>34</c:v>
                </c:pt>
                <c:pt idx="7010">
                  <c:v>51</c:v>
                </c:pt>
                <c:pt idx="7011">
                  <c:v>45</c:v>
                </c:pt>
                <c:pt idx="7012">
                  <c:v>42</c:v>
                </c:pt>
                <c:pt idx="7013">
                  <c:v>38</c:v>
                </c:pt>
                <c:pt idx="7014">
                  <c:v>38</c:v>
                </c:pt>
                <c:pt idx="7015">
                  <c:v>48</c:v>
                </c:pt>
                <c:pt idx="7016">
                  <c:v>52</c:v>
                </c:pt>
                <c:pt idx="7017">
                  <c:v>46</c:v>
                </c:pt>
                <c:pt idx="7018">
                  <c:v>43</c:v>
                </c:pt>
                <c:pt idx="7019">
                  <c:v>39</c:v>
                </c:pt>
                <c:pt idx="7020">
                  <c:v>39</c:v>
                </c:pt>
                <c:pt idx="7021">
                  <c:v>48</c:v>
                </c:pt>
                <c:pt idx="7022">
                  <c:v>52</c:v>
                </c:pt>
                <c:pt idx="7023">
                  <c:v>33</c:v>
                </c:pt>
                <c:pt idx="7024">
                  <c:v>29</c:v>
                </c:pt>
                <c:pt idx="7025">
                  <c:v>24</c:v>
                </c:pt>
                <c:pt idx="7026">
                  <c:v>23</c:v>
                </c:pt>
                <c:pt idx="7027">
                  <c:v>33</c:v>
                </c:pt>
                <c:pt idx="7028">
                  <c:v>38</c:v>
                </c:pt>
                <c:pt idx="7029">
                  <c:v>43</c:v>
                </c:pt>
                <c:pt idx="7030">
                  <c:v>33</c:v>
                </c:pt>
                <c:pt idx="7031">
                  <c:v>34</c:v>
                </c:pt>
                <c:pt idx="7032">
                  <c:v>32</c:v>
                </c:pt>
                <c:pt idx="7033">
                  <c:v>44</c:v>
                </c:pt>
                <c:pt idx="7034">
                  <c:v>46</c:v>
                </c:pt>
                <c:pt idx="7035">
                  <c:v>41</c:v>
                </c:pt>
                <c:pt idx="7036">
                  <c:v>32</c:v>
                </c:pt>
                <c:pt idx="7037">
                  <c:v>33</c:v>
                </c:pt>
                <c:pt idx="7038">
                  <c:v>33</c:v>
                </c:pt>
                <c:pt idx="7039">
                  <c:v>58</c:v>
                </c:pt>
                <c:pt idx="7040">
                  <c:v>61</c:v>
                </c:pt>
                <c:pt idx="7041">
                  <c:v>58</c:v>
                </c:pt>
                <c:pt idx="7042">
                  <c:v>49</c:v>
                </c:pt>
                <c:pt idx="7043">
                  <c:v>45</c:v>
                </c:pt>
                <c:pt idx="7044">
                  <c:v>48</c:v>
                </c:pt>
                <c:pt idx="7045">
                  <c:v>57</c:v>
                </c:pt>
                <c:pt idx="7046">
                  <c:v>59</c:v>
                </c:pt>
                <c:pt idx="7047">
                  <c:v>32</c:v>
                </c:pt>
                <c:pt idx="7048">
                  <c:v>32</c:v>
                </c:pt>
                <c:pt idx="7049">
                  <c:v>24</c:v>
                </c:pt>
                <c:pt idx="7050">
                  <c:v>28</c:v>
                </c:pt>
                <c:pt idx="7051">
                  <c:v>41</c:v>
                </c:pt>
                <c:pt idx="7052">
                  <c:v>32</c:v>
                </c:pt>
                <c:pt idx="7053">
                  <c:v>34</c:v>
                </c:pt>
                <c:pt idx="7054">
                  <c:v>34</c:v>
                </c:pt>
                <c:pt idx="7055">
                  <c:v>24</c:v>
                </c:pt>
                <c:pt idx="7056">
                  <c:v>29</c:v>
                </c:pt>
                <c:pt idx="7057">
                  <c:v>41</c:v>
                </c:pt>
                <c:pt idx="7058">
                  <c:v>19</c:v>
                </c:pt>
                <c:pt idx="7059">
                  <c:v>23</c:v>
                </c:pt>
                <c:pt idx="7060">
                  <c:v>23</c:v>
                </c:pt>
                <c:pt idx="7061">
                  <c:v>14</c:v>
                </c:pt>
                <c:pt idx="7062">
                  <c:v>19</c:v>
                </c:pt>
                <c:pt idx="7063">
                  <c:v>32</c:v>
                </c:pt>
                <c:pt idx="7064">
                  <c:v>24</c:v>
                </c:pt>
                <c:pt idx="7065">
                  <c:v>23</c:v>
                </c:pt>
                <c:pt idx="7066">
                  <c:v>23</c:v>
                </c:pt>
                <c:pt idx="7067">
                  <c:v>14</c:v>
                </c:pt>
                <c:pt idx="7068">
                  <c:v>19</c:v>
                </c:pt>
                <c:pt idx="7069">
                  <c:v>61</c:v>
                </c:pt>
                <c:pt idx="7070">
                  <c:v>47</c:v>
                </c:pt>
                <c:pt idx="7071">
                  <c:v>54</c:v>
                </c:pt>
                <c:pt idx="7072">
                  <c:v>37</c:v>
                </c:pt>
                <c:pt idx="7073">
                  <c:v>34</c:v>
                </c:pt>
                <c:pt idx="7074">
                  <c:v>34</c:v>
                </c:pt>
                <c:pt idx="7075">
                  <c:v>44</c:v>
                </c:pt>
                <c:pt idx="7076">
                  <c:v>53</c:v>
                </c:pt>
                <c:pt idx="7077">
                  <c:v>36</c:v>
                </c:pt>
                <c:pt idx="7078">
                  <c:v>32</c:v>
                </c:pt>
                <c:pt idx="7079">
                  <c:v>27</c:v>
                </c:pt>
                <c:pt idx="7080">
                  <c:v>29</c:v>
                </c:pt>
                <c:pt idx="7081">
                  <c:v>36</c:v>
                </c:pt>
                <c:pt idx="7082">
                  <c:v>56</c:v>
                </c:pt>
                <c:pt idx="7083">
                  <c:v>51</c:v>
                </c:pt>
                <c:pt idx="7084">
                  <c:v>49</c:v>
                </c:pt>
                <c:pt idx="7085">
                  <c:v>42</c:v>
                </c:pt>
                <c:pt idx="7086">
                  <c:v>42</c:v>
                </c:pt>
                <c:pt idx="7087">
                  <c:v>51</c:v>
                </c:pt>
                <c:pt idx="7088">
                  <c:v>54</c:v>
                </c:pt>
                <c:pt idx="7089">
                  <c:v>47</c:v>
                </c:pt>
                <c:pt idx="7090">
                  <c:v>41</c:v>
                </c:pt>
                <c:pt idx="7091">
                  <c:v>37</c:v>
                </c:pt>
                <c:pt idx="7092">
                  <c:v>38</c:v>
                </c:pt>
                <c:pt idx="7093">
                  <c:v>47</c:v>
                </c:pt>
                <c:pt idx="7094">
                  <c:v>54</c:v>
                </c:pt>
                <c:pt idx="7095">
                  <c:v>33</c:v>
                </c:pt>
                <c:pt idx="7096">
                  <c:v>29</c:v>
                </c:pt>
                <c:pt idx="7097">
                  <c:v>23</c:v>
                </c:pt>
                <c:pt idx="7098">
                  <c:v>24</c:v>
                </c:pt>
                <c:pt idx="7099">
                  <c:v>33</c:v>
                </c:pt>
                <c:pt idx="7100">
                  <c:v>36</c:v>
                </c:pt>
                <c:pt idx="7101">
                  <c:v>41</c:v>
                </c:pt>
                <c:pt idx="7102">
                  <c:v>32</c:v>
                </c:pt>
                <c:pt idx="7103">
                  <c:v>32</c:v>
                </c:pt>
                <c:pt idx="7104">
                  <c:v>33</c:v>
                </c:pt>
                <c:pt idx="7105">
                  <c:v>41</c:v>
                </c:pt>
                <c:pt idx="7106">
                  <c:v>48</c:v>
                </c:pt>
                <c:pt idx="7107">
                  <c:v>41</c:v>
                </c:pt>
                <c:pt idx="7108">
                  <c:v>33</c:v>
                </c:pt>
                <c:pt idx="7109">
                  <c:v>32</c:v>
                </c:pt>
                <c:pt idx="7110">
                  <c:v>34</c:v>
                </c:pt>
                <c:pt idx="7111">
                  <c:v>55</c:v>
                </c:pt>
                <c:pt idx="7112">
                  <c:v>61</c:v>
                </c:pt>
                <c:pt idx="7113">
                  <c:v>58</c:v>
                </c:pt>
                <c:pt idx="7114">
                  <c:v>49</c:v>
                </c:pt>
                <c:pt idx="7115">
                  <c:v>49</c:v>
                </c:pt>
                <c:pt idx="7116">
                  <c:v>45</c:v>
                </c:pt>
                <c:pt idx="7117">
                  <c:v>54</c:v>
                </c:pt>
                <c:pt idx="7118">
                  <c:v>62</c:v>
                </c:pt>
                <c:pt idx="7119">
                  <c:v>32</c:v>
                </c:pt>
                <c:pt idx="7120">
                  <c:v>32</c:v>
                </c:pt>
                <c:pt idx="7121">
                  <c:v>25</c:v>
                </c:pt>
                <c:pt idx="7122">
                  <c:v>29</c:v>
                </c:pt>
                <c:pt idx="7123">
                  <c:v>41</c:v>
                </c:pt>
                <c:pt idx="7124">
                  <c:v>34</c:v>
                </c:pt>
                <c:pt idx="7125">
                  <c:v>33</c:v>
                </c:pt>
                <c:pt idx="7126">
                  <c:v>38</c:v>
                </c:pt>
                <c:pt idx="7127">
                  <c:v>27</c:v>
                </c:pt>
                <c:pt idx="7128">
                  <c:v>34</c:v>
                </c:pt>
                <c:pt idx="7129">
                  <c:v>48</c:v>
                </c:pt>
                <c:pt idx="7130">
                  <c:v>24</c:v>
                </c:pt>
                <c:pt idx="7131">
                  <c:v>28</c:v>
                </c:pt>
                <c:pt idx="7132">
                  <c:v>27</c:v>
                </c:pt>
                <c:pt idx="7133">
                  <c:v>19</c:v>
                </c:pt>
                <c:pt idx="7134">
                  <c:v>23</c:v>
                </c:pt>
                <c:pt idx="7135">
                  <c:v>37</c:v>
                </c:pt>
                <c:pt idx="7136">
                  <c:v>29</c:v>
                </c:pt>
                <c:pt idx="7137">
                  <c:v>27</c:v>
                </c:pt>
                <c:pt idx="7138">
                  <c:v>28</c:v>
                </c:pt>
                <c:pt idx="7139">
                  <c:v>19</c:v>
                </c:pt>
                <c:pt idx="7140">
                  <c:v>25</c:v>
                </c:pt>
                <c:pt idx="7141">
                  <c:v>60</c:v>
                </c:pt>
                <c:pt idx="7142">
                  <c:v>47</c:v>
                </c:pt>
                <c:pt idx="7143">
                  <c:v>58</c:v>
                </c:pt>
                <c:pt idx="7144">
                  <c:v>37</c:v>
                </c:pt>
                <c:pt idx="7145">
                  <c:v>32</c:v>
                </c:pt>
                <c:pt idx="7146">
                  <c:v>33</c:v>
                </c:pt>
                <c:pt idx="7147">
                  <c:v>42</c:v>
                </c:pt>
                <c:pt idx="7148">
                  <c:v>52</c:v>
                </c:pt>
                <c:pt idx="7149">
                  <c:v>43</c:v>
                </c:pt>
                <c:pt idx="7150">
                  <c:v>37</c:v>
                </c:pt>
                <c:pt idx="7151">
                  <c:v>33</c:v>
                </c:pt>
                <c:pt idx="7152">
                  <c:v>33</c:v>
                </c:pt>
                <c:pt idx="7153">
                  <c:v>41</c:v>
                </c:pt>
                <c:pt idx="7154">
                  <c:v>59</c:v>
                </c:pt>
                <c:pt idx="7155">
                  <c:v>55</c:v>
                </c:pt>
                <c:pt idx="7156">
                  <c:v>50</c:v>
                </c:pt>
                <c:pt idx="7157">
                  <c:v>49</c:v>
                </c:pt>
                <c:pt idx="7158">
                  <c:v>48</c:v>
                </c:pt>
                <c:pt idx="7159">
                  <c:v>54</c:v>
                </c:pt>
                <c:pt idx="7160">
                  <c:v>63</c:v>
                </c:pt>
                <c:pt idx="7161">
                  <c:v>46</c:v>
                </c:pt>
                <c:pt idx="7162">
                  <c:v>42</c:v>
                </c:pt>
                <c:pt idx="7163">
                  <c:v>38</c:v>
                </c:pt>
                <c:pt idx="7164">
                  <c:v>36</c:v>
                </c:pt>
                <c:pt idx="7165">
                  <c:v>49</c:v>
                </c:pt>
                <c:pt idx="7166">
                  <c:v>54</c:v>
                </c:pt>
                <c:pt idx="7167">
                  <c:v>34</c:v>
                </c:pt>
                <c:pt idx="7168">
                  <c:v>29</c:v>
                </c:pt>
                <c:pt idx="7169">
                  <c:v>24</c:v>
                </c:pt>
                <c:pt idx="7170">
                  <c:v>23</c:v>
                </c:pt>
                <c:pt idx="7171">
                  <c:v>32</c:v>
                </c:pt>
                <c:pt idx="7172">
                  <c:v>36</c:v>
                </c:pt>
                <c:pt idx="7173">
                  <c:v>41</c:v>
                </c:pt>
                <c:pt idx="7174">
                  <c:v>32</c:v>
                </c:pt>
                <c:pt idx="7175">
                  <c:v>33</c:v>
                </c:pt>
                <c:pt idx="7176">
                  <c:v>32</c:v>
                </c:pt>
                <c:pt idx="7177">
                  <c:v>41</c:v>
                </c:pt>
                <c:pt idx="7178">
                  <c:v>47</c:v>
                </c:pt>
                <c:pt idx="7179">
                  <c:v>44</c:v>
                </c:pt>
                <c:pt idx="7180">
                  <c:v>33</c:v>
                </c:pt>
                <c:pt idx="7181">
                  <c:v>32</c:v>
                </c:pt>
                <c:pt idx="7182">
                  <c:v>38</c:v>
                </c:pt>
                <c:pt idx="7183">
                  <c:v>62</c:v>
                </c:pt>
                <c:pt idx="7184">
                  <c:v>64</c:v>
                </c:pt>
                <c:pt idx="7185">
                  <c:v>60</c:v>
                </c:pt>
                <c:pt idx="7186">
                  <c:v>52</c:v>
                </c:pt>
                <c:pt idx="7187">
                  <c:v>50</c:v>
                </c:pt>
                <c:pt idx="7188">
                  <c:v>53</c:v>
                </c:pt>
                <c:pt idx="7189">
                  <c:v>61</c:v>
                </c:pt>
                <c:pt idx="7190">
                  <c:v>68</c:v>
                </c:pt>
                <c:pt idx="7191">
                  <c:v>33</c:v>
                </c:pt>
                <c:pt idx="7192">
                  <c:v>34</c:v>
                </c:pt>
                <c:pt idx="7193">
                  <c:v>24</c:v>
                </c:pt>
                <c:pt idx="7194">
                  <c:v>28</c:v>
                </c:pt>
                <c:pt idx="7195">
                  <c:v>42</c:v>
                </c:pt>
                <c:pt idx="7196">
                  <c:v>33</c:v>
                </c:pt>
                <c:pt idx="7197">
                  <c:v>32</c:v>
                </c:pt>
                <c:pt idx="7198">
                  <c:v>34</c:v>
                </c:pt>
                <c:pt idx="7199">
                  <c:v>24</c:v>
                </c:pt>
                <c:pt idx="7200">
                  <c:v>28</c:v>
                </c:pt>
                <c:pt idx="7201">
                  <c:v>41</c:v>
                </c:pt>
                <c:pt idx="7202">
                  <c:v>34</c:v>
                </c:pt>
                <c:pt idx="7203">
                  <c:v>32</c:v>
                </c:pt>
                <c:pt idx="7204">
                  <c:v>34</c:v>
                </c:pt>
                <c:pt idx="7205">
                  <c:v>24</c:v>
                </c:pt>
                <c:pt idx="7206">
                  <c:v>29</c:v>
                </c:pt>
                <c:pt idx="7207">
                  <c:v>43</c:v>
                </c:pt>
                <c:pt idx="7208">
                  <c:v>33</c:v>
                </c:pt>
                <c:pt idx="7209">
                  <c:v>33</c:v>
                </c:pt>
                <c:pt idx="7210">
                  <c:v>32</c:v>
                </c:pt>
                <c:pt idx="7211">
                  <c:v>24</c:v>
                </c:pt>
                <c:pt idx="7212">
                  <c:v>27</c:v>
                </c:pt>
                <c:pt idx="7213">
                  <c:v>41</c:v>
                </c:pt>
                <c:pt idx="7214">
                  <c:v>32</c:v>
                </c:pt>
                <c:pt idx="7215">
                  <c:v>49</c:v>
                </c:pt>
                <c:pt idx="7216">
                  <c:v>42</c:v>
                </c:pt>
                <c:pt idx="7217">
                  <c:v>36</c:v>
                </c:pt>
                <c:pt idx="7218">
                  <c:v>37</c:v>
                </c:pt>
                <c:pt idx="7219">
                  <c:v>49</c:v>
                </c:pt>
                <c:pt idx="7220">
                  <c:v>52</c:v>
                </c:pt>
                <c:pt idx="7221">
                  <c:v>47</c:v>
                </c:pt>
                <c:pt idx="7222">
                  <c:v>41</c:v>
                </c:pt>
                <c:pt idx="7223">
                  <c:v>37</c:v>
                </c:pt>
                <c:pt idx="7224">
                  <c:v>37</c:v>
                </c:pt>
                <c:pt idx="7225">
                  <c:v>49</c:v>
                </c:pt>
                <c:pt idx="7226">
                  <c:v>53</c:v>
                </c:pt>
                <c:pt idx="7227">
                  <c:v>49</c:v>
                </c:pt>
                <c:pt idx="7228">
                  <c:v>42</c:v>
                </c:pt>
                <c:pt idx="7229">
                  <c:v>37</c:v>
                </c:pt>
                <c:pt idx="7230">
                  <c:v>36</c:v>
                </c:pt>
                <c:pt idx="7231">
                  <c:v>46</c:v>
                </c:pt>
                <c:pt idx="7232">
                  <c:v>54</c:v>
                </c:pt>
                <c:pt idx="7233">
                  <c:v>48</c:v>
                </c:pt>
                <c:pt idx="7234">
                  <c:v>41</c:v>
                </c:pt>
                <c:pt idx="7235">
                  <c:v>39</c:v>
                </c:pt>
                <c:pt idx="7236">
                  <c:v>37</c:v>
                </c:pt>
                <c:pt idx="7237">
                  <c:v>47</c:v>
                </c:pt>
                <c:pt idx="7238">
                  <c:v>53</c:v>
                </c:pt>
                <c:pt idx="7239">
                  <c:v>49</c:v>
                </c:pt>
                <c:pt idx="7240">
                  <c:v>44</c:v>
                </c:pt>
                <c:pt idx="7241">
                  <c:v>38</c:v>
                </c:pt>
                <c:pt idx="7242">
                  <c:v>36</c:v>
                </c:pt>
                <c:pt idx="7243">
                  <c:v>48</c:v>
                </c:pt>
                <c:pt idx="7244">
                  <c:v>54</c:v>
                </c:pt>
                <c:pt idx="7245">
                  <c:v>52</c:v>
                </c:pt>
                <c:pt idx="7246">
                  <c:v>48</c:v>
                </c:pt>
                <c:pt idx="7247">
                  <c:v>49</c:v>
                </c:pt>
                <c:pt idx="7248">
                  <c:v>49</c:v>
                </c:pt>
                <c:pt idx="7249">
                  <c:v>56</c:v>
                </c:pt>
                <c:pt idx="7250">
                  <c:v>60</c:v>
                </c:pt>
                <c:pt idx="7251">
                  <c:v>58</c:v>
                </c:pt>
                <c:pt idx="7252">
                  <c:v>45</c:v>
                </c:pt>
                <c:pt idx="7253">
                  <c:v>49</c:v>
                </c:pt>
                <c:pt idx="7254">
                  <c:v>48</c:v>
                </c:pt>
                <c:pt idx="7255">
                  <c:v>56</c:v>
                </c:pt>
                <c:pt idx="7256">
                  <c:v>62</c:v>
                </c:pt>
                <c:pt idx="7257">
                  <c:v>57</c:v>
                </c:pt>
                <c:pt idx="7258">
                  <c:v>46</c:v>
                </c:pt>
                <c:pt idx="7259">
                  <c:v>45</c:v>
                </c:pt>
                <c:pt idx="7260">
                  <c:v>49</c:v>
                </c:pt>
                <c:pt idx="7261">
                  <c:v>54</c:v>
                </c:pt>
                <c:pt idx="7262">
                  <c:v>61</c:v>
                </c:pt>
                <c:pt idx="7263">
                  <c:v>36</c:v>
                </c:pt>
                <c:pt idx="7264">
                  <c:v>38</c:v>
                </c:pt>
                <c:pt idx="7265">
                  <c:v>29</c:v>
                </c:pt>
                <c:pt idx="7266">
                  <c:v>32</c:v>
                </c:pt>
                <c:pt idx="7267">
                  <c:v>49</c:v>
                </c:pt>
                <c:pt idx="7268">
                  <c:v>36</c:v>
                </c:pt>
                <c:pt idx="7269">
                  <c:v>39</c:v>
                </c:pt>
                <c:pt idx="7270">
                  <c:v>37</c:v>
                </c:pt>
                <c:pt idx="7271">
                  <c:v>27</c:v>
                </c:pt>
                <c:pt idx="7272">
                  <c:v>33</c:v>
                </c:pt>
                <c:pt idx="7273">
                  <c:v>45</c:v>
                </c:pt>
                <c:pt idx="7274">
                  <c:v>39</c:v>
                </c:pt>
                <c:pt idx="7275">
                  <c:v>36</c:v>
                </c:pt>
                <c:pt idx="7276">
                  <c:v>39</c:v>
                </c:pt>
                <c:pt idx="7277">
                  <c:v>29</c:v>
                </c:pt>
                <c:pt idx="7278">
                  <c:v>32</c:v>
                </c:pt>
                <c:pt idx="7279">
                  <c:v>46</c:v>
                </c:pt>
                <c:pt idx="7280">
                  <c:v>39</c:v>
                </c:pt>
                <c:pt idx="7281">
                  <c:v>36</c:v>
                </c:pt>
                <c:pt idx="7282">
                  <c:v>38</c:v>
                </c:pt>
                <c:pt idx="7283">
                  <c:v>27</c:v>
                </c:pt>
                <c:pt idx="7284">
                  <c:v>32</c:v>
                </c:pt>
                <c:pt idx="7285">
                  <c:v>47</c:v>
                </c:pt>
                <c:pt idx="7286">
                  <c:v>38</c:v>
                </c:pt>
                <c:pt idx="7287">
                  <c:v>51</c:v>
                </c:pt>
                <c:pt idx="7288">
                  <c:v>47</c:v>
                </c:pt>
                <c:pt idx="7289">
                  <c:v>41</c:v>
                </c:pt>
                <c:pt idx="7290">
                  <c:v>41</c:v>
                </c:pt>
                <c:pt idx="7291">
                  <c:v>50</c:v>
                </c:pt>
                <c:pt idx="7292">
                  <c:v>54</c:v>
                </c:pt>
                <c:pt idx="7293">
                  <c:v>51</c:v>
                </c:pt>
                <c:pt idx="7294">
                  <c:v>48</c:v>
                </c:pt>
                <c:pt idx="7295">
                  <c:v>43</c:v>
                </c:pt>
                <c:pt idx="7296">
                  <c:v>41</c:v>
                </c:pt>
                <c:pt idx="7297">
                  <c:v>50</c:v>
                </c:pt>
                <c:pt idx="7298">
                  <c:v>56</c:v>
                </c:pt>
                <c:pt idx="7299">
                  <c:v>53</c:v>
                </c:pt>
                <c:pt idx="7300">
                  <c:v>47</c:v>
                </c:pt>
                <c:pt idx="7301">
                  <c:v>41</c:v>
                </c:pt>
                <c:pt idx="7302">
                  <c:v>43</c:v>
                </c:pt>
                <c:pt idx="7303">
                  <c:v>51</c:v>
                </c:pt>
                <c:pt idx="7304">
                  <c:v>55</c:v>
                </c:pt>
                <c:pt idx="7305">
                  <c:v>50</c:v>
                </c:pt>
                <c:pt idx="7306">
                  <c:v>47</c:v>
                </c:pt>
                <c:pt idx="7307">
                  <c:v>42</c:v>
                </c:pt>
                <c:pt idx="7308">
                  <c:v>41</c:v>
                </c:pt>
                <c:pt idx="7309">
                  <c:v>50</c:v>
                </c:pt>
                <c:pt idx="7310">
                  <c:v>59</c:v>
                </c:pt>
                <c:pt idx="7311">
                  <c:v>50</c:v>
                </c:pt>
                <c:pt idx="7312">
                  <c:v>47</c:v>
                </c:pt>
                <c:pt idx="7313">
                  <c:v>43</c:v>
                </c:pt>
                <c:pt idx="7314">
                  <c:v>41</c:v>
                </c:pt>
                <c:pt idx="7315">
                  <c:v>50</c:v>
                </c:pt>
                <c:pt idx="7316">
                  <c:v>58</c:v>
                </c:pt>
                <c:pt idx="7317">
                  <c:v>56</c:v>
                </c:pt>
                <c:pt idx="7318">
                  <c:v>51</c:v>
                </c:pt>
                <c:pt idx="7319">
                  <c:v>50</c:v>
                </c:pt>
                <c:pt idx="7320">
                  <c:v>52</c:v>
                </c:pt>
                <c:pt idx="7321">
                  <c:v>62</c:v>
                </c:pt>
                <c:pt idx="7322">
                  <c:v>63</c:v>
                </c:pt>
                <c:pt idx="7323">
                  <c:v>60</c:v>
                </c:pt>
                <c:pt idx="7324">
                  <c:v>53</c:v>
                </c:pt>
                <c:pt idx="7325">
                  <c:v>52</c:v>
                </c:pt>
                <c:pt idx="7326">
                  <c:v>51</c:v>
                </c:pt>
                <c:pt idx="7327">
                  <c:v>60</c:v>
                </c:pt>
                <c:pt idx="7328">
                  <c:v>64</c:v>
                </c:pt>
                <c:pt idx="7329">
                  <c:v>62</c:v>
                </c:pt>
                <c:pt idx="7330">
                  <c:v>50</c:v>
                </c:pt>
                <c:pt idx="7331">
                  <c:v>50</c:v>
                </c:pt>
                <c:pt idx="7332">
                  <c:v>53</c:v>
                </c:pt>
                <c:pt idx="7333">
                  <c:v>61</c:v>
                </c:pt>
                <c:pt idx="7334">
                  <c:v>65</c:v>
                </c:pt>
                <c:pt idx="7335">
                  <c:v>32</c:v>
                </c:pt>
                <c:pt idx="7336">
                  <c:v>33</c:v>
                </c:pt>
                <c:pt idx="7337">
                  <c:v>24</c:v>
                </c:pt>
                <c:pt idx="7338">
                  <c:v>27</c:v>
                </c:pt>
                <c:pt idx="7339">
                  <c:v>41</c:v>
                </c:pt>
                <c:pt idx="7340">
                  <c:v>33</c:v>
                </c:pt>
                <c:pt idx="7341">
                  <c:v>34</c:v>
                </c:pt>
                <c:pt idx="7342">
                  <c:v>32</c:v>
                </c:pt>
                <c:pt idx="7343">
                  <c:v>24</c:v>
                </c:pt>
                <c:pt idx="7344">
                  <c:v>29</c:v>
                </c:pt>
                <c:pt idx="7345">
                  <c:v>41</c:v>
                </c:pt>
                <c:pt idx="7346">
                  <c:v>32</c:v>
                </c:pt>
                <c:pt idx="7347">
                  <c:v>32</c:v>
                </c:pt>
                <c:pt idx="7348">
                  <c:v>32</c:v>
                </c:pt>
                <c:pt idx="7349">
                  <c:v>24</c:v>
                </c:pt>
                <c:pt idx="7350">
                  <c:v>27</c:v>
                </c:pt>
                <c:pt idx="7351">
                  <c:v>43</c:v>
                </c:pt>
                <c:pt idx="7352">
                  <c:v>32</c:v>
                </c:pt>
                <c:pt idx="7353">
                  <c:v>34</c:v>
                </c:pt>
                <c:pt idx="7354">
                  <c:v>33</c:v>
                </c:pt>
                <c:pt idx="7355">
                  <c:v>24</c:v>
                </c:pt>
                <c:pt idx="7356">
                  <c:v>27</c:v>
                </c:pt>
                <c:pt idx="7357">
                  <c:v>44</c:v>
                </c:pt>
                <c:pt idx="7358">
                  <c:v>33</c:v>
                </c:pt>
                <c:pt idx="7359">
                  <c:v>48</c:v>
                </c:pt>
                <c:pt idx="7360">
                  <c:v>41</c:v>
                </c:pt>
                <c:pt idx="7361">
                  <c:v>38</c:v>
                </c:pt>
                <c:pt idx="7362">
                  <c:v>38</c:v>
                </c:pt>
                <c:pt idx="7363">
                  <c:v>47</c:v>
                </c:pt>
                <c:pt idx="7364">
                  <c:v>51</c:v>
                </c:pt>
                <c:pt idx="7365">
                  <c:v>45</c:v>
                </c:pt>
                <c:pt idx="7366">
                  <c:v>44</c:v>
                </c:pt>
                <c:pt idx="7367">
                  <c:v>38</c:v>
                </c:pt>
                <c:pt idx="7368">
                  <c:v>39</c:v>
                </c:pt>
                <c:pt idx="7369">
                  <c:v>46</c:v>
                </c:pt>
                <c:pt idx="7370">
                  <c:v>50</c:v>
                </c:pt>
                <c:pt idx="7371">
                  <c:v>47</c:v>
                </c:pt>
                <c:pt idx="7372">
                  <c:v>42</c:v>
                </c:pt>
                <c:pt idx="7373">
                  <c:v>37</c:v>
                </c:pt>
                <c:pt idx="7374">
                  <c:v>36</c:v>
                </c:pt>
                <c:pt idx="7375">
                  <c:v>48</c:v>
                </c:pt>
                <c:pt idx="7376">
                  <c:v>54</c:v>
                </c:pt>
                <c:pt idx="7377">
                  <c:v>47</c:v>
                </c:pt>
                <c:pt idx="7378">
                  <c:v>42</c:v>
                </c:pt>
                <c:pt idx="7379">
                  <c:v>37</c:v>
                </c:pt>
                <c:pt idx="7380">
                  <c:v>36</c:v>
                </c:pt>
                <c:pt idx="7381">
                  <c:v>46</c:v>
                </c:pt>
                <c:pt idx="7382">
                  <c:v>52</c:v>
                </c:pt>
                <c:pt idx="7383">
                  <c:v>46</c:v>
                </c:pt>
                <c:pt idx="7384">
                  <c:v>41</c:v>
                </c:pt>
                <c:pt idx="7385">
                  <c:v>39</c:v>
                </c:pt>
                <c:pt idx="7386">
                  <c:v>37</c:v>
                </c:pt>
                <c:pt idx="7387">
                  <c:v>47</c:v>
                </c:pt>
                <c:pt idx="7388">
                  <c:v>50</c:v>
                </c:pt>
                <c:pt idx="7389">
                  <c:v>53</c:v>
                </c:pt>
                <c:pt idx="7390">
                  <c:v>48</c:v>
                </c:pt>
                <c:pt idx="7391">
                  <c:v>46</c:v>
                </c:pt>
                <c:pt idx="7392">
                  <c:v>48</c:v>
                </c:pt>
                <c:pt idx="7393">
                  <c:v>58</c:v>
                </c:pt>
                <c:pt idx="7394">
                  <c:v>62</c:v>
                </c:pt>
                <c:pt idx="7395">
                  <c:v>59</c:v>
                </c:pt>
                <c:pt idx="7396">
                  <c:v>46</c:v>
                </c:pt>
                <c:pt idx="7397">
                  <c:v>48</c:v>
                </c:pt>
                <c:pt idx="7398">
                  <c:v>49</c:v>
                </c:pt>
                <c:pt idx="7399">
                  <c:v>55</c:v>
                </c:pt>
                <c:pt idx="7400">
                  <c:v>59</c:v>
                </c:pt>
                <c:pt idx="7401">
                  <c:v>55</c:v>
                </c:pt>
                <c:pt idx="7402">
                  <c:v>49</c:v>
                </c:pt>
                <c:pt idx="7403">
                  <c:v>49</c:v>
                </c:pt>
                <c:pt idx="7404">
                  <c:v>47</c:v>
                </c:pt>
                <c:pt idx="7405">
                  <c:v>55</c:v>
                </c:pt>
                <c:pt idx="7406">
                  <c:v>59</c:v>
                </c:pt>
                <c:pt idx="7407">
                  <c:v>38</c:v>
                </c:pt>
                <c:pt idx="7408">
                  <c:v>37</c:v>
                </c:pt>
                <c:pt idx="7409">
                  <c:v>28</c:v>
                </c:pt>
                <c:pt idx="7410">
                  <c:v>33</c:v>
                </c:pt>
                <c:pt idx="7411">
                  <c:v>49</c:v>
                </c:pt>
                <c:pt idx="7412">
                  <c:v>37</c:v>
                </c:pt>
                <c:pt idx="7413">
                  <c:v>39</c:v>
                </c:pt>
                <c:pt idx="7414">
                  <c:v>37</c:v>
                </c:pt>
                <c:pt idx="7415">
                  <c:v>29</c:v>
                </c:pt>
                <c:pt idx="7416">
                  <c:v>32</c:v>
                </c:pt>
                <c:pt idx="7417">
                  <c:v>49</c:v>
                </c:pt>
                <c:pt idx="7418">
                  <c:v>39</c:v>
                </c:pt>
                <c:pt idx="7419">
                  <c:v>39</c:v>
                </c:pt>
                <c:pt idx="7420">
                  <c:v>38</c:v>
                </c:pt>
                <c:pt idx="7421">
                  <c:v>29</c:v>
                </c:pt>
                <c:pt idx="7422">
                  <c:v>32</c:v>
                </c:pt>
                <c:pt idx="7423">
                  <c:v>48</c:v>
                </c:pt>
                <c:pt idx="7424">
                  <c:v>38</c:v>
                </c:pt>
                <c:pt idx="7425">
                  <c:v>36</c:v>
                </c:pt>
                <c:pt idx="7426">
                  <c:v>38</c:v>
                </c:pt>
                <c:pt idx="7427">
                  <c:v>29</c:v>
                </c:pt>
                <c:pt idx="7428">
                  <c:v>32</c:v>
                </c:pt>
                <c:pt idx="7429">
                  <c:v>46</c:v>
                </c:pt>
                <c:pt idx="7430">
                  <c:v>36</c:v>
                </c:pt>
                <c:pt idx="7431">
                  <c:v>54</c:v>
                </c:pt>
                <c:pt idx="7432">
                  <c:v>48</c:v>
                </c:pt>
                <c:pt idx="7433">
                  <c:v>43</c:v>
                </c:pt>
                <c:pt idx="7434">
                  <c:v>44</c:v>
                </c:pt>
                <c:pt idx="7435">
                  <c:v>50</c:v>
                </c:pt>
                <c:pt idx="7436">
                  <c:v>55</c:v>
                </c:pt>
                <c:pt idx="7437">
                  <c:v>50</c:v>
                </c:pt>
                <c:pt idx="7438">
                  <c:v>48</c:v>
                </c:pt>
                <c:pt idx="7439">
                  <c:v>42</c:v>
                </c:pt>
                <c:pt idx="7440">
                  <c:v>42</c:v>
                </c:pt>
                <c:pt idx="7441">
                  <c:v>53</c:v>
                </c:pt>
                <c:pt idx="7442">
                  <c:v>56</c:v>
                </c:pt>
                <c:pt idx="7443">
                  <c:v>54</c:v>
                </c:pt>
                <c:pt idx="7444">
                  <c:v>48</c:v>
                </c:pt>
                <c:pt idx="7445">
                  <c:v>44</c:v>
                </c:pt>
                <c:pt idx="7446">
                  <c:v>42</c:v>
                </c:pt>
                <c:pt idx="7447">
                  <c:v>53</c:v>
                </c:pt>
                <c:pt idx="7448">
                  <c:v>56</c:v>
                </c:pt>
                <c:pt idx="7449">
                  <c:v>51</c:v>
                </c:pt>
                <c:pt idx="7450">
                  <c:v>48</c:v>
                </c:pt>
                <c:pt idx="7451">
                  <c:v>41</c:v>
                </c:pt>
                <c:pt idx="7452">
                  <c:v>41</c:v>
                </c:pt>
                <c:pt idx="7453">
                  <c:v>51</c:v>
                </c:pt>
                <c:pt idx="7454">
                  <c:v>55</c:v>
                </c:pt>
                <c:pt idx="7455">
                  <c:v>52</c:v>
                </c:pt>
                <c:pt idx="7456">
                  <c:v>47</c:v>
                </c:pt>
                <c:pt idx="7457">
                  <c:v>41</c:v>
                </c:pt>
                <c:pt idx="7458">
                  <c:v>41</c:v>
                </c:pt>
                <c:pt idx="7459">
                  <c:v>50</c:v>
                </c:pt>
                <c:pt idx="7460">
                  <c:v>54</c:v>
                </c:pt>
                <c:pt idx="7461">
                  <c:v>59</c:v>
                </c:pt>
                <c:pt idx="7462">
                  <c:v>52</c:v>
                </c:pt>
                <c:pt idx="7463">
                  <c:v>53</c:v>
                </c:pt>
                <c:pt idx="7464">
                  <c:v>50</c:v>
                </c:pt>
                <c:pt idx="7465">
                  <c:v>64</c:v>
                </c:pt>
                <c:pt idx="7466">
                  <c:v>63</c:v>
                </c:pt>
                <c:pt idx="7467">
                  <c:v>60</c:v>
                </c:pt>
                <c:pt idx="7468">
                  <c:v>51</c:v>
                </c:pt>
                <c:pt idx="7469">
                  <c:v>51</c:v>
                </c:pt>
                <c:pt idx="7470">
                  <c:v>50</c:v>
                </c:pt>
                <c:pt idx="7471">
                  <c:v>60</c:v>
                </c:pt>
                <c:pt idx="7472">
                  <c:v>67</c:v>
                </c:pt>
                <c:pt idx="7473">
                  <c:v>59</c:v>
                </c:pt>
                <c:pt idx="7474">
                  <c:v>51</c:v>
                </c:pt>
                <c:pt idx="7475">
                  <c:v>50</c:v>
                </c:pt>
                <c:pt idx="7476">
                  <c:v>53</c:v>
                </c:pt>
                <c:pt idx="7477">
                  <c:v>60</c:v>
                </c:pt>
                <c:pt idx="7478">
                  <c:v>67</c:v>
                </c:pt>
                <c:pt idx="7479">
                  <c:v>34</c:v>
                </c:pt>
                <c:pt idx="7480">
                  <c:v>34</c:v>
                </c:pt>
                <c:pt idx="7481">
                  <c:v>24</c:v>
                </c:pt>
                <c:pt idx="7482">
                  <c:v>29</c:v>
                </c:pt>
                <c:pt idx="7483">
                  <c:v>44</c:v>
                </c:pt>
                <c:pt idx="7484">
                  <c:v>33</c:v>
                </c:pt>
                <c:pt idx="7485">
                  <c:v>34</c:v>
                </c:pt>
                <c:pt idx="7486">
                  <c:v>34</c:v>
                </c:pt>
                <c:pt idx="7487">
                  <c:v>24</c:v>
                </c:pt>
                <c:pt idx="7488">
                  <c:v>29</c:v>
                </c:pt>
                <c:pt idx="7489">
                  <c:v>41</c:v>
                </c:pt>
                <c:pt idx="7490">
                  <c:v>33</c:v>
                </c:pt>
                <c:pt idx="7491">
                  <c:v>34</c:v>
                </c:pt>
                <c:pt idx="7492">
                  <c:v>34</c:v>
                </c:pt>
                <c:pt idx="7493">
                  <c:v>23</c:v>
                </c:pt>
                <c:pt idx="7494">
                  <c:v>29</c:v>
                </c:pt>
                <c:pt idx="7495">
                  <c:v>44</c:v>
                </c:pt>
                <c:pt idx="7496">
                  <c:v>32</c:v>
                </c:pt>
                <c:pt idx="7497">
                  <c:v>32</c:v>
                </c:pt>
                <c:pt idx="7498">
                  <c:v>32</c:v>
                </c:pt>
                <c:pt idx="7499">
                  <c:v>24</c:v>
                </c:pt>
                <c:pt idx="7500">
                  <c:v>29</c:v>
                </c:pt>
                <c:pt idx="7501">
                  <c:v>44</c:v>
                </c:pt>
                <c:pt idx="7502">
                  <c:v>33</c:v>
                </c:pt>
                <c:pt idx="7503">
                  <c:v>49</c:v>
                </c:pt>
                <c:pt idx="7504">
                  <c:v>43</c:v>
                </c:pt>
                <c:pt idx="7505">
                  <c:v>39</c:v>
                </c:pt>
                <c:pt idx="7506">
                  <c:v>39</c:v>
                </c:pt>
                <c:pt idx="7507">
                  <c:v>49</c:v>
                </c:pt>
                <c:pt idx="7508">
                  <c:v>52</c:v>
                </c:pt>
                <c:pt idx="7509">
                  <c:v>47</c:v>
                </c:pt>
                <c:pt idx="7510">
                  <c:v>41</c:v>
                </c:pt>
                <c:pt idx="7511">
                  <c:v>39</c:v>
                </c:pt>
                <c:pt idx="7512">
                  <c:v>39</c:v>
                </c:pt>
                <c:pt idx="7513">
                  <c:v>48</c:v>
                </c:pt>
                <c:pt idx="7514">
                  <c:v>51</c:v>
                </c:pt>
                <c:pt idx="7515">
                  <c:v>46</c:v>
                </c:pt>
                <c:pt idx="7516">
                  <c:v>41</c:v>
                </c:pt>
                <c:pt idx="7517">
                  <c:v>37</c:v>
                </c:pt>
                <c:pt idx="7518">
                  <c:v>37</c:v>
                </c:pt>
                <c:pt idx="7519">
                  <c:v>47</c:v>
                </c:pt>
                <c:pt idx="7520">
                  <c:v>50</c:v>
                </c:pt>
                <c:pt idx="7521">
                  <c:v>46</c:v>
                </c:pt>
                <c:pt idx="7522">
                  <c:v>42</c:v>
                </c:pt>
                <c:pt idx="7523">
                  <c:v>38</c:v>
                </c:pt>
                <c:pt idx="7524">
                  <c:v>37</c:v>
                </c:pt>
                <c:pt idx="7525">
                  <c:v>45</c:v>
                </c:pt>
                <c:pt idx="7526">
                  <c:v>52</c:v>
                </c:pt>
                <c:pt idx="7527">
                  <c:v>45</c:v>
                </c:pt>
                <c:pt idx="7528">
                  <c:v>43</c:v>
                </c:pt>
                <c:pt idx="7529">
                  <c:v>36</c:v>
                </c:pt>
                <c:pt idx="7530">
                  <c:v>39</c:v>
                </c:pt>
                <c:pt idx="7531">
                  <c:v>47</c:v>
                </c:pt>
                <c:pt idx="7532">
                  <c:v>52</c:v>
                </c:pt>
                <c:pt idx="7533">
                  <c:v>53</c:v>
                </c:pt>
                <c:pt idx="7534">
                  <c:v>46</c:v>
                </c:pt>
                <c:pt idx="7535">
                  <c:v>45</c:v>
                </c:pt>
                <c:pt idx="7536">
                  <c:v>47</c:v>
                </c:pt>
                <c:pt idx="7537">
                  <c:v>55</c:v>
                </c:pt>
                <c:pt idx="7538">
                  <c:v>64</c:v>
                </c:pt>
                <c:pt idx="7539">
                  <c:v>55</c:v>
                </c:pt>
                <c:pt idx="7540">
                  <c:v>46</c:v>
                </c:pt>
                <c:pt idx="7541">
                  <c:v>48</c:v>
                </c:pt>
                <c:pt idx="7542">
                  <c:v>48</c:v>
                </c:pt>
                <c:pt idx="7543">
                  <c:v>58</c:v>
                </c:pt>
                <c:pt idx="7544">
                  <c:v>60</c:v>
                </c:pt>
                <c:pt idx="7545">
                  <c:v>54</c:v>
                </c:pt>
                <c:pt idx="7546">
                  <c:v>45</c:v>
                </c:pt>
                <c:pt idx="7547">
                  <c:v>47</c:v>
                </c:pt>
                <c:pt idx="7548">
                  <c:v>48</c:v>
                </c:pt>
                <c:pt idx="7549">
                  <c:v>56</c:v>
                </c:pt>
                <c:pt idx="7550">
                  <c:v>60</c:v>
                </c:pt>
                <c:pt idx="7551">
                  <c:v>38</c:v>
                </c:pt>
                <c:pt idx="7552">
                  <c:v>38</c:v>
                </c:pt>
                <c:pt idx="7553">
                  <c:v>27</c:v>
                </c:pt>
                <c:pt idx="7554">
                  <c:v>34</c:v>
                </c:pt>
                <c:pt idx="7555">
                  <c:v>48</c:v>
                </c:pt>
                <c:pt idx="7556">
                  <c:v>38</c:v>
                </c:pt>
                <c:pt idx="7557">
                  <c:v>36</c:v>
                </c:pt>
                <c:pt idx="7558">
                  <c:v>38</c:v>
                </c:pt>
                <c:pt idx="7559">
                  <c:v>29</c:v>
                </c:pt>
                <c:pt idx="7560">
                  <c:v>32</c:v>
                </c:pt>
                <c:pt idx="7561">
                  <c:v>48</c:v>
                </c:pt>
                <c:pt idx="7562">
                  <c:v>38</c:v>
                </c:pt>
                <c:pt idx="7563">
                  <c:v>38</c:v>
                </c:pt>
                <c:pt idx="7564">
                  <c:v>38</c:v>
                </c:pt>
                <c:pt idx="7565">
                  <c:v>28</c:v>
                </c:pt>
                <c:pt idx="7566">
                  <c:v>34</c:v>
                </c:pt>
                <c:pt idx="7567">
                  <c:v>46</c:v>
                </c:pt>
                <c:pt idx="7568">
                  <c:v>39</c:v>
                </c:pt>
                <c:pt idx="7569">
                  <c:v>38</c:v>
                </c:pt>
                <c:pt idx="7570">
                  <c:v>37</c:v>
                </c:pt>
                <c:pt idx="7571">
                  <c:v>29</c:v>
                </c:pt>
                <c:pt idx="7572">
                  <c:v>32</c:v>
                </c:pt>
                <c:pt idx="7573">
                  <c:v>49</c:v>
                </c:pt>
                <c:pt idx="7574">
                  <c:v>39</c:v>
                </c:pt>
                <c:pt idx="7575">
                  <c:v>53</c:v>
                </c:pt>
                <c:pt idx="7576">
                  <c:v>47</c:v>
                </c:pt>
                <c:pt idx="7577">
                  <c:v>41</c:v>
                </c:pt>
                <c:pt idx="7578">
                  <c:v>44</c:v>
                </c:pt>
                <c:pt idx="7579">
                  <c:v>50</c:v>
                </c:pt>
                <c:pt idx="7580">
                  <c:v>55</c:v>
                </c:pt>
                <c:pt idx="7581">
                  <c:v>51</c:v>
                </c:pt>
                <c:pt idx="7582">
                  <c:v>47</c:v>
                </c:pt>
                <c:pt idx="7583">
                  <c:v>42</c:v>
                </c:pt>
                <c:pt idx="7584">
                  <c:v>41</c:v>
                </c:pt>
                <c:pt idx="7585">
                  <c:v>51</c:v>
                </c:pt>
                <c:pt idx="7586">
                  <c:v>54</c:v>
                </c:pt>
                <c:pt idx="7587">
                  <c:v>52</c:v>
                </c:pt>
                <c:pt idx="7588">
                  <c:v>49</c:v>
                </c:pt>
                <c:pt idx="7589">
                  <c:v>41</c:v>
                </c:pt>
                <c:pt idx="7590">
                  <c:v>44</c:v>
                </c:pt>
                <c:pt idx="7591">
                  <c:v>53</c:v>
                </c:pt>
                <c:pt idx="7592">
                  <c:v>55</c:v>
                </c:pt>
                <c:pt idx="7593">
                  <c:v>50</c:v>
                </c:pt>
                <c:pt idx="7594">
                  <c:v>47</c:v>
                </c:pt>
                <c:pt idx="7595">
                  <c:v>42</c:v>
                </c:pt>
                <c:pt idx="7596">
                  <c:v>42</c:v>
                </c:pt>
                <c:pt idx="7597">
                  <c:v>50</c:v>
                </c:pt>
                <c:pt idx="7598">
                  <c:v>58</c:v>
                </c:pt>
                <c:pt idx="7599">
                  <c:v>53</c:v>
                </c:pt>
                <c:pt idx="7600">
                  <c:v>49</c:v>
                </c:pt>
                <c:pt idx="7601">
                  <c:v>41</c:v>
                </c:pt>
                <c:pt idx="7602">
                  <c:v>42</c:v>
                </c:pt>
                <c:pt idx="7603">
                  <c:v>52</c:v>
                </c:pt>
                <c:pt idx="7604">
                  <c:v>57</c:v>
                </c:pt>
                <c:pt idx="7605">
                  <c:v>57</c:v>
                </c:pt>
                <c:pt idx="7606">
                  <c:v>53</c:v>
                </c:pt>
                <c:pt idx="7607">
                  <c:v>53</c:v>
                </c:pt>
                <c:pt idx="7608">
                  <c:v>54</c:v>
                </c:pt>
                <c:pt idx="7609">
                  <c:v>62</c:v>
                </c:pt>
                <c:pt idx="7610">
                  <c:v>66</c:v>
                </c:pt>
                <c:pt idx="7611">
                  <c:v>62</c:v>
                </c:pt>
                <c:pt idx="7612">
                  <c:v>52</c:v>
                </c:pt>
                <c:pt idx="7613">
                  <c:v>50</c:v>
                </c:pt>
                <c:pt idx="7614">
                  <c:v>51</c:v>
                </c:pt>
                <c:pt idx="7615">
                  <c:v>63</c:v>
                </c:pt>
                <c:pt idx="7616">
                  <c:v>64</c:v>
                </c:pt>
                <c:pt idx="7617">
                  <c:v>64</c:v>
                </c:pt>
                <c:pt idx="7618">
                  <c:v>53</c:v>
                </c:pt>
                <c:pt idx="7619">
                  <c:v>51</c:v>
                </c:pt>
                <c:pt idx="7620">
                  <c:v>52</c:v>
                </c:pt>
                <c:pt idx="7621">
                  <c:v>62</c:v>
                </c:pt>
                <c:pt idx="7622">
                  <c:v>65</c:v>
                </c:pt>
                <c:pt idx="7623">
                  <c:v>44</c:v>
                </c:pt>
                <c:pt idx="7624">
                  <c:v>42</c:v>
                </c:pt>
                <c:pt idx="7625">
                  <c:v>32</c:v>
                </c:pt>
                <c:pt idx="7626">
                  <c:v>39</c:v>
                </c:pt>
                <c:pt idx="7627">
                  <c:v>52</c:v>
                </c:pt>
                <c:pt idx="7628">
                  <c:v>44</c:v>
                </c:pt>
                <c:pt idx="7629">
                  <c:v>41</c:v>
                </c:pt>
                <c:pt idx="7630">
                  <c:v>44</c:v>
                </c:pt>
                <c:pt idx="7631">
                  <c:v>33</c:v>
                </c:pt>
                <c:pt idx="7632">
                  <c:v>36</c:v>
                </c:pt>
                <c:pt idx="7633">
                  <c:v>54</c:v>
                </c:pt>
                <c:pt idx="7634">
                  <c:v>43</c:v>
                </c:pt>
                <c:pt idx="7635">
                  <c:v>44</c:v>
                </c:pt>
                <c:pt idx="7636">
                  <c:v>42</c:v>
                </c:pt>
                <c:pt idx="7637">
                  <c:v>34</c:v>
                </c:pt>
                <c:pt idx="7638">
                  <c:v>36</c:v>
                </c:pt>
                <c:pt idx="7639">
                  <c:v>51</c:v>
                </c:pt>
                <c:pt idx="7640">
                  <c:v>41</c:v>
                </c:pt>
                <c:pt idx="7641">
                  <c:v>41</c:v>
                </c:pt>
                <c:pt idx="7642">
                  <c:v>43</c:v>
                </c:pt>
                <c:pt idx="7643">
                  <c:v>32</c:v>
                </c:pt>
                <c:pt idx="7644">
                  <c:v>36</c:v>
                </c:pt>
                <c:pt idx="7645">
                  <c:v>51</c:v>
                </c:pt>
                <c:pt idx="7646">
                  <c:v>44</c:v>
                </c:pt>
                <c:pt idx="7647">
                  <c:v>55</c:v>
                </c:pt>
                <c:pt idx="7648">
                  <c:v>54</c:v>
                </c:pt>
                <c:pt idx="7649">
                  <c:v>49</c:v>
                </c:pt>
                <c:pt idx="7650">
                  <c:v>46</c:v>
                </c:pt>
                <c:pt idx="7651">
                  <c:v>55</c:v>
                </c:pt>
                <c:pt idx="7652">
                  <c:v>60</c:v>
                </c:pt>
                <c:pt idx="7653">
                  <c:v>58</c:v>
                </c:pt>
                <c:pt idx="7654">
                  <c:v>53</c:v>
                </c:pt>
                <c:pt idx="7655">
                  <c:v>45</c:v>
                </c:pt>
                <c:pt idx="7656">
                  <c:v>47</c:v>
                </c:pt>
                <c:pt idx="7657">
                  <c:v>58</c:v>
                </c:pt>
                <c:pt idx="7658">
                  <c:v>62</c:v>
                </c:pt>
                <c:pt idx="7659">
                  <c:v>54</c:v>
                </c:pt>
                <c:pt idx="7660">
                  <c:v>51</c:v>
                </c:pt>
                <c:pt idx="7661">
                  <c:v>46</c:v>
                </c:pt>
                <c:pt idx="7662">
                  <c:v>46</c:v>
                </c:pt>
                <c:pt idx="7663">
                  <c:v>54</c:v>
                </c:pt>
                <c:pt idx="7664">
                  <c:v>61</c:v>
                </c:pt>
                <c:pt idx="7665">
                  <c:v>58</c:v>
                </c:pt>
                <c:pt idx="7666">
                  <c:v>53</c:v>
                </c:pt>
                <c:pt idx="7667">
                  <c:v>48</c:v>
                </c:pt>
                <c:pt idx="7668">
                  <c:v>49</c:v>
                </c:pt>
                <c:pt idx="7669">
                  <c:v>57</c:v>
                </c:pt>
                <c:pt idx="7670">
                  <c:v>61</c:v>
                </c:pt>
                <c:pt idx="7671">
                  <c:v>56</c:v>
                </c:pt>
                <c:pt idx="7672">
                  <c:v>50</c:v>
                </c:pt>
                <c:pt idx="7673">
                  <c:v>46</c:v>
                </c:pt>
                <c:pt idx="7674">
                  <c:v>45</c:v>
                </c:pt>
                <c:pt idx="7675">
                  <c:v>58</c:v>
                </c:pt>
                <c:pt idx="7676">
                  <c:v>59</c:v>
                </c:pt>
                <c:pt idx="7677">
                  <c:v>62</c:v>
                </c:pt>
                <c:pt idx="7678">
                  <c:v>54</c:v>
                </c:pt>
                <c:pt idx="7679">
                  <c:v>59</c:v>
                </c:pt>
                <c:pt idx="7680">
                  <c:v>55</c:v>
                </c:pt>
                <c:pt idx="7681">
                  <c:v>66</c:v>
                </c:pt>
                <c:pt idx="7682">
                  <c:v>71</c:v>
                </c:pt>
                <c:pt idx="7683">
                  <c:v>64</c:v>
                </c:pt>
                <c:pt idx="7684">
                  <c:v>55</c:v>
                </c:pt>
                <c:pt idx="7685">
                  <c:v>57</c:v>
                </c:pt>
                <c:pt idx="7686">
                  <c:v>55</c:v>
                </c:pt>
                <c:pt idx="7687">
                  <c:v>67</c:v>
                </c:pt>
                <c:pt idx="7688">
                  <c:v>70</c:v>
                </c:pt>
                <c:pt idx="7689">
                  <c:v>64</c:v>
                </c:pt>
                <c:pt idx="7690">
                  <c:v>55</c:v>
                </c:pt>
                <c:pt idx="7691">
                  <c:v>55</c:v>
                </c:pt>
                <c:pt idx="7692">
                  <c:v>56</c:v>
                </c:pt>
                <c:pt idx="7693">
                  <c:v>67</c:v>
                </c:pt>
                <c:pt idx="7694">
                  <c:v>68</c:v>
                </c:pt>
                <c:pt idx="7695">
                  <c:v>49</c:v>
                </c:pt>
                <c:pt idx="7696">
                  <c:v>45</c:v>
                </c:pt>
                <c:pt idx="7697">
                  <c:v>38</c:v>
                </c:pt>
                <c:pt idx="7698">
                  <c:v>43</c:v>
                </c:pt>
                <c:pt idx="7699">
                  <c:v>59</c:v>
                </c:pt>
                <c:pt idx="7700">
                  <c:v>49</c:v>
                </c:pt>
                <c:pt idx="7701">
                  <c:v>49</c:v>
                </c:pt>
                <c:pt idx="7702">
                  <c:v>45</c:v>
                </c:pt>
                <c:pt idx="7703">
                  <c:v>39</c:v>
                </c:pt>
                <c:pt idx="7704">
                  <c:v>42</c:v>
                </c:pt>
                <c:pt idx="7705">
                  <c:v>56</c:v>
                </c:pt>
                <c:pt idx="7706">
                  <c:v>46</c:v>
                </c:pt>
                <c:pt idx="7707">
                  <c:v>49</c:v>
                </c:pt>
                <c:pt idx="7708">
                  <c:v>49</c:v>
                </c:pt>
                <c:pt idx="7709">
                  <c:v>38</c:v>
                </c:pt>
                <c:pt idx="7710">
                  <c:v>44</c:v>
                </c:pt>
                <c:pt idx="7711">
                  <c:v>58</c:v>
                </c:pt>
                <c:pt idx="7712">
                  <c:v>45</c:v>
                </c:pt>
                <c:pt idx="7713">
                  <c:v>48</c:v>
                </c:pt>
                <c:pt idx="7714">
                  <c:v>49</c:v>
                </c:pt>
                <c:pt idx="7715">
                  <c:v>38</c:v>
                </c:pt>
                <c:pt idx="7716">
                  <c:v>44</c:v>
                </c:pt>
                <c:pt idx="7717">
                  <c:v>57</c:v>
                </c:pt>
                <c:pt idx="7718">
                  <c:v>46</c:v>
                </c:pt>
                <c:pt idx="7719">
                  <c:v>64</c:v>
                </c:pt>
                <c:pt idx="7720">
                  <c:v>54</c:v>
                </c:pt>
                <c:pt idx="7721">
                  <c:v>51</c:v>
                </c:pt>
                <c:pt idx="7722">
                  <c:v>52</c:v>
                </c:pt>
                <c:pt idx="7723">
                  <c:v>63</c:v>
                </c:pt>
                <c:pt idx="7724">
                  <c:v>65</c:v>
                </c:pt>
                <c:pt idx="7725">
                  <c:v>59</c:v>
                </c:pt>
                <c:pt idx="7726">
                  <c:v>56</c:v>
                </c:pt>
                <c:pt idx="7727">
                  <c:v>53</c:v>
                </c:pt>
                <c:pt idx="7728">
                  <c:v>52</c:v>
                </c:pt>
                <c:pt idx="7729">
                  <c:v>60</c:v>
                </c:pt>
                <c:pt idx="7730">
                  <c:v>66</c:v>
                </c:pt>
                <c:pt idx="7731">
                  <c:v>64</c:v>
                </c:pt>
                <c:pt idx="7732">
                  <c:v>55</c:v>
                </c:pt>
                <c:pt idx="7733">
                  <c:v>54</c:v>
                </c:pt>
                <c:pt idx="7734">
                  <c:v>53</c:v>
                </c:pt>
                <c:pt idx="7735">
                  <c:v>60</c:v>
                </c:pt>
                <c:pt idx="7736">
                  <c:v>64</c:v>
                </c:pt>
                <c:pt idx="7737">
                  <c:v>60</c:v>
                </c:pt>
                <c:pt idx="7738">
                  <c:v>58</c:v>
                </c:pt>
                <c:pt idx="7739">
                  <c:v>52</c:v>
                </c:pt>
                <c:pt idx="7740">
                  <c:v>51</c:v>
                </c:pt>
                <c:pt idx="7741">
                  <c:v>59</c:v>
                </c:pt>
                <c:pt idx="7742">
                  <c:v>64</c:v>
                </c:pt>
                <c:pt idx="7743">
                  <c:v>59</c:v>
                </c:pt>
                <c:pt idx="7744">
                  <c:v>54</c:v>
                </c:pt>
                <c:pt idx="7745">
                  <c:v>52</c:v>
                </c:pt>
                <c:pt idx="7746">
                  <c:v>53</c:v>
                </c:pt>
                <c:pt idx="7747">
                  <c:v>64</c:v>
                </c:pt>
                <c:pt idx="7748">
                  <c:v>68</c:v>
                </c:pt>
                <c:pt idx="7749">
                  <c:v>64</c:v>
                </c:pt>
                <c:pt idx="7750">
                  <c:v>62</c:v>
                </c:pt>
                <c:pt idx="7751">
                  <c:v>59</c:v>
                </c:pt>
                <c:pt idx="7752">
                  <c:v>62</c:v>
                </c:pt>
                <c:pt idx="7753">
                  <c:v>71</c:v>
                </c:pt>
                <c:pt idx="7754">
                  <c:v>72</c:v>
                </c:pt>
                <c:pt idx="7755">
                  <c:v>68</c:v>
                </c:pt>
                <c:pt idx="7756">
                  <c:v>62</c:v>
                </c:pt>
                <c:pt idx="7757">
                  <c:v>63</c:v>
                </c:pt>
                <c:pt idx="7758">
                  <c:v>64</c:v>
                </c:pt>
                <c:pt idx="7759">
                  <c:v>71</c:v>
                </c:pt>
                <c:pt idx="7760">
                  <c:v>78</c:v>
                </c:pt>
                <c:pt idx="7761">
                  <c:v>71</c:v>
                </c:pt>
                <c:pt idx="7762">
                  <c:v>59</c:v>
                </c:pt>
                <c:pt idx="7763">
                  <c:v>62</c:v>
                </c:pt>
                <c:pt idx="7764">
                  <c:v>62</c:v>
                </c:pt>
                <c:pt idx="7765">
                  <c:v>74</c:v>
                </c:pt>
                <c:pt idx="7766">
                  <c:v>74</c:v>
                </c:pt>
                <c:pt idx="7767">
                  <c:v>52</c:v>
                </c:pt>
                <c:pt idx="7768">
                  <c:v>50</c:v>
                </c:pt>
                <c:pt idx="7769">
                  <c:v>44</c:v>
                </c:pt>
                <c:pt idx="7770">
                  <c:v>49</c:v>
                </c:pt>
                <c:pt idx="7771">
                  <c:v>60</c:v>
                </c:pt>
                <c:pt idx="7772">
                  <c:v>54</c:v>
                </c:pt>
                <c:pt idx="7773">
                  <c:v>52</c:v>
                </c:pt>
                <c:pt idx="7774">
                  <c:v>53</c:v>
                </c:pt>
                <c:pt idx="7775">
                  <c:v>43</c:v>
                </c:pt>
                <c:pt idx="7776">
                  <c:v>34</c:v>
                </c:pt>
                <c:pt idx="7777">
                  <c:v>36</c:v>
                </c:pt>
                <c:pt idx="7778">
                  <c:v>32</c:v>
                </c:pt>
                <c:pt idx="7779">
                  <c:v>36</c:v>
                </c:pt>
                <c:pt idx="7780">
                  <c:v>43</c:v>
                </c:pt>
                <c:pt idx="7781">
                  <c:v>38</c:v>
                </c:pt>
                <c:pt idx="7782">
                  <c:v>33</c:v>
                </c:pt>
                <c:pt idx="7783">
                  <c:v>39</c:v>
                </c:pt>
                <c:pt idx="7784">
                  <c:v>32</c:v>
                </c:pt>
                <c:pt idx="7785">
                  <c:v>32</c:v>
                </c:pt>
                <c:pt idx="7786">
                  <c:v>43</c:v>
                </c:pt>
                <c:pt idx="7787">
                  <c:v>36</c:v>
                </c:pt>
                <c:pt idx="7788">
                  <c:v>40</c:v>
                </c:pt>
                <c:pt idx="7789">
                  <c:v>35</c:v>
                </c:pt>
                <c:pt idx="7790">
                  <c:v>27</c:v>
                </c:pt>
                <c:pt idx="7791">
                  <c:v>31</c:v>
                </c:pt>
                <c:pt idx="7792">
                  <c:v>43</c:v>
                </c:pt>
                <c:pt idx="7793">
                  <c:v>36</c:v>
                </c:pt>
                <c:pt idx="7794">
                  <c:v>33</c:v>
                </c:pt>
                <c:pt idx="7795">
                  <c:v>35</c:v>
                </c:pt>
                <c:pt idx="7796">
                  <c:v>28</c:v>
                </c:pt>
                <c:pt idx="7797">
                  <c:v>31</c:v>
                </c:pt>
                <c:pt idx="7798">
                  <c:v>44</c:v>
                </c:pt>
                <c:pt idx="7799">
                  <c:v>39</c:v>
                </c:pt>
                <c:pt idx="7800">
                  <c:v>44</c:v>
                </c:pt>
                <c:pt idx="7801">
                  <c:v>37</c:v>
                </c:pt>
                <c:pt idx="7802">
                  <c:v>36</c:v>
                </c:pt>
                <c:pt idx="7803">
                  <c:v>33</c:v>
                </c:pt>
                <c:pt idx="7804">
                  <c:v>47</c:v>
                </c:pt>
                <c:pt idx="7805">
                  <c:v>44</c:v>
                </c:pt>
                <c:pt idx="7806">
                  <c:v>47</c:v>
                </c:pt>
                <c:pt idx="7807">
                  <c:v>41</c:v>
                </c:pt>
                <c:pt idx="7808">
                  <c:v>37</c:v>
                </c:pt>
                <c:pt idx="7809">
                  <c:v>38</c:v>
                </c:pt>
                <c:pt idx="7810">
                  <c:v>45</c:v>
                </c:pt>
                <c:pt idx="7811">
                  <c:v>46</c:v>
                </c:pt>
                <c:pt idx="7812">
                  <c:v>44</c:v>
                </c:pt>
                <c:pt idx="7813">
                  <c:v>41</c:v>
                </c:pt>
                <c:pt idx="7814">
                  <c:v>35</c:v>
                </c:pt>
                <c:pt idx="7815">
                  <c:v>35</c:v>
                </c:pt>
                <c:pt idx="7816">
                  <c:v>46</c:v>
                </c:pt>
                <c:pt idx="7817">
                  <c:v>47</c:v>
                </c:pt>
                <c:pt idx="7818">
                  <c:v>41</c:v>
                </c:pt>
                <c:pt idx="7819">
                  <c:v>37</c:v>
                </c:pt>
                <c:pt idx="7820">
                  <c:v>37</c:v>
                </c:pt>
                <c:pt idx="7821">
                  <c:v>40</c:v>
                </c:pt>
                <c:pt idx="7822">
                  <c:v>43</c:v>
                </c:pt>
                <c:pt idx="7823">
                  <c:v>48</c:v>
                </c:pt>
                <c:pt idx="7824">
                  <c:v>39</c:v>
                </c:pt>
                <c:pt idx="7825">
                  <c:v>43</c:v>
                </c:pt>
                <c:pt idx="7826">
                  <c:v>36</c:v>
                </c:pt>
                <c:pt idx="7827">
                  <c:v>34</c:v>
                </c:pt>
                <c:pt idx="7828">
                  <c:v>44</c:v>
                </c:pt>
                <c:pt idx="7829">
                  <c:v>45</c:v>
                </c:pt>
                <c:pt idx="7830">
                  <c:v>51</c:v>
                </c:pt>
                <c:pt idx="7831">
                  <c:v>50</c:v>
                </c:pt>
                <c:pt idx="7832">
                  <c:v>46</c:v>
                </c:pt>
                <c:pt idx="7833">
                  <c:v>40</c:v>
                </c:pt>
                <c:pt idx="7834">
                  <c:v>43</c:v>
                </c:pt>
                <c:pt idx="7835">
                  <c:v>41</c:v>
                </c:pt>
                <c:pt idx="7836">
                  <c:v>47</c:v>
                </c:pt>
                <c:pt idx="7837">
                  <c:v>53</c:v>
                </c:pt>
                <c:pt idx="7838">
                  <c:v>48</c:v>
                </c:pt>
                <c:pt idx="7839">
                  <c:v>43</c:v>
                </c:pt>
                <c:pt idx="7840">
                  <c:v>42</c:v>
                </c:pt>
                <c:pt idx="7841">
                  <c:v>41</c:v>
                </c:pt>
                <c:pt idx="7842">
                  <c:v>48</c:v>
                </c:pt>
                <c:pt idx="7843">
                  <c:v>48</c:v>
                </c:pt>
                <c:pt idx="7844">
                  <c:v>20</c:v>
                </c:pt>
                <c:pt idx="7845">
                  <c:v>26</c:v>
                </c:pt>
                <c:pt idx="7846">
                  <c:v>27</c:v>
                </c:pt>
                <c:pt idx="7847">
                  <c:v>27</c:v>
                </c:pt>
                <c:pt idx="7848">
                  <c:v>26</c:v>
                </c:pt>
                <c:pt idx="7849">
                  <c:v>25</c:v>
                </c:pt>
                <c:pt idx="7850">
                  <c:v>20</c:v>
                </c:pt>
                <c:pt idx="7851">
                  <c:v>23</c:v>
                </c:pt>
                <c:pt idx="7852">
                  <c:v>27</c:v>
                </c:pt>
                <c:pt idx="7853">
                  <c:v>26</c:v>
                </c:pt>
                <c:pt idx="7854">
                  <c:v>28</c:v>
                </c:pt>
                <c:pt idx="7855">
                  <c:v>26</c:v>
                </c:pt>
                <c:pt idx="7856">
                  <c:v>20</c:v>
                </c:pt>
                <c:pt idx="7857">
                  <c:v>30</c:v>
                </c:pt>
                <c:pt idx="7858">
                  <c:v>23</c:v>
                </c:pt>
                <c:pt idx="7859">
                  <c:v>30</c:v>
                </c:pt>
                <c:pt idx="7860">
                  <c:v>35</c:v>
                </c:pt>
                <c:pt idx="7861">
                  <c:v>29</c:v>
                </c:pt>
                <c:pt idx="7862">
                  <c:v>23</c:v>
                </c:pt>
                <c:pt idx="7863">
                  <c:v>29</c:v>
                </c:pt>
                <c:pt idx="7864">
                  <c:v>24</c:v>
                </c:pt>
                <c:pt idx="7865">
                  <c:v>28</c:v>
                </c:pt>
                <c:pt idx="7866">
                  <c:v>34</c:v>
                </c:pt>
                <c:pt idx="7867">
                  <c:v>27</c:v>
                </c:pt>
                <c:pt idx="7868">
                  <c:v>24</c:v>
                </c:pt>
                <c:pt idx="7869">
                  <c:v>30</c:v>
                </c:pt>
                <c:pt idx="7870">
                  <c:v>23</c:v>
                </c:pt>
                <c:pt idx="7871">
                  <c:v>31</c:v>
                </c:pt>
                <c:pt idx="7872">
                  <c:v>35</c:v>
                </c:pt>
                <c:pt idx="7873">
                  <c:v>32</c:v>
                </c:pt>
                <c:pt idx="7874">
                  <c:v>28</c:v>
                </c:pt>
                <c:pt idx="7875">
                  <c:v>33</c:v>
                </c:pt>
                <c:pt idx="7876">
                  <c:v>27</c:v>
                </c:pt>
                <c:pt idx="7877">
                  <c:v>26</c:v>
                </c:pt>
                <c:pt idx="7878">
                  <c:v>29</c:v>
                </c:pt>
                <c:pt idx="7879">
                  <c:v>38</c:v>
                </c:pt>
                <c:pt idx="7880">
                  <c:v>29</c:v>
                </c:pt>
                <c:pt idx="7881">
                  <c:v>32</c:v>
                </c:pt>
                <c:pt idx="7882">
                  <c:v>29</c:v>
                </c:pt>
                <c:pt idx="7883">
                  <c:v>28</c:v>
                </c:pt>
                <c:pt idx="7884">
                  <c:v>33</c:v>
                </c:pt>
                <c:pt idx="7885">
                  <c:v>36</c:v>
                </c:pt>
                <c:pt idx="7886">
                  <c:v>27</c:v>
                </c:pt>
                <c:pt idx="7887">
                  <c:v>33</c:v>
                </c:pt>
                <c:pt idx="7888">
                  <c:v>29</c:v>
                </c:pt>
                <c:pt idx="7889">
                  <c:v>30</c:v>
                </c:pt>
                <c:pt idx="7890">
                  <c:v>35</c:v>
                </c:pt>
                <c:pt idx="7891">
                  <c:v>39</c:v>
                </c:pt>
                <c:pt idx="7892">
                  <c:v>33</c:v>
                </c:pt>
                <c:pt idx="7893">
                  <c:v>32</c:v>
                </c:pt>
                <c:pt idx="7894">
                  <c:v>36</c:v>
                </c:pt>
                <c:pt idx="7895">
                  <c:v>37</c:v>
                </c:pt>
                <c:pt idx="7896">
                  <c:v>36</c:v>
                </c:pt>
                <c:pt idx="7897">
                  <c:v>42</c:v>
                </c:pt>
                <c:pt idx="7898">
                  <c:v>31</c:v>
                </c:pt>
                <c:pt idx="7899">
                  <c:v>29</c:v>
                </c:pt>
                <c:pt idx="7900">
                  <c:v>39</c:v>
                </c:pt>
                <c:pt idx="7901">
                  <c:v>36</c:v>
                </c:pt>
                <c:pt idx="7902">
                  <c:v>35</c:v>
                </c:pt>
                <c:pt idx="7903">
                  <c:v>43</c:v>
                </c:pt>
                <c:pt idx="7904">
                  <c:v>34</c:v>
                </c:pt>
                <c:pt idx="7905">
                  <c:v>31</c:v>
                </c:pt>
                <c:pt idx="7906">
                  <c:v>34</c:v>
                </c:pt>
                <c:pt idx="7907">
                  <c:v>36</c:v>
                </c:pt>
                <c:pt idx="7908">
                  <c:v>30</c:v>
                </c:pt>
                <c:pt idx="7909">
                  <c:v>44</c:v>
                </c:pt>
                <c:pt idx="7910">
                  <c:v>32</c:v>
                </c:pt>
                <c:pt idx="7911">
                  <c:v>34</c:v>
                </c:pt>
                <c:pt idx="7912">
                  <c:v>38</c:v>
                </c:pt>
                <c:pt idx="7913">
                  <c:v>36</c:v>
                </c:pt>
                <c:pt idx="7914">
                  <c:v>30</c:v>
                </c:pt>
                <c:pt idx="7915">
                  <c:v>41</c:v>
                </c:pt>
                <c:pt idx="7916">
                  <c:v>30</c:v>
                </c:pt>
                <c:pt idx="7917">
                  <c:v>33</c:v>
                </c:pt>
                <c:pt idx="7918">
                  <c:v>33</c:v>
                </c:pt>
                <c:pt idx="7919">
                  <c:v>35</c:v>
                </c:pt>
                <c:pt idx="7920">
                  <c:v>38</c:v>
                </c:pt>
                <c:pt idx="7921">
                  <c:v>36</c:v>
                </c:pt>
                <c:pt idx="7922">
                  <c:v>28</c:v>
                </c:pt>
                <c:pt idx="7923">
                  <c:v>36</c:v>
                </c:pt>
                <c:pt idx="7924">
                  <c:v>40</c:v>
                </c:pt>
                <c:pt idx="7925">
                  <c:v>39</c:v>
                </c:pt>
                <c:pt idx="7926">
                  <c:v>42</c:v>
                </c:pt>
                <c:pt idx="7927">
                  <c:v>33</c:v>
                </c:pt>
                <c:pt idx="7928">
                  <c:v>36</c:v>
                </c:pt>
                <c:pt idx="7929">
                  <c:v>39</c:v>
                </c:pt>
                <c:pt idx="7930">
                  <c:v>47</c:v>
                </c:pt>
                <c:pt idx="7931">
                  <c:v>48</c:v>
                </c:pt>
                <c:pt idx="7932">
                  <c:v>51</c:v>
                </c:pt>
                <c:pt idx="7933">
                  <c:v>41</c:v>
                </c:pt>
                <c:pt idx="7934">
                  <c:v>40</c:v>
                </c:pt>
                <c:pt idx="7935">
                  <c:v>51</c:v>
                </c:pt>
                <c:pt idx="7936">
                  <c:v>46</c:v>
                </c:pt>
                <c:pt idx="7937">
                  <c:v>48</c:v>
                </c:pt>
                <c:pt idx="7938">
                  <c:v>47</c:v>
                </c:pt>
                <c:pt idx="7939">
                  <c:v>62</c:v>
                </c:pt>
                <c:pt idx="7940">
                  <c:v>44</c:v>
                </c:pt>
                <c:pt idx="7941">
                  <c:v>51</c:v>
                </c:pt>
                <c:pt idx="7942">
                  <c:v>46</c:v>
                </c:pt>
                <c:pt idx="7943">
                  <c:v>42</c:v>
                </c:pt>
                <c:pt idx="7944">
                  <c:v>49</c:v>
                </c:pt>
                <c:pt idx="7945">
                  <c:v>58</c:v>
                </c:pt>
                <c:pt idx="7946">
                  <c:v>41</c:v>
                </c:pt>
                <c:pt idx="7947">
                  <c:v>50</c:v>
                </c:pt>
                <c:pt idx="7948">
                  <c:v>42</c:v>
                </c:pt>
                <c:pt idx="7949">
                  <c:v>41</c:v>
                </c:pt>
                <c:pt idx="7950">
                  <c:v>44</c:v>
                </c:pt>
                <c:pt idx="7951">
                  <c:v>60</c:v>
                </c:pt>
                <c:pt idx="7952">
                  <c:v>41</c:v>
                </c:pt>
                <c:pt idx="7953">
                  <c:v>49</c:v>
                </c:pt>
                <c:pt idx="7954">
                  <c:v>46</c:v>
                </c:pt>
                <c:pt idx="7955">
                  <c:v>46</c:v>
                </c:pt>
                <c:pt idx="7956">
                  <c:v>44</c:v>
                </c:pt>
                <c:pt idx="7957">
                  <c:v>56</c:v>
                </c:pt>
                <c:pt idx="7958">
                  <c:v>45</c:v>
                </c:pt>
                <c:pt idx="7959">
                  <c:v>47</c:v>
                </c:pt>
                <c:pt idx="7960">
                  <c:v>51</c:v>
                </c:pt>
                <c:pt idx="7961">
                  <c:v>52</c:v>
                </c:pt>
                <c:pt idx="7962">
                  <c:v>59</c:v>
                </c:pt>
                <c:pt idx="7963">
                  <c:v>60</c:v>
                </c:pt>
                <c:pt idx="7964">
                  <c:v>40</c:v>
                </c:pt>
                <c:pt idx="7965">
                  <c:v>42</c:v>
                </c:pt>
                <c:pt idx="7966">
                  <c:v>39</c:v>
                </c:pt>
                <c:pt idx="7967">
                  <c:v>39</c:v>
                </c:pt>
                <c:pt idx="7968">
                  <c:v>43</c:v>
                </c:pt>
                <c:pt idx="7969">
                  <c:v>51</c:v>
                </c:pt>
                <c:pt idx="7970">
                  <c:v>36</c:v>
                </c:pt>
                <c:pt idx="7971">
                  <c:v>39</c:v>
                </c:pt>
                <c:pt idx="7972">
                  <c:v>42</c:v>
                </c:pt>
                <c:pt idx="7973">
                  <c:v>42</c:v>
                </c:pt>
                <c:pt idx="7974">
                  <c:v>50</c:v>
                </c:pt>
                <c:pt idx="7975">
                  <c:v>46</c:v>
                </c:pt>
                <c:pt idx="7976">
                  <c:v>39</c:v>
                </c:pt>
                <c:pt idx="7977">
                  <c:v>46</c:v>
                </c:pt>
                <c:pt idx="7978">
                  <c:v>40</c:v>
                </c:pt>
                <c:pt idx="7979">
                  <c:v>37</c:v>
                </c:pt>
                <c:pt idx="7980">
                  <c:v>51</c:v>
                </c:pt>
                <c:pt idx="7981">
                  <c:v>56</c:v>
                </c:pt>
                <c:pt idx="7982">
                  <c:v>40</c:v>
                </c:pt>
                <c:pt idx="7983">
                  <c:v>46</c:v>
                </c:pt>
                <c:pt idx="7984">
                  <c:v>44</c:v>
                </c:pt>
                <c:pt idx="7985">
                  <c:v>40</c:v>
                </c:pt>
                <c:pt idx="7986">
                  <c:v>43</c:v>
                </c:pt>
                <c:pt idx="7987">
                  <c:v>50</c:v>
                </c:pt>
                <c:pt idx="7988">
                  <c:v>26</c:v>
                </c:pt>
                <c:pt idx="7989">
                  <c:v>35</c:v>
                </c:pt>
                <c:pt idx="7990">
                  <c:v>36</c:v>
                </c:pt>
                <c:pt idx="7991">
                  <c:v>33</c:v>
                </c:pt>
                <c:pt idx="7992">
                  <c:v>36</c:v>
                </c:pt>
                <c:pt idx="7993">
                  <c:v>29</c:v>
                </c:pt>
                <c:pt idx="7994">
                  <c:v>28</c:v>
                </c:pt>
                <c:pt idx="7995">
                  <c:v>30</c:v>
                </c:pt>
                <c:pt idx="7996">
                  <c:v>33</c:v>
                </c:pt>
                <c:pt idx="7997">
                  <c:v>34</c:v>
                </c:pt>
                <c:pt idx="7998">
                  <c:v>40</c:v>
                </c:pt>
                <c:pt idx="7999">
                  <c:v>32</c:v>
                </c:pt>
                <c:pt idx="8000">
                  <c:v>24</c:v>
                </c:pt>
                <c:pt idx="8001">
                  <c:v>36</c:v>
                </c:pt>
                <c:pt idx="8002">
                  <c:v>33</c:v>
                </c:pt>
                <c:pt idx="8003">
                  <c:v>36</c:v>
                </c:pt>
                <c:pt idx="8004">
                  <c:v>36</c:v>
                </c:pt>
                <c:pt idx="8005">
                  <c:v>33</c:v>
                </c:pt>
                <c:pt idx="8006">
                  <c:v>31</c:v>
                </c:pt>
                <c:pt idx="8007">
                  <c:v>34</c:v>
                </c:pt>
                <c:pt idx="8008">
                  <c:v>38</c:v>
                </c:pt>
                <c:pt idx="8009">
                  <c:v>31</c:v>
                </c:pt>
                <c:pt idx="8010">
                  <c:v>38</c:v>
                </c:pt>
                <c:pt idx="8011">
                  <c:v>49</c:v>
                </c:pt>
                <c:pt idx="8012">
                  <c:v>32</c:v>
                </c:pt>
                <c:pt idx="8013">
                  <c:v>34</c:v>
                </c:pt>
                <c:pt idx="8014">
                  <c:v>36</c:v>
                </c:pt>
                <c:pt idx="8015">
                  <c:v>33</c:v>
                </c:pt>
                <c:pt idx="8016">
                  <c:v>38</c:v>
                </c:pt>
                <c:pt idx="8017">
                  <c:v>43</c:v>
                </c:pt>
                <c:pt idx="8018">
                  <c:v>36</c:v>
                </c:pt>
                <c:pt idx="8019">
                  <c:v>35</c:v>
                </c:pt>
                <c:pt idx="8020">
                  <c:v>35</c:v>
                </c:pt>
                <c:pt idx="8021">
                  <c:v>32</c:v>
                </c:pt>
                <c:pt idx="8022">
                  <c:v>39</c:v>
                </c:pt>
                <c:pt idx="8023">
                  <c:v>48</c:v>
                </c:pt>
                <c:pt idx="8024">
                  <c:v>30</c:v>
                </c:pt>
                <c:pt idx="8025">
                  <c:v>37</c:v>
                </c:pt>
                <c:pt idx="8026">
                  <c:v>33</c:v>
                </c:pt>
                <c:pt idx="8027">
                  <c:v>29</c:v>
                </c:pt>
                <c:pt idx="8028">
                  <c:v>38</c:v>
                </c:pt>
                <c:pt idx="8029">
                  <c:v>51</c:v>
                </c:pt>
                <c:pt idx="8030">
                  <c:v>36</c:v>
                </c:pt>
                <c:pt idx="8031">
                  <c:v>41</c:v>
                </c:pt>
                <c:pt idx="8032">
                  <c:v>34</c:v>
                </c:pt>
                <c:pt idx="8033">
                  <c:v>36</c:v>
                </c:pt>
                <c:pt idx="8034">
                  <c:v>43</c:v>
                </c:pt>
                <c:pt idx="8035">
                  <c:v>46</c:v>
                </c:pt>
                <c:pt idx="8036">
                  <c:v>38</c:v>
                </c:pt>
                <c:pt idx="8037">
                  <c:v>39</c:v>
                </c:pt>
                <c:pt idx="8038">
                  <c:v>38</c:v>
                </c:pt>
                <c:pt idx="8039">
                  <c:v>39</c:v>
                </c:pt>
                <c:pt idx="8040">
                  <c:v>44</c:v>
                </c:pt>
                <c:pt idx="8041">
                  <c:v>49</c:v>
                </c:pt>
                <c:pt idx="8042">
                  <c:v>36</c:v>
                </c:pt>
                <c:pt idx="8043">
                  <c:v>43</c:v>
                </c:pt>
                <c:pt idx="8044">
                  <c:v>33</c:v>
                </c:pt>
                <c:pt idx="8045">
                  <c:v>33</c:v>
                </c:pt>
                <c:pt idx="8046">
                  <c:v>46</c:v>
                </c:pt>
                <c:pt idx="8047">
                  <c:v>46</c:v>
                </c:pt>
                <c:pt idx="8048">
                  <c:v>40</c:v>
                </c:pt>
                <c:pt idx="8049">
                  <c:v>42</c:v>
                </c:pt>
                <c:pt idx="8050">
                  <c:v>35</c:v>
                </c:pt>
                <c:pt idx="8051">
                  <c:v>33</c:v>
                </c:pt>
                <c:pt idx="8052">
                  <c:v>46</c:v>
                </c:pt>
                <c:pt idx="8053">
                  <c:v>49</c:v>
                </c:pt>
                <c:pt idx="8054">
                  <c:v>39</c:v>
                </c:pt>
                <c:pt idx="8055">
                  <c:v>42</c:v>
                </c:pt>
                <c:pt idx="8056">
                  <c:v>39</c:v>
                </c:pt>
                <c:pt idx="8057">
                  <c:v>35</c:v>
                </c:pt>
                <c:pt idx="8058">
                  <c:v>43</c:v>
                </c:pt>
                <c:pt idx="8059">
                  <c:v>44</c:v>
                </c:pt>
                <c:pt idx="8060">
                  <c:v>36</c:v>
                </c:pt>
                <c:pt idx="8061">
                  <c:v>31</c:v>
                </c:pt>
                <c:pt idx="8062">
                  <c:v>24</c:v>
                </c:pt>
                <c:pt idx="8063">
                  <c:v>27</c:v>
                </c:pt>
                <c:pt idx="8064">
                  <c:v>26</c:v>
                </c:pt>
                <c:pt idx="8065">
                  <c:v>24</c:v>
                </c:pt>
                <c:pt idx="8066">
                  <c:v>19</c:v>
                </c:pt>
                <c:pt idx="8067">
                  <c:v>23</c:v>
                </c:pt>
                <c:pt idx="8068">
                  <c:v>27</c:v>
                </c:pt>
                <c:pt idx="8069">
                  <c:v>28</c:v>
                </c:pt>
                <c:pt idx="8070">
                  <c:v>26</c:v>
                </c:pt>
                <c:pt idx="8071">
                  <c:v>26</c:v>
                </c:pt>
                <c:pt idx="8072">
                  <c:v>21</c:v>
                </c:pt>
                <c:pt idx="8073">
                  <c:v>31</c:v>
                </c:pt>
                <c:pt idx="8074">
                  <c:v>20</c:v>
                </c:pt>
                <c:pt idx="8075">
                  <c:v>26</c:v>
                </c:pt>
                <c:pt idx="8076">
                  <c:v>29</c:v>
                </c:pt>
                <c:pt idx="8077">
                  <c:v>27</c:v>
                </c:pt>
                <c:pt idx="8078">
                  <c:v>13</c:v>
                </c:pt>
                <c:pt idx="8079">
                  <c:v>21</c:v>
                </c:pt>
                <c:pt idx="8080">
                  <c:v>20</c:v>
                </c:pt>
                <c:pt idx="8081">
                  <c:v>20</c:v>
                </c:pt>
                <c:pt idx="8082">
                  <c:v>26</c:v>
                </c:pt>
                <c:pt idx="8083">
                  <c:v>22</c:v>
                </c:pt>
                <c:pt idx="8084">
                  <c:v>13</c:v>
                </c:pt>
                <c:pt idx="8085">
                  <c:v>22</c:v>
                </c:pt>
                <c:pt idx="8086">
                  <c:v>19</c:v>
                </c:pt>
                <c:pt idx="8087">
                  <c:v>27</c:v>
                </c:pt>
                <c:pt idx="8088">
                  <c:v>38</c:v>
                </c:pt>
                <c:pt idx="8089">
                  <c:v>34</c:v>
                </c:pt>
                <c:pt idx="8090">
                  <c:v>30</c:v>
                </c:pt>
                <c:pt idx="8091">
                  <c:v>40</c:v>
                </c:pt>
                <c:pt idx="8092">
                  <c:v>30</c:v>
                </c:pt>
                <c:pt idx="8093">
                  <c:v>29</c:v>
                </c:pt>
                <c:pt idx="8094">
                  <c:v>40</c:v>
                </c:pt>
                <c:pt idx="8095">
                  <c:v>42</c:v>
                </c:pt>
                <c:pt idx="8096">
                  <c:v>34</c:v>
                </c:pt>
                <c:pt idx="8097">
                  <c:v>34</c:v>
                </c:pt>
                <c:pt idx="8098">
                  <c:v>33</c:v>
                </c:pt>
                <c:pt idx="8099">
                  <c:v>32</c:v>
                </c:pt>
                <c:pt idx="8100">
                  <c:v>39</c:v>
                </c:pt>
                <c:pt idx="8101">
                  <c:v>47</c:v>
                </c:pt>
                <c:pt idx="8102">
                  <c:v>34</c:v>
                </c:pt>
                <c:pt idx="8103">
                  <c:v>43</c:v>
                </c:pt>
                <c:pt idx="8104">
                  <c:v>35</c:v>
                </c:pt>
                <c:pt idx="8105">
                  <c:v>38</c:v>
                </c:pt>
                <c:pt idx="8106">
                  <c:v>43</c:v>
                </c:pt>
                <c:pt idx="8107">
                  <c:v>43</c:v>
                </c:pt>
                <c:pt idx="8108">
                  <c:v>38</c:v>
                </c:pt>
                <c:pt idx="8109">
                  <c:v>38</c:v>
                </c:pt>
                <c:pt idx="8110">
                  <c:v>47</c:v>
                </c:pt>
                <c:pt idx="8111">
                  <c:v>41</c:v>
                </c:pt>
                <c:pt idx="8112">
                  <c:v>37</c:v>
                </c:pt>
                <c:pt idx="8113">
                  <c:v>33</c:v>
                </c:pt>
                <c:pt idx="8114">
                  <c:v>30</c:v>
                </c:pt>
                <c:pt idx="8115">
                  <c:v>29</c:v>
                </c:pt>
                <c:pt idx="8116">
                  <c:v>32</c:v>
                </c:pt>
                <c:pt idx="8117">
                  <c:v>30</c:v>
                </c:pt>
                <c:pt idx="8118">
                  <c:v>30</c:v>
                </c:pt>
                <c:pt idx="8119">
                  <c:v>39</c:v>
                </c:pt>
                <c:pt idx="8120">
                  <c:v>31</c:v>
                </c:pt>
                <c:pt idx="8121">
                  <c:v>27</c:v>
                </c:pt>
                <c:pt idx="8122">
                  <c:v>51</c:v>
                </c:pt>
                <c:pt idx="8123">
                  <c:v>50</c:v>
                </c:pt>
                <c:pt idx="8124">
                  <c:v>46</c:v>
                </c:pt>
                <c:pt idx="8125">
                  <c:v>51</c:v>
                </c:pt>
                <c:pt idx="8126">
                  <c:v>46</c:v>
                </c:pt>
                <c:pt idx="8127">
                  <c:v>39</c:v>
                </c:pt>
                <c:pt idx="8128">
                  <c:v>46</c:v>
                </c:pt>
                <c:pt idx="8129">
                  <c:v>44</c:v>
                </c:pt>
                <c:pt idx="8130">
                  <c:v>47</c:v>
                </c:pt>
                <c:pt idx="8131">
                  <c:v>54</c:v>
                </c:pt>
                <c:pt idx="8132">
                  <c:v>34</c:v>
                </c:pt>
                <c:pt idx="8133">
                  <c:v>34</c:v>
                </c:pt>
                <c:pt idx="8134">
                  <c:v>28</c:v>
                </c:pt>
                <c:pt idx="8135">
                  <c:v>28</c:v>
                </c:pt>
                <c:pt idx="8136">
                  <c:v>42</c:v>
                </c:pt>
                <c:pt idx="8137">
                  <c:v>32</c:v>
                </c:pt>
                <c:pt idx="8138">
                  <c:v>32</c:v>
                </c:pt>
                <c:pt idx="8139">
                  <c:v>32</c:v>
                </c:pt>
                <c:pt idx="8140">
                  <c:v>25</c:v>
                </c:pt>
                <c:pt idx="8141">
                  <c:v>28</c:v>
                </c:pt>
                <c:pt idx="8142">
                  <c:v>39</c:v>
                </c:pt>
                <c:pt idx="8143">
                  <c:v>30</c:v>
                </c:pt>
                <c:pt idx="8144">
                  <c:v>39</c:v>
                </c:pt>
                <c:pt idx="8145">
                  <c:v>33</c:v>
                </c:pt>
                <c:pt idx="8146">
                  <c:v>29</c:v>
                </c:pt>
                <c:pt idx="8147">
                  <c:v>32</c:v>
                </c:pt>
                <c:pt idx="8148">
                  <c:v>41</c:v>
                </c:pt>
                <c:pt idx="8149">
                  <c:v>38</c:v>
                </c:pt>
                <c:pt idx="8150">
                  <c:v>35</c:v>
                </c:pt>
                <c:pt idx="8151">
                  <c:v>37</c:v>
                </c:pt>
                <c:pt idx="8152">
                  <c:v>27</c:v>
                </c:pt>
                <c:pt idx="8153">
                  <c:v>36</c:v>
                </c:pt>
                <c:pt idx="8154">
                  <c:v>45</c:v>
                </c:pt>
                <c:pt idx="8155">
                  <c:v>39</c:v>
                </c:pt>
                <c:pt idx="8156">
                  <c:v>44</c:v>
                </c:pt>
                <c:pt idx="8157">
                  <c:v>40</c:v>
                </c:pt>
                <c:pt idx="8158">
                  <c:v>38</c:v>
                </c:pt>
                <c:pt idx="8159">
                  <c:v>42</c:v>
                </c:pt>
                <c:pt idx="8160">
                  <c:v>51</c:v>
                </c:pt>
                <c:pt idx="8161">
                  <c:v>51</c:v>
                </c:pt>
                <c:pt idx="8162">
                  <c:v>49</c:v>
                </c:pt>
                <c:pt idx="8163">
                  <c:v>41</c:v>
                </c:pt>
                <c:pt idx="8164">
                  <c:v>42</c:v>
                </c:pt>
                <c:pt idx="8165">
                  <c:v>43</c:v>
                </c:pt>
                <c:pt idx="8166">
                  <c:v>43</c:v>
                </c:pt>
                <c:pt idx="8167">
                  <c:v>52</c:v>
                </c:pt>
                <c:pt idx="8168">
                  <c:v>49</c:v>
                </c:pt>
                <c:pt idx="8169">
                  <c:v>45</c:v>
                </c:pt>
                <c:pt idx="8170">
                  <c:v>43</c:v>
                </c:pt>
                <c:pt idx="8171">
                  <c:v>39</c:v>
                </c:pt>
                <c:pt idx="8172">
                  <c:v>50</c:v>
                </c:pt>
                <c:pt idx="8173">
                  <c:v>50</c:v>
                </c:pt>
                <c:pt idx="8174">
                  <c:v>51</c:v>
                </c:pt>
                <c:pt idx="8175">
                  <c:v>44</c:v>
                </c:pt>
                <c:pt idx="8176">
                  <c:v>38</c:v>
                </c:pt>
                <c:pt idx="8177">
                  <c:v>43</c:v>
                </c:pt>
                <c:pt idx="8178">
                  <c:v>46</c:v>
                </c:pt>
                <c:pt idx="8179">
                  <c:v>49</c:v>
                </c:pt>
                <c:pt idx="8180">
                  <c:v>46</c:v>
                </c:pt>
                <c:pt idx="8181">
                  <c:v>40</c:v>
                </c:pt>
                <c:pt idx="8182">
                  <c:v>32</c:v>
                </c:pt>
                <c:pt idx="8183">
                  <c:v>32</c:v>
                </c:pt>
                <c:pt idx="8184">
                  <c:v>36</c:v>
                </c:pt>
                <c:pt idx="8185">
                  <c:v>48</c:v>
                </c:pt>
                <c:pt idx="8186">
                  <c:v>47</c:v>
                </c:pt>
                <c:pt idx="8187">
                  <c:v>35</c:v>
                </c:pt>
                <c:pt idx="8188">
                  <c:v>38</c:v>
                </c:pt>
                <c:pt idx="8189">
                  <c:v>40</c:v>
                </c:pt>
                <c:pt idx="8190">
                  <c:v>43</c:v>
                </c:pt>
                <c:pt idx="8191">
                  <c:v>42</c:v>
                </c:pt>
                <c:pt idx="8192">
                  <c:v>48</c:v>
                </c:pt>
                <c:pt idx="8193">
                  <c:v>43</c:v>
                </c:pt>
                <c:pt idx="8194">
                  <c:v>47</c:v>
                </c:pt>
                <c:pt idx="8195">
                  <c:v>43</c:v>
                </c:pt>
                <c:pt idx="8196">
                  <c:v>51</c:v>
                </c:pt>
                <c:pt idx="8197">
                  <c:v>53</c:v>
                </c:pt>
                <c:pt idx="8198">
                  <c:v>53</c:v>
                </c:pt>
                <c:pt idx="8199">
                  <c:v>47</c:v>
                </c:pt>
                <c:pt idx="8200">
                  <c:v>44</c:v>
                </c:pt>
                <c:pt idx="8201">
                  <c:v>40</c:v>
                </c:pt>
                <c:pt idx="8202">
                  <c:v>46</c:v>
                </c:pt>
                <c:pt idx="8203">
                  <c:v>53</c:v>
                </c:pt>
                <c:pt idx="8204">
                  <c:v>27</c:v>
                </c:pt>
                <c:pt idx="8205">
                  <c:v>35</c:v>
                </c:pt>
                <c:pt idx="8206">
                  <c:v>36</c:v>
                </c:pt>
                <c:pt idx="8207">
                  <c:v>34</c:v>
                </c:pt>
                <c:pt idx="8208">
                  <c:v>37</c:v>
                </c:pt>
                <c:pt idx="8209">
                  <c:v>36</c:v>
                </c:pt>
                <c:pt idx="8210">
                  <c:v>27</c:v>
                </c:pt>
                <c:pt idx="8211">
                  <c:v>35</c:v>
                </c:pt>
                <c:pt idx="8212">
                  <c:v>31</c:v>
                </c:pt>
                <c:pt idx="8213">
                  <c:v>30</c:v>
                </c:pt>
                <c:pt idx="8214">
                  <c:v>37</c:v>
                </c:pt>
                <c:pt idx="8215">
                  <c:v>31</c:v>
                </c:pt>
                <c:pt idx="8216">
                  <c:v>31</c:v>
                </c:pt>
                <c:pt idx="8217">
                  <c:v>42</c:v>
                </c:pt>
                <c:pt idx="8218">
                  <c:v>43</c:v>
                </c:pt>
                <c:pt idx="8219">
                  <c:v>41</c:v>
                </c:pt>
                <c:pt idx="8220">
                  <c:v>44</c:v>
                </c:pt>
                <c:pt idx="8221">
                  <c:v>39</c:v>
                </c:pt>
                <c:pt idx="8222">
                  <c:v>41</c:v>
                </c:pt>
                <c:pt idx="8223">
                  <c:v>46</c:v>
                </c:pt>
                <c:pt idx="8224">
                  <c:v>47</c:v>
                </c:pt>
                <c:pt idx="8225">
                  <c:v>40</c:v>
                </c:pt>
                <c:pt idx="8226">
                  <c:v>47</c:v>
                </c:pt>
                <c:pt idx="8227">
                  <c:v>54</c:v>
                </c:pt>
                <c:pt idx="8228">
                  <c:v>43</c:v>
                </c:pt>
                <c:pt idx="8229">
                  <c:v>43</c:v>
                </c:pt>
                <c:pt idx="8230">
                  <c:v>49</c:v>
                </c:pt>
                <c:pt idx="8231">
                  <c:v>47</c:v>
                </c:pt>
                <c:pt idx="8232">
                  <c:v>43</c:v>
                </c:pt>
                <c:pt idx="8233">
                  <c:v>54</c:v>
                </c:pt>
                <c:pt idx="8234">
                  <c:v>47</c:v>
                </c:pt>
                <c:pt idx="8235">
                  <c:v>51</c:v>
                </c:pt>
                <c:pt idx="8236">
                  <c:v>46</c:v>
                </c:pt>
                <c:pt idx="8237">
                  <c:v>47</c:v>
                </c:pt>
                <c:pt idx="8238">
                  <c:v>47</c:v>
                </c:pt>
                <c:pt idx="8239">
                  <c:v>57</c:v>
                </c:pt>
                <c:pt idx="8240">
                  <c:v>48</c:v>
                </c:pt>
                <c:pt idx="8241">
                  <c:v>46</c:v>
                </c:pt>
                <c:pt idx="8242">
                  <c:v>47</c:v>
                </c:pt>
                <c:pt idx="8243">
                  <c:v>46</c:v>
                </c:pt>
                <c:pt idx="8244">
                  <c:v>47</c:v>
                </c:pt>
                <c:pt idx="8245">
                  <c:v>61</c:v>
                </c:pt>
                <c:pt idx="8246">
                  <c:v>44</c:v>
                </c:pt>
                <c:pt idx="8247">
                  <c:v>56</c:v>
                </c:pt>
                <c:pt idx="8248">
                  <c:v>44</c:v>
                </c:pt>
                <c:pt idx="8249">
                  <c:v>42</c:v>
                </c:pt>
                <c:pt idx="8250">
                  <c:v>50</c:v>
                </c:pt>
                <c:pt idx="8251">
                  <c:v>55</c:v>
                </c:pt>
                <c:pt idx="8252">
                  <c:v>41</c:v>
                </c:pt>
                <c:pt idx="8253">
                  <c:v>51</c:v>
                </c:pt>
                <c:pt idx="8254">
                  <c:v>46</c:v>
                </c:pt>
                <c:pt idx="8255">
                  <c:v>43</c:v>
                </c:pt>
                <c:pt idx="8256">
                  <c:v>53</c:v>
                </c:pt>
                <c:pt idx="8257">
                  <c:v>54</c:v>
                </c:pt>
                <c:pt idx="8258">
                  <c:v>47</c:v>
                </c:pt>
                <c:pt idx="8259">
                  <c:v>50</c:v>
                </c:pt>
                <c:pt idx="8260">
                  <c:v>47</c:v>
                </c:pt>
                <c:pt idx="8261">
                  <c:v>43</c:v>
                </c:pt>
                <c:pt idx="8262">
                  <c:v>48</c:v>
                </c:pt>
                <c:pt idx="8263">
                  <c:v>53</c:v>
                </c:pt>
                <c:pt idx="8264">
                  <c:v>47</c:v>
                </c:pt>
                <c:pt idx="8265">
                  <c:v>52</c:v>
                </c:pt>
                <c:pt idx="8266">
                  <c:v>44</c:v>
                </c:pt>
                <c:pt idx="8267">
                  <c:v>43</c:v>
                </c:pt>
                <c:pt idx="8268">
                  <c:v>46</c:v>
                </c:pt>
                <c:pt idx="8269">
                  <c:v>51</c:v>
                </c:pt>
                <c:pt idx="8270">
                  <c:v>47</c:v>
                </c:pt>
                <c:pt idx="8271">
                  <c:v>50</c:v>
                </c:pt>
                <c:pt idx="8272">
                  <c:v>47</c:v>
                </c:pt>
                <c:pt idx="8273">
                  <c:v>40</c:v>
                </c:pt>
                <c:pt idx="8274">
                  <c:v>49</c:v>
                </c:pt>
                <c:pt idx="8275">
                  <c:v>56</c:v>
                </c:pt>
                <c:pt idx="8276">
                  <c:v>20</c:v>
                </c:pt>
                <c:pt idx="8277">
                  <c:v>31</c:v>
                </c:pt>
                <c:pt idx="8278">
                  <c:v>26</c:v>
                </c:pt>
                <c:pt idx="8279">
                  <c:v>26</c:v>
                </c:pt>
                <c:pt idx="8280">
                  <c:v>30</c:v>
                </c:pt>
                <c:pt idx="8281">
                  <c:v>24</c:v>
                </c:pt>
                <c:pt idx="8282">
                  <c:v>18</c:v>
                </c:pt>
                <c:pt idx="8283">
                  <c:v>23</c:v>
                </c:pt>
                <c:pt idx="8284">
                  <c:v>23</c:v>
                </c:pt>
                <c:pt idx="8285">
                  <c:v>28</c:v>
                </c:pt>
                <c:pt idx="8286">
                  <c:v>29</c:v>
                </c:pt>
                <c:pt idx="8287">
                  <c:v>28</c:v>
                </c:pt>
                <c:pt idx="8288">
                  <c:v>20</c:v>
                </c:pt>
                <c:pt idx="8289">
                  <c:v>31</c:v>
                </c:pt>
                <c:pt idx="8290">
                  <c:v>22</c:v>
                </c:pt>
                <c:pt idx="8291">
                  <c:v>25</c:v>
                </c:pt>
                <c:pt idx="8292">
                  <c:v>27</c:v>
                </c:pt>
                <c:pt idx="8293">
                  <c:v>25</c:v>
                </c:pt>
                <c:pt idx="8294">
                  <c:v>13</c:v>
                </c:pt>
                <c:pt idx="8295">
                  <c:v>17</c:v>
                </c:pt>
                <c:pt idx="8296">
                  <c:v>15</c:v>
                </c:pt>
                <c:pt idx="8297">
                  <c:v>20</c:v>
                </c:pt>
                <c:pt idx="8298">
                  <c:v>20</c:v>
                </c:pt>
                <c:pt idx="8299">
                  <c:v>18</c:v>
                </c:pt>
                <c:pt idx="8300">
                  <c:v>12</c:v>
                </c:pt>
                <c:pt idx="8301">
                  <c:v>20</c:v>
                </c:pt>
                <c:pt idx="8302">
                  <c:v>14</c:v>
                </c:pt>
                <c:pt idx="8303">
                  <c:v>20</c:v>
                </c:pt>
                <c:pt idx="8304">
                  <c:v>33</c:v>
                </c:pt>
                <c:pt idx="8305">
                  <c:v>31</c:v>
                </c:pt>
                <c:pt idx="8306">
                  <c:v>28</c:v>
                </c:pt>
                <c:pt idx="8307">
                  <c:v>32</c:v>
                </c:pt>
                <c:pt idx="8308">
                  <c:v>26</c:v>
                </c:pt>
                <c:pt idx="8309">
                  <c:v>29</c:v>
                </c:pt>
                <c:pt idx="8310">
                  <c:v>30</c:v>
                </c:pt>
                <c:pt idx="8311">
                  <c:v>37</c:v>
                </c:pt>
                <c:pt idx="8312">
                  <c:v>29</c:v>
                </c:pt>
                <c:pt idx="8313">
                  <c:v>30</c:v>
                </c:pt>
                <c:pt idx="8314">
                  <c:v>30</c:v>
                </c:pt>
                <c:pt idx="8315">
                  <c:v>32</c:v>
                </c:pt>
                <c:pt idx="8316">
                  <c:v>33</c:v>
                </c:pt>
                <c:pt idx="8317">
                  <c:v>38</c:v>
                </c:pt>
                <c:pt idx="8318">
                  <c:v>29</c:v>
                </c:pt>
                <c:pt idx="8319">
                  <c:v>44</c:v>
                </c:pt>
                <c:pt idx="8320">
                  <c:v>39</c:v>
                </c:pt>
                <c:pt idx="8321">
                  <c:v>32</c:v>
                </c:pt>
                <c:pt idx="8322">
                  <c:v>35</c:v>
                </c:pt>
                <c:pt idx="8323">
                  <c:v>40</c:v>
                </c:pt>
                <c:pt idx="8324">
                  <c:v>40</c:v>
                </c:pt>
                <c:pt idx="8325">
                  <c:v>33</c:v>
                </c:pt>
                <c:pt idx="8326">
                  <c:v>40</c:v>
                </c:pt>
                <c:pt idx="8327">
                  <c:v>40</c:v>
                </c:pt>
                <c:pt idx="8328">
                  <c:v>39</c:v>
                </c:pt>
                <c:pt idx="8329">
                  <c:v>30</c:v>
                </c:pt>
                <c:pt idx="8330">
                  <c:v>28</c:v>
                </c:pt>
                <c:pt idx="8331">
                  <c:v>25</c:v>
                </c:pt>
                <c:pt idx="8332">
                  <c:v>27</c:v>
                </c:pt>
                <c:pt idx="8333">
                  <c:v>30</c:v>
                </c:pt>
                <c:pt idx="8334">
                  <c:v>28</c:v>
                </c:pt>
                <c:pt idx="8335">
                  <c:v>29</c:v>
                </c:pt>
                <c:pt idx="8336">
                  <c:v>24</c:v>
                </c:pt>
                <c:pt idx="8337">
                  <c:v>21</c:v>
                </c:pt>
                <c:pt idx="8338">
                  <c:v>37</c:v>
                </c:pt>
                <c:pt idx="8339">
                  <c:v>38</c:v>
                </c:pt>
                <c:pt idx="8340">
                  <c:v>43</c:v>
                </c:pt>
                <c:pt idx="8341">
                  <c:v>43</c:v>
                </c:pt>
                <c:pt idx="8342">
                  <c:v>39</c:v>
                </c:pt>
                <c:pt idx="8343">
                  <c:v>37</c:v>
                </c:pt>
                <c:pt idx="8344">
                  <c:v>44</c:v>
                </c:pt>
                <c:pt idx="8345">
                  <c:v>44</c:v>
                </c:pt>
                <c:pt idx="8346">
                  <c:v>38</c:v>
                </c:pt>
                <c:pt idx="8347">
                  <c:v>49</c:v>
                </c:pt>
                <c:pt idx="8348">
                  <c:v>27</c:v>
                </c:pt>
                <c:pt idx="8349">
                  <c:v>23</c:v>
                </c:pt>
                <c:pt idx="8350">
                  <c:v>19</c:v>
                </c:pt>
                <c:pt idx="8351">
                  <c:v>22</c:v>
                </c:pt>
                <c:pt idx="8352">
                  <c:v>31</c:v>
                </c:pt>
                <c:pt idx="8353">
                  <c:v>24</c:v>
                </c:pt>
                <c:pt idx="8354">
                  <c:v>16</c:v>
                </c:pt>
                <c:pt idx="8355">
                  <c:v>26</c:v>
                </c:pt>
                <c:pt idx="8356">
                  <c:v>26</c:v>
                </c:pt>
                <c:pt idx="8357">
                  <c:v>24</c:v>
                </c:pt>
                <c:pt idx="8358">
                  <c:v>29</c:v>
                </c:pt>
                <c:pt idx="8359">
                  <c:v>27</c:v>
                </c:pt>
                <c:pt idx="8360">
                  <c:v>23</c:v>
                </c:pt>
                <c:pt idx="8361">
                  <c:v>32</c:v>
                </c:pt>
                <c:pt idx="8362">
                  <c:v>20</c:v>
                </c:pt>
                <c:pt idx="8363">
                  <c:v>23</c:v>
                </c:pt>
                <c:pt idx="8364">
                  <c:v>28</c:v>
                </c:pt>
                <c:pt idx="8365">
                  <c:v>26</c:v>
                </c:pt>
                <c:pt idx="8366">
                  <c:v>15</c:v>
                </c:pt>
                <c:pt idx="8367">
                  <c:v>16</c:v>
                </c:pt>
                <c:pt idx="8368">
                  <c:v>11</c:v>
                </c:pt>
                <c:pt idx="8369">
                  <c:v>15</c:v>
                </c:pt>
                <c:pt idx="8370">
                  <c:v>19</c:v>
                </c:pt>
                <c:pt idx="8371">
                  <c:v>14</c:v>
                </c:pt>
                <c:pt idx="8372">
                  <c:v>7</c:v>
                </c:pt>
                <c:pt idx="8373">
                  <c:v>16</c:v>
                </c:pt>
                <c:pt idx="8374">
                  <c:v>11</c:v>
                </c:pt>
                <c:pt idx="8375">
                  <c:v>26</c:v>
                </c:pt>
                <c:pt idx="8376">
                  <c:v>39</c:v>
                </c:pt>
                <c:pt idx="8377">
                  <c:v>36</c:v>
                </c:pt>
                <c:pt idx="8378">
                  <c:v>30</c:v>
                </c:pt>
                <c:pt idx="8379">
                  <c:v>35</c:v>
                </c:pt>
                <c:pt idx="8380">
                  <c:v>35</c:v>
                </c:pt>
                <c:pt idx="8381">
                  <c:v>31</c:v>
                </c:pt>
                <c:pt idx="8382">
                  <c:v>38</c:v>
                </c:pt>
                <c:pt idx="8383">
                  <c:v>36</c:v>
                </c:pt>
                <c:pt idx="8384">
                  <c:v>31</c:v>
                </c:pt>
                <c:pt idx="8385">
                  <c:v>37</c:v>
                </c:pt>
                <c:pt idx="8386">
                  <c:v>31</c:v>
                </c:pt>
                <c:pt idx="8387">
                  <c:v>36</c:v>
                </c:pt>
                <c:pt idx="8388">
                  <c:v>35</c:v>
                </c:pt>
                <c:pt idx="8389">
                  <c:v>47</c:v>
                </c:pt>
                <c:pt idx="8390">
                  <c:v>27</c:v>
                </c:pt>
                <c:pt idx="8391">
                  <c:v>39</c:v>
                </c:pt>
                <c:pt idx="8392">
                  <c:v>36</c:v>
                </c:pt>
                <c:pt idx="8393">
                  <c:v>37</c:v>
                </c:pt>
                <c:pt idx="8394">
                  <c:v>42</c:v>
                </c:pt>
                <c:pt idx="8395">
                  <c:v>39</c:v>
                </c:pt>
                <c:pt idx="8396">
                  <c:v>38</c:v>
                </c:pt>
                <c:pt idx="8397">
                  <c:v>36</c:v>
                </c:pt>
                <c:pt idx="8398">
                  <c:v>47</c:v>
                </c:pt>
                <c:pt idx="8399">
                  <c:v>44</c:v>
                </c:pt>
                <c:pt idx="8400">
                  <c:v>35</c:v>
                </c:pt>
                <c:pt idx="8401">
                  <c:v>26</c:v>
                </c:pt>
                <c:pt idx="8402">
                  <c:v>20</c:v>
                </c:pt>
                <c:pt idx="8403">
                  <c:v>23</c:v>
                </c:pt>
                <c:pt idx="8404">
                  <c:v>24</c:v>
                </c:pt>
                <c:pt idx="8405">
                  <c:v>26</c:v>
                </c:pt>
                <c:pt idx="8406">
                  <c:v>22</c:v>
                </c:pt>
                <c:pt idx="8407">
                  <c:v>26</c:v>
                </c:pt>
                <c:pt idx="8408">
                  <c:v>14</c:v>
                </c:pt>
                <c:pt idx="8409">
                  <c:v>14</c:v>
                </c:pt>
                <c:pt idx="8410">
                  <c:v>33</c:v>
                </c:pt>
                <c:pt idx="8411">
                  <c:v>36</c:v>
                </c:pt>
                <c:pt idx="8412">
                  <c:v>37</c:v>
                </c:pt>
                <c:pt idx="8413">
                  <c:v>45</c:v>
                </c:pt>
                <c:pt idx="8414">
                  <c:v>46</c:v>
                </c:pt>
                <c:pt idx="8415">
                  <c:v>40</c:v>
                </c:pt>
                <c:pt idx="8416">
                  <c:v>47</c:v>
                </c:pt>
                <c:pt idx="8417">
                  <c:v>52</c:v>
                </c:pt>
                <c:pt idx="8418">
                  <c:v>40</c:v>
                </c:pt>
                <c:pt idx="8419">
                  <c:v>56</c:v>
                </c:pt>
                <c:pt idx="8420">
                  <c:v>27</c:v>
                </c:pt>
                <c:pt idx="8421">
                  <c:v>30</c:v>
                </c:pt>
                <c:pt idx="8422">
                  <c:v>23</c:v>
                </c:pt>
                <c:pt idx="8423">
                  <c:v>25</c:v>
                </c:pt>
                <c:pt idx="8424">
                  <c:v>36</c:v>
                </c:pt>
                <c:pt idx="8425">
                  <c:v>44</c:v>
                </c:pt>
                <c:pt idx="8426">
                  <c:v>33</c:v>
                </c:pt>
                <c:pt idx="8427">
                  <c:v>35</c:v>
                </c:pt>
                <c:pt idx="8428">
                  <c:v>44</c:v>
                </c:pt>
                <c:pt idx="8429">
                  <c:v>47</c:v>
                </c:pt>
                <c:pt idx="8430">
                  <c:v>42</c:v>
                </c:pt>
                <c:pt idx="8431">
                  <c:v>44</c:v>
                </c:pt>
                <c:pt idx="8432">
                  <c:v>48</c:v>
                </c:pt>
                <c:pt idx="8433">
                  <c:v>47</c:v>
                </c:pt>
                <c:pt idx="8434">
                  <c:v>51</c:v>
                </c:pt>
                <c:pt idx="8435">
                  <c:v>49</c:v>
                </c:pt>
                <c:pt idx="8436">
                  <c:v>41</c:v>
                </c:pt>
                <c:pt idx="8437">
                  <c:v>47</c:v>
                </c:pt>
                <c:pt idx="8438">
                  <c:v>57</c:v>
                </c:pt>
                <c:pt idx="8439">
                  <c:v>44</c:v>
                </c:pt>
                <c:pt idx="8440">
                  <c:v>46</c:v>
                </c:pt>
                <c:pt idx="8441">
                  <c:v>46</c:v>
                </c:pt>
                <c:pt idx="8442">
                  <c:v>39</c:v>
                </c:pt>
                <c:pt idx="8443">
                  <c:v>42</c:v>
                </c:pt>
                <c:pt idx="8444">
                  <c:v>48</c:v>
                </c:pt>
                <c:pt idx="8445">
                  <c:v>50</c:v>
                </c:pt>
                <c:pt idx="8446">
                  <c:v>53</c:v>
                </c:pt>
                <c:pt idx="8447">
                  <c:v>60</c:v>
                </c:pt>
                <c:pt idx="8448">
                  <c:v>66</c:v>
                </c:pt>
                <c:pt idx="8449">
                  <c:v>71</c:v>
                </c:pt>
                <c:pt idx="8450">
                  <c:v>74</c:v>
                </c:pt>
                <c:pt idx="8451">
                  <c:v>68</c:v>
                </c:pt>
                <c:pt idx="8452">
                  <c:v>74</c:v>
                </c:pt>
                <c:pt idx="8453">
                  <c:v>72</c:v>
                </c:pt>
                <c:pt idx="8454">
                  <c:v>59</c:v>
                </c:pt>
                <c:pt idx="8455">
                  <c:v>68</c:v>
                </c:pt>
                <c:pt idx="8456">
                  <c:v>75</c:v>
                </c:pt>
                <c:pt idx="8457">
                  <c:v>68</c:v>
                </c:pt>
                <c:pt idx="8458">
                  <c:v>60</c:v>
                </c:pt>
                <c:pt idx="8459">
                  <c:v>62</c:v>
                </c:pt>
                <c:pt idx="8460">
                  <c:v>64</c:v>
                </c:pt>
                <c:pt idx="8461">
                  <c:v>63</c:v>
                </c:pt>
                <c:pt idx="8462">
                  <c:v>60</c:v>
                </c:pt>
                <c:pt idx="8463">
                  <c:v>44</c:v>
                </c:pt>
                <c:pt idx="8464">
                  <c:v>45</c:v>
                </c:pt>
                <c:pt idx="8465">
                  <c:v>39</c:v>
                </c:pt>
                <c:pt idx="8466">
                  <c:v>44</c:v>
                </c:pt>
                <c:pt idx="8467">
                  <c:v>54</c:v>
                </c:pt>
                <c:pt idx="8468">
                  <c:v>42</c:v>
                </c:pt>
                <c:pt idx="8469">
                  <c:v>39</c:v>
                </c:pt>
                <c:pt idx="8470">
                  <c:v>43</c:v>
                </c:pt>
                <c:pt idx="8471">
                  <c:v>43</c:v>
                </c:pt>
                <c:pt idx="8472">
                  <c:v>40</c:v>
                </c:pt>
                <c:pt idx="8473">
                  <c:v>47</c:v>
                </c:pt>
                <c:pt idx="8474">
                  <c:v>53</c:v>
                </c:pt>
                <c:pt idx="8475">
                  <c:v>41</c:v>
                </c:pt>
                <c:pt idx="8476">
                  <c:v>46</c:v>
                </c:pt>
                <c:pt idx="8477">
                  <c:v>44</c:v>
                </c:pt>
                <c:pt idx="8478">
                  <c:v>47</c:v>
                </c:pt>
                <c:pt idx="8479">
                  <c:v>58</c:v>
                </c:pt>
                <c:pt idx="8480">
                  <c:v>66</c:v>
                </c:pt>
                <c:pt idx="8481">
                  <c:v>58</c:v>
                </c:pt>
                <c:pt idx="8482">
                  <c:v>55</c:v>
                </c:pt>
                <c:pt idx="8483">
                  <c:v>64</c:v>
                </c:pt>
                <c:pt idx="8484">
                  <c:v>58</c:v>
                </c:pt>
                <c:pt idx="8485">
                  <c:v>64</c:v>
                </c:pt>
                <c:pt idx="8486">
                  <c:v>64</c:v>
                </c:pt>
                <c:pt idx="8487">
                  <c:v>30</c:v>
                </c:pt>
                <c:pt idx="8488">
                  <c:v>36</c:v>
                </c:pt>
                <c:pt idx="8489">
                  <c:v>26</c:v>
                </c:pt>
                <c:pt idx="8490">
                  <c:v>30</c:v>
                </c:pt>
                <c:pt idx="8491">
                  <c:v>36</c:v>
                </c:pt>
                <c:pt idx="8492">
                  <c:v>35</c:v>
                </c:pt>
                <c:pt idx="8493">
                  <c:v>36</c:v>
                </c:pt>
                <c:pt idx="8494">
                  <c:v>31</c:v>
                </c:pt>
                <c:pt idx="8495">
                  <c:v>23</c:v>
                </c:pt>
                <c:pt idx="8496">
                  <c:v>28</c:v>
                </c:pt>
                <c:pt idx="8497">
                  <c:v>29</c:v>
                </c:pt>
                <c:pt idx="8498">
                  <c:v>30</c:v>
                </c:pt>
                <c:pt idx="8499">
                  <c:v>30</c:v>
                </c:pt>
                <c:pt idx="8500">
                  <c:v>35</c:v>
                </c:pt>
                <c:pt idx="8501">
                  <c:v>43</c:v>
                </c:pt>
                <c:pt idx="8502">
                  <c:v>38</c:v>
                </c:pt>
                <c:pt idx="8503">
                  <c:v>43</c:v>
                </c:pt>
                <c:pt idx="8504">
                  <c:v>35</c:v>
                </c:pt>
                <c:pt idx="8505">
                  <c:v>38</c:v>
                </c:pt>
                <c:pt idx="8506">
                  <c:v>44</c:v>
                </c:pt>
                <c:pt idx="8507">
                  <c:v>41</c:v>
                </c:pt>
                <c:pt idx="8508">
                  <c:v>32</c:v>
                </c:pt>
                <c:pt idx="8509">
                  <c:v>40</c:v>
                </c:pt>
                <c:pt idx="8510">
                  <c:v>47</c:v>
                </c:pt>
                <c:pt idx="8511">
                  <c:v>39</c:v>
                </c:pt>
                <c:pt idx="8512">
                  <c:v>40</c:v>
                </c:pt>
                <c:pt idx="8513">
                  <c:v>37</c:v>
                </c:pt>
                <c:pt idx="8514">
                  <c:v>33</c:v>
                </c:pt>
                <c:pt idx="8515">
                  <c:v>34</c:v>
                </c:pt>
                <c:pt idx="8516">
                  <c:v>44</c:v>
                </c:pt>
                <c:pt idx="8517">
                  <c:v>37</c:v>
                </c:pt>
                <c:pt idx="8518">
                  <c:v>45</c:v>
                </c:pt>
                <c:pt idx="8519">
                  <c:v>58</c:v>
                </c:pt>
                <c:pt idx="8520">
                  <c:v>61</c:v>
                </c:pt>
                <c:pt idx="8521">
                  <c:v>68</c:v>
                </c:pt>
                <c:pt idx="8522">
                  <c:v>82</c:v>
                </c:pt>
                <c:pt idx="8523">
                  <c:v>60</c:v>
                </c:pt>
                <c:pt idx="8524">
                  <c:v>60</c:v>
                </c:pt>
                <c:pt idx="8525">
                  <c:v>62</c:v>
                </c:pt>
                <c:pt idx="8526">
                  <c:v>65</c:v>
                </c:pt>
                <c:pt idx="8527">
                  <c:v>72</c:v>
                </c:pt>
                <c:pt idx="8528">
                  <c:v>82</c:v>
                </c:pt>
                <c:pt idx="8529">
                  <c:v>67</c:v>
                </c:pt>
                <c:pt idx="8530">
                  <c:v>53</c:v>
                </c:pt>
                <c:pt idx="8531">
                  <c:v>53</c:v>
                </c:pt>
                <c:pt idx="8532">
                  <c:v>52</c:v>
                </c:pt>
                <c:pt idx="8533">
                  <c:v>51</c:v>
                </c:pt>
                <c:pt idx="8534">
                  <c:v>55</c:v>
                </c:pt>
                <c:pt idx="8535">
                  <c:v>35</c:v>
                </c:pt>
                <c:pt idx="8536">
                  <c:v>43</c:v>
                </c:pt>
                <c:pt idx="8537">
                  <c:v>34</c:v>
                </c:pt>
                <c:pt idx="8538">
                  <c:v>37</c:v>
                </c:pt>
                <c:pt idx="8539">
                  <c:v>39</c:v>
                </c:pt>
                <c:pt idx="8540">
                  <c:v>33</c:v>
                </c:pt>
                <c:pt idx="8541">
                  <c:v>28</c:v>
                </c:pt>
                <c:pt idx="8542">
                  <c:v>39</c:v>
                </c:pt>
                <c:pt idx="8543">
                  <c:v>39</c:v>
                </c:pt>
                <c:pt idx="8544">
                  <c:v>31</c:v>
                </c:pt>
                <c:pt idx="8545">
                  <c:v>42</c:v>
                </c:pt>
                <c:pt idx="8546">
                  <c:v>40</c:v>
                </c:pt>
                <c:pt idx="8547">
                  <c:v>34</c:v>
                </c:pt>
                <c:pt idx="8548">
                  <c:v>34</c:v>
                </c:pt>
                <c:pt idx="8549">
                  <c:v>33</c:v>
                </c:pt>
                <c:pt idx="8550">
                  <c:v>36</c:v>
                </c:pt>
                <c:pt idx="8551">
                  <c:v>56</c:v>
                </c:pt>
                <c:pt idx="8552">
                  <c:v>60</c:v>
                </c:pt>
                <c:pt idx="8553">
                  <c:v>49</c:v>
                </c:pt>
                <c:pt idx="8554">
                  <c:v>54</c:v>
                </c:pt>
                <c:pt idx="8555">
                  <c:v>53</c:v>
                </c:pt>
                <c:pt idx="8556">
                  <c:v>51</c:v>
                </c:pt>
                <c:pt idx="8557">
                  <c:v>59</c:v>
                </c:pt>
                <c:pt idx="8558">
                  <c:v>65</c:v>
                </c:pt>
                <c:pt idx="8559">
                  <c:v>23</c:v>
                </c:pt>
                <c:pt idx="8560">
                  <c:v>28</c:v>
                </c:pt>
                <c:pt idx="8561">
                  <c:v>18</c:v>
                </c:pt>
                <c:pt idx="8562">
                  <c:v>21</c:v>
                </c:pt>
                <c:pt idx="8563">
                  <c:v>30</c:v>
                </c:pt>
                <c:pt idx="8564">
                  <c:v>25</c:v>
                </c:pt>
                <c:pt idx="8565">
                  <c:v>26</c:v>
                </c:pt>
                <c:pt idx="8566">
                  <c:v>27</c:v>
                </c:pt>
                <c:pt idx="8567">
                  <c:v>17</c:v>
                </c:pt>
                <c:pt idx="8568">
                  <c:v>16</c:v>
                </c:pt>
                <c:pt idx="8569">
                  <c:v>28</c:v>
                </c:pt>
                <c:pt idx="8570">
                  <c:v>18</c:v>
                </c:pt>
                <c:pt idx="8571">
                  <c:v>20</c:v>
                </c:pt>
                <c:pt idx="8572">
                  <c:v>22</c:v>
                </c:pt>
                <c:pt idx="8573">
                  <c:v>16</c:v>
                </c:pt>
                <c:pt idx="8574">
                  <c:v>20</c:v>
                </c:pt>
                <c:pt idx="8575">
                  <c:v>28</c:v>
                </c:pt>
                <c:pt idx="8576">
                  <c:v>21</c:v>
                </c:pt>
                <c:pt idx="8577">
                  <c:v>20</c:v>
                </c:pt>
                <c:pt idx="8578">
                  <c:v>20</c:v>
                </c:pt>
                <c:pt idx="8579">
                  <c:v>10</c:v>
                </c:pt>
                <c:pt idx="8580">
                  <c:v>14</c:v>
                </c:pt>
                <c:pt idx="8581">
                  <c:v>24</c:v>
                </c:pt>
                <c:pt idx="8582">
                  <c:v>20</c:v>
                </c:pt>
                <c:pt idx="8583">
                  <c:v>27</c:v>
                </c:pt>
                <c:pt idx="8584">
                  <c:v>22</c:v>
                </c:pt>
                <c:pt idx="8585">
                  <c:v>19</c:v>
                </c:pt>
                <c:pt idx="8586">
                  <c:v>19</c:v>
                </c:pt>
                <c:pt idx="8587">
                  <c:v>29</c:v>
                </c:pt>
                <c:pt idx="8588">
                  <c:v>32</c:v>
                </c:pt>
                <c:pt idx="8589">
                  <c:v>21</c:v>
                </c:pt>
                <c:pt idx="8590">
                  <c:v>18</c:v>
                </c:pt>
                <c:pt idx="8591">
                  <c:v>13</c:v>
                </c:pt>
                <c:pt idx="8592">
                  <c:v>13</c:v>
                </c:pt>
                <c:pt idx="8593">
                  <c:v>24</c:v>
                </c:pt>
                <c:pt idx="8594">
                  <c:v>32</c:v>
                </c:pt>
                <c:pt idx="8595">
                  <c:v>28</c:v>
                </c:pt>
                <c:pt idx="8596">
                  <c:v>20</c:v>
                </c:pt>
                <c:pt idx="8597">
                  <c:v>19</c:v>
                </c:pt>
                <c:pt idx="8598">
                  <c:v>16</c:v>
                </c:pt>
                <c:pt idx="8599">
                  <c:v>28</c:v>
                </c:pt>
                <c:pt idx="8600">
                  <c:v>32</c:v>
                </c:pt>
                <c:pt idx="8601">
                  <c:v>27</c:v>
                </c:pt>
                <c:pt idx="8602">
                  <c:v>28</c:v>
                </c:pt>
                <c:pt idx="8603">
                  <c:v>23</c:v>
                </c:pt>
                <c:pt idx="8604">
                  <c:v>14</c:v>
                </c:pt>
                <c:pt idx="8605">
                  <c:v>23</c:v>
                </c:pt>
                <c:pt idx="8606">
                  <c:v>27</c:v>
                </c:pt>
                <c:pt idx="8607">
                  <c:v>23</c:v>
                </c:pt>
                <c:pt idx="8608">
                  <c:v>19</c:v>
                </c:pt>
                <c:pt idx="8609">
                  <c:v>7</c:v>
                </c:pt>
                <c:pt idx="8610">
                  <c:v>7</c:v>
                </c:pt>
                <c:pt idx="8611">
                  <c:v>16</c:v>
                </c:pt>
                <c:pt idx="8612">
                  <c:v>18</c:v>
                </c:pt>
                <c:pt idx="8613">
                  <c:v>24</c:v>
                </c:pt>
                <c:pt idx="8614">
                  <c:v>14</c:v>
                </c:pt>
                <c:pt idx="8615">
                  <c:v>13</c:v>
                </c:pt>
                <c:pt idx="8616">
                  <c:v>13</c:v>
                </c:pt>
                <c:pt idx="8617">
                  <c:v>20</c:v>
                </c:pt>
                <c:pt idx="8618">
                  <c:v>25</c:v>
                </c:pt>
                <c:pt idx="8619">
                  <c:v>22</c:v>
                </c:pt>
                <c:pt idx="8620">
                  <c:v>14</c:v>
                </c:pt>
                <c:pt idx="8621">
                  <c:v>14</c:v>
                </c:pt>
                <c:pt idx="8622">
                  <c:v>15</c:v>
                </c:pt>
                <c:pt idx="8623">
                  <c:v>28</c:v>
                </c:pt>
                <c:pt idx="8624">
                  <c:v>35</c:v>
                </c:pt>
                <c:pt idx="8625">
                  <c:v>29</c:v>
                </c:pt>
                <c:pt idx="8626">
                  <c:v>22</c:v>
                </c:pt>
                <c:pt idx="8627">
                  <c:v>20</c:v>
                </c:pt>
                <c:pt idx="8628">
                  <c:v>22</c:v>
                </c:pt>
                <c:pt idx="8629">
                  <c:v>27</c:v>
                </c:pt>
                <c:pt idx="8630">
                  <c:v>29</c:v>
                </c:pt>
                <c:pt idx="8631">
                  <c:v>24</c:v>
                </c:pt>
                <c:pt idx="8632">
                  <c:v>29</c:v>
                </c:pt>
                <c:pt idx="8633">
                  <c:v>31</c:v>
                </c:pt>
                <c:pt idx="8634">
                  <c:v>30</c:v>
                </c:pt>
                <c:pt idx="8635">
                  <c:v>35</c:v>
                </c:pt>
                <c:pt idx="8636">
                  <c:v>28</c:v>
                </c:pt>
                <c:pt idx="8637">
                  <c:v>22</c:v>
                </c:pt>
                <c:pt idx="8638">
                  <c:v>29</c:v>
                </c:pt>
                <c:pt idx="8639">
                  <c:v>28</c:v>
                </c:pt>
                <c:pt idx="8640">
                  <c:v>29</c:v>
                </c:pt>
                <c:pt idx="8641">
                  <c:v>32</c:v>
                </c:pt>
                <c:pt idx="8642">
                  <c:v>28</c:v>
                </c:pt>
                <c:pt idx="8643">
                  <c:v>28</c:v>
                </c:pt>
                <c:pt idx="8644">
                  <c:v>40</c:v>
                </c:pt>
                <c:pt idx="8645">
                  <c:v>41</c:v>
                </c:pt>
                <c:pt idx="8646">
                  <c:v>39</c:v>
                </c:pt>
                <c:pt idx="8647">
                  <c:v>43</c:v>
                </c:pt>
                <c:pt idx="8648">
                  <c:v>40</c:v>
                </c:pt>
                <c:pt idx="8649">
                  <c:v>44</c:v>
                </c:pt>
                <c:pt idx="8650">
                  <c:v>39</c:v>
                </c:pt>
                <c:pt idx="8651">
                  <c:v>47</c:v>
                </c:pt>
                <c:pt idx="8652">
                  <c:v>34</c:v>
                </c:pt>
                <c:pt idx="8653">
                  <c:v>36</c:v>
                </c:pt>
                <c:pt idx="8654">
                  <c:v>49</c:v>
                </c:pt>
                <c:pt idx="8655">
                  <c:v>39</c:v>
                </c:pt>
                <c:pt idx="8656">
                  <c:v>36</c:v>
                </c:pt>
                <c:pt idx="8657">
                  <c:v>39</c:v>
                </c:pt>
                <c:pt idx="8658">
                  <c:v>33</c:v>
                </c:pt>
                <c:pt idx="8659">
                  <c:v>33</c:v>
                </c:pt>
                <c:pt idx="8660">
                  <c:v>46</c:v>
                </c:pt>
                <c:pt idx="8661">
                  <c:v>43</c:v>
                </c:pt>
                <c:pt idx="8662">
                  <c:v>47</c:v>
                </c:pt>
                <c:pt idx="8663">
                  <c:v>53</c:v>
                </c:pt>
                <c:pt idx="8664">
                  <c:v>62</c:v>
                </c:pt>
                <c:pt idx="8665">
                  <c:v>67</c:v>
                </c:pt>
                <c:pt idx="8666">
                  <c:v>74</c:v>
                </c:pt>
                <c:pt idx="8667">
                  <c:v>60</c:v>
                </c:pt>
                <c:pt idx="8668">
                  <c:v>66</c:v>
                </c:pt>
                <c:pt idx="8669">
                  <c:v>66</c:v>
                </c:pt>
                <c:pt idx="8670">
                  <c:v>61</c:v>
                </c:pt>
                <c:pt idx="8671">
                  <c:v>68</c:v>
                </c:pt>
                <c:pt idx="8672">
                  <c:v>78</c:v>
                </c:pt>
                <c:pt idx="8673">
                  <c:v>69</c:v>
                </c:pt>
                <c:pt idx="8674">
                  <c:v>62</c:v>
                </c:pt>
                <c:pt idx="8675">
                  <c:v>50</c:v>
                </c:pt>
                <c:pt idx="8676">
                  <c:v>50</c:v>
                </c:pt>
                <c:pt idx="8677">
                  <c:v>53</c:v>
                </c:pt>
                <c:pt idx="8678">
                  <c:v>53</c:v>
                </c:pt>
                <c:pt idx="8679">
                  <c:v>34</c:v>
                </c:pt>
                <c:pt idx="8680">
                  <c:v>43</c:v>
                </c:pt>
                <c:pt idx="8681">
                  <c:v>39</c:v>
                </c:pt>
                <c:pt idx="8682">
                  <c:v>38</c:v>
                </c:pt>
                <c:pt idx="8683">
                  <c:v>48</c:v>
                </c:pt>
                <c:pt idx="8684">
                  <c:v>36</c:v>
                </c:pt>
                <c:pt idx="8685">
                  <c:v>29</c:v>
                </c:pt>
                <c:pt idx="8686">
                  <c:v>37</c:v>
                </c:pt>
                <c:pt idx="8687">
                  <c:v>37</c:v>
                </c:pt>
                <c:pt idx="8688">
                  <c:v>34</c:v>
                </c:pt>
                <c:pt idx="8689">
                  <c:v>40</c:v>
                </c:pt>
                <c:pt idx="8690">
                  <c:v>41</c:v>
                </c:pt>
                <c:pt idx="8691">
                  <c:v>34</c:v>
                </c:pt>
                <c:pt idx="8692">
                  <c:v>37</c:v>
                </c:pt>
                <c:pt idx="8693">
                  <c:v>32</c:v>
                </c:pt>
                <c:pt idx="8694">
                  <c:v>39</c:v>
                </c:pt>
                <c:pt idx="8695">
                  <c:v>50</c:v>
                </c:pt>
                <c:pt idx="8696">
                  <c:v>53</c:v>
                </c:pt>
                <c:pt idx="8697">
                  <c:v>51</c:v>
                </c:pt>
                <c:pt idx="8698">
                  <c:v>56</c:v>
                </c:pt>
                <c:pt idx="8699">
                  <c:v>48</c:v>
                </c:pt>
                <c:pt idx="8700">
                  <c:v>53</c:v>
                </c:pt>
                <c:pt idx="8701">
                  <c:v>54</c:v>
                </c:pt>
                <c:pt idx="8702">
                  <c:v>55</c:v>
                </c:pt>
                <c:pt idx="8703">
                  <c:v>28</c:v>
                </c:pt>
                <c:pt idx="8704">
                  <c:v>31</c:v>
                </c:pt>
                <c:pt idx="8705">
                  <c:v>33</c:v>
                </c:pt>
                <c:pt idx="8706">
                  <c:v>34</c:v>
                </c:pt>
                <c:pt idx="8707">
                  <c:v>33</c:v>
                </c:pt>
                <c:pt idx="8708">
                  <c:v>34</c:v>
                </c:pt>
                <c:pt idx="8709">
                  <c:v>24</c:v>
                </c:pt>
                <c:pt idx="8710">
                  <c:v>31</c:v>
                </c:pt>
                <c:pt idx="8711">
                  <c:v>34</c:v>
                </c:pt>
                <c:pt idx="8712">
                  <c:v>33</c:v>
                </c:pt>
                <c:pt idx="8713">
                  <c:v>33</c:v>
                </c:pt>
                <c:pt idx="8714">
                  <c:v>32</c:v>
                </c:pt>
                <c:pt idx="8715">
                  <c:v>29</c:v>
                </c:pt>
                <c:pt idx="8716">
                  <c:v>38</c:v>
                </c:pt>
                <c:pt idx="8717">
                  <c:v>39</c:v>
                </c:pt>
                <c:pt idx="8718">
                  <c:v>43</c:v>
                </c:pt>
                <c:pt idx="8719">
                  <c:v>40</c:v>
                </c:pt>
                <c:pt idx="8720">
                  <c:v>29</c:v>
                </c:pt>
                <c:pt idx="8721">
                  <c:v>38</c:v>
                </c:pt>
                <c:pt idx="8722">
                  <c:v>36</c:v>
                </c:pt>
                <c:pt idx="8723">
                  <c:v>40</c:v>
                </c:pt>
                <c:pt idx="8724">
                  <c:v>27</c:v>
                </c:pt>
                <c:pt idx="8725">
                  <c:v>34</c:v>
                </c:pt>
                <c:pt idx="8726">
                  <c:v>39</c:v>
                </c:pt>
                <c:pt idx="8727">
                  <c:v>32</c:v>
                </c:pt>
                <c:pt idx="8728">
                  <c:v>40</c:v>
                </c:pt>
                <c:pt idx="8729">
                  <c:v>37</c:v>
                </c:pt>
                <c:pt idx="8730">
                  <c:v>33</c:v>
                </c:pt>
                <c:pt idx="8731">
                  <c:v>32</c:v>
                </c:pt>
                <c:pt idx="8732">
                  <c:v>46</c:v>
                </c:pt>
                <c:pt idx="8733">
                  <c:v>47</c:v>
                </c:pt>
                <c:pt idx="8734">
                  <c:v>55</c:v>
                </c:pt>
                <c:pt idx="8735">
                  <c:v>55</c:v>
                </c:pt>
                <c:pt idx="8736">
                  <c:v>59</c:v>
                </c:pt>
                <c:pt idx="8737">
                  <c:v>70</c:v>
                </c:pt>
                <c:pt idx="8738">
                  <c:v>80</c:v>
                </c:pt>
                <c:pt idx="8739">
                  <c:v>62</c:v>
                </c:pt>
                <c:pt idx="8740">
                  <c:v>67</c:v>
                </c:pt>
                <c:pt idx="8741">
                  <c:v>69</c:v>
                </c:pt>
                <c:pt idx="8742">
                  <c:v>62</c:v>
                </c:pt>
                <c:pt idx="8743">
                  <c:v>73</c:v>
                </c:pt>
                <c:pt idx="8744">
                  <c:v>81</c:v>
                </c:pt>
                <c:pt idx="8745">
                  <c:v>73</c:v>
                </c:pt>
                <c:pt idx="8746">
                  <c:v>57</c:v>
                </c:pt>
                <c:pt idx="8747">
                  <c:v>50</c:v>
                </c:pt>
                <c:pt idx="8748">
                  <c:v>55</c:v>
                </c:pt>
                <c:pt idx="8749">
                  <c:v>47</c:v>
                </c:pt>
                <c:pt idx="8750">
                  <c:v>46</c:v>
                </c:pt>
                <c:pt idx="8751">
                  <c:v>33</c:v>
                </c:pt>
                <c:pt idx="8752">
                  <c:v>40</c:v>
                </c:pt>
                <c:pt idx="8753">
                  <c:v>30</c:v>
                </c:pt>
                <c:pt idx="8754">
                  <c:v>34</c:v>
                </c:pt>
                <c:pt idx="8755">
                  <c:v>41</c:v>
                </c:pt>
                <c:pt idx="8756">
                  <c:v>30</c:v>
                </c:pt>
                <c:pt idx="8757">
                  <c:v>25</c:v>
                </c:pt>
                <c:pt idx="8758">
                  <c:v>34</c:v>
                </c:pt>
                <c:pt idx="8759">
                  <c:v>33</c:v>
                </c:pt>
                <c:pt idx="8760">
                  <c:v>31</c:v>
                </c:pt>
                <c:pt idx="8761">
                  <c:v>39</c:v>
                </c:pt>
                <c:pt idx="8762">
                  <c:v>44</c:v>
                </c:pt>
                <c:pt idx="8763">
                  <c:v>28</c:v>
                </c:pt>
                <c:pt idx="8764">
                  <c:v>35</c:v>
                </c:pt>
                <c:pt idx="8765">
                  <c:v>30</c:v>
                </c:pt>
                <c:pt idx="8766">
                  <c:v>40</c:v>
                </c:pt>
                <c:pt idx="8767">
                  <c:v>53</c:v>
                </c:pt>
                <c:pt idx="8768">
                  <c:v>64</c:v>
                </c:pt>
                <c:pt idx="8769">
                  <c:v>46</c:v>
                </c:pt>
                <c:pt idx="8770">
                  <c:v>52</c:v>
                </c:pt>
                <c:pt idx="8771">
                  <c:v>53</c:v>
                </c:pt>
                <c:pt idx="8772">
                  <c:v>53</c:v>
                </c:pt>
                <c:pt idx="8773">
                  <c:v>55</c:v>
                </c:pt>
                <c:pt idx="8774">
                  <c:v>59</c:v>
                </c:pt>
                <c:pt idx="8775">
                  <c:v>14</c:v>
                </c:pt>
                <c:pt idx="8776">
                  <c:v>20</c:v>
                </c:pt>
                <c:pt idx="8777">
                  <c:v>21</c:v>
                </c:pt>
                <c:pt idx="8778">
                  <c:v>26</c:v>
                </c:pt>
                <c:pt idx="8779">
                  <c:v>28</c:v>
                </c:pt>
                <c:pt idx="8780">
                  <c:v>23</c:v>
                </c:pt>
                <c:pt idx="8781">
                  <c:v>18</c:v>
                </c:pt>
                <c:pt idx="8782">
                  <c:v>28</c:v>
                </c:pt>
                <c:pt idx="8783">
                  <c:v>28</c:v>
                </c:pt>
                <c:pt idx="8784">
                  <c:v>27</c:v>
                </c:pt>
                <c:pt idx="8785">
                  <c:v>31</c:v>
                </c:pt>
                <c:pt idx="8786">
                  <c:v>26</c:v>
                </c:pt>
                <c:pt idx="8787">
                  <c:v>21</c:v>
                </c:pt>
                <c:pt idx="8788">
                  <c:v>27</c:v>
                </c:pt>
                <c:pt idx="8789">
                  <c:v>20</c:v>
                </c:pt>
                <c:pt idx="8790">
                  <c:v>26</c:v>
                </c:pt>
                <c:pt idx="8791">
                  <c:v>32</c:v>
                </c:pt>
                <c:pt idx="8792">
                  <c:v>25</c:v>
                </c:pt>
                <c:pt idx="8793">
                  <c:v>15</c:v>
                </c:pt>
                <c:pt idx="8794">
                  <c:v>21</c:v>
                </c:pt>
                <c:pt idx="8795">
                  <c:v>19</c:v>
                </c:pt>
                <c:pt idx="8796">
                  <c:v>20</c:v>
                </c:pt>
                <c:pt idx="8797">
                  <c:v>27</c:v>
                </c:pt>
                <c:pt idx="8798">
                  <c:v>23</c:v>
                </c:pt>
                <c:pt idx="8799">
                  <c:v>14</c:v>
                </c:pt>
                <c:pt idx="8800">
                  <c:v>22</c:v>
                </c:pt>
                <c:pt idx="8801">
                  <c:v>18</c:v>
                </c:pt>
                <c:pt idx="8802">
                  <c:v>24</c:v>
                </c:pt>
                <c:pt idx="8803">
                  <c:v>34</c:v>
                </c:pt>
                <c:pt idx="8804">
                  <c:v>33</c:v>
                </c:pt>
                <c:pt idx="8805">
                  <c:v>31</c:v>
                </c:pt>
                <c:pt idx="8806">
                  <c:v>35</c:v>
                </c:pt>
                <c:pt idx="8807">
                  <c:v>34</c:v>
                </c:pt>
                <c:pt idx="8808">
                  <c:v>33</c:v>
                </c:pt>
                <c:pt idx="8809">
                  <c:v>43</c:v>
                </c:pt>
                <c:pt idx="8810">
                  <c:v>39</c:v>
                </c:pt>
                <c:pt idx="8811">
                  <c:v>35</c:v>
                </c:pt>
                <c:pt idx="8812">
                  <c:v>40</c:v>
                </c:pt>
                <c:pt idx="8813">
                  <c:v>34</c:v>
                </c:pt>
                <c:pt idx="8814">
                  <c:v>38</c:v>
                </c:pt>
                <c:pt idx="8815">
                  <c:v>43</c:v>
                </c:pt>
                <c:pt idx="8816">
                  <c:v>51</c:v>
                </c:pt>
                <c:pt idx="8817">
                  <c:v>38</c:v>
                </c:pt>
                <c:pt idx="8818">
                  <c:v>37</c:v>
                </c:pt>
                <c:pt idx="8819">
                  <c:v>39</c:v>
                </c:pt>
                <c:pt idx="8820">
                  <c:v>33</c:v>
                </c:pt>
                <c:pt idx="8821">
                  <c:v>39</c:v>
                </c:pt>
                <c:pt idx="8822">
                  <c:v>44</c:v>
                </c:pt>
                <c:pt idx="8823">
                  <c:v>41</c:v>
                </c:pt>
                <c:pt idx="8824">
                  <c:v>38</c:v>
                </c:pt>
                <c:pt idx="8825">
                  <c:v>43</c:v>
                </c:pt>
                <c:pt idx="8826">
                  <c:v>40</c:v>
                </c:pt>
                <c:pt idx="8827">
                  <c:v>42</c:v>
                </c:pt>
                <c:pt idx="8828">
                  <c:v>36</c:v>
                </c:pt>
                <c:pt idx="8829">
                  <c:v>30</c:v>
                </c:pt>
                <c:pt idx="8830">
                  <c:v>27</c:v>
                </c:pt>
                <c:pt idx="8831">
                  <c:v>31</c:v>
                </c:pt>
                <c:pt idx="8832">
                  <c:v>35</c:v>
                </c:pt>
                <c:pt idx="8833">
                  <c:v>25</c:v>
                </c:pt>
                <c:pt idx="8834">
                  <c:v>34</c:v>
                </c:pt>
                <c:pt idx="8835">
                  <c:v>27</c:v>
                </c:pt>
                <c:pt idx="8836">
                  <c:v>28</c:v>
                </c:pt>
                <c:pt idx="8837">
                  <c:v>42</c:v>
                </c:pt>
                <c:pt idx="8838">
                  <c:v>43</c:v>
                </c:pt>
                <c:pt idx="8839">
                  <c:v>41</c:v>
                </c:pt>
                <c:pt idx="8840">
                  <c:v>51</c:v>
                </c:pt>
                <c:pt idx="8841">
                  <c:v>40</c:v>
                </c:pt>
                <c:pt idx="8842">
                  <c:v>41</c:v>
                </c:pt>
                <c:pt idx="8843">
                  <c:v>47</c:v>
                </c:pt>
                <c:pt idx="8844">
                  <c:v>44</c:v>
                </c:pt>
                <c:pt idx="8845">
                  <c:v>43</c:v>
                </c:pt>
                <c:pt idx="8846">
                  <c:v>47</c:v>
                </c:pt>
                <c:pt idx="8847">
                  <c:v>23</c:v>
                </c:pt>
                <c:pt idx="8848">
                  <c:v>30</c:v>
                </c:pt>
                <c:pt idx="8849">
                  <c:v>31</c:v>
                </c:pt>
                <c:pt idx="8850">
                  <c:v>30</c:v>
                </c:pt>
                <c:pt idx="8851">
                  <c:v>35</c:v>
                </c:pt>
                <c:pt idx="8852">
                  <c:v>27</c:v>
                </c:pt>
                <c:pt idx="8853">
                  <c:v>21</c:v>
                </c:pt>
                <c:pt idx="8854">
                  <c:v>28</c:v>
                </c:pt>
                <c:pt idx="8855">
                  <c:v>28</c:v>
                </c:pt>
                <c:pt idx="8856">
                  <c:v>26</c:v>
                </c:pt>
                <c:pt idx="8857">
                  <c:v>36</c:v>
                </c:pt>
                <c:pt idx="8858">
                  <c:v>31</c:v>
                </c:pt>
                <c:pt idx="8859">
                  <c:v>29</c:v>
                </c:pt>
                <c:pt idx="8860">
                  <c:v>38</c:v>
                </c:pt>
                <c:pt idx="8861">
                  <c:v>37</c:v>
                </c:pt>
                <c:pt idx="8862">
                  <c:v>38</c:v>
                </c:pt>
                <c:pt idx="8863">
                  <c:v>41</c:v>
                </c:pt>
                <c:pt idx="8864">
                  <c:v>37</c:v>
                </c:pt>
                <c:pt idx="8865">
                  <c:v>40</c:v>
                </c:pt>
                <c:pt idx="8866">
                  <c:v>37</c:v>
                </c:pt>
                <c:pt idx="8867">
                  <c:v>42</c:v>
                </c:pt>
                <c:pt idx="8868">
                  <c:v>40</c:v>
                </c:pt>
                <c:pt idx="8869">
                  <c:v>43</c:v>
                </c:pt>
                <c:pt idx="8870">
                  <c:v>49</c:v>
                </c:pt>
                <c:pt idx="8871">
                  <c:v>38</c:v>
                </c:pt>
                <c:pt idx="8872">
                  <c:v>36</c:v>
                </c:pt>
                <c:pt idx="8873">
                  <c:v>41</c:v>
                </c:pt>
                <c:pt idx="8874">
                  <c:v>39</c:v>
                </c:pt>
                <c:pt idx="8875">
                  <c:v>39</c:v>
                </c:pt>
                <c:pt idx="8876">
                  <c:v>53</c:v>
                </c:pt>
                <c:pt idx="8877">
                  <c:v>37</c:v>
                </c:pt>
                <c:pt idx="8878">
                  <c:v>36</c:v>
                </c:pt>
                <c:pt idx="8879">
                  <c:v>41</c:v>
                </c:pt>
                <c:pt idx="8880">
                  <c:v>38</c:v>
                </c:pt>
                <c:pt idx="8881">
                  <c:v>43</c:v>
                </c:pt>
                <c:pt idx="8882">
                  <c:v>46</c:v>
                </c:pt>
                <c:pt idx="8883">
                  <c:v>40</c:v>
                </c:pt>
                <c:pt idx="8884">
                  <c:v>40</c:v>
                </c:pt>
                <c:pt idx="8885">
                  <c:v>39</c:v>
                </c:pt>
                <c:pt idx="8886">
                  <c:v>36</c:v>
                </c:pt>
                <c:pt idx="8887">
                  <c:v>40</c:v>
                </c:pt>
                <c:pt idx="8888">
                  <c:v>46</c:v>
                </c:pt>
                <c:pt idx="8889">
                  <c:v>41</c:v>
                </c:pt>
                <c:pt idx="8890">
                  <c:v>46</c:v>
                </c:pt>
                <c:pt idx="8891">
                  <c:v>37</c:v>
                </c:pt>
                <c:pt idx="8892">
                  <c:v>43</c:v>
                </c:pt>
                <c:pt idx="8893">
                  <c:v>45</c:v>
                </c:pt>
                <c:pt idx="8894">
                  <c:v>48</c:v>
                </c:pt>
                <c:pt idx="8895">
                  <c:v>35</c:v>
                </c:pt>
                <c:pt idx="8896">
                  <c:v>34</c:v>
                </c:pt>
                <c:pt idx="8897">
                  <c:v>34</c:v>
                </c:pt>
                <c:pt idx="8898">
                  <c:v>33</c:v>
                </c:pt>
                <c:pt idx="8899">
                  <c:v>41</c:v>
                </c:pt>
                <c:pt idx="8900">
                  <c:v>43</c:v>
                </c:pt>
                <c:pt idx="8901">
                  <c:v>36</c:v>
                </c:pt>
                <c:pt idx="8902">
                  <c:v>33</c:v>
                </c:pt>
                <c:pt idx="8903">
                  <c:v>31</c:v>
                </c:pt>
                <c:pt idx="8904">
                  <c:v>32</c:v>
                </c:pt>
                <c:pt idx="8905">
                  <c:v>44</c:v>
                </c:pt>
                <c:pt idx="8906">
                  <c:v>47</c:v>
                </c:pt>
                <c:pt idx="8907">
                  <c:v>31</c:v>
                </c:pt>
                <c:pt idx="8908">
                  <c:v>38</c:v>
                </c:pt>
                <c:pt idx="8909">
                  <c:v>33</c:v>
                </c:pt>
                <c:pt idx="8910">
                  <c:v>33</c:v>
                </c:pt>
                <c:pt idx="8911">
                  <c:v>44</c:v>
                </c:pt>
                <c:pt idx="8912">
                  <c:v>39</c:v>
                </c:pt>
                <c:pt idx="8913">
                  <c:v>35</c:v>
                </c:pt>
                <c:pt idx="8914">
                  <c:v>33</c:v>
                </c:pt>
                <c:pt idx="8915">
                  <c:v>35</c:v>
                </c:pt>
                <c:pt idx="8916">
                  <c:v>32</c:v>
                </c:pt>
                <c:pt idx="8917">
                  <c:v>42</c:v>
                </c:pt>
                <c:pt idx="8918">
                  <c:v>43</c:v>
                </c:pt>
                <c:pt idx="8919">
                  <c:v>27</c:v>
                </c:pt>
                <c:pt idx="8920">
                  <c:v>30</c:v>
                </c:pt>
                <c:pt idx="8921">
                  <c:v>32</c:v>
                </c:pt>
                <c:pt idx="8922">
                  <c:v>30</c:v>
                </c:pt>
                <c:pt idx="8923">
                  <c:v>33</c:v>
                </c:pt>
                <c:pt idx="8924">
                  <c:v>36</c:v>
                </c:pt>
                <c:pt idx="8925">
                  <c:v>27</c:v>
                </c:pt>
                <c:pt idx="8926">
                  <c:v>36</c:v>
                </c:pt>
                <c:pt idx="8927">
                  <c:v>35</c:v>
                </c:pt>
                <c:pt idx="8928">
                  <c:v>29</c:v>
                </c:pt>
                <c:pt idx="8929">
                  <c:v>34</c:v>
                </c:pt>
                <c:pt idx="8930">
                  <c:v>35</c:v>
                </c:pt>
                <c:pt idx="8931">
                  <c:v>30</c:v>
                </c:pt>
                <c:pt idx="8932">
                  <c:v>36</c:v>
                </c:pt>
                <c:pt idx="8933">
                  <c:v>44</c:v>
                </c:pt>
                <c:pt idx="8934">
                  <c:v>37</c:v>
                </c:pt>
                <c:pt idx="8935">
                  <c:v>41</c:v>
                </c:pt>
                <c:pt idx="8936">
                  <c:v>44</c:v>
                </c:pt>
                <c:pt idx="8937">
                  <c:v>41</c:v>
                </c:pt>
                <c:pt idx="8938">
                  <c:v>43</c:v>
                </c:pt>
                <c:pt idx="8939">
                  <c:v>44</c:v>
                </c:pt>
                <c:pt idx="8940">
                  <c:v>37</c:v>
                </c:pt>
                <c:pt idx="8941">
                  <c:v>46</c:v>
                </c:pt>
                <c:pt idx="8942">
                  <c:v>56</c:v>
                </c:pt>
                <c:pt idx="8943">
                  <c:v>43</c:v>
                </c:pt>
                <c:pt idx="8944">
                  <c:v>46</c:v>
                </c:pt>
                <c:pt idx="8945">
                  <c:v>46</c:v>
                </c:pt>
                <c:pt idx="8946">
                  <c:v>43</c:v>
                </c:pt>
                <c:pt idx="8947">
                  <c:v>45</c:v>
                </c:pt>
                <c:pt idx="8948">
                  <c:v>56</c:v>
                </c:pt>
                <c:pt idx="8949">
                  <c:v>37</c:v>
                </c:pt>
                <c:pt idx="8950">
                  <c:v>47</c:v>
                </c:pt>
                <c:pt idx="8951">
                  <c:v>41</c:v>
                </c:pt>
                <c:pt idx="8952">
                  <c:v>37</c:v>
                </c:pt>
                <c:pt idx="8953">
                  <c:v>44</c:v>
                </c:pt>
                <c:pt idx="8954">
                  <c:v>50</c:v>
                </c:pt>
                <c:pt idx="8955">
                  <c:v>41</c:v>
                </c:pt>
                <c:pt idx="8956">
                  <c:v>45</c:v>
                </c:pt>
                <c:pt idx="8957">
                  <c:v>39</c:v>
                </c:pt>
                <c:pt idx="8958">
                  <c:v>39</c:v>
                </c:pt>
                <c:pt idx="8959">
                  <c:v>40</c:v>
                </c:pt>
                <c:pt idx="8960">
                  <c:v>49</c:v>
                </c:pt>
                <c:pt idx="8961">
                  <c:v>40</c:v>
                </c:pt>
                <c:pt idx="8962">
                  <c:v>44</c:v>
                </c:pt>
                <c:pt idx="8963">
                  <c:v>46</c:v>
                </c:pt>
                <c:pt idx="8964">
                  <c:v>46</c:v>
                </c:pt>
                <c:pt idx="8965">
                  <c:v>48</c:v>
                </c:pt>
                <c:pt idx="8966">
                  <c:v>50</c:v>
                </c:pt>
                <c:pt idx="8967">
                  <c:v>37</c:v>
                </c:pt>
                <c:pt idx="8968">
                  <c:v>39</c:v>
                </c:pt>
                <c:pt idx="8969">
                  <c:v>39</c:v>
                </c:pt>
                <c:pt idx="8970">
                  <c:v>37</c:v>
                </c:pt>
                <c:pt idx="8971">
                  <c:v>40</c:v>
                </c:pt>
                <c:pt idx="8972">
                  <c:v>48</c:v>
                </c:pt>
                <c:pt idx="8973">
                  <c:v>35</c:v>
                </c:pt>
                <c:pt idx="8974">
                  <c:v>38</c:v>
                </c:pt>
                <c:pt idx="8975">
                  <c:v>34</c:v>
                </c:pt>
                <c:pt idx="8976">
                  <c:v>35</c:v>
                </c:pt>
                <c:pt idx="8977">
                  <c:v>41</c:v>
                </c:pt>
                <c:pt idx="8978">
                  <c:v>57</c:v>
                </c:pt>
                <c:pt idx="8979">
                  <c:v>47</c:v>
                </c:pt>
                <c:pt idx="8980">
                  <c:v>44</c:v>
                </c:pt>
                <c:pt idx="8981">
                  <c:v>46</c:v>
                </c:pt>
                <c:pt idx="8982">
                  <c:v>40</c:v>
                </c:pt>
                <c:pt idx="8983">
                  <c:v>54</c:v>
                </c:pt>
                <c:pt idx="8984">
                  <c:v>56</c:v>
                </c:pt>
                <c:pt idx="8985">
                  <c:v>44</c:v>
                </c:pt>
                <c:pt idx="8986">
                  <c:v>47</c:v>
                </c:pt>
                <c:pt idx="8987">
                  <c:v>44</c:v>
                </c:pt>
                <c:pt idx="8988">
                  <c:v>45</c:v>
                </c:pt>
                <c:pt idx="8989">
                  <c:v>55</c:v>
                </c:pt>
                <c:pt idx="8990">
                  <c:v>56</c:v>
                </c:pt>
                <c:pt idx="8991">
                  <c:v>24</c:v>
                </c:pt>
                <c:pt idx="8992">
                  <c:v>27</c:v>
                </c:pt>
                <c:pt idx="8993">
                  <c:v>32</c:v>
                </c:pt>
                <c:pt idx="8994">
                  <c:v>28</c:v>
                </c:pt>
                <c:pt idx="8995">
                  <c:v>35</c:v>
                </c:pt>
                <c:pt idx="8996">
                  <c:v>28</c:v>
                </c:pt>
                <c:pt idx="8997">
                  <c:v>23</c:v>
                </c:pt>
                <c:pt idx="8998">
                  <c:v>27</c:v>
                </c:pt>
                <c:pt idx="8999">
                  <c:v>28</c:v>
                </c:pt>
                <c:pt idx="9000">
                  <c:v>30</c:v>
                </c:pt>
                <c:pt idx="9001">
                  <c:v>34</c:v>
                </c:pt>
                <c:pt idx="9002">
                  <c:v>28</c:v>
                </c:pt>
                <c:pt idx="9003">
                  <c:v>30</c:v>
                </c:pt>
                <c:pt idx="9004">
                  <c:v>37</c:v>
                </c:pt>
                <c:pt idx="9005">
                  <c:v>39</c:v>
                </c:pt>
                <c:pt idx="9006">
                  <c:v>38</c:v>
                </c:pt>
                <c:pt idx="9007">
                  <c:v>41</c:v>
                </c:pt>
                <c:pt idx="9008">
                  <c:v>40</c:v>
                </c:pt>
                <c:pt idx="9009">
                  <c:v>37</c:v>
                </c:pt>
                <c:pt idx="9010">
                  <c:v>40</c:v>
                </c:pt>
                <c:pt idx="9011">
                  <c:v>36</c:v>
                </c:pt>
                <c:pt idx="9012">
                  <c:v>40</c:v>
                </c:pt>
                <c:pt idx="9013">
                  <c:v>38</c:v>
                </c:pt>
                <c:pt idx="9014">
                  <c:v>56</c:v>
                </c:pt>
                <c:pt idx="9015">
                  <c:v>37</c:v>
                </c:pt>
                <c:pt idx="9016">
                  <c:v>36</c:v>
                </c:pt>
                <c:pt idx="9017">
                  <c:v>40</c:v>
                </c:pt>
                <c:pt idx="9018">
                  <c:v>34</c:v>
                </c:pt>
                <c:pt idx="9019">
                  <c:v>39</c:v>
                </c:pt>
                <c:pt idx="9020">
                  <c:v>53</c:v>
                </c:pt>
                <c:pt idx="9021">
                  <c:v>35</c:v>
                </c:pt>
                <c:pt idx="9022">
                  <c:v>41</c:v>
                </c:pt>
                <c:pt idx="9023">
                  <c:v>39</c:v>
                </c:pt>
                <c:pt idx="9024">
                  <c:v>33</c:v>
                </c:pt>
                <c:pt idx="9025">
                  <c:v>42</c:v>
                </c:pt>
                <c:pt idx="9026">
                  <c:v>53</c:v>
                </c:pt>
                <c:pt idx="9027">
                  <c:v>37</c:v>
                </c:pt>
                <c:pt idx="9028">
                  <c:v>37</c:v>
                </c:pt>
                <c:pt idx="9029">
                  <c:v>41</c:v>
                </c:pt>
                <c:pt idx="9030">
                  <c:v>39</c:v>
                </c:pt>
                <c:pt idx="9031">
                  <c:v>39</c:v>
                </c:pt>
                <c:pt idx="9032">
                  <c:v>51</c:v>
                </c:pt>
                <c:pt idx="9033">
                  <c:v>39</c:v>
                </c:pt>
                <c:pt idx="9034">
                  <c:v>44</c:v>
                </c:pt>
                <c:pt idx="9035">
                  <c:v>42</c:v>
                </c:pt>
                <c:pt idx="9036">
                  <c:v>42</c:v>
                </c:pt>
                <c:pt idx="9037">
                  <c:v>51</c:v>
                </c:pt>
                <c:pt idx="9038">
                  <c:v>50</c:v>
                </c:pt>
                <c:pt idx="9039">
                  <c:v>31</c:v>
                </c:pt>
                <c:pt idx="9040">
                  <c:v>38</c:v>
                </c:pt>
                <c:pt idx="9041">
                  <c:v>32</c:v>
                </c:pt>
                <c:pt idx="9042">
                  <c:v>35</c:v>
                </c:pt>
                <c:pt idx="9043">
                  <c:v>36</c:v>
                </c:pt>
                <c:pt idx="9044">
                  <c:v>46</c:v>
                </c:pt>
                <c:pt idx="9045">
                  <c:v>34</c:v>
                </c:pt>
                <c:pt idx="9046">
                  <c:v>34</c:v>
                </c:pt>
                <c:pt idx="9047">
                  <c:v>32</c:v>
                </c:pt>
                <c:pt idx="9048">
                  <c:v>32</c:v>
                </c:pt>
                <c:pt idx="9049">
                  <c:v>41</c:v>
                </c:pt>
                <c:pt idx="9050">
                  <c:v>46</c:v>
                </c:pt>
                <c:pt idx="9051">
                  <c:v>36</c:v>
                </c:pt>
                <c:pt idx="9052">
                  <c:v>40</c:v>
                </c:pt>
                <c:pt idx="9053">
                  <c:v>39</c:v>
                </c:pt>
                <c:pt idx="9054">
                  <c:v>37</c:v>
                </c:pt>
                <c:pt idx="9055">
                  <c:v>47</c:v>
                </c:pt>
                <c:pt idx="9056">
                  <c:v>46</c:v>
                </c:pt>
                <c:pt idx="9057">
                  <c:v>42</c:v>
                </c:pt>
                <c:pt idx="9058">
                  <c:v>39</c:v>
                </c:pt>
                <c:pt idx="9059">
                  <c:v>36</c:v>
                </c:pt>
                <c:pt idx="9060">
                  <c:v>40</c:v>
                </c:pt>
                <c:pt idx="9061">
                  <c:v>44</c:v>
                </c:pt>
                <c:pt idx="9062">
                  <c:v>47</c:v>
                </c:pt>
                <c:pt idx="9063">
                  <c:v>26</c:v>
                </c:pt>
                <c:pt idx="9064">
                  <c:v>30</c:v>
                </c:pt>
                <c:pt idx="9065">
                  <c:v>24</c:v>
                </c:pt>
                <c:pt idx="9066">
                  <c:v>25</c:v>
                </c:pt>
                <c:pt idx="9067">
                  <c:v>35</c:v>
                </c:pt>
                <c:pt idx="9068">
                  <c:v>30</c:v>
                </c:pt>
                <c:pt idx="9069">
                  <c:v>31</c:v>
                </c:pt>
                <c:pt idx="9070">
                  <c:v>27</c:v>
                </c:pt>
                <c:pt idx="9071">
                  <c:v>21</c:v>
                </c:pt>
                <c:pt idx="9072">
                  <c:v>19</c:v>
                </c:pt>
                <c:pt idx="9073">
                  <c:v>26</c:v>
                </c:pt>
                <c:pt idx="9074">
                  <c:v>20</c:v>
                </c:pt>
                <c:pt idx="9075">
                  <c:v>20</c:v>
                </c:pt>
                <c:pt idx="9076">
                  <c:v>20</c:v>
                </c:pt>
                <c:pt idx="9077">
                  <c:v>11</c:v>
                </c:pt>
                <c:pt idx="9078">
                  <c:v>15</c:v>
                </c:pt>
                <c:pt idx="9079">
                  <c:v>25</c:v>
                </c:pt>
                <c:pt idx="9080">
                  <c:v>17</c:v>
                </c:pt>
                <c:pt idx="9081">
                  <c:v>19</c:v>
                </c:pt>
                <c:pt idx="9082">
                  <c:v>20</c:v>
                </c:pt>
                <c:pt idx="9083">
                  <c:v>11</c:v>
                </c:pt>
                <c:pt idx="9084">
                  <c:v>16</c:v>
                </c:pt>
                <c:pt idx="9085">
                  <c:v>30</c:v>
                </c:pt>
                <c:pt idx="9086">
                  <c:v>22</c:v>
                </c:pt>
                <c:pt idx="9087">
                  <c:v>27</c:v>
                </c:pt>
                <c:pt idx="9088">
                  <c:v>28</c:v>
                </c:pt>
                <c:pt idx="9089">
                  <c:v>26</c:v>
                </c:pt>
                <c:pt idx="9090">
                  <c:v>24</c:v>
                </c:pt>
                <c:pt idx="9091">
                  <c:v>34</c:v>
                </c:pt>
                <c:pt idx="9092">
                  <c:v>35</c:v>
                </c:pt>
                <c:pt idx="9093">
                  <c:v>31</c:v>
                </c:pt>
                <c:pt idx="9094">
                  <c:v>29</c:v>
                </c:pt>
                <c:pt idx="9095">
                  <c:v>33</c:v>
                </c:pt>
                <c:pt idx="9096">
                  <c:v>34</c:v>
                </c:pt>
                <c:pt idx="9097">
                  <c:v>47</c:v>
                </c:pt>
                <c:pt idx="9098">
                  <c:v>51</c:v>
                </c:pt>
                <c:pt idx="9099">
                  <c:v>47</c:v>
                </c:pt>
                <c:pt idx="9100">
                  <c:v>42</c:v>
                </c:pt>
                <c:pt idx="9101">
                  <c:v>37</c:v>
                </c:pt>
                <c:pt idx="9102">
                  <c:v>33</c:v>
                </c:pt>
                <c:pt idx="9103">
                  <c:v>46</c:v>
                </c:pt>
                <c:pt idx="9104">
                  <c:v>49</c:v>
                </c:pt>
                <c:pt idx="9105">
                  <c:v>41</c:v>
                </c:pt>
                <c:pt idx="9106">
                  <c:v>44</c:v>
                </c:pt>
                <c:pt idx="9107">
                  <c:v>37</c:v>
                </c:pt>
                <c:pt idx="9108">
                  <c:v>32</c:v>
                </c:pt>
                <c:pt idx="9109">
                  <c:v>35</c:v>
                </c:pt>
                <c:pt idx="9110">
                  <c:v>42</c:v>
                </c:pt>
                <c:pt idx="9111">
                  <c:v>40</c:v>
                </c:pt>
                <c:pt idx="9112">
                  <c:v>33</c:v>
                </c:pt>
                <c:pt idx="9113">
                  <c:v>15</c:v>
                </c:pt>
                <c:pt idx="9114">
                  <c:v>16</c:v>
                </c:pt>
                <c:pt idx="9115">
                  <c:v>22</c:v>
                </c:pt>
                <c:pt idx="9116">
                  <c:v>26</c:v>
                </c:pt>
                <c:pt idx="9117">
                  <c:v>24</c:v>
                </c:pt>
                <c:pt idx="9118">
                  <c:v>17</c:v>
                </c:pt>
                <c:pt idx="9119">
                  <c:v>19</c:v>
                </c:pt>
                <c:pt idx="9120">
                  <c:v>20</c:v>
                </c:pt>
                <c:pt idx="9121">
                  <c:v>25</c:v>
                </c:pt>
                <c:pt idx="9122">
                  <c:v>27</c:v>
                </c:pt>
                <c:pt idx="9123">
                  <c:v>22</c:v>
                </c:pt>
                <c:pt idx="9124">
                  <c:v>15</c:v>
                </c:pt>
                <c:pt idx="9125">
                  <c:v>22</c:v>
                </c:pt>
                <c:pt idx="9126">
                  <c:v>43</c:v>
                </c:pt>
                <c:pt idx="9127">
                  <c:v>59</c:v>
                </c:pt>
                <c:pt idx="9128">
                  <c:v>51</c:v>
                </c:pt>
                <c:pt idx="9129">
                  <c:v>48</c:v>
                </c:pt>
                <c:pt idx="9130">
                  <c:v>44</c:v>
                </c:pt>
                <c:pt idx="9131">
                  <c:v>43</c:v>
                </c:pt>
                <c:pt idx="9132">
                  <c:v>41</c:v>
                </c:pt>
                <c:pt idx="9133">
                  <c:v>54</c:v>
                </c:pt>
                <c:pt idx="9134">
                  <c:v>53</c:v>
                </c:pt>
                <c:pt idx="9135">
                  <c:v>17</c:v>
                </c:pt>
                <c:pt idx="9136">
                  <c:v>18</c:v>
                </c:pt>
                <c:pt idx="9137">
                  <c:v>11</c:v>
                </c:pt>
                <c:pt idx="9138">
                  <c:v>13</c:v>
                </c:pt>
                <c:pt idx="9139">
                  <c:v>26</c:v>
                </c:pt>
                <c:pt idx="9140">
                  <c:v>18</c:v>
                </c:pt>
                <c:pt idx="9141">
                  <c:v>17</c:v>
                </c:pt>
                <c:pt idx="9142">
                  <c:v>17</c:v>
                </c:pt>
                <c:pt idx="9143">
                  <c:v>11</c:v>
                </c:pt>
                <c:pt idx="9144">
                  <c:v>15</c:v>
                </c:pt>
                <c:pt idx="9145">
                  <c:v>23</c:v>
                </c:pt>
                <c:pt idx="9146">
                  <c:v>16</c:v>
                </c:pt>
                <c:pt idx="9147">
                  <c:v>15</c:v>
                </c:pt>
                <c:pt idx="9148">
                  <c:v>14</c:v>
                </c:pt>
                <c:pt idx="9149">
                  <c:v>8</c:v>
                </c:pt>
                <c:pt idx="9150">
                  <c:v>15</c:v>
                </c:pt>
                <c:pt idx="9151">
                  <c:v>24</c:v>
                </c:pt>
                <c:pt idx="9152">
                  <c:v>20</c:v>
                </c:pt>
                <c:pt idx="9153">
                  <c:v>19</c:v>
                </c:pt>
                <c:pt idx="9154">
                  <c:v>20</c:v>
                </c:pt>
                <c:pt idx="9155">
                  <c:v>11</c:v>
                </c:pt>
                <c:pt idx="9156">
                  <c:v>13</c:v>
                </c:pt>
                <c:pt idx="9157">
                  <c:v>31</c:v>
                </c:pt>
                <c:pt idx="9158">
                  <c:v>24</c:v>
                </c:pt>
                <c:pt idx="9159">
                  <c:v>26</c:v>
                </c:pt>
                <c:pt idx="9160">
                  <c:v>28</c:v>
                </c:pt>
                <c:pt idx="9161">
                  <c:v>27</c:v>
                </c:pt>
                <c:pt idx="9162">
                  <c:v>24</c:v>
                </c:pt>
                <c:pt idx="9163">
                  <c:v>32</c:v>
                </c:pt>
                <c:pt idx="9164">
                  <c:v>33</c:v>
                </c:pt>
                <c:pt idx="9165">
                  <c:v>28</c:v>
                </c:pt>
                <c:pt idx="9166">
                  <c:v>25</c:v>
                </c:pt>
                <c:pt idx="9167">
                  <c:v>28</c:v>
                </c:pt>
                <c:pt idx="9168">
                  <c:v>29</c:v>
                </c:pt>
                <c:pt idx="9169">
                  <c:v>37</c:v>
                </c:pt>
                <c:pt idx="9170">
                  <c:v>48</c:v>
                </c:pt>
                <c:pt idx="9171">
                  <c:v>39</c:v>
                </c:pt>
                <c:pt idx="9172">
                  <c:v>36</c:v>
                </c:pt>
                <c:pt idx="9173">
                  <c:v>32</c:v>
                </c:pt>
                <c:pt idx="9174">
                  <c:v>35</c:v>
                </c:pt>
                <c:pt idx="9175">
                  <c:v>40</c:v>
                </c:pt>
                <c:pt idx="9176">
                  <c:v>50</c:v>
                </c:pt>
                <c:pt idx="9177">
                  <c:v>43</c:v>
                </c:pt>
                <c:pt idx="9178">
                  <c:v>42</c:v>
                </c:pt>
                <c:pt idx="9179">
                  <c:v>40</c:v>
                </c:pt>
                <c:pt idx="9180">
                  <c:v>29</c:v>
                </c:pt>
                <c:pt idx="9181">
                  <c:v>40</c:v>
                </c:pt>
                <c:pt idx="9182">
                  <c:v>40</c:v>
                </c:pt>
                <c:pt idx="9183">
                  <c:v>35</c:v>
                </c:pt>
                <c:pt idx="9184">
                  <c:v>26</c:v>
                </c:pt>
                <c:pt idx="9185">
                  <c:v>11</c:v>
                </c:pt>
                <c:pt idx="9186">
                  <c:v>12</c:v>
                </c:pt>
                <c:pt idx="9187">
                  <c:v>18</c:v>
                </c:pt>
                <c:pt idx="9188">
                  <c:v>22</c:v>
                </c:pt>
                <c:pt idx="9189">
                  <c:v>21</c:v>
                </c:pt>
                <c:pt idx="9190">
                  <c:v>14</c:v>
                </c:pt>
                <c:pt idx="9191">
                  <c:v>16</c:v>
                </c:pt>
                <c:pt idx="9192">
                  <c:v>15</c:v>
                </c:pt>
                <c:pt idx="9193">
                  <c:v>21</c:v>
                </c:pt>
                <c:pt idx="9194">
                  <c:v>20</c:v>
                </c:pt>
                <c:pt idx="9195">
                  <c:v>18</c:v>
                </c:pt>
                <c:pt idx="9196">
                  <c:v>11</c:v>
                </c:pt>
                <c:pt idx="9197">
                  <c:v>19</c:v>
                </c:pt>
                <c:pt idx="9198">
                  <c:v>41</c:v>
                </c:pt>
                <c:pt idx="9199">
                  <c:v>56</c:v>
                </c:pt>
                <c:pt idx="9200">
                  <c:v>53</c:v>
                </c:pt>
                <c:pt idx="9201">
                  <c:v>55</c:v>
                </c:pt>
                <c:pt idx="9202">
                  <c:v>46</c:v>
                </c:pt>
                <c:pt idx="9203">
                  <c:v>43</c:v>
                </c:pt>
                <c:pt idx="9204">
                  <c:v>40</c:v>
                </c:pt>
                <c:pt idx="9205">
                  <c:v>50</c:v>
                </c:pt>
                <c:pt idx="9206">
                  <c:v>55</c:v>
                </c:pt>
                <c:pt idx="9207">
                  <c:v>17</c:v>
                </c:pt>
                <c:pt idx="9208">
                  <c:v>18</c:v>
                </c:pt>
                <c:pt idx="9209">
                  <c:v>10</c:v>
                </c:pt>
                <c:pt idx="9210">
                  <c:v>13</c:v>
                </c:pt>
                <c:pt idx="9211">
                  <c:v>23</c:v>
                </c:pt>
                <c:pt idx="9212">
                  <c:v>18</c:v>
                </c:pt>
                <c:pt idx="9213">
                  <c:v>18</c:v>
                </c:pt>
                <c:pt idx="9214">
                  <c:v>17</c:v>
                </c:pt>
                <c:pt idx="9215">
                  <c:v>12</c:v>
                </c:pt>
                <c:pt idx="9216">
                  <c:v>15</c:v>
                </c:pt>
                <c:pt idx="9217">
                  <c:v>24</c:v>
                </c:pt>
                <c:pt idx="9218">
                  <c:v>14</c:v>
                </c:pt>
                <c:pt idx="9219">
                  <c:v>14</c:v>
                </c:pt>
                <c:pt idx="9220">
                  <c:v>15</c:v>
                </c:pt>
                <c:pt idx="9221">
                  <c:v>7</c:v>
                </c:pt>
                <c:pt idx="9222">
                  <c:v>16</c:v>
                </c:pt>
                <c:pt idx="9223">
                  <c:v>26</c:v>
                </c:pt>
                <c:pt idx="9224">
                  <c:v>18</c:v>
                </c:pt>
                <c:pt idx="9225">
                  <c:v>20</c:v>
                </c:pt>
                <c:pt idx="9226">
                  <c:v>18</c:v>
                </c:pt>
                <c:pt idx="9227">
                  <c:v>10</c:v>
                </c:pt>
                <c:pt idx="9228">
                  <c:v>15</c:v>
                </c:pt>
                <c:pt idx="9229">
                  <c:v>27</c:v>
                </c:pt>
                <c:pt idx="9230">
                  <c:v>22</c:v>
                </c:pt>
                <c:pt idx="9231">
                  <c:v>28</c:v>
                </c:pt>
                <c:pt idx="9232">
                  <c:v>29</c:v>
                </c:pt>
                <c:pt idx="9233">
                  <c:v>27</c:v>
                </c:pt>
                <c:pt idx="9234">
                  <c:v>26</c:v>
                </c:pt>
                <c:pt idx="9235">
                  <c:v>33</c:v>
                </c:pt>
                <c:pt idx="9236">
                  <c:v>33</c:v>
                </c:pt>
                <c:pt idx="9237">
                  <c:v>32</c:v>
                </c:pt>
                <c:pt idx="9238">
                  <c:v>25</c:v>
                </c:pt>
                <c:pt idx="9239">
                  <c:v>27</c:v>
                </c:pt>
                <c:pt idx="9240">
                  <c:v>29</c:v>
                </c:pt>
                <c:pt idx="9241">
                  <c:v>41</c:v>
                </c:pt>
                <c:pt idx="9242">
                  <c:v>40</c:v>
                </c:pt>
                <c:pt idx="9243">
                  <c:v>43</c:v>
                </c:pt>
                <c:pt idx="9244">
                  <c:v>35</c:v>
                </c:pt>
                <c:pt idx="9245">
                  <c:v>33</c:v>
                </c:pt>
                <c:pt idx="9246">
                  <c:v>36</c:v>
                </c:pt>
                <c:pt idx="9247">
                  <c:v>43</c:v>
                </c:pt>
                <c:pt idx="9248">
                  <c:v>45</c:v>
                </c:pt>
                <c:pt idx="9249">
                  <c:v>41</c:v>
                </c:pt>
                <c:pt idx="9250">
                  <c:v>37</c:v>
                </c:pt>
                <c:pt idx="9251">
                  <c:v>38</c:v>
                </c:pt>
                <c:pt idx="9252">
                  <c:v>32</c:v>
                </c:pt>
                <c:pt idx="9253">
                  <c:v>40</c:v>
                </c:pt>
                <c:pt idx="9254">
                  <c:v>40</c:v>
                </c:pt>
                <c:pt idx="9255">
                  <c:v>35</c:v>
                </c:pt>
                <c:pt idx="9256">
                  <c:v>28</c:v>
                </c:pt>
                <c:pt idx="9257">
                  <c:v>12</c:v>
                </c:pt>
                <c:pt idx="9258">
                  <c:v>12</c:v>
                </c:pt>
                <c:pt idx="9259">
                  <c:v>20</c:v>
                </c:pt>
                <c:pt idx="9260">
                  <c:v>23</c:v>
                </c:pt>
                <c:pt idx="9261">
                  <c:v>20</c:v>
                </c:pt>
                <c:pt idx="9262">
                  <c:v>14</c:v>
                </c:pt>
                <c:pt idx="9263">
                  <c:v>14</c:v>
                </c:pt>
                <c:pt idx="9264">
                  <c:v>15</c:v>
                </c:pt>
                <c:pt idx="9265">
                  <c:v>22</c:v>
                </c:pt>
                <c:pt idx="9266">
                  <c:v>22</c:v>
                </c:pt>
                <c:pt idx="9267">
                  <c:v>16</c:v>
                </c:pt>
                <c:pt idx="9268">
                  <c:v>11</c:v>
                </c:pt>
                <c:pt idx="9269">
                  <c:v>19</c:v>
                </c:pt>
                <c:pt idx="9270">
                  <c:v>37</c:v>
                </c:pt>
                <c:pt idx="9271">
                  <c:v>60</c:v>
                </c:pt>
                <c:pt idx="9272">
                  <c:v>60</c:v>
                </c:pt>
                <c:pt idx="9273">
                  <c:v>55</c:v>
                </c:pt>
                <c:pt idx="9274">
                  <c:v>47</c:v>
                </c:pt>
                <c:pt idx="9275">
                  <c:v>44</c:v>
                </c:pt>
                <c:pt idx="9276">
                  <c:v>45</c:v>
                </c:pt>
                <c:pt idx="9277">
                  <c:v>55</c:v>
                </c:pt>
                <c:pt idx="9278">
                  <c:v>51</c:v>
                </c:pt>
                <c:pt idx="9279">
                  <c:v>17</c:v>
                </c:pt>
                <c:pt idx="9280">
                  <c:v>16</c:v>
                </c:pt>
                <c:pt idx="9281">
                  <c:v>12</c:v>
                </c:pt>
                <c:pt idx="9282">
                  <c:v>16</c:v>
                </c:pt>
                <c:pt idx="9283">
                  <c:v>28</c:v>
                </c:pt>
                <c:pt idx="9284">
                  <c:v>17</c:v>
                </c:pt>
                <c:pt idx="9285">
                  <c:v>18</c:v>
                </c:pt>
                <c:pt idx="9286">
                  <c:v>17</c:v>
                </c:pt>
                <c:pt idx="9287">
                  <c:v>11</c:v>
                </c:pt>
                <c:pt idx="9288">
                  <c:v>24</c:v>
                </c:pt>
                <c:pt idx="9289">
                  <c:v>39</c:v>
                </c:pt>
                <c:pt idx="9290">
                  <c:v>32</c:v>
                </c:pt>
                <c:pt idx="9291">
                  <c:v>26</c:v>
                </c:pt>
                <c:pt idx="9292">
                  <c:v>32</c:v>
                </c:pt>
                <c:pt idx="9293">
                  <c:v>23</c:v>
                </c:pt>
                <c:pt idx="9294">
                  <c:v>27</c:v>
                </c:pt>
                <c:pt idx="9295">
                  <c:v>39</c:v>
                </c:pt>
                <c:pt idx="9296">
                  <c:v>29</c:v>
                </c:pt>
                <c:pt idx="9297">
                  <c:v>28</c:v>
                </c:pt>
                <c:pt idx="9298">
                  <c:v>30</c:v>
                </c:pt>
                <c:pt idx="9299">
                  <c:v>20</c:v>
                </c:pt>
                <c:pt idx="9300">
                  <c:v>26</c:v>
                </c:pt>
                <c:pt idx="9301">
                  <c:v>37</c:v>
                </c:pt>
                <c:pt idx="9302">
                  <c:v>26</c:v>
                </c:pt>
                <c:pt idx="9303">
                  <c:v>40</c:v>
                </c:pt>
                <c:pt idx="9304">
                  <c:v>35</c:v>
                </c:pt>
                <c:pt idx="9305">
                  <c:v>32</c:v>
                </c:pt>
                <c:pt idx="9306">
                  <c:v>32</c:v>
                </c:pt>
                <c:pt idx="9307">
                  <c:v>37</c:v>
                </c:pt>
                <c:pt idx="9308">
                  <c:v>41</c:v>
                </c:pt>
                <c:pt idx="9309">
                  <c:v>40</c:v>
                </c:pt>
                <c:pt idx="9310">
                  <c:v>38</c:v>
                </c:pt>
                <c:pt idx="9311">
                  <c:v>35</c:v>
                </c:pt>
                <c:pt idx="9312">
                  <c:v>35</c:v>
                </c:pt>
                <c:pt idx="9313">
                  <c:v>36</c:v>
                </c:pt>
                <c:pt idx="9314">
                  <c:v>39</c:v>
                </c:pt>
                <c:pt idx="9315">
                  <c:v>42</c:v>
                </c:pt>
                <c:pt idx="9316">
                  <c:v>38</c:v>
                </c:pt>
                <c:pt idx="9317">
                  <c:v>29</c:v>
                </c:pt>
                <c:pt idx="9318">
                  <c:v>34</c:v>
                </c:pt>
                <c:pt idx="9319">
                  <c:v>43</c:v>
                </c:pt>
                <c:pt idx="9320">
                  <c:v>40</c:v>
                </c:pt>
                <c:pt idx="9321">
                  <c:v>40</c:v>
                </c:pt>
                <c:pt idx="9322">
                  <c:v>34</c:v>
                </c:pt>
                <c:pt idx="9323">
                  <c:v>36</c:v>
                </c:pt>
                <c:pt idx="9324">
                  <c:v>32</c:v>
                </c:pt>
                <c:pt idx="9325">
                  <c:v>43</c:v>
                </c:pt>
                <c:pt idx="9326">
                  <c:v>44</c:v>
                </c:pt>
                <c:pt idx="9327">
                  <c:v>43</c:v>
                </c:pt>
                <c:pt idx="9328">
                  <c:v>40</c:v>
                </c:pt>
                <c:pt idx="9329">
                  <c:v>33</c:v>
                </c:pt>
                <c:pt idx="9330">
                  <c:v>30</c:v>
                </c:pt>
                <c:pt idx="9331">
                  <c:v>41</c:v>
                </c:pt>
                <c:pt idx="9332">
                  <c:v>45</c:v>
                </c:pt>
                <c:pt idx="9333">
                  <c:v>46</c:v>
                </c:pt>
                <c:pt idx="9334">
                  <c:v>39</c:v>
                </c:pt>
                <c:pt idx="9335">
                  <c:v>36</c:v>
                </c:pt>
                <c:pt idx="9336">
                  <c:v>43</c:v>
                </c:pt>
                <c:pt idx="9337">
                  <c:v>50</c:v>
                </c:pt>
                <c:pt idx="9338">
                  <c:v>46</c:v>
                </c:pt>
                <c:pt idx="9339">
                  <c:v>51</c:v>
                </c:pt>
                <c:pt idx="9340">
                  <c:v>37</c:v>
                </c:pt>
                <c:pt idx="9341">
                  <c:v>36</c:v>
                </c:pt>
                <c:pt idx="9342">
                  <c:v>39</c:v>
                </c:pt>
                <c:pt idx="9343">
                  <c:v>44</c:v>
                </c:pt>
                <c:pt idx="9344">
                  <c:v>52</c:v>
                </c:pt>
                <c:pt idx="9345">
                  <c:v>45</c:v>
                </c:pt>
                <c:pt idx="9346">
                  <c:v>37</c:v>
                </c:pt>
                <c:pt idx="9347">
                  <c:v>43</c:v>
                </c:pt>
                <c:pt idx="9348">
                  <c:v>38</c:v>
                </c:pt>
                <c:pt idx="9349">
                  <c:v>42</c:v>
                </c:pt>
                <c:pt idx="9350">
                  <c:v>52</c:v>
                </c:pt>
                <c:pt idx="9351">
                  <c:v>23</c:v>
                </c:pt>
                <c:pt idx="9352">
                  <c:v>28</c:v>
                </c:pt>
                <c:pt idx="9353">
                  <c:v>19</c:v>
                </c:pt>
                <c:pt idx="9354">
                  <c:v>24</c:v>
                </c:pt>
                <c:pt idx="9355">
                  <c:v>34</c:v>
                </c:pt>
                <c:pt idx="9356">
                  <c:v>26</c:v>
                </c:pt>
                <c:pt idx="9357">
                  <c:v>24</c:v>
                </c:pt>
                <c:pt idx="9358">
                  <c:v>24</c:v>
                </c:pt>
                <c:pt idx="9359">
                  <c:v>18</c:v>
                </c:pt>
                <c:pt idx="9360">
                  <c:v>20</c:v>
                </c:pt>
                <c:pt idx="9361">
                  <c:v>34</c:v>
                </c:pt>
                <c:pt idx="9362">
                  <c:v>27</c:v>
                </c:pt>
                <c:pt idx="9363">
                  <c:v>26</c:v>
                </c:pt>
                <c:pt idx="9364">
                  <c:v>27</c:v>
                </c:pt>
                <c:pt idx="9365">
                  <c:v>17</c:v>
                </c:pt>
                <c:pt idx="9366">
                  <c:v>20</c:v>
                </c:pt>
                <c:pt idx="9367">
                  <c:v>33</c:v>
                </c:pt>
                <c:pt idx="9368">
                  <c:v>25</c:v>
                </c:pt>
                <c:pt idx="9369">
                  <c:v>28</c:v>
                </c:pt>
                <c:pt idx="9370">
                  <c:v>23</c:v>
                </c:pt>
                <c:pt idx="9371">
                  <c:v>16</c:v>
                </c:pt>
                <c:pt idx="9372">
                  <c:v>21</c:v>
                </c:pt>
                <c:pt idx="9373">
                  <c:v>33</c:v>
                </c:pt>
                <c:pt idx="9374">
                  <c:v>26</c:v>
                </c:pt>
                <c:pt idx="9375">
                  <c:v>39</c:v>
                </c:pt>
                <c:pt idx="9376">
                  <c:v>32</c:v>
                </c:pt>
                <c:pt idx="9377">
                  <c:v>32</c:v>
                </c:pt>
                <c:pt idx="9378">
                  <c:v>27</c:v>
                </c:pt>
                <c:pt idx="9379">
                  <c:v>40</c:v>
                </c:pt>
                <c:pt idx="9380">
                  <c:v>36</c:v>
                </c:pt>
                <c:pt idx="9381">
                  <c:v>36</c:v>
                </c:pt>
                <c:pt idx="9382">
                  <c:v>35</c:v>
                </c:pt>
                <c:pt idx="9383">
                  <c:v>32</c:v>
                </c:pt>
                <c:pt idx="9384">
                  <c:v>26</c:v>
                </c:pt>
                <c:pt idx="9385">
                  <c:v>39</c:v>
                </c:pt>
                <c:pt idx="9386">
                  <c:v>43</c:v>
                </c:pt>
                <c:pt idx="9387">
                  <c:v>38</c:v>
                </c:pt>
                <c:pt idx="9388">
                  <c:v>32</c:v>
                </c:pt>
                <c:pt idx="9389">
                  <c:v>27</c:v>
                </c:pt>
                <c:pt idx="9390">
                  <c:v>31</c:v>
                </c:pt>
                <c:pt idx="9391">
                  <c:v>33</c:v>
                </c:pt>
                <c:pt idx="9392">
                  <c:v>38</c:v>
                </c:pt>
                <c:pt idx="9393">
                  <c:v>38</c:v>
                </c:pt>
                <c:pt idx="9394">
                  <c:v>31</c:v>
                </c:pt>
                <c:pt idx="9395">
                  <c:v>30</c:v>
                </c:pt>
                <c:pt idx="9396">
                  <c:v>29</c:v>
                </c:pt>
                <c:pt idx="9397">
                  <c:v>37</c:v>
                </c:pt>
                <c:pt idx="9398">
                  <c:v>38</c:v>
                </c:pt>
                <c:pt idx="9399">
                  <c:v>39</c:v>
                </c:pt>
                <c:pt idx="9400">
                  <c:v>30</c:v>
                </c:pt>
                <c:pt idx="9401">
                  <c:v>29</c:v>
                </c:pt>
                <c:pt idx="9402">
                  <c:v>30</c:v>
                </c:pt>
                <c:pt idx="9403">
                  <c:v>34</c:v>
                </c:pt>
                <c:pt idx="9404">
                  <c:v>41</c:v>
                </c:pt>
                <c:pt idx="9405">
                  <c:v>37</c:v>
                </c:pt>
                <c:pt idx="9406">
                  <c:v>38</c:v>
                </c:pt>
                <c:pt idx="9407">
                  <c:v>40</c:v>
                </c:pt>
                <c:pt idx="9408">
                  <c:v>39</c:v>
                </c:pt>
                <c:pt idx="9409">
                  <c:v>40</c:v>
                </c:pt>
                <c:pt idx="9410">
                  <c:v>47</c:v>
                </c:pt>
                <c:pt idx="9411">
                  <c:v>40</c:v>
                </c:pt>
                <c:pt idx="9412">
                  <c:v>40</c:v>
                </c:pt>
                <c:pt idx="9413">
                  <c:v>37</c:v>
                </c:pt>
                <c:pt idx="9414">
                  <c:v>36</c:v>
                </c:pt>
                <c:pt idx="9415">
                  <c:v>43</c:v>
                </c:pt>
                <c:pt idx="9416">
                  <c:v>46</c:v>
                </c:pt>
                <c:pt idx="9417">
                  <c:v>48</c:v>
                </c:pt>
                <c:pt idx="9418">
                  <c:v>37</c:v>
                </c:pt>
                <c:pt idx="9419">
                  <c:v>40</c:v>
                </c:pt>
                <c:pt idx="9420">
                  <c:v>34</c:v>
                </c:pt>
                <c:pt idx="9421">
                  <c:v>41</c:v>
                </c:pt>
                <c:pt idx="9422">
                  <c:v>51</c:v>
                </c:pt>
                <c:pt idx="9423">
                  <c:v>28</c:v>
                </c:pt>
                <c:pt idx="9424">
                  <c:v>28</c:v>
                </c:pt>
                <c:pt idx="9425">
                  <c:v>22</c:v>
                </c:pt>
                <c:pt idx="9426">
                  <c:v>25</c:v>
                </c:pt>
                <c:pt idx="9427">
                  <c:v>39</c:v>
                </c:pt>
                <c:pt idx="9428">
                  <c:v>26</c:v>
                </c:pt>
                <c:pt idx="9429">
                  <c:v>26</c:v>
                </c:pt>
                <c:pt idx="9430">
                  <c:v>31</c:v>
                </c:pt>
                <c:pt idx="9431">
                  <c:v>24</c:v>
                </c:pt>
                <c:pt idx="9432">
                  <c:v>27</c:v>
                </c:pt>
                <c:pt idx="9433">
                  <c:v>36</c:v>
                </c:pt>
                <c:pt idx="9434">
                  <c:v>30</c:v>
                </c:pt>
                <c:pt idx="9435">
                  <c:v>28</c:v>
                </c:pt>
                <c:pt idx="9436">
                  <c:v>31</c:v>
                </c:pt>
                <c:pt idx="9437">
                  <c:v>23</c:v>
                </c:pt>
                <c:pt idx="9438">
                  <c:v>25</c:v>
                </c:pt>
                <c:pt idx="9439">
                  <c:v>36</c:v>
                </c:pt>
                <c:pt idx="9440">
                  <c:v>31</c:v>
                </c:pt>
                <c:pt idx="9441">
                  <c:v>28</c:v>
                </c:pt>
                <c:pt idx="9442">
                  <c:v>28</c:v>
                </c:pt>
                <c:pt idx="9443">
                  <c:v>22</c:v>
                </c:pt>
                <c:pt idx="9444">
                  <c:v>23</c:v>
                </c:pt>
                <c:pt idx="9445">
                  <c:v>33</c:v>
                </c:pt>
                <c:pt idx="9446">
                  <c:v>30</c:v>
                </c:pt>
                <c:pt idx="9447">
                  <c:v>41</c:v>
                </c:pt>
                <c:pt idx="9448">
                  <c:v>34</c:v>
                </c:pt>
                <c:pt idx="9449">
                  <c:v>30</c:v>
                </c:pt>
                <c:pt idx="9450">
                  <c:v>32</c:v>
                </c:pt>
                <c:pt idx="9451">
                  <c:v>39</c:v>
                </c:pt>
                <c:pt idx="9452">
                  <c:v>43</c:v>
                </c:pt>
                <c:pt idx="9453">
                  <c:v>39</c:v>
                </c:pt>
                <c:pt idx="9454">
                  <c:v>36</c:v>
                </c:pt>
                <c:pt idx="9455">
                  <c:v>36</c:v>
                </c:pt>
                <c:pt idx="9456">
                  <c:v>34</c:v>
                </c:pt>
                <c:pt idx="9457">
                  <c:v>39</c:v>
                </c:pt>
                <c:pt idx="9458">
                  <c:v>47</c:v>
                </c:pt>
                <c:pt idx="9459">
                  <c:v>37</c:v>
                </c:pt>
                <c:pt idx="9460">
                  <c:v>36</c:v>
                </c:pt>
                <c:pt idx="9461">
                  <c:v>32</c:v>
                </c:pt>
                <c:pt idx="9462">
                  <c:v>34</c:v>
                </c:pt>
                <c:pt idx="9463">
                  <c:v>41</c:v>
                </c:pt>
                <c:pt idx="9464">
                  <c:v>41</c:v>
                </c:pt>
                <c:pt idx="9465">
                  <c:v>40</c:v>
                </c:pt>
                <c:pt idx="9466">
                  <c:v>33</c:v>
                </c:pt>
                <c:pt idx="9467">
                  <c:v>29</c:v>
                </c:pt>
                <c:pt idx="9468">
                  <c:v>31</c:v>
                </c:pt>
                <c:pt idx="9469">
                  <c:v>40</c:v>
                </c:pt>
                <c:pt idx="9470">
                  <c:v>46</c:v>
                </c:pt>
                <c:pt idx="9471">
                  <c:v>36</c:v>
                </c:pt>
                <c:pt idx="9472">
                  <c:v>35</c:v>
                </c:pt>
                <c:pt idx="9473">
                  <c:v>30</c:v>
                </c:pt>
                <c:pt idx="9474">
                  <c:v>34</c:v>
                </c:pt>
                <c:pt idx="9475">
                  <c:v>39</c:v>
                </c:pt>
                <c:pt idx="9476">
                  <c:v>41</c:v>
                </c:pt>
                <c:pt idx="9477">
                  <c:v>40</c:v>
                </c:pt>
                <c:pt idx="9478">
                  <c:v>37</c:v>
                </c:pt>
                <c:pt idx="9479">
                  <c:v>41</c:v>
                </c:pt>
                <c:pt idx="9480">
                  <c:v>38</c:v>
                </c:pt>
                <c:pt idx="9481">
                  <c:v>51</c:v>
                </c:pt>
                <c:pt idx="9482">
                  <c:v>51</c:v>
                </c:pt>
                <c:pt idx="9483">
                  <c:v>49</c:v>
                </c:pt>
                <c:pt idx="9484">
                  <c:v>40</c:v>
                </c:pt>
                <c:pt idx="9485">
                  <c:v>44</c:v>
                </c:pt>
                <c:pt idx="9486">
                  <c:v>42</c:v>
                </c:pt>
                <c:pt idx="9487">
                  <c:v>50</c:v>
                </c:pt>
                <c:pt idx="9488">
                  <c:v>48</c:v>
                </c:pt>
                <c:pt idx="9489">
                  <c:v>51</c:v>
                </c:pt>
                <c:pt idx="9490">
                  <c:v>37</c:v>
                </c:pt>
                <c:pt idx="9491">
                  <c:v>36</c:v>
                </c:pt>
                <c:pt idx="9492">
                  <c:v>43</c:v>
                </c:pt>
                <c:pt idx="9493">
                  <c:v>52</c:v>
                </c:pt>
                <c:pt idx="9494">
                  <c:v>51</c:v>
                </c:pt>
                <c:pt idx="9495">
                  <c:v>35</c:v>
                </c:pt>
                <c:pt idx="9496">
                  <c:v>36</c:v>
                </c:pt>
                <c:pt idx="9497">
                  <c:v>27</c:v>
                </c:pt>
                <c:pt idx="9498">
                  <c:v>29</c:v>
                </c:pt>
                <c:pt idx="9499">
                  <c:v>37</c:v>
                </c:pt>
                <c:pt idx="9500">
                  <c:v>34</c:v>
                </c:pt>
                <c:pt idx="9501">
                  <c:v>33</c:v>
                </c:pt>
                <c:pt idx="9502">
                  <c:v>33</c:v>
                </c:pt>
                <c:pt idx="9503">
                  <c:v>25</c:v>
                </c:pt>
                <c:pt idx="9504">
                  <c:v>30</c:v>
                </c:pt>
                <c:pt idx="9505">
                  <c:v>36</c:v>
                </c:pt>
                <c:pt idx="9506">
                  <c:v>35</c:v>
                </c:pt>
                <c:pt idx="9507">
                  <c:v>35</c:v>
                </c:pt>
                <c:pt idx="9508">
                  <c:v>36</c:v>
                </c:pt>
                <c:pt idx="9509">
                  <c:v>23</c:v>
                </c:pt>
                <c:pt idx="9510">
                  <c:v>30</c:v>
                </c:pt>
                <c:pt idx="9511">
                  <c:v>36</c:v>
                </c:pt>
                <c:pt idx="9512">
                  <c:v>29</c:v>
                </c:pt>
                <c:pt idx="9513">
                  <c:v>30</c:v>
                </c:pt>
                <c:pt idx="9514">
                  <c:v>35</c:v>
                </c:pt>
                <c:pt idx="9515">
                  <c:v>25</c:v>
                </c:pt>
                <c:pt idx="9516">
                  <c:v>30</c:v>
                </c:pt>
                <c:pt idx="9517">
                  <c:v>41</c:v>
                </c:pt>
                <c:pt idx="9518">
                  <c:v>36</c:v>
                </c:pt>
                <c:pt idx="9519">
                  <c:v>48</c:v>
                </c:pt>
                <c:pt idx="9520">
                  <c:v>41</c:v>
                </c:pt>
                <c:pt idx="9521">
                  <c:v>37</c:v>
                </c:pt>
                <c:pt idx="9522">
                  <c:v>40</c:v>
                </c:pt>
                <c:pt idx="9523">
                  <c:v>46</c:v>
                </c:pt>
                <c:pt idx="9524">
                  <c:v>47</c:v>
                </c:pt>
                <c:pt idx="9525">
                  <c:v>47</c:v>
                </c:pt>
                <c:pt idx="9526">
                  <c:v>44</c:v>
                </c:pt>
                <c:pt idx="9527">
                  <c:v>35</c:v>
                </c:pt>
                <c:pt idx="9528">
                  <c:v>38</c:v>
                </c:pt>
                <c:pt idx="9529">
                  <c:v>44</c:v>
                </c:pt>
                <c:pt idx="9530">
                  <c:v>49</c:v>
                </c:pt>
                <c:pt idx="9531">
                  <c:v>45</c:v>
                </c:pt>
                <c:pt idx="9532">
                  <c:v>42</c:v>
                </c:pt>
                <c:pt idx="9533">
                  <c:v>33</c:v>
                </c:pt>
                <c:pt idx="9534">
                  <c:v>36</c:v>
                </c:pt>
                <c:pt idx="9535">
                  <c:v>39</c:v>
                </c:pt>
                <c:pt idx="9536">
                  <c:v>49</c:v>
                </c:pt>
                <c:pt idx="9537">
                  <c:v>42</c:v>
                </c:pt>
                <c:pt idx="9538">
                  <c:v>43</c:v>
                </c:pt>
                <c:pt idx="9539">
                  <c:v>34</c:v>
                </c:pt>
                <c:pt idx="9540">
                  <c:v>40</c:v>
                </c:pt>
                <c:pt idx="9541">
                  <c:v>43</c:v>
                </c:pt>
                <c:pt idx="9542">
                  <c:v>44</c:v>
                </c:pt>
                <c:pt idx="9543">
                  <c:v>44</c:v>
                </c:pt>
                <c:pt idx="9544">
                  <c:v>42</c:v>
                </c:pt>
                <c:pt idx="9545">
                  <c:v>40</c:v>
                </c:pt>
                <c:pt idx="9546">
                  <c:v>35</c:v>
                </c:pt>
                <c:pt idx="9547">
                  <c:v>48</c:v>
                </c:pt>
                <c:pt idx="9548">
                  <c:v>45</c:v>
                </c:pt>
                <c:pt idx="9549">
                  <c:v>44</c:v>
                </c:pt>
                <c:pt idx="9550">
                  <c:v>44</c:v>
                </c:pt>
                <c:pt idx="9551">
                  <c:v>40</c:v>
                </c:pt>
                <c:pt idx="9552">
                  <c:v>46</c:v>
                </c:pt>
                <c:pt idx="9553">
                  <c:v>55</c:v>
                </c:pt>
                <c:pt idx="9554">
                  <c:v>54</c:v>
                </c:pt>
                <c:pt idx="9555">
                  <c:v>54</c:v>
                </c:pt>
                <c:pt idx="9556">
                  <c:v>47</c:v>
                </c:pt>
                <c:pt idx="9557">
                  <c:v>46</c:v>
                </c:pt>
                <c:pt idx="9558">
                  <c:v>42</c:v>
                </c:pt>
                <c:pt idx="9559">
                  <c:v>50</c:v>
                </c:pt>
                <c:pt idx="9560">
                  <c:v>57</c:v>
                </c:pt>
                <c:pt idx="9561">
                  <c:v>48</c:v>
                </c:pt>
                <c:pt idx="9562">
                  <c:v>41</c:v>
                </c:pt>
                <c:pt idx="9563">
                  <c:v>44</c:v>
                </c:pt>
                <c:pt idx="9564">
                  <c:v>44</c:v>
                </c:pt>
                <c:pt idx="9565">
                  <c:v>48</c:v>
                </c:pt>
                <c:pt idx="9566">
                  <c:v>60</c:v>
                </c:pt>
                <c:pt idx="9567">
                  <c:v>34</c:v>
                </c:pt>
                <c:pt idx="9568">
                  <c:v>39</c:v>
                </c:pt>
                <c:pt idx="9569">
                  <c:v>28</c:v>
                </c:pt>
                <c:pt idx="9570">
                  <c:v>36</c:v>
                </c:pt>
                <c:pt idx="9571">
                  <c:v>43</c:v>
                </c:pt>
                <c:pt idx="9572">
                  <c:v>35</c:v>
                </c:pt>
                <c:pt idx="9573">
                  <c:v>34</c:v>
                </c:pt>
                <c:pt idx="9574">
                  <c:v>37</c:v>
                </c:pt>
                <c:pt idx="9575">
                  <c:v>31</c:v>
                </c:pt>
                <c:pt idx="9576">
                  <c:v>31</c:v>
                </c:pt>
                <c:pt idx="9577">
                  <c:v>41</c:v>
                </c:pt>
                <c:pt idx="9578">
                  <c:v>36</c:v>
                </c:pt>
                <c:pt idx="9579">
                  <c:v>39</c:v>
                </c:pt>
                <c:pt idx="9580">
                  <c:v>36</c:v>
                </c:pt>
                <c:pt idx="9581">
                  <c:v>32</c:v>
                </c:pt>
                <c:pt idx="9582">
                  <c:v>33</c:v>
                </c:pt>
                <c:pt idx="9583">
                  <c:v>47</c:v>
                </c:pt>
                <c:pt idx="9584">
                  <c:v>36</c:v>
                </c:pt>
                <c:pt idx="9585">
                  <c:v>33</c:v>
                </c:pt>
                <c:pt idx="9586">
                  <c:v>38</c:v>
                </c:pt>
                <c:pt idx="9587">
                  <c:v>26</c:v>
                </c:pt>
                <c:pt idx="9588">
                  <c:v>35</c:v>
                </c:pt>
                <c:pt idx="9589">
                  <c:v>40</c:v>
                </c:pt>
                <c:pt idx="9590">
                  <c:v>33</c:v>
                </c:pt>
                <c:pt idx="9591">
                  <c:v>47</c:v>
                </c:pt>
                <c:pt idx="9592">
                  <c:v>40</c:v>
                </c:pt>
                <c:pt idx="9593">
                  <c:v>42</c:v>
                </c:pt>
                <c:pt idx="9594">
                  <c:v>41</c:v>
                </c:pt>
                <c:pt idx="9595">
                  <c:v>52</c:v>
                </c:pt>
                <c:pt idx="9596">
                  <c:v>46</c:v>
                </c:pt>
                <c:pt idx="9597">
                  <c:v>44</c:v>
                </c:pt>
                <c:pt idx="9598">
                  <c:v>40</c:v>
                </c:pt>
                <c:pt idx="9599">
                  <c:v>43</c:v>
                </c:pt>
                <c:pt idx="9600">
                  <c:v>37</c:v>
                </c:pt>
                <c:pt idx="9601">
                  <c:v>47</c:v>
                </c:pt>
                <c:pt idx="9602">
                  <c:v>50</c:v>
                </c:pt>
                <c:pt idx="9603">
                  <c:v>49</c:v>
                </c:pt>
                <c:pt idx="9604">
                  <c:v>47</c:v>
                </c:pt>
                <c:pt idx="9605">
                  <c:v>37</c:v>
                </c:pt>
                <c:pt idx="9606">
                  <c:v>39</c:v>
                </c:pt>
                <c:pt idx="9607">
                  <c:v>47</c:v>
                </c:pt>
                <c:pt idx="9608">
                  <c:v>47</c:v>
                </c:pt>
                <c:pt idx="9609">
                  <c:v>48</c:v>
                </c:pt>
                <c:pt idx="9610">
                  <c:v>39</c:v>
                </c:pt>
                <c:pt idx="9611">
                  <c:v>39</c:v>
                </c:pt>
                <c:pt idx="9612">
                  <c:v>42</c:v>
                </c:pt>
                <c:pt idx="9613">
                  <c:v>45</c:v>
                </c:pt>
                <c:pt idx="9614">
                  <c:v>46</c:v>
                </c:pt>
                <c:pt idx="9615">
                  <c:v>51</c:v>
                </c:pt>
                <c:pt idx="9616">
                  <c:v>43</c:v>
                </c:pt>
                <c:pt idx="9617">
                  <c:v>43</c:v>
                </c:pt>
                <c:pt idx="9618">
                  <c:v>41</c:v>
                </c:pt>
                <c:pt idx="9619">
                  <c:v>48</c:v>
                </c:pt>
                <c:pt idx="9620">
                  <c:v>53</c:v>
                </c:pt>
                <c:pt idx="9621">
                  <c:v>52</c:v>
                </c:pt>
                <c:pt idx="9622">
                  <c:v>44</c:v>
                </c:pt>
                <c:pt idx="9623">
                  <c:v>52</c:v>
                </c:pt>
                <c:pt idx="9624">
                  <c:v>44</c:v>
                </c:pt>
                <c:pt idx="9625">
                  <c:v>50</c:v>
                </c:pt>
                <c:pt idx="9626">
                  <c:v>64</c:v>
                </c:pt>
                <c:pt idx="9627">
                  <c:v>59</c:v>
                </c:pt>
                <c:pt idx="9628">
                  <c:v>42</c:v>
                </c:pt>
                <c:pt idx="9629">
                  <c:v>51</c:v>
                </c:pt>
                <c:pt idx="9630">
                  <c:v>43</c:v>
                </c:pt>
                <c:pt idx="9631">
                  <c:v>59</c:v>
                </c:pt>
                <c:pt idx="9632">
                  <c:v>61</c:v>
                </c:pt>
                <c:pt idx="9633">
                  <c:v>49</c:v>
                </c:pt>
                <c:pt idx="9634">
                  <c:v>49</c:v>
                </c:pt>
                <c:pt idx="9635">
                  <c:v>47</c:v>
                </c:pt>
                <c:pt idx="9636">
                  <c:v>49</c:v>
                </c:pt>
                <c:pt idx="9637">
                  <c:v>50</c:v>
                </c:pt>
                <c:pt idx="9638">
                  <c:v>61</c:v>
                </c:pt>
                <c:pt idx="9639">
                  <c:v>36</c:v>
                </c:pt>
                <c:pt idx="9640">
                  <c:v>36</c:v>
                </c:pt>
                <c:pt idx="9641">
                  <c:v>35</c:v>
                </c:pt>
                <c:pt idx="9642">
                  <c:v>33</c:v>
                </c:pt>
                <c:pt idx="9643">
                  <c:v>50</c:v>
                </c:pt>
                <c:pt idx="9644">
                  <c:v>41</c:v>
                </c:pt>
                <c:pt idx="9645">
                  <c:v>41</c:v>
                </c:pt>
                <c:pt idx="9646">
                  <c:v>42</c:v>
                </c:pt>
                <c:pt idx="9647">
                  <c:v>29</c:v>
                </c:pt>
              </c:numCache>
            </c:numRef>
          </c:xVal>
          <c:yVal>
            <c:numRef>
              <c:f>Sheet1!$B$2:$B$9649</c:f>
              <c:numCache>
                <c:formatCode>"$"#,##0_);[Red]\("$"#,##0\)</c:formatCode>
                <c:ptCount val="9648"/>
                <c:pt idx="0">
                  <c:v>600000</c:v>
                </c:pt>
                <c:pt idx="1">
                  <c:v>500000</c:v>
                </c:pt>
                <c:pt idx="2">
                  <c:v>400000</c:v>
                </c:pt>
                <c:pt idx="3">
                  <c:v>382500</c:v>
                </c:pt>
                <c:pt idx="4">
                  <c:v>540000</c:v>
                </c:pt>
                <c:pt idx="5">
                  <c:v>500000</c:v>
                </c:pt>
                <c:pt idx="6">
                  <c:v>625000</c:v>
                </c:pt>
                <c:pt idx="7">
                  <c:v>450000</c:v>
                </c:pt>
                <c:pt idx="8">
                  <c:v>380000</c:v>
                </c:pt>
                <c:pt idx="9">
                  <c:v>371250</c:v>
                </c:pt>
                <c:pt idx="10">
                  <c:v>540000</c:v>
                </c:pt>
                <c:pt idx="11">
                  <c:v>500000</c:v>
                </c:pt>
                <c:pt idx="12">
                  <c:v>610000</c:v>
                </c:pt>
                <c:pt idx="13">
                  <c:v>462500</c:v>
                </c:pt>
                <c:pt idx="14">
                  <c:v>380000</c:v>
                </c:pt>
                <c:pt idx="15">
                  <c:v>360000</c:v>
                </c:pt>
                <c:pt idx="16">
                  <c:v>510000</c:v>
                </c:pt>
                <c:pt idx="17">
                  <c:v>475000</c:v>
                </c:pt>
                <c:pt idx="18">
                  <c:v>600000</c:v>
                </c:pt>
                <c:pt idx="19">
                  <c:v>450000</c:v>
                </c:pt>
                <c:pt idx="20">
                  <c:v>360000</c:v>
                </c:pt>
                <c:pt idx="21">
                  <c:v>371250</c:v>
                </c:pt>
                <c:pt idx="22">
                  <c:v>495000</c:v>
                </c:pt>
                <c:pt idx="23">
                  <c:v>475000</c:v>
                </c:pt>
                <c:pt idx="24">
                  <c:v>732000</c:v>
                </c:pt>
                <c:pt idx="25">
                  <c:v>508750.00000000006</c:v>
                </c:pt>
                <c:pt idx="26">
                  <c:v>450000</c:v>
                </c:pt>
                <c:pt idx="27">
                  <c:v>425000</c:v>
                </c:pt>
                <c:pt idx="28">
                  <c:v>525000</c:v>
                </c:pt>
                <c:pt idx="29">
                  <c:v>650000</c:v>
                </c:pt>
                <c:pt idx="30">
                  <c:v>750000</c:v>
                </c:pt>
                <c:pt idx="31">
                  <c:v>550000.00000000012</c:v>
                </c:pt>
                <c:pt idx="32">
                  <c:v>462500</c:v>
                </c:pt>
                <c:pt idx="33">
                  <c:v>450000</c:v>
                </c:pt>
                <c:pt idx="34">
                  <c:v>540000</c:v>
                </c:pt>
                <c:pt idx="35">
                  <c:v>682500</c:v>
                </c:pt>
                <c:pt idx="36">
                  <c:v>765000</c:v>
                </c:pt>
                <c:pt idx="37">
                  <c:v>563750.00000000012</c:v>
                </c:pt>
                <c:pt idx="38">
                  <c:v>475000</c:v>
                </c:pt>
                <c:pt idx="39">
                  <c:v>450000</c:v>
                </c:pt>
                <c:pt idx="40">
                  <c:v>555000</c:v>
                </c:pt>
                <c:pt idx="41">
                  <c:v>715000</c:v>
                </c:pt>
                <c:pt idx="42">
                  <c:v>750000</c:v>
                </c:pt>
                <c:pt idx="43">
                  <c:v>563750.00000000012</c:v>
                </c:pt>
                <c:pt idx="44">
                  <c:v>475000</c:v>
                </c:pt>
                <c:pt idx="45">
                  <c:v>462500</c:v>
                </c:pt>
                <c:pt idx="46">
                  <c:v>540000</c:v>
                </c:pt>
                <c:pt idx="47">
                  <c:v>698750</c:v>
                </c:pt>
                <c:pt idx="48">
                  <c:v>720000</c:v>
                </c:pt>
                <c:pt idx="49">
                  <c:v>550000.00000000012</c:v>
                </c:pt>
                <c:pt idx="50">
                  <c:v>462500</c:v>
                </c:pt>
                <c:pt idx="51">
                  <c:v>450000</c:v>
                </c:pt>
                <c:pt idx="52">
                  <c:v>540000</c:v>
                </c:pt>
                <c:pt idx="53">
                  <c:v>650000</c:v>
                </c:pt>
                <c:pt idx="54">
                  <c:v>568750</c:v>
                </c:pt>
                <c:pt idx="55">
                  <c:v>700000</c:v>
                </c:pt>
                <c:pt idx="56">
                  <c:v>747500</c:v>
                </c:pt>
                <c:pt idx="57">
                  <c:v>536250.00000000012</c:v>
                </c:pt>
                <c:pt idx="58">
                  <c:v>506000.00000000006</c:v>
                </c:pt>
                <c:pt idx="59">
                  <c:v>495000.00000000006</c:v>
                </c:pt>
                <c:pt idx="60">
                  <c:v>568750</c:v>
                </c:pt>
                <c:pt idx="61">
                  <c:v>682500</c:v>
                </c:pt>
                <c:pt idx="62">
                  <c:v>780000</c:v>
                </c:pt>
                <c:pt idx="63">
                  <c:v>550000.00000000012</c:v>
                </c:pt>
                <c:pt idx="64">
                  <c:v>522500.00000000006</c:v>
                </c:pt>
                <c:pt idx="65">
                  <c:v>495000.00000000006</c:v>
                </c:pt>
                <c:pt idx="66">
                  <c:v>585000</c:v>
                </c:pt>
                <c:pt idx="67">
                  <c:v>700000</c:v>
                </c:pt>
                <c:pt idx="68">
                  <c:v>225000</c:v>
                </c:pt>
                <c:pt idx="69">
                  <c:v>315000</c:v>
                </c:pt>
                <c:pt idx="70">
                  <c:v>245000</c:v>
                </c:pt>
                <c:pt idx="71">
                  <c:v>245000</c:v>
                </c:pt>
                <c:pt idx="72">
                  <c:v>220000</c:v>
                </c:pt>
                <c:pt idx="73">
                  <c:v>245000</c:v>
                </c:pt>
                <c:pt idx="74">
                  <c:v>212500</c:v>
                </c:pt>
                <c:pt idx="75">
                  <c:v>297500</c:v>
                </c:pt>
                <c:pt idx="76">
                  <c:v>236250</c:v>
                </c:pt>
                <c:pt idx="77">
                  <c:v>218750</c:v>
                </c:pt>
                <c:pt idx="78">
                  <c:v>200000</c:v>
                </c:pt>
                <c:pt idx="79">
                  <c:v>245000</c:v>
                </c:pt>
                <c:pt idx="80">
                  <c:v>262500</c:v>
                </c:pt>
                <c:pt idx="81">
                  <c:v>350000</c:v>
                </c:pt>
                <c:pt idx="82">
                  <c:v>245000</c:v>
                </c:pt>
                <c:pt idx="83">
                  <c:v>240000</c:v>
                </c:pt>
                <c:pt idx="84">
                  <c:v>225000</c:v>
                </c:pt>
                <c:pt idx="85">
                  <c:v>260000</c:v>
                </c:pt>
                <c:pt idx="86">
                  <c:v>270000</c:v>
                </c:pt>
                <c:pt idx="87">
                  <c:v>360000</c:v>
                </c:pt>
                <c:pt idx="88">
                  <c:v>253750</c:v>
                </c:pt>
                <c:pt idx="89">
                  <c:v>250000</c:v>
                </c:pt>
                <c:pt idx="90">
                  <c:v>236250</c:v>
                </c:pt>
                <c:pt idx="91">
                  <c:v>320000</c:v>
                </c:pt>
                <c:pt idx="92">
                  <c:v>277500</c:v>
                </c:pt>
                <c:pt idx="93">
                  <c:v>370000</c:v>
                </c:pt>
                <c:pt idx="94">
                  <c:v>271250</c:v>
                </c:pt>
                <c:pt idx="95">
                  <c:v>280000</c:v>
                </c:pt>
                <c:pt idx="96">
                  <c:v>270000</c:v>
                </c:pt>
                <c:pt idx="97">
                  <c:v>380000</c:v>
                </c:pt>
                <c:pt idx="98">
                  <c:v>380000</c:v>
                </c:pt>
                <c:pt idx="99">
                  <c:v>427500</c:v>
                </c:pt>
                <c:pt idx="100">
                  <c:v>320000</c:v>
                </c:pt>
                <c:pt idx="101">
                  <c:v>300000</c:v>
                </c:pt>
                <c:pt idx="102">
                  <c:v>292500</c:v>
                </c:pt>
                <c:pt idx="103">
                  <c:v>500000</c:v>
                </c:pt>
                <c:pt idx="104">
                  <c:v>380000</c:v>
                </c:pt>
                <c:pt idx="105">
                  <c:v>427500</c:v>
                </c:pt>
                <c:pt idx="106">
                  <c:v>440000</c:v>
                </c:pt>
                <c:pt idx="107">
                  <c:v>280000</c:v>
                </c:pt>
                <c:pt idx="108">
                  <c:v>315000</c:v>
                </c:pt>
                <c:pt idx="109">
                  <c:v>487500</c:v>
                </c:pt>
                <c:pt idx="110">
                  <c:v>370000</c:v>
                </c:pt>
                <c:pt idx="111">
                  <c:v>416250</c:v>
                </c:pt>
                <c:pt idx="112">
                  <c:v>440000</c:v>
                </c:pt>
                <c:pt idx="113">
                  <c:v>260000</c:v>
                </c:pt>
                <c:pt idx="114">
                  <c:v>292500</c:v>
                </c:pt>
                <c:pt idx="115">
                  <c:v>450000</c:v>
                </c:pt>
                <c:pt idx="116">
                  <c:v>382500</c:v>
                </c:pt>
                <c:pt idx="117">
                  <c:v>382500</c:v>
                </c:pt>
                <c:pt idx="118">
                  <c:v>450000</c:v>
                </c:pt>
                <c:pt idx="119">
                  <c:v>312500</c:v>
                </c:pt>
                <c:pt idx="120">
                  <c:v>281250</c:v>
                </c:pt>
                <c:pt idx="121">
                  <c:v>467500.00000000006</c:v>
                </c:pt>
                <c:pt idx="122">
                  <c:v>360000</c:v>
                </c:pt>
                <c:pt idx="123">
                  <c:v>360000</c:v>
                </c:pt>
                <c:pt idx="124">
                  <c:v>375000</c:v>
                </c:pt>
                <c:pt idx="125">
                  <c:v>300000</c:v>
                </c:pt>
                <c:pt idx="126">
                  <c:v>258750</c:v>
                </c:pt>
                <c:pt idx="127">
                  <c:v>412500.00000000006</c:v>
                </c:pt>
                <c:pt idx="128">
                  <c:v>405000</c:v>
                </c:pt>
                <c:pt idx="129">
                  <c:v>405000</c:v>
                </c:pt>
                <c:pt idx="130">
                  <c:v>412500</c:v>
                </c:pt>
                <c:pt idx="131">
                  <c:v>337500</c:v>
                </c:pt>
                <c:pt idx="132">
                  <c:v>292500</c:v>
                </c:pt>
                <c:pt idx="133">
                  <c:v>467500.00000000006</c:v>
                </c:pt>
                <c:pt idx="134">
                  <c:v>427500</c:v>
                </c:pt>
                <c:pt idx="135">
                  <c:v>427500</c:v>
                </c:pt>
                <c:pt idx="136">
                  <c:v>425000</c:v>
                </c:pt>
                <c:pt idx="137">
                  <c:v>350000</c:v>
                </c:pt>
                <c:pt idx="138">
                  <c:v>292500</c:v>
                </c:pt>
                <c:pt idx="139">
                  <c:v>495000.00000000006</c:v>
                </c:pt>
                <c:pt idx="140">
                  <c:v>310000</c:v>
                </c:pt>
                <c:pt idx="141">
                  <c:v>387500</c:v>
                </c:pt>
                <c:pt idx="142">
                  <c:v>387500</c:v>
                </c:pt>
                <c:pt idx="143">
                  <c:v>312500</c:v>
                </c:pt>
                <c:pt idx="144">
                  <c:v>316250.00000000006</c:v>
                </c:pt>
                <c:pt idx="145">
                  <c:v>387500</c:v>
                </c:pt>
                <c:pt idx="146">
                  <c:v>330000</c:v>
                </c:pt>
                <c:pt idx="147">
                  <c:v>362500</c:v>
                </c:pt>
                <c:pt idx="148">
                  <c:v>362500</c:v>
                </c:pt>
                <c:pt idx="149">
                  <c:v>287500</c:v>
                </c:pt>
                <c:pt idx="150">
                  <c:v>275000.00000000006</c:v>
                </c:pt>
                <c:pt idx="151">
                  <c:v>350000</c:v>
                </c:pt>
                <c:pt idx="152">
                  <c:v>425000</c:v>
                </c:pt>
                <c:pt idx="153">
                  <c:v>420000</c:v>
                </c:pt>
                <c:pt idx="154">
                  <c:v>420000</c:v>
                </c:pt>
                <c:pt idx="155">
                  <c:v>360000</c:v>
                </c:pt>
                <c:pt idx="156">
                  <c:v>325000</c:v>
                </c:pt>
                <c:pt idx="157">
                  <c:v>420000</c:v>
                </c:pt>
                <c:pt idx="158">
                  <c:v>525000</c:v>
                </c:pt>
                <c:pt idx="159">
                  <c:v>438750</c:v>
                </c:pt>
                <c:pt idx="160">
                  <c:v>471250</c:v>
                </c:pt>
                <c:pt idx="161">
                  <c:v>375000</c:v>
                </c:pt>
                <c:pt idx="162">
                  <c:v>341250</c:v>
                </c:pt>
                <c:pt idx="163">
                  <c:v>560000</c:v>
                </c:pt>
                <c:pt idx="164">
                  <c:v>540000</c:v>
                </c:pt>
                <c:pt idx="165">
                  <c:v>487500</c:v>
                </c:pt>
                <c:pt idx="166">
                  <c:v>487500</c:v>
                </c:pt>
                <c:pt idx="167">
                  <c:v>390000</c:v>
                </c:pt>
                <c:pt idx="168">
                  <c:v>357500</c:v>
                </c:pt>
                <c:pt idx="169">
                  <c:v>580000</c:v>
                </c:pt>
                <c:pt idx="170">
                  <c:v>585000</c:v>
                </c:pt>
                <c:pt idx="171">
                  <c:v>536250</c:v>
                </c:pt>
                <c:pt idx="172">
                  <c:v>536250</c:v>
                </c:pt>
                <c:pt idx="173">
                  <c:v>420000</c:v>
                </c:pt>
                <c:pt idx="174">
                  <c:v>373750</c:v>
                </c:pt>
                <c:pt idx="175">
                  <c:v>700000</c:v>
                </c:pt>
                <c:pt idx="176">
                  <c:v>615000</c:v>
                </c:pt>
                <c:pt idx="177">
                  <c:v>568750</c:v>
                </c:pt>
                <c:pt idx="178">
                  <c:v>536250</c:v>
                </c:pt>
                <c:pt idx="179">
                  <c:v>435000</c:v>
                </c:pt>
                <c:pt idx="180">
                  <c:v>503750</c:v>
                </c:pt>
                <c:pt idx="181">
                  <c:v>620000</c:v>
                </c:pt>
                <c:pt idx="182">
                  <c:v>633750</c:v>
                </c:pt>
                <c:pt idx="183">
                  <c:v>647500</c:v>
                </c:pt>
                <c:pt idx="184">
                  <c:v>520000</c:v>
                </c:pt>
                <c:pt idx="185">
                  <c:v>487500</c:v>
                </c:pt>
                <c:pt idx="186">
                  <c:v>562500</c:v>
                </c:pt>
                <c:pt idx="187">
                  <c:v>580000</c:v>
                </c:pt>
                <c:pt idx="188">
                  <c:v>508750.00000000006</c:v>
                </c:pt>
                <c:pt idx="189">
                  <c:v>555000.00000000012</c:v>
                </c:pt>
                <c:pt idx="190">
                  <c:v>426250.00000000006</c:v>
                </c:pt>
                <c:pt idx="191">
                  <c:v>398750.00000000006</c:v>
                </c:pt>
                <c:pt idx="192">
                  <c:v>471250</c:v>
                </c:pt>
                <c:pt idx="193">
                  <c:v>542500</c:v>
                </c:pt>
                <c:pt idx="194">
                  <c:v>481250.00000000006</c:v>
                </c:pt>
                <c:pt idx="195">
                  <c:v>525000.00000000012</c:v>
                </c:pt>
                <c:pt idx="196">
                  <c:v>385000.00000000006</c:v>
                </c:pt>
                <c:pt idx="197">
                  <c:v>371250.00000000006</c:v>
                </c:pt>
                <c:pt idx="198">
                  <c:v>422500</c:v>
                </c:pt>
                <c:pt idx="199">
                  <c:v>490000</c:v>
                </c:pt>
                <c:pt idx="200">
                  <c:v>481250.00000000006</c:v>
                </c:pt>
                <c:pt idx="201">
                  <c:v>525000.00000000012</c:v>
                </c:pt>
                <c:pt idx="202">
                  <c:v>398750.00000000006</c:v>
                </c:pt>
                <c:pt idx="203">
                  <c:v>385000.00000000006</c:v>
                </c:pt>
                <c:pt idx="204">
                  <c:v>422500</c:v>
                </c:pt>
                <c:pt idx="205">
                  <c:v>542500</c:v>
                </c:pt>
                <c:pt idx="206">
                  <c:v>536250.00000000012</c:v>
                </c:pt>
                <c:pt idx="207">
                  <c:v>585000.00000000012</c:v>
                </c:pt>
                <c:pt idx="208">
                  <c:v>426250.00000000006</c:v>
                </c:pt>
                <c:pt idx="209">
                  <c:v>426250.00000000006</c:v>
                </c:pt>
                <c:pt idx="210">
                  <c:v>455000</c:v>
                </c:pt>
                <c:pt idx="211">
                  <c:v>560000</c:v>
                </c:pt>
                <c:pt idx="212">
                  <c:v>245000</c:v>
                </c:pt>
                <c:pt idx="213">
                  <c:v>315000</c:v>
                </c:pt>
                <c:pt idx="214">
                  <c:v>315000</c:v>
                </c:pt>
                <c:pt idx="215">
                  <c:v>247500</c:v>
                </c:pt>
                <c:pt idx="216">
                  <c:v>250000</c:v>
                </c:pt>
                <c:pt idx="217">
                  <c:v>315000</c:v>
                </c:pt>
                <c:pt idx="218">
                  <c:v>262500</c:v>
                </c:pt>
                <c:pt idx="219">
                  <c:v>292500</c:v>
                </c:pt>
                <c:pt idx="220">
                  <c:v>303750</c:v>
                </c:pt>
                <c:pt idx="221">
                  <c:v>236250</c:v>
                </c:pt>
                <c:pt idx="222">
                  <c:v>225000</c:v>
                </c:pt>
                <c:pt idx="223">
                  <c:v>292500</c:v>
                </c:pt>
                <c:pt idx="224">
                  <c:v>280000</c:v>
                </c:pt>
                <c:pt idx="225">
                  <c:v>292500</c:v>
                </c:pt>
                <c:pt idx="226">
                  <c:v>292500</c:v>
                </c:pt>
                <c:pt idx="227">
                  <c:v>247500</c:v>
                </c:pt>
                <c:pt idx="228">
                  <c:v>212500</c:v>
                </c:pt>
                <c:pt idx="229">
                  <c:v>281250</c:v>
                </c:pt>
                <c:pt idx="230">
                  <c:v>360000</c:v>
                </c:pt>
                <c:pt idx="231">
                  <c:v>300000</c:v>
                </c:pt>
                <c:pt idx="232">
                  <c:v>312500</c:v>
                </c:pt>
                <c:pt idx="233">
                  <c:v>236250</c:v>
                </c:pt>
                <c:pt idx="234">
                  <c:v>212500</c:v>
                </c:pt>
                <c:pt idx="235">
                  <c:v>390000</c:v>
                </c:pt>
                <c:pt idx="236">
                  <c:v>360000</c:v>
                </c:pt>
                <c:pt idx="237">
                  <c:v>325000</c:v>
                </c:pt>
                <c:pt idx="238">
                  <c:v>325000</c:v>
                </c:pt>
                <c:pt idx="239">
                  <c:v>247500</c:v>
                </c:pt>
                <c:pt idx="240">
                  <c:v>225000</c:v>
                </c:pt>
                <c:pt idx="241">
                  <c:v>406250</c:v>
                </c:pt>
                <c:pt idx="242">
                  <c:v>405000</c:v>
                </c:pt>
                <c:pt idx="243">
                  <c:v>375000</c:v>
                </c:pt>
                <c:pt idx="244">
                  <c:v>375000</c:v>
                </c:pt>
                <c:pt idx="245">
                  <c:v>281250</c:v>
                </c:pt>
                <c:pt idx="246">
                  <c:v>250000</c:v>
                </c:pt>
                <c:pt idx="247">
                  <c:v>520000</c:v>
                </c:pt>
                <c:pt idx="248">
                  <c:v>427500</c:v>
                </c:pt>
                <c:pt idx="249">
                  <c:v>400000</c:v>
                </c:pt>
                <c:pt idx="250">
                  <c:v>375000</c:v>
                </c:pt>
                <c:pt idx="251">
                  <c:v>292500</c:v>
                </c:pt>
                <c:pt idx="252">
                  <c:v>350000</c:v>
                </c:pt>
                <c:pt idx="253">
                  <c:v>455000</c:v>
                </c:pt>
                <c:pt idx="254">
                  <c:v>450000</c:v>
                </c:pt>
                <c:pt idx="255">
                  <c:v>467500.00000000006</c:v>
                </c:pt>
                <c:pt idx="256">
                  <c:v>362500</c:v>
                </c:pt>
                <c:pt idx="257">
                  <c:v>337500</c:v>
                </c:pt>
                <c:pt idx="258">
                  <c:v>405000</c:v>
                </c:pt>
                <c:pt idx="259">
                  <c:v>422500</c:v>
                </c:pt>
                <c:pt idx="260">
                  <c:v>425000</c:v>
                </c:pt>
                <c:pt idx="261">
                  <c:v>467500.00000000006</c:v>
                </c:pt>
                <c:pt idx="262">
                  <c:v>350000</c:v>
                </c:pt>
                <c:pt idx="263">
                  <c:v>325000</c:v>
                </c:pt>
                <c:pt idx="264">
                  <c:v>390000</c:v>
                </c:pt>
                <c:pt idx="265">
                  <c:v>455000</c:v>
                </c:pt>
                <c:pt idx="266">
                  <c:v>400000</c:v>
                </c:pt>
                <c:pt idx="267">
                  <c:v>440000.00000000006</c:v>
                </c:pt>
                <c:pt idx="268">
                  <c:v>325000</c:v>
                </c:pt>
                <c:pt idx="269">
                  <c:v>312500</c:v>
                </c:pt>
                <c:pt idx="270">
                  <c:v>360000</c:v>
                </c:pt>
                <c:pt idx="271">
                  <c:v>422500</c:v>
                </c:pt>
                <c:pt idx="272">
                  <c:v>412500</c:v>
                </c:pt>
                <c:pt idx="273">
                  <c:v>453750.00000000006</c:v>
                </c:pt>
                <c:pt idx="274">
                  <c:v>337500</c:v>
                </c:pt>
                <c:pt idx="275">
                  <c:v>325000</c:v>
                </c:pt>
                <c:pt idx="276">
                  <c:v>360000</c:v>
                </c:pt>
                <c:pt idx="277">
                  <c:v>455000</c:v>
                </c:pt>
                <c:pt idx="278">
                  <c:v>450000</c:v>
                </c:pt>
                <c:pt idx="279">
                  <c:v>495000.00000000006</c:v>
                </c:pt>
                <c:pt idx="280">
                  <c:v>350000</c:v>
                </c:pt>
                <c:pt idx="281">
                  <c:v>350000</c:v>
                </c:pt>
                <c:pt idx="282">
                  <c:v>375000</c:v>
                </c:pt>
                <c:pt idx="283">
                  <c:v>471250</c:v>
                </c:pt>
                <c:pt idx="284">
                  <c:v>213750</c:v>
                </c:pt>
                <c:pt idx="285">
                  <c:v>123750</c:v>
                </c:pt>
                <c:pt idx="286">
                  <c:v>96250</c:v>
                </c:pt>
                <c:pt idx="287">
                  <c:v>50000</c:v>
                </c:pt>
                <c:pt idx="288">
                  <c:v>96249.999999999985</c:v>
                </c:pt>
                <c:pt idx="289">
                  <c:v>123750</c:v>
                </c:pt>
                <c:pt idx="290">
                  <c:v>236250</c:v>
                </c:pt>
                <c:pt idx="291">
                  <c:v>78750</c:v>
                </c:pt>
                <c:pt idx="292">
                  <c:v>78750</c:v>
                </c:pt>
                <c:pt idx="293">
                  <c:v>40000</c:v>
                </c:pt>
                <c:pt idx="294">
                  <c:v>96249.999999999985</c:v>
                </c:pt>
                <c:pt idx="295">
                  <c:v>123750</c:v>
                </c:pt>
                <c:pt idx="296">
                  <c:v>247500</c:v>
                </c:pt>
                <c:pt idx="297">
                  <c:v>100000</c:v>
                </c:pt>
                <c:pt idx="298">
                  <c:v>90000</c:v>
                </c:pt>
                <c:pt idx="299">
                  <c:v>33750</c:v>
                </c:pt>
                <c:pt idx="300">
                  <c:v>75000</c:v>
                </c:pt>
                <c:pt idx="301">
                  <c:v>112500</c:v>
                </c:pt>
                <c:pt idx="302">
                  <c:v>225000</c:v>
                </c:pt>
                <c:pt idx="303">
                  <c:v>75000</c:v>
                </c:pt>
                <c:pt idx="304">
                  <c:v>60000</c:v>
                </c:pt>
                <c:pt idx="305">
                  <c:v>33750</c:v>
                </c:pt>
                <c:pt idx="306">
                  <c:v>60000</c:v>
                </c:pt>
                <c:pt idx="307">
                  <c:v>112500</c:v>
                </c:pt>
                <c:pt idx="308">
                  <c:v>297000</c:v>
                </c:pt>
                <c:pt idx="309">
                  <c:v>110000.00000000001</c:v>
                </c:pt>
                <c:pt idx="310">
                  <c:v>87500</c:v>
                </c:pt>
                <c:pt idx="311">
                  <c:v>50000</c:v>
                </c:pt>
                <c:pt idx="312">
                  <c:v>75000</c:v>
                </c:pt>
                <c:pt idx="313">
                  <c:v>162500</c:v>
                </c:pt>
                <c:pt idx="314">
                  <c:v>250000</c:v>
                </c:pt>
                <c:pt idx="315">
                  <c:v>112500.00000000001</c:v>
                </c:pt>
                <c:pt idx="316">
                  <c:v>80000</c:v>
                </c:pt>
                <c:pt idx="317">
                  <c:v>70000</c:v>
                </c:pt>
                <c:pt idx="318">
                  <c:v>87500</c:v>
                </c:pt>
                <c:pt idx="319">
                  <c:v>192500.00000000003</c:v>
                </c:pt>
                <c:pt idx="320">
                  <c:v>287500</c:v>
                </c:pt>
                <c:pt idx="321">
                  <c:v>146250.00000000003</c:v>
                </c:pt>
                <c:pt idx="322">
                  <c:v>100000</c:v>
                </c:pt>
                <c:pt idx="323">
                  <c:v>80000</c:v>
                </c:pt>
                <c:pt idx="324">
                  <c:v>112500</c:v>
                </c:pt>
                <c:pt idx="325">
                  <c:v>220000.00000000003</c:v>
                </c:pt>
                <c:pt idx="326">
                  <c:v>275000</c:v>
                </c:pt>
                <c:pt idx="327">
                  <c:v>146250.00000000003</c:v>
                </c:pt>
                <c:pt idx="328">
                  <c:v>100000</c:v>
                </c:pt>
                <c:pt idx="329">
                  <c:v>90000</c:v>
                </c:pt>
                <c:pt idx="330">
                  <c:v>100000</c:v>
                </c:pt>
                <c:pt idx="331">
                  <c:v>206250.00000000003</c:v>
                </c:pt>
                <c:pt idx="332">
                  <c:v>250000</c:v>
                </c:pt>
                <c:pt idx="333">
                  <c:v>135000.00000000003</c:v>
                </c:pt>
                <c:pt idx="334">
                  <c:v>80000</c:v>
                </c:pt>
                <c:pt idx="335">
                  <c:v>70000</c:v>
                </c:pt>
                <c:pt idx="336">
                  <c:v>87500</c:v>
                </c:pt>
                <c:pt idx="337">
                  <c:v>137500.00000000003</c:v>
                </c:pt>
                <c:pt idx="338">
                  <c:v>255000</c:v>
                </c:pt>
                <c:pt idx="339">
                  <c:v>125000</c:v>
                </c:pt>
                <c:pt idx="340">
                  <c:v>75000</c:v>
                </c:pt>
                <c:pt idx="341">
                  <c:v>62500</c:v>
                </c:pt>
                <c:pt idx="342">
                  <c:v>75000</c:v>
                </c:pt>
                <c:pt idx="343">
                  <c:v>162499.99999999997</c:v>
                </c:pt>
                <c:pt idx="344">
                  <c:v>240000</c:v>
                </c:pt>
                <c:pt idx="345">
                  <c:v>125000</c:v>
                </c:pt>
                <c:pt idx="346">
                  <c:v>97500</c:v>
                </c:pt>
                <c:pt idx="347">
                  <c:v>87500</c:v>
                </c:pt>
                <c:pt idx="348">
                  <c:v>90000</c:v>
                </c:pt>
                <c:pt idx="349">
                  <c:v>162499.99999999997</c:v>
                </c:pt>
                <c:pt idx="350">
                  <c:v>300000</c:v>
                </c:pt>
                <c:pt idx="351">
                  <c:v>150000</c:v>
                </c:pt>
                <c:pt idx="352">
                  <c:v>125000</c:v>
                </c:pt>
                <c:pt idx="353">
                  <c:v>100000</c:v>
                </c:pt>
                <c:pt idx="354">
                  <c:v>120000</c:v>
                </c:pt>
                <c:pt idx="355">
                  <c:v>194999.99999999997</c:v>
                </c:pt>
                <c:pt idx="356">
                  <c:v>145000</c:v>
                </c:pt>
                <c:pt idx="357">
                  <c:v>217500</c:v>
                </c:pt>
                <c:pt idx="358">
                  <c:v>157500</c:v>
                </c:pt>
                <c:pt idx="359">
                  <c:v>183750</c:v>
                </c:pt>
                <c:pt idx="360">
                  <c:v>150000</c:v>
                </c:pt>
                <c:pt idx="361">
                  <c:v>183750</c:v>
                </c:pt>
                <c:pt idx="362">
                  <c:v>168750</c:v>
                </c:pt>
                <c:pt idx="363">
                  <c:v>227500</c:v>
                </c:pt>
                <c:pt idx="364">
                  <c:v>166250</c:v>
                </c:pt>
                <c:pt idx="365">
                  <c:v>148750</c:v>
                </c:pt>
                <c:pt idx="366">
                  <c:v>120000</c:v>
                </c:pt>
                <c:pt idx="367">
                  <c:v>175000</c:v>
                </c:pt>
                <c:pt idx="368">
                  <c:v>202500</c:v>
                </c:pt>
                <c:pt idx="369">
                  <c:v>270000</c:v>
                </c:pt>
                <c:pt idx="370">
                  <c:v>150000</c:v>
                </c:pt>
                <c:pt idx="371">
                  <c:v>140000</c:v>
                </c:pt>
                <c:pt idx="372">
                  <c:v>120000</c:v>
                </c:pt>
                <c:pt idx="373">
                  <c:v>157500</c:v>
                </c:pt>
                <c:pt idx="374">
                  <c:v>140000</c:v>
                </c:pt>
                <c:pt idx="375">
                  <c:v>210000.00000000003</c:v>
                </c:pt>
                <c:pt idx="376">
                  <c:v>131249.99999999997</c:v>
                </c:pt>
                <c:pt idx="377">
                  <c:v>127500.00000000001</c:v>
                </c:pt>
                <c:pt idx="378">
                  <c:v>113750</c:v>
                </c:pt>
                <c:pt idx="379">
                  <c:v>180000.00000000003</c:v>
                </c:pt>
                <c:pt idx="380">
                  <c:v>150000</c:v>
                </c:pt>
                <c:pt idx="381">
                  <c:v>232500.00000000003</c:v>
                </c:pt>
                <c:pt idx="382">
                  <c:v>156249.99999999997</c:v>
                </c:pt>
                <c:pt idx="383">
                  <c:v>192500</c:v>
                </c:pt>
                <c:pt idx="384">
                  <c:v>225000</c:v>
                </c:pt>
                <c:pt idx="385">
                  <c:v>360000</c:v>
                </c:pt>
                <c:pt idx="386">
                  <c:v>360000</c:v>
                </c:pt>
                <c:pt idx="387">
                  <c:v>400000</c:v>
                </c:pt>
                <c:pt idx="388">
                  <c:v>292500</c:v>
                </c:pt>
                <c:pt idx="389">
                  <c:v>270000</c:v>
                </c:pt>
                <c:pt idx="390">
                  <c:v>250000</c:v>
                </c:pt>
                <c:pt idx="391">
                  <c:v>481250.00000000006</c:v>
                </c:pt>
                <c:pt idx="392">
                  <c:v>371250</c:v>
                </c:pt>
                <c:pt idx="393">
                  <c:v>412500</c:v>
                </c:pt>
                <c:pt idx="394">
                  <c:v>438750</c:v>
                </c:pt>
                <c:pt idx="395">
                  <c:v>258750</c:v>
                </c:pt>
                <c:pt idx="396">
                  <c:v>287500</c:v>
                </c:pt>
                <c:pt idx="397">
                  <c:v>510000</c:v>
                </c:pt>
                <c:pt idx="398">
                  <c:v>400000</c:v>
                </c:pt>
                <c:pt idx="399">
                  <c:v>440000.00000000006</c:v>
                </c:pt>
                <c:pt idx="400">
                  <c:v>487500</c:v>
                </c:pt>
                <c:pt idx="401">
                  <c:v>262500</c:v>
                </c:pt>
                <c:pt idx="402">
                  <c:v>288750.00000000006</c:v>
                </c:pt>
                <c:pt idx="403">
                  <c:v>465000</c:v>
                </c:pt>
                <c:pt idx="404">
                  <c:v>398750.00000000006</c:v>
                </c:pt>
                <c:pt idx="405">
                  <c:v>371250.00000000006</c:v>
                </c:pt>
                <c:pt idx="406">
                  <c:v>435000</c:v>
                </c:pt>
                <c:pt idx="407">
                  <c:v>270000</c:v>
                </c:pt>
                <c:pt idx="408">
                  <c:v>247500.00000000003</c:v>
                </c:pt>
                <c:pt idx="409">
                  <c:v>337500</c:v>
                </c:pt>
                <c:pt idx="410">
                  <c:v>250000</c:v>
                </c:pt>
                <c:pt idx="411">
                  <c:v>250000</c:v>
                </c:pt>
                <c:pt idx="412">
                  <c:v>258750</c:v>
                </c:pt>
                <c:pt idx="413">
                  <c:v>191250</c:v>
                </c:pt>
                <c:pt idx="414">
                  <c:v>160000</c:v>
                </c:pt>
                <c:pt idx="415">
                  <c:v>287500</c:v>
                </c:pt>
                <c:pt idx="416">
                  <c:v>290000</c:v>
                </c:pt>
                <c:pt idx="417">
                  <c:v>290000</c:v>
                </c:pt>
                <c:pt idx="418">
                  <c:v>422500</c:v>
                </c:pt>
                <c:pt idx="419">
                  <c:v>325000</c:v>
                </c:pt>
                <c:pt idx="420">
                  <c:v>285000</c:v>
                </c:pt>
                <c:pt idx="421">
                  <c:v>472500</c:v>
                </c:pt>
                <c:pt idx="422">
                  <c:v>495000</c:v>
                </c:pt>
                <c:pt idx="423">
                  <c:v>495000</c:v>
                </c:pt>
                <c:pt idx="424">
                  <c:v>471250</c:v>
                </c:pt>
                <c:pt idx="425">
                  <c:v>373750</c:v>
                </c:pt>
                <c:pt idx="426">
                  <c:v>315000</c:v>
                </c:pt>
                <c:pt idx="427">
                  <c:v>542500</c:v>
                </c:pt>
                <c:pt idx="428">
                  <c:v>191250</c:v>
                </c:pt>
                <c:pt idx="429">
                  <c:v>101250</c:v>
                </c:pt>
                <c:pt idx="430">
                  <c:v>78750</c:v>
                </c:pt>
                <c:pt idx="431">
                  <c:v>30000</c:v>
                </c:pt>
                <c:pt idx="432">
                  <c:v>68749.999999999985</c:v>
                </c:pt>
                <c:pt idx="433">
                  <c:v>101250</c:v>
                </c:pt>
                <c:pt idx="434">
                  <c:v>213750</c:v>
                </c:pt>
                <c:pt idx="435">
                  <c:v>56250</c:v>
                </c:pt>
                <c:pt idx="436">
                  <c:v>61250</c:v>
                </c:pt>
                <c:pt idx="437">
                  <c:v>20000</c:v>
                </c:pt>
                <c:pt idx="438">
                  <c:v>68749.999999999985</c:v>
                </c:pt>
                <c:pt idx="439">
                  <c:v>101250</c:v>
                </c:pt>
                <c:pt idx="440">
                  <c:v>222500</c:v>
                </c:pt>
                <c:pt idx="441">
                  <c:v>75000</c:v>
                </c:pt>
                <c:pt idx="442">
                  <c:v>70000</c:v>
                </c:pt>
                <c:pt idx="443">
                  <c:v>11250</c:v>
                </c:pt>
                <c:pt idx="444">
                  <c:v>45000</c:v>
                </c:pt>
                <c:pt idx="445">
                  <c:v>87500</c:v>
                </c:pt>
                <c:pt idx="446">
                  <c:v>225000</c:v>
                </c:pt>
                <c:pt idx="447">
                  <c:v>75000</c:v>
                </c:pt>
                <c:pt idx="448">
                  <c:v>60000</c:v>
                </c:pt>
                <c:pt idx="449">
                  <c:v>33750</c:v>
                </c:pt>
                <c:pt idx="450">
                  <c:v>45000</c:v>
                </c:pt>
                <c:pt idx="451">
                  <c:v>100000</c:v>
                </c:pt>
                <c:pt idx="452">
                  <c:v>282000</c:v>
                </c:pt>
                <c:pt idx="453">
                  <c:v>105000.00000000001</c:v>
                </c:pt>
                <c:pt idx="454">
                  <c:v>82500.000000000015</c:v>
                </c:pt>
                <c:pt idx="455">
                  <c:v>55000.000000000007</c:v>
                </c:pt>
                <c:pt idx="456">
                  <c:v>81250</c:v>
                </c:pt>
                <c:pt idx="457">
                  <c:v>175000</c:v>
                </c:pt>
                <c:pt idx="458">
                  <c:v>325000</c:v>
                </c:pt>
                <c:pt idx="459">
                  <c:v>150000.00000000003</c:v>
                </c:pt>
                <c:pt idx="460">
                  <c:v>96250.000000000015</c:v>
                </c:pt>
                <c:pt idx="461">
                  <c:v>82500.000000000015</c:v>
                </c:pt>
                <c:pt idx="462">
                  <c:v>97500</c:v>
                </c:pt>
                <c:pt idx="463">
                  <c:v>210000</c:v>
                </c:pt>
                <c:pt idx="464">
                  <c:v>325000</c:v>
                </c:pt>
                <c:pt idx="465">
                  <c:v>180000.00000000003</c:v>
                </c:pt>
                <c:pt idx="466">
                  <c:v>123750.00000000001</c:v>
                </c:pt>
                <c:pt idx="467">
                  <c:v>96250.000000000015</c:v>
                </c:pt>
                <c:pt idx="468">
                  <c:v>130000</c:v>
                </c:pt>
                <c:pt idx="469">
                  <c:v>262500</c:v>
                </c:pt>
                <c:pt idx="470">
                  <c:v>341250</c:v>
                </c:pt>
                <c:pt idx="471">
                  <c:v>180000.00000000003</c:v>
                </c:pt>
                <c:pt idx="472">
                  <c:v>123750.00000000001</c:v>
                </c:pt>
                <c:pt idx="473">
                  <c:v>110000.00000000001</c:v>
                </c:pt>
                <c:pt idx="474">
                  <c:v>113750</c:v>
                </c:pt>
                <c:pt idx="475">
                  <c:v>245000</c:v>
                </c:pt>
                <c:pt idx="476">
                  <c:v>308750</c:v>
                </c:pt>
                <c:pt idx="477">
                  <c:v>137500</c:v>
                </c:pt>
                <c:pt idx="478">
                  <c:v>90000</c:v>
                </c:pt>
                <c:pt idx="479">
                  <c:v>78750</c:v>
                </c:pt>
                <c:pt idx="480">
                  <c:v>68749.999999999985</c:v>
                </c:pt>
                <c:pt idx="481">
                  <c:v>135000</c:v>
                </c:pt>
                <c:pt idx="482">
                  <c:v>240000</c:v>
                </c:pt>
                <c:pt idx="483">
                  <c:v>112500</c:v>
                </c:pt>
                <c:pt idx="484">
                  <c:v>62500</c:v>
                </c:pt>
                <c:pt idx="485">
                  <c:v>50000</c:v>
                </c:pt>
                <c:pt idx="486">
                  <c:v>60000</c:v>
                </c:pt>
                <c:pt idx="487">
                  <c:v>146249.99999999997</c:v>
                </c:pt>
                <c:pt idx="488">
                  <c:v>262500</c:v>
                </c:pt>
                <c:pt idx="489">
                  <c:v>120000.00000000001</c:v>
                </c:pt>
                <c:pt idx="490">
                  <c:v>117000.00000000001</c:v>
                </c:pt>
                <c:pt idx="491">
                  <c:v>105000.00000000001</c:v>
                </c:pt>
                <c:pt idx="492">
                  <c:v>105000</c:v>
                </c:pt>
                <c:pt idx="493">
                  <c:v>187500</c:v>
                </c:pt>
                <c:pt idx="494">
                  <c:v>332500</c:v>
                </c:pt>
                <c:pt idx="495">
                  <c:v>165000.00000000003</c:v>
                </c:pt>
                <c:pt idx="496">
                  <c:v>135000.00000000003</c:v>
                </c:pt>
                <c:pt idx="497">
                  <c:v>105000.00000000001</c:v>
                </c:pt>
                <c:pt idx="498">
                  <c:v>122500</c:v>
                </c:pt>
                <c:pt idx="499">
                  <c:v>206250</c:v>
                </c:pt>
                <c:pt idx="500">
                  <c:v>157500</c:v>
                </c:pt>
                <c:pt idx="501">
                  <c:v>202500</c:v>
                </c:pt>
                <c:pt idx="502">
                  <c:v>202500</c:v>
                </c:pt>
                <c:pt idx="503">
                  <c:v>135000</c:v>
                </c:pt>
                <c:pt idx="504">
                  <c:v>125000</c:v>
                </c:pt>
                <c:pt idx="505">
                  <c:v>213750</c:v>
                </c:pt>
                <c:pt idx="506">
                  <c:v>183750</c:v>
                </c:pt>
                <c:pt idx="507">
                  <c:v>191250</c:v>
                </c:pt>
                <c:pt idx="508">
                  <c:v>191250</c:v>
                </c:pt>
                <c:pt idx="509">
                  <c:v>123750</c:v>
                </c:pt>
                <c:pt idx="510">
                  <c:v>100000</c:v>
                </c:pt>
                <c:pt idx="511">
                  <c:v>180000</c:v>
                </c:pt>
                <c:pt idx="512">
                  <c:v>247500</c:v>
                </c:pt>
                <c:pt idx="513">
                  <c:v>219999.99999999997</c:v>
                </c:pt>
                <c:pt idx="514">
                  <c:v>219999.99999999997</c:v>
                </c:pt>
                <c:pt idx="515">
                  <c:v>164999.99999999997</c:v>
                </c:pt>
                <c:pt idx="516">
                  <c:v>105000</c:v>
                </c:pt>
                <c:pt idx="517">
                  <c:v>206249.99999999997</c:v>
                </c:pt>
                <c:pt idx="518">
                  <c:v>330000</c:v>
                </c:pt>
                <c:pt idx="519">
                  <c:v>227500</c:v>
                </c:pt>
                <c:pt idx="520">
                  <c:v>260000</c:v>
                </c:pt>
                <c:pt idx="521">
                  <c:v>180000</c:v>
                </c:pt>
                <c:pt idx="522">
                  <c:v>130000</c:v>
                </c:pt>
                <c:pt idx="523">
                  <c:v>280000</c:v>
                </c:pt>
                <c:pt idx="524">
                  <c:v>330000</c:v>
                </c:pt>
                <c:pt idx="525">
                  <c:v>260000</c:v>
                </c:pt>
                <c:pt idx="526">
                  <c:v>260000</c:v>
                </c:pt>
                <c:pt idx="527">
                  <c:v>180000</c:v>
                </c:pt>
                <c:pt idx="528">
                  <c:v>130000</c:v>
                </c:pt>
                <c:pt idx="529">
                  <c:v>360000</c:v>
                </c:pt>
                <c:pt idx="530">
                  <c:v>420000</c:v>
                </c:pt>
                <c:pt idx="531">
                  <c:v>357500</c:v>
                </c:pt>
                <c:pt idx="532">
                  <c:v>357500</c:v>
                </c:pt>
                <c:pt idx="533">
                  <c:v>255000</c:v>
                </c:pt>
                <c:pt idx="534">
                  <c:v>195000</c:v>
                </c:pt>
                <c:pt idx="535">
                  <c:v>480000</c:v>
                </c:pt>
                <c:pt idx="536">
                  <c:v>450000</c:v>
                </c:pt>
                <c:pt idx="537">
                  <c:v>390000</c:v>
                </c:pt>
                <c:pt idx="538">
                  <c:v>357500</c:v>
                </c:pt>
                <c:pt idx="539">
                  <c:v>270000</c:v>
                </c:pt>
                <c:pt idx="540">
                  <c:v>325000</c:v>
                </c:pt>
                <c:pt idx="541">
                  <c:v>400000</c:v>
                </c:pt>
                <c:pt idx="542">
                  <c:v>455000</c:v>
                </c:pt>
                <c:pt idx="543">
                  <c:v>455000</c:v>
                </c:pt>
                <c:pt idx="544">
                  <c:v>341250</c:v>
                </c:pt>
                <c:pt idx="545">
                  <c:v>308750</c:v>
                </c:pt>
                <c:pt idx="546">
                  <c:v>356250</c:v>
                </c:pt>
                <c:pt idx="547">
                  <c:v>320000</c:v>
                </c:pt>
                <c:pt idx="548">
                  <c:v>360000.00000000006</c:v>
                </c:pt>
                <c:pt idx="549">
                  <c:v>390000.00000000006</c:v>
                </c:pt>
                <c:pt idx="550">
                  <c:v>270000.00000000006</c:v>
                </c:pt>
                <c:pt idx="551">
                  <c:v>240000.00000000003</c:v>
                </c:pt>
                <c:pt idx="552">
                  <c:v>280000</c:v>
                </c:pt>
                <c:pt idx="553">
                  <c:v>337500.00000000006</c:v>
                </c:pt>
                <c:pt idx="554">
                  <c:v>330000.00000000006</c:v>
                </c:pt>
                <c:pt idx="555">
                  <c:v>357500.00000000006</c:v>
                </c:pt>
                <c:pt idx="556">
                  <c:v>225000.00000000003</c:v>
                </c:pt>
                <c:pt idx="557">
                  <c:v>210000.00000000003</c:v>
                </c:pt>
                <c:pt idx="558">
                  <c:v>227500</c:v>
                </c:pt>
                <c:pt idx="559">
                  <c:v>281250.00000000006</c:v>
                </c:pt>
                <c:pt idx="560">
                  <c:v>345000.00000000006</c:v>
                </c:pt>
                <c:pt idx="561">
                  <c:v>373750.00000000006</c:v>
                </c:pt>
                <c:pt idx="562">
                  <c:v>255000.00000000003</c:v>
                </c:pt>
                <c:pt idx="563">
                  <c:v>240000.00000000003</c:v>
                </c:pt>
                <c:pt idx="564">
                  <c:v>245000</c:v>
                </c:pt>
                <c:pt idx="565">
                  <c:v>356250.00000000006</c:v>
                </c:pt>
                <c:pt idx="566">
                  <c:v>405000.00000000006</c:v>
                </c:pt>
                <c:pt idx="567">
                  <c:v>438750.00000000012</c:v>
                </c:pt>
                <c:pt idx="568">
                  <c:v>285000.00000000006</c:v>
                </c:pt>
                <c:pt idx="569">
                  <c:v>285000.00000000006</c:v>
                </c:pt>
                <c:pt idx="570">
                  <c:v>280000</c:v>
                </c:pt>
                <c:pt idx="571">
                  <c:v>375000.00000000006</c:v>
                </c:pt>
                <c:pt idx="572">
                  <c:v>127500</c:v>
                </c:pt>
                <c:pt idx="573">
                  <c:v>170000</c:v>
                </c:pt>
                <c:pt idx="574">
                  <c:v>170000</c:v>
                </c:pt>
                <c:pt idx="575">
                  <c:v>110000</c:v>
                </c:pt>
                <c:pt idx="576">
                  <c:v>101250</c:v>
                </c:pt>
                <c:pt idx="577">
                  <c:v>190000</c:v>
                </c:pt>
                <c:pt idx="578">
                  <c:v>157500</c:v>
                </c:pt>
                <c:pt idx="579">
                  <c:v>170000</c:v>
                </c:pt>
                <c:pt idx="580">
                  <c:v>170000</c:v>
                </c:pt>
                <c:pt idx="581">
                  <c:v>110000</c:v>
                </c:pt>
                <c:pt idx="582">
                  <c:v>90000</c:v>
                </c:pt>
                <c:pt idx="583">
                  <c:v>160000</c:v>
                </c:pt>
                <c:pt idx="584">
                  <c:v>220000</c:v>
                </c:pt>
                <c:pt idx="585">
                  <c:v>199999.99999999997</c:v>
                </c:pt>
                <c:pt idx="586">
                  <c:v>219999.99999999997</c:v>
                </c:pt>
                <c:pt idx="587">
                  <c:v>164999.99999999997</c:v>
                </c:pt>
                <c:pt idx="588">
                  <c:v>90000</c:v>
                </c:pt>
                <c:pt idx="589">
                  <c:v>192499.99999999997</c:v>
                </c:pt>
                <c:pt idx="590">
                  <c:v>315000</c:v>
                </c:pt>
                <c:pt idx="591">
                  <c:v>211250</c:v>
                </c:pt>
                <c:pt idx="592">
                  <c:v>243750</c:v>
                </c:pt>
                <c:pt idx="593">
                  <c:v>165000</c:v>
                </c:pt>
                <c:pt idx="594">
                  <c:v>113750</c:v>
                </c:pt>
                <c:pt idx="595">
                  <c:v>260000</c:v>
                </c:pt>
                <c:pt idx="596">
                  <c:v>315000</c:v>
                </c:pt>
                <c:pt idx="597">
                  <c:v>243750</c:v>
                </c:pt>
                <c:pt idx="598">
                  <c:v>243750</c:v>
                </c:pt>
                <c:pt idx="599">
                  <c:v>165000</c:v>
                </c:pt>
                <c:pt idx="600">
                  <c:v>113750</c:v>
                </c:pt>
                <c:pt idx="601">
                  <c:v>380000</c:v>
                </c:pt>
                <c:pt idx="602">
                  <c:v>435000</c:v>
                </c:pt>
                <c:pt idx="603">
                  <c:v>373750</c:v>
                </c:pt>
                <c:pt idx="604">
                  <c:v>373750</c:v>
                </c:pt>
                <c:pt idx="605">
                  <c:v>292500</c:v>
                </c:pt>
                <c:pt idx="606">
                  <c:v>227500</c:v>
                </c:pt>
                <c:pt idx="607">
                  <c:v>531250.00000000012</c:v>
                </c:pt>
                <c:pt idx="608">
                  <c:v>503750</c:v>
                </c:pt>
                <c:pt idx="609">
                  <c:v>437500</c:v>
                </c:pt>
                <c:pt idx="610">
                  <c:v>402500</c:v>
                </c:pt>
                <c:pt idx="611">
                  <c:v>308750</c:v>
                </c:pt>
                <c:pt idx="612">
                  <c:v>367500</c:v>
                </c:pt>
                <c:pt idx="613">
                  <c:v>446250.00000000006</c:v>
                </c:pt>
                <c:pt idx="614">
                  <c:v>507500</c:v>
                </c:pt>
                <c:pt idx="615">
                  <c:v>506250.00000000012</c:v>
                </c:pt>
                <c:pt idx="616">
                  <c:v>385000</c:v>
                </c:pt>
                <c:pt idx="617">
                  <c:v>350000</c:v>
                </c:pt>
                <c:pt idx="618">
                  <c:v>375000</c:v>
                </c:pt>
                <c:pt idx="619">
                  <c:v>320000</c:v>
                </c:pt>
                <c:pt idx="620">
                  <c:v>390000.00000000006</c:v>
                </c:pt>
                <c:pt idx="621">
                  <c:v>420000.00000000006</c:v>
                </c:pt>
                <c:pt idx="622">
                  <c:v>292500.00000000006</c:v>
                </c:pt>
                <c:pt idx="623">
                  <c:v>260000.00000000006</c:v>
                </c:pt>
                <c:pt idx="624">
                  <c:v>300000.00000000006</c:v>
                </c:pt>
                <c:pt idx="625">
                  <c:v>297500</c:v>
                </c:pt>
                <c:pt idx="626">
                  <c:v>288750.00000000006</c:v>
                </c:pt>
                <c:pt idx="627">
                  <c:v>315000.00000000006</c:v>
                </c:pt>
                <c:pt idx="628">
                  <c:v>192500.00000000003</c:v>
                </c:pt>
                <c:pt idx="629">
                  <c:v>178750.00000000003</c:v>
                </c:pt>
                <c:pt idx="630">
                  <c:v>195000</c:v>
                </c:pt>
                <c:pt idx="631">
                  <c:v>245000</c:v>
                </c:pt>
                <c:pt idx="632">
                  <c:v>316250.00000000006</c:v>
                </c:pt>
                <c:pt idx="633">
                  <c:v>345000.00000000006</c:v>
                </c:pt>
                <c:pt idx="634">
                  <c:v>233750.00000000003</c:v>
                </c:pt>
                <c:pt idx="635">
                  <c:v>260000.00000000006</c:v>
                </c:pt>
                <c:pt idx="636">
                  <c:v>281250.00000000006</c:v>
                </c:pt>
                <c:pt idx="637">
                  <c:v>400000.00000000006</c:v>
                </c:pt>
                <c:pt idx="638">
                  <c:v>455000.00000000012</c:v>
                </c:pt>
                <c:pt idx="639">
                  <c:v>490000.00000000012</c:v>
                </c:pt>
                <c:pt idx="640">
                  <c:v>325000.00000000006</c:v>
                </c:pt>
                <c:pt idx="641">
                  <c:v>325000.00000000006</c:v>
                </c:pt>
                <c:pt idx="642">
                  <c:v>318750.00000000006</c:v>
                </c:pt>
                <c:pt idx="643">
                  <c:v>420000.00000000006</c:v>
                </c:pt>
                <c:pt idx="644">
                  <c:v>180000</c:v>
                </c:pt>
                <c:pt idx="645">
                  <c:v>225000</c:v>
                </c:pt>
                <c:pt idx="646">
                  <c:v>225000</c:v>
                </c:pt>
                <c:pt idx="647">
                  <c:v>150000</c:v>
                </c:pt>
                <c:pt idx="648">
                  <c:v>137500.00000000003</c:v>
                </c:pt>
                <c:pt idx="649">
                  <c:v>250000</c:v>
                </c:pt>
                <c:pt idx="650">
                  <c:v>220000</c:v>
                </c:pt>
                <c:pt idx="651">
                  <c:v>225000</c:v>
                </c:pt>
                <c:pt idx="652">
                  <c:v>225000</c:v>
                </c:pt>
                <c:pt idx="653">
                  <c:v>150000</c:v>
                </c:pt>
                <c:pt idx="654">
                  <c:v>123750.00000000001</c:v>
                </c:pt>
                <c:pt idx="655">
                  <c:v>212500</c:v>
                </c:pt>
                <c:pt idx="656">
                  <c:v>287500</c:v>
                </c:pt>
                <c:pt idx="657">
                  <c:v>255000</c:v>
                </c:pt>
                <c:pt idx="658">
                  <c:v>276249.99999999994</c:v>
                </c:pt>
                <c:pt idx="659">
                  <c:v>211249.99999999994</c:v>
                </c:pt>
                <c:pt idx="660">
                  <c:v>122500</c:v>
                </c:pt>
                <c:pt idx="661">
                  <c:v>243749.99999999994</c:v>
                </c:pt>
                <c:pt idx="662">
                  <c:v>385000</c:v>
                </c:pt>
                <c:pt idx="663">
                  <c:v>262500</c:v>
                </c:pt>
                <c:pt idx="664">
                  <c:v>300000</c:v>
                </c:pt>
                <c:pt idx="665">
                  <c:v>180000</c:v>
                </c:pt>
                <c:pt idx="666">
                  <c:v>130000</c:v>
                </c:pt>
                <c:pt idx="667">
                  <c:v>280000</c:v>
                </c:pt>
                <c:pt idx="668">
                  <c:v>330000</c:v>
                </c:pt>
                <c:pt idx="669">
                  <c:v>260000</c:v>
                </c:pt>
                <c:pt idx="670">
                  <c:v>260000</c:v>
                </c:pt>
                <c:pt idx="671">
                  <c:v>180000</c:v>
                </c:pt>
                <c:pt idx="672">
                  <c:v>130000</c:v>
                </c:pt>
                <c:pt idx="673">
                  <c:v>400000</c:v>
                </c:pt>
                <c:pt idx="674">
                  <c:v>562500</c:v>
                </c:pt>
                <c:pt idx="675">
                  <c:v>500000</c:v>
                </c:pt>
                <c:pt idx="676">
                  <c:v>500000</c:v>
                </c:pt>
                <c:pt idx="677">
                  <c:v>400000</c:v>
                </c:pt>
                <c:pt idx="678">
                  <c:v>318750.00000000006</c:v>
                </c:pt>
                <c:pt idx="679">
                  <c:v>675000</c:v>
                </c:pt>
                <c:pt idx="680">
                  <c:v>660000</c:v>
                </c:pt>
                <c:pt idx="681">
                  <c:v>573750.00000000012</c:v>
                </c:pt>
                <c:pt idx="682">
                  <c:v>531250.00000000012</c:v>
                </c:pt>
                <c:pt idx="683">
                  <c:v>420000</c:v>
                </c:pt>
                <c:pt idx="684">
                  <c:v>488750.00000000006</c:v>
                </c:pt>
                <c:pt idx="685">
                  <c:v>575000</c:v>
                </c:pt>
                <c:pt idx="686">
                  <c:v>658750.00000000012</c:v>
                </c:pt>
                <c:pt idx="687">
                  <c:v>600000.00000000012</c:v>
                </c:pt>
                <c:pt idx="688">
                  <c:v>468750.00000000012</c:v>
                </c:pt>
                <c:pt idx="689">
                  <c:v>431250.00000000006</c:v>
                </c:pt>
                <c:pt idx="690">
                  <c:v>431250</c:v>
                </c:pt>
                <c:pt idx="691">
                  <c:v>320000</c:v>
                </c:pt>
                <c:pt idx="692">
                  <c:v>420000.00000000006</c:v>
                </c:pt>
                <c:pt idx="693">
                  <c:v>450000.00000000017</c:v>
                </c:pt>
                <c:pt idx="694">
                  <c:v>315000.00000000006</c:v>
                </c:pt>
                <c:pt idx="695">
                  <c:v>280000.00000000006</c:v>
                </c:pt>
                <c:pt idx="696">
                  <c:v>340000.00000000006</c:v>
                </c:pt>
                <c:pt idx="697">
                  <c:v>292500</c:v>
                </c:pt>
                <c:pt idx="698">
                  <c:v>330000.00000000006</c:v>
                </c:pt>
                <c:pt idx="699">
                  <c:v>357500.00000000006</c:v>
                </c:pt>
                <c:pt idx="700">
                  <c:v>225000.00000000003</c:v>
                </c:pt>
                <c:pt idx="701">
                  <c:v>210000.00000000003</c:v>
                </c:pt>
                <c:pt idx="702">
                  <c:v>227500</c:v>
                </c:pt>
                <c:pt idx="703">
                  <c:v>281250.00000000006</c:v>
                </c:pt>
                <c:pt idx="704">
                  <c:v>360000.00000000006</c:v>
                </c:pt>
                <c:pt idx="705">
                  <c:v>406250.00000000012</c:v>
                </c:pt>
                <c:pt idx="706">
                  <c:v>285000.00000000006</c:v>
                </c:pt>
                <c:pt idx="707">
                  <c:v>315000.00000000006</c:v>
                </c:pt>
                <c:pt idx="708">
                  <c:v>382500.00000000006</c:v>
                </c:pt>
                <c:pt idx="709">
                  <c:v>522500.00000000006</c:v>
                </c:pt>
                <c:pt idx="710">
                  <c:v>600000.00000000012</c:v>
                </c:pt>
                <c:pt idx="711">
                  <c:v>637500.00000000012</c:v>
                </c:pt>
                <c:pt idx="712">
                  <c:v>440000.00000000006</c:v>
                </c:pt>
                <c:pt idx="713">
                  <c:v>440000.00000000006</c:v>
                </c:pt>
                <c:pt idx="714">
                  <c:v>427500.00000000006</c:v>
                </c:pt>
                <c:pt idx="715">
                  <c:v>546250.00000000012</c:v>
                </c:pt>
                <c:pt idx="716">
                  <c:v>472500</c:v>
                </c:pt>
                <c:pt idx="717">
                  <c:v>382500</c:v>
                </c:pt>
                <c:pt idx="718">
                  <c:v>297500</c:v>
                </c:pt>
                <c:pt idx="719">
                  <c:v>280000</c:v>
                </c:pt>
                <c:pt idx="720">
                  <c:v>412500.00000000006</c:v>
                </c:pt>
                <c:pt idx="721">
                  <c:v>382500</c:v>
                </c:pt>
                <c:pt idx="722">
                  <c:v>495000</c:v>
                </c:pt>
                <c:pt idx="723">
                  <c:v>337500</c:v>
                </c:pt>
                <c:pt idx="724">
                  <c:v>280000</c:v>
                </c:pt>
                <c:pt idx="725">
                  <c:v>270000</c:v>
                </c:pt>
                <c:pt idx="726">
                  <c:v>412500.00000000006</c:v>
                </c:pt>
                <c:pt idx="727">
                  <c:v>382500</c:v>
                </c:pt>
                <c:pt idx="728">
                  <c:v>481500</c:v>
                </c:pt>
                <c:pt idx="729">
                  <c:v>337500</c:v>
                </c:pt>
                <c:pt idx="730">
                  <c:v>271250</c:v>
                </c:pt>
                <c:pt idx="731">
                  <c:v>250000</c:v>
                </c:pt>
                <c:pt idx="732">
                  <c:v>371250.00000000006</c:v>
                </c:pt>
                <c:pt idx="733">
                  <c:v>348750</c:v>
                </c:pt>
                <c:pt idx="734">
                  <c:v>461250</c:v>
                </c:pt>
                <c:pt idx="735">
                  <c:v>326250</c:v>
                </c:pt>
                <c:pt idx="736">
                  <c:v>253750</c:v>
                </c:pt>
                <c:pt idx="737">
                  <c:v>260000</c:v>
                </c:pt>
                <c:pt idx="738">
                  <c:v>371250.00000000006</c:v>
                </c:pt>
                <c:pt idx="739">
                  <c:v>360000</c:v>
                </c:pt>
                <c:pt idx="740">
                  <c:v>588500.00000000012</c:v>
                </c:pt>
                <c:pt idx="741">
                  <c:v>426250.00000000006</c:v>
                </c:pt>
                <c:pt idx="742">
                  <c:v>375000</c:v>
                </c:pt>
                <c:pt idx="743">
                  <c:v>350000</c:v>
                </c:pt>
                <c:pt idx="744">
                  <c:v>435000</c:v>
                </c:pt>
                <c:pt idx="745">
                  <c:v>536250</c:v>
                </c:pt>
                <c:pt idx="746">
                  <c:v>645000</c:v>
                </c:pt>
                <c:pt idx="747">
                  <c:v>453750.00000000006</c:v>
                </c:pt>
                <c:pt idx="748">
                  <c:v>400000</c:v>
                </c:pt>
                <c:pt idx="749">
                  <c:v>387500</c:v>
                </c:pt>
                <c:pt idx="750">
                  <c:v>503750</c:v>
                </c:pt>
                <c:pt idx="751">
                  <c:v>647500</c:v>
                </c:pt>
                <c:pt idx="752">
                  <c:v>747500</c:v>
                </c:pt>
                <c:pt idx="753">
                  <c:v>540000.00000000012</c:v>
                </c:pt>
                <c:pt idx="754">
                  <c:v>453750.00000000006</c:v>
                </c:pt>
                <c:pt idx="755">
                  <c:v>426250.00000000006</c:v>
                </c:pt>
                <c:pt idx="756">
                  <c:v>520000</c:v>
                </c:pt>
                <c:pt idx="757">
                  <c:v>682500</c:v>
                </c:pt>
                <c:pt idx="758">
                  <c:v>731250</c:v>
                </c:pt>
                <c:pt idx="759">
                  <c:v>540000.00000000012</c:v>
                </c:pt>
                <c:pt idx="760">
                  <c:v>453750.00000000006</c:v>
                </c:pt>
                <c:pt idx="761">
                  <c:v>348750</c:v>
                </c:pt>
                <c:pt idx="762">
                  <c:v>412500.00000000006</c:v>
                </c:pt>
                <c:pt idx="763">
                  <c:v>555000.00000000012</c:v>
                </c:pt>
                <c:pt idx="764">
                  <c:v>577500.00000000012</c:v>
                </c:pt>
                <c:pt idx="765">
                  <c:v>425000.00000000012</c:v>
                </c:pt>
                <c:pt idx="766">
                  <c:v>337500</c:v>
                </c:pt>
                <c:pt idx="767">
                  <c:v>326250</c:v>
                </c:pt>
                <c:pt idx="768">
                  <c:v>398750.00000000006</c:v>
                </c:pt>
                <c:pt idx="769">
                  <c:v>495000.00000000006</c:v>
                </c:pt>
                <c:pt idx="770">
                  <c:v>600000.00000000012</c:v>
                </c:pt>
                <c:pt idx="771">
                  <c:v>412500.00000000012</c:v>
                </c:pt>
                <c:pt idx="772">
                  <c:v>362500.00000000012</c:v>
                </c:pt>
                <c:pt idx="773">
                  <c:v>350000.00000000012</c:v>
                </c:pt>
                <c:pt idx="774">
                  <c:v>420000.00000000006</c:v>
                </c:pt>
                <c:pt idx="775">
                  <c:v>536250</c:v>
                </c:pt>
                <c:pt idx="776">
                  <c:v>585000.00000000012</c:v>
                </c:pt>
                <c:pt idx="777">
                  <c:v>400000.00000000012</c:v>
                </c:pt>
                <c:pt idx="778">
                  <c:v>372500.00000000012</c:v>
                </c:pt>
                <c:pt idx="779">
                  <c:v>387500.00000000012</c:v>
                </c:pt>
                <c:pt idx="780">
                  <c:v>487500</c:v>
                </c:pt>
                <c:pt idx="781">
                  <c:v>595000</c:v>
                </c:pt>
                <c:pt idx="782">
                  <c:v>698750</c:v>
                </c:pt>
                <c:pt idx="783">
                  <c:v>481250.00000000006</c:v>
                </c:pt>
                <c:pt idx="784">
                  <c:v>453750.00000000006</c:v>
                </c:pt>
                <c:pt idx="785">
                  <c:v>426250.00000000006</c:v>
                </c:pt>
                <c:pt idx="786">
                  <c:v>503750</c:v>
                </c:pt>
                <c:pt idx="787">
                  <c:v>612500</c:v>
                </c:pt>
                <c:pt idx="788">
                  <c:v>157500</c:v>
                </c:pt>
                <c:pt idx="789">
                  <c:v>87500</c:v>
                </c:pt>
                <c:pt idx="790">
                  <c:v>62500</c:v>
                </c:pt>
                <c:pt idx="791">
                  <c:v>30000.000000000004</c:v>
                </c:pt>
                <c:pt idx="792">
                  <c:v>67499.999999999985</c:v>
                </c:pt>
                <c:pt idx="793">
                  <c:v>87500</c:v>
                </c:pt>
                <c:pt idx="794">
                  <c:v>175000</c:v>
                </c:pt>
                <c:pt idx="795">
                  <c:v>52500</c:v>
                </c:pt>
                <c:pt idx="796">
                  <c:v>50000</c:v>
                </c:pt>
                <c:pt idx="797">
                  <c:v>22500.000000000004</c:v>
                </c:pt>
                <c:pt idx="798">
                  <c:v>67499.999999999985</c:v>
                </c:pt>
                <c:pt idx="799">
                  <c:v>78750</c:v>
                </c:pt>
                <c:pt idx="800">
                  <c:v>178000</c:v>
                </c:pt>
                <c:pt idx="801">
                  <c:v>50000</c:v>
                </c:pt>
                <c:pt idx="802">
                  <c:v>52500.000000000007</c:v>
                </c:pt>
                <c:pt idx="803">
                  <c:v>8750</c:v>
                </c:pt>
                <c:pt idx="804">
                  <c:v>37500</c:v>
                </c:pt>
                <c:pt idx="805">
                  <c:v>70000</c:v>
                </c:pt>
                <c:pt idx="806">
                  <c:v>160000</c:v>
                </c:pt>
                <c:pt idx="807">
                  <c:v>40000</c:v>
                </c:pt>
                <c:pt idx="808">
                  <c:v>30000.000000000004</c:v>
                </c:pt>
                <c:pt idx="809">
                  <c:v>8750</c:v>
                </c:pt>
                <c:pt idx="810">
                  <c:v>25000</c:v>
                </c:pt>
                <c:pt idx="811">
                  <c:v>70000</c:v>
                </c:pt>
                <c:pt idx="812">
                  <c:v>222500</c:v>
                </c:pt>
                <c:pt idx="813">
                  <c:v>67500.000000000015</c:v>
                </c:pt>
                <c:pt idx="814">
                  <c:v>50000</c:v>
                </c:pt>
                <c:pt idx="815">
                  <c:v>20000</c:v>
                </c:pt>
                <c:pt idx="816">
                  <c:v>41249.999999999993</c:v>
                </c:pt>
                <c:pt idx="817">
                  <c:v>105000</c:v>
                </c:pt>
                <c:pt idx="818">
                  <c:v>191250</c:v>
                </c:pt>
                <c:pt idx="819">
                  <c:v>70000.000000000015</c:v>
                </c:pt>
                <c:pt idx="820">
                  <c:v>61250</c:v>
                </c:pt>
                <c:pt idx="821">
                  <c:v>52500</c:v>
                </c:pt>
                <c:pt idx="822">
                  <c:v>75000</c:v>
                </c:pt>
                <c:pt idx="823">
                  <c:v>178750.00000000003</c:v>
                </c:pt>
                <c:pt idx="824">
                  <c:v>275000</c:v>
                </c:pt>
                <c:pt idx="825">
                  <c:v>135000.00000000003</c:v>
                </c:pt>
                <c:pt idx="826">
                  <c:v>90000</c:v>
                </c:pt>
                <c:pt idx="827">
                  <c:v>70000</c:v>
                </c:pt>
                <c:pt idx="828">
                  <c:v>100000</c:v>
                </c:pt>
                <c:pt idx="829">
                  <c:v>206250.00000000003</c:v>
                </c:pt>
                <c:pt idx="830">
                  <c:v>262500</c:v>
                </c:pt>
                <c:pt idx="831">
                  <c:v>135000.00000000003</c:v>
                </c:pt>
                <c:pt idx="832">
                  <c:v>90000</c:v>
                </c:pt>
                <c:pt idx="833">
                  <c:v>61250</c:v>
                </c:pt>
                <c:pt idx="834">
                  <c:v>67500</c:v>
                </c:pt>
                <c:pt idx="835">
                  <c:v>162500</c:v>
                </c:pt>
                <c:pt idx="836">
                  <c:v>202500</c:v>
                </c:pt>
                <c:pt idx="837">
                  <c:v>100000.00000000001</c:v>
                </c:pt>
                <c:pt idx="838">
                  <c:v>37500</c:v>
                </c:pt>
                <c:pt idx="839">
                  <c:v>31250</c:v>
                </c:pt>
                <c:pt idx="840">
                  <c:v>43750</c:v>
                </c:pt>
                <c:pt idx="841">
                  <c:v>80000</c:v>
                </c:pt>
                <c:pt idx="842">
                  <c:v>168749.99999999997</c:v>
                </c:pt>
                <c:pt idx="843">
                  <c:v>70000</c:v>
                </c:pt>
                <c:pt idx="844">
                  <c:v>35000</c:v>
                </c:pt>
                <c:pt idx="845">
                  <c:v>26250</c:v>
                </c:pt>
                <c:pt idx="846">
                  <c:v>33749.999999999993</c:v>
                </c:pt>
                <c:pt idx="847">
                  <c:v>99999.999999999971</c:v>
                </c:pt>
                <c:pt idx="848">
                  <c:v>175000</c:v>
                </c:pt>
                <c:pt idx="849">
                  <c:v>80000</c:v>
                </c:pt>
                <c:pt idx="850">
                  <c:v>58000</c:v>
                </c:pt>
                <c:pt idx="851">
                  <c:v>60000</c:v>
                </c:pt>
                <c:pt idx="852">
                  <c:v>68749.999999999985</c:v>
                </c:pt>
                <c:pt idx="853">
                  <c:v>134999.99999999997</c:v>
                </c:pt>
                <c:pt idx="854">
                  <c:v>261249.99999999997</c:v>
                </c:pt>
                <c:pt idx="855">
                  <c:v>123750</c:v>
                </c:pt>
                <c:pt idx="856">
                  <c:v>101250</c:v>
                </c:pt>
                <c:pt idx="857">
                  <c:v>78750</c:v>
                </c:pt>
                <c:pt idx="858">
                  <c:v>96249.999999999985</c:v>
                </c:pt>
                <c:pt idx="859">
                  <c:v>164999.99999999997</c:v>
                </c:pt>
                <c:pt idx="860">
                  <c:v>166250</c:v>
                </c:pt>
                <c:pt idx="861">
                  <c:v>213750</c:v>
                </c:pt>
                <c:pt idx="862">
                  <c:v>213750</c:v>
                </c:pt>
                <c:pt idx="863">
                  <c:v>146250</c:v>
                </c:pt>
                <c:pt idx="864">
                  <c:v>137500</c:v>
                </c:pt>
                <c:pt idx="865">
                  <c:v>213750</c:v>
                </c:pt>
                <c:pt idx="866">
                  <c:v>183750</c:v>
                </c:pt>
                <c:pt idx="867">
                  <c:v>191250</c:v>
                </c:pt>
                <c:pt idx="868">
                  <c:v>202500</c:v>
                </c:pt>
                <c:pt idx="869">
                  <c:v>135000</c:v>
                </c:pt>
                <c:pt idx="870">
                  <c:v>112500</c:v>
                </c:pt>
                <c:pt idx="871">
                  <c:v>191250</c:v>
                </c:pt>
                <c:pt idx="872">
                  <c:v>201250</c:v>
                </c:pt>
                <c:pt idx="873">
                  <c:v>191250</c:v>
                </c:pt>
                <c:pt idx="874">
                  <c:v>191250</c:v>
                </c:pt>
                <c:pt idx="875">
                  <c:v>146250</c:v>
                </c:pt>
                <c:pt idx="876">
                  <c:v>100000</c:v>
                </c:pt>
                <c:pt idx="877">
                  <c:v>180000</c:v>
                </c:pt>
                <c:pt idx="878">
                  <c:v>258750</c:v>
                </c:pt>
                <c:pt idx="879">
                  <c:v>168750</c:v>
                </c:pt>
                <c:pt idx="880">
                  <c:v>180000</c:v>
                </c:pt>
                <c:pt idx="881">
                  <c:v>120000</c:v>
                </c:pt>
                <c:pt idx="882">
                  <c:v>90000</c:v>
                </c:pt>
                <c:pt idx="883">
                  <c:v>225000</c:v>
                </c:pt>
                <c:pt idx="884">
                  <c:v>230000</c:v>
                </c:pt>
                <c:pt idx="885">
                  <c:v>191250</c:v>
                </c:pt>
                <c:pt idx="886">
                  <c:v>191250</c:v>
                </c:pt>
                <c:pt idx="887">
                  <c:v>130000</c:v>
                </c:pt>
                <c:pt idx="888">
                  <c:v>101250</c:v>
                </c:pt>
                <c:pt idx="889">
                  <c:v>240000</c:v>
                </c:pt>
                <c:pt idx="890">
                  <c:v>270000</c:v>
                </c:pt>
                <c:pt idx="891">
                  <c:v>236250</c:v>
                </c:pt>
                <c:pt idx="892">
                  <c:v>247500</c:v>
                </c:pt>
                <c:pt idx="893">
                  <c:v>170000</c:v>
                </c:pt>
                <c:pt idx="894">
                  <c:v>135000</c:v>
                </c:pt>
                <c:pt idx="895">
                  <c:v>360000</c:v>
                </c:pt>
                <c:pt idx="896">
                  <c:v>300000</c:v>
                </c:pt>
                <c:pt idx="897">
                  <c:v>270000</c:v>
                </c:pt>
                <c:pt idx="898">
                  <c:v>247500</c:v>
                </c:pt>
                <c:pt idx="899">
                  <c:v>180000</c:v>
                </c:pt>
                <c:pt idx="900">
                  <c:v>213750</c:v>
                </c:pt>
                <c:pt idx="901">
                  <c:v>285000</c:v>
                </c:pt>
                <c:pt idx="902">
                  <c:v>303750</c:v>
                </c:pt>
                <c:pt idx="903">
                  <c:v>343750.00000000006</c:v>
                </c:pt>
                <c:pt idx="904">
                  <c:v>250000</c:v>
                </c:pt>
                <c:pt idx="905">
                  <c:v>191250</c:v>
                </c:pt>
                <c:pt idx="906">
                  <c:v>233749.99999999997</c:v>
                </c:pt>
                <c:pt idx="907">
                  <c:v>240000</c:v>
                </c:pt>
                <c:pt idx="908">
                  <c:v>270000</c:v>
                </c:pt>
                <c:pt idx="909">
                  <c:v>300000</c:v>
                </c:pt>
                <c:pt idx="910">
                  <c:v>202500</c:v>
                </c:pt>
                <c:pt idx="911">
                  <c:v>180000</c:v>
                </c:pt>
                <c:pt idx="912">
                  <c:v>219999.99999999997</c:v>
                </c:pt>
                <c:pt idx="913">
                  <c:v>270000</c:v>
                </c:pt>
                <c:pt idx="914">
                  <c:v>247500</c:v>
                </c:pt>
                <c:pt idx="915">
                  <c:v>275000</c:v>
                </c:pt>
                <c:pt idx="916">
                  <c:v>180000</c:v>
                </c:pt>
                <c:pt idx="917">
                  <c:v>168750</c:v>
                </c:pt>
                <c:pt idx="918">
                  <c:v>192499.99999999997</c:v>
                </c:pt>
                <c:pt idx="919">
                  <c:v>240000</c:v>
                </c:pt>
                <c:pt idx="920">
                  <c:v>230000</c:v>
                </c:pt>
                <c:pt idx="921">
                  <c:v>258750.00000000003</c:v>
                </c:pt>
                <c:pt idx="922">
                  <c:v>170000</c:v>
                </c:pt>
                <c:pt idx="923">
                  <c:v>170000</c:v>
                </c:pt>
                <c:pt idx="924">
                  <c:v>206249.99999999997</c:v>
                </c:pt>
                <c:pt idx="925">
                  <c:v>285000</c:v>
                </c:pt>
                <c:pt idx="926">
                  <c:v>303750</c:v>
                </c:pt>
                <c:pt idx="927">
                  <c:v>337500</c:v>
                </c:pt>
                <c:pt idx="928">
                  <c:v>213750</c:v>
                </c:pt>
                <c:pt idx="929">
                  <c:v>213750</c:v>
                </c:pt>
                <c:pt idx="930">
                  <c:v>219999.99999999997</c:v>
                </c:pt>
                <c:pt idx="931">
                  <c:v>300000</c:v>
                </c:pt>
                <c:pt idx="932">
                  <c:v>140000</c:v>
                </c:pt>
                <c:pt idx="933">
                  <c:v>210000</c:v>
                </c:pt>
                <c:pt idx="934">
                  <c:v>150000</c:v>
                </c:pt>
                <c:pt idx="935">
                  <c:v>175000</c:v>
                </c:pt>
                <c:pt idx="936">
                  <c:v>140000</c:v>
                </c:pt>
                <c:pt idx="937">
                  <c:v>175000</c:v>
                </c:pt>
                <c:pt idx="938">
                  <c:v>162500</c:v>
                </c:pt>
                <c:pt idx="939">
                  <c:v>218750</c:v>
                </c:pt>
                <c:pt idx="940">
                  <c:v>157500</c:v>
                </c:pt>
                <c:pt idx="941">
                  <c:v>140000</c:v>
                </c:pt>
                <c:pt idx="942">
                  <c:v>110000</c:v>
                </c:pt>
                <c:pt idx="943">
                  <c:v>166250</c:v>
                </c:pt>
                <c:pt idx="944">
                  <c:v>195000</c:v>
                </c:pt>
                <c:pt idx="945">
                  <c:v>260000</c:v>
                </c:pt>
                <c:pt idx="946">
                  <c:v>142500</c:v>
                </c:pt>
                <c:pt idx="947">
                  <c:v>131250</c:v>
                </c:pt>
                <c:pt idx="948">
                  <c:v>110000</c:v>
                </c:pt>
                <c:pt idx="949">
                  <c:v>148750</c:v>
                </c:pt>
                <c:pt idx="950">
                  <c:v>135000</c:v>
                </c:pt>
                <c:pt idx="951">
                  <c:v>168750.00000000006</c:v>
                </c:pt>
                <c:pt idx="952">
                  <c:v>99999.999999999985</c:v>
                </c:pt>
                <c:pt idx="953">
                  <c:v>100000.00000000003</c:v>
                </c:pt>
                <c:pt idx="954">
                  <c:v>90000</c:v>
                </c:pt>
                <c:pt idx="955">
                  <c:v>143750.00000000003</c:v>
                </c:pt>
                <c:pt idx="956">
                  <c:v>108749.99999999997</c:v>
                </c:pt>
                <c:pt idx="957">
                  <c:v>187500.00000000006</c:v>
                </c:pt>
                <c:pt idx="958">
                  <c:v>119999.99999999999</c:v>
                </c:pt>
                <c:pt idx="959">
                  <c:v>157500.00000000003</c:v>
                </c:pt>
                <c:pt idx="960">
                  <c:v>191250</c:v>
                </c:pt>
                <c:pt idx="961">
                  <c:v>310000</c:v>
                </c:pt>
                <c:pt idx="962">
                  <c:v>310000</c:v>
                </c:pt>
                <c:pt idx="963">
                  <c:v>348750</c:v>
                </c:pt>
                <c:pt idx="964">
                  <c:v>260000</c:v>
                </c:pt>
                <c:pt idx="965">
                  <c:v>240000</c:v>
                </c:pt>
                <c:pt idx="966">
                  <c:v>225000</c:v>
                </c:pt>
                <c:pt idx="967">
                  <c:v>437500</c:v>
                </c:pt>
                <c:pt idx="968">
                  <c:v>330000</c:v>
                </c:pt>
                <c:pt idx="969">
                  <c:v>371250</c:v>
                </c:pt>
                <c:pt idx="970">
                  <c:v>390000</c:v>
                </c:pt>
                <c:pt idx="971">
                  <c:v>230000</c:v>
                </c:pt>
                <c:pt idx="972">
                  <c:v>247500</c:v>
                </c:pt>
                <c:pt idx="973">
                  <c:v>453749.99999999994</c:v>
                </c:pt>
                <c:pt idx="974">
                  <c:v>348750</c:v>
                </c:pt>
                <c:pt idx="975">
                  <c:v>426250.00000000006</c:v>
                </c:pt>
                <c:pt idx="976">
                  <c:v>475000</c:v>
                </c:pt>
                <c:pt idx="977">
                  <c:v>213750</c:v>
                </c:pt>
                <c:pt idx="978">
                  <c:v>237500</c:v>
                </c:pt>
                <c:pt idx="979">
                  <c:v>398749.99999999994</c:v>
                </c:pt>
                <c:pt idx="980">
                  <c:v>337500</c:v>
                </c:pt>
                <c:pt idx="981">
                  <c:v>312500</c:v>
                </c:pt>
                <c:pt idx="982">
                  <c:v>371249.99999999994</c:v>
                </c:pt>
                <c:pt idx="983">
                  <c:v>219999.99999999997</c:v>
                </c:pt>
                <c:pt idx="984">
                  <c:v>200000</c:v>
                </c:pt>
                <c:pt idx="985">
                  <c:v>281250</c:v>
                </c:pt>
                <c:pt idx="986">
                  <c:v>201250</c:v>
                </c:pt>
                <c:pt idx="987">
                  <c:v>201250</c:v>
                </c:pt>
                <c:pt idx="988">
                  <c:v>210000</c:v>
                </c:pt>
                <c:pt idx="989">
                  <c:v>150000</c:v>
                </c:pt>
                <c:pt idx="990">
                  <c:v>122500</c:v>
                </c:pt>
                <c:pt idx="991">
                  <c:v>236250</c:v>
                </c:pt>
                <c:pt idx="992">
                  <c:v>202500.00000000003</c:v>
                </c:pt>
                <c:pt idx="993">
                  <c:v>202500.00000000003</c:v>
                </c:pt>
                <c:pt idx="994">
                  <c:v>330000.00000000006</c:v>
                </c:pt>
                <c:pt idx="995">
                  <c:v>261250.00000000003</c:v>
                </c:pt>
                <c:pt idx="996">
                  <c:v>247499.99999999997</c:v>
                </c:pt>
                <c:pt idx="997">
                  <c:v>422500</c:v>
                </c:pt>
                <c:pt idx="998">
                  <c:v>439999.99999999994</c:v>
                </c:pt>
                <c:pt idx="999">
                  <c:v>439999.99999999994</c:v>
                </c:pt>
                <c:pt idx="1000">
                  <c:v>420000</c:v>
                </c:pt>
                <c:pt idx="1001">
                  <c:v>330000</c:v>
                </c:pt>
                <c:pt idx="1002">
                  <c:v>274999.99999999994</c:v>
                </c:pt>
                <c:pt idx="1003">
                  <c:v>487500</c:v>
                </c:pt>
                <c:pt idx="1004">
                  <c:v>148750</c:v>
                </c:pt>
                <c:pt idx="1005">
                  <c:v>78750</c:v>
                </c:pt>
                <c:pt idx="1006">
                  <c:v>56250</c:v>
                </c:pt>
                <c:pt idx="1007">
                  <c:v>22500.000000000004</c:v>
                </c:pt>
                <c:pt idx="1008">
                  <c:v>56249.999999999993</c:v>
                </c:pt>
                <c:pt idx="1009">
                  <c:v>78750</c:v>
                </c:pt>
                <c:pt idx="1010">
                  <c:v>166250</c:v>
                </c:pt>
                <c:pt idx="1011">
                  <c:v>43750</c:v>
                </c:pt>
                <c:pt idx="1012">
                  <c:v>43750</c:v>
                </c:pt>
                <c:pt idx="1013">
                  <c:v>15000.000000000002</c:v>
                </c:pt>
                <c:pt idx="1014">
                  <c:v>56249.999999999993</c:v>
                </c:pt>
                <c:pt idx="1015">
                  <c:v>70000</c:v>
                </c:pt>
                <c:pt idx="1016">
                  <c:v>168000</c:v>
                </c:pt>
                <c:pt idx="1017">
                  <c:v>40000</c:v>
                </c:pt>
                <c:pt idx="1018">
                  <c:v>45000.000000000007</c:v>
                </c:pt>
                <c:pt idx="1019">
                  <c:v>0</c:v>
                </c:pt>
                <c:pt idx="1020">
                  <c:v>25000</c:v>
                </c:pt>
                <c:pt idx="1021">
                  <c:v>60000</c:v>
                </c:pt>
                <c:pt idx="1022">
                  <c:v>150000</c:v>
                </c:pt>
                <c:pt idx="1023">
                  <c:v>26250</c:v>
                </c:pt>
                <c:pt idx="1024">
                  <c:v>18750.000000000004</c:v>
                </c:pt>
                <c:pt idx="1025">
                  <c:v>0</c:v>
                </c:pt>
                <c:pt idx="1026">
                  <c:v>11250</c:v>
                </c:pt>
                <c:pt idx="1027">
                  <c:v>52500</c:v>
                </c:pt>
                <c:pt idx="1028">
                  <c:v>189000</c:v>
                </c:pt>
                <c:pt idx="1029">
                  <c:v>50000.000000000007</c:v>
                </c:pt>
                <c:pt idx="1030">
                  <c:v>35000</c:v>
                </c:pt>
                <c:pt idx="1031">
                  <c:v>8750</c:v>
                </c:pt>
                <c:pt idx="1032">
                  <c:v>24999.999999999996</c:v>
                </c:pt>
                <c:pt idx="1033">
                  <c:v>82499.999999999985</c:v>
                </c:pt>
                <c:pt idx="1034">
                  <c:v>160000</c:v>
                </c:pt>
                <c:pt idx="1035">
                  <c:v>52500.000000000007</c:v>
                </c:pt>
                <c:pt idx="1036">
                  <c:v>52500.000000000007</c:v>
                </c:pt>
                <c:pt idx="1037">
                  <c:v>45000.000000000007</c:v>
                </c:pt>
                <c:pt idx="1038">
                  <c:v>67500</c:v>
                </c:pt>
                <c:pt idx="1039">
                  <c:v>162500</c:v>
                </c:pt>
                <c:pt idx="1040">
                  <c:v>247500</c:v>
                </c:pt>
                <c:pt idx="1041">
                  <c:v>120000.00000000001</c:v>
                </c:pt>
                <c:pt idx="1042">
                  <c:v>78750</c:v>
                </c:pt>
                <c:pt idx="1043">
                  <c:v>61250</c:v>
                </c:pt>
                <c:pt idx="1044">
                  <c:v>78750</c:v>
                </c:pt>
                <c:pt idx="1045">
                  <c:v>175000</c:v>
                </c:pt>
                <c:pt idx="1046">
                  <c:v>225000</c:v>
                </c:pt>
                <c:pt idx="1047">
                  <c:v>123750.00000000001</c:v>
                </c:pt>
                <c:pt idx="1048">
                  <c:v>80000</c:v>
                </c:pt>
                <c:pt idx="1049">
                  <c:v>37500.000000000007</c:v>
                </c:pt>
                <c:pt idx="1050">
                  <c:v>40000</c:v>
                </c:pt>
                <c:pt idx="1051">
                  <c:v>123750</c:v>
                </c:pt>
                <c:pt idx="1052">
                  <c:v>160000</c:v>
                </c:pt>
                <c:pt idx="1053">
                  <c:v>70000.000000000015</c:v>
                </c:pt>
                <c:pt idx="1054">
                  <c:v>20000</c:v>
                </c:pt>
                <c:pt idx="1055">
                  <c:v>15000</c:v>
                </c:pt>
                <c:pt idx="1056">
                  <c:v>22500</c:v>
                </c:pt>
                <c:pt idx="1057">
                  <c:v>52500</c:v>
                </c:pt>
                <c:pt idx="1058">
                  <c:v>130000</c:v>
                </c:pt>
                <c:pt idx="1059">
                  <c:v>45000</c:v>
                </c:pt>
                <c:pt idx="1060">
                  <c:v>15000</c:v>
                </c:pt>
                <c:pt idx="1061">
                  <c:v>7500</c:v>
                </c:pt>
                <c:pt idx="1062">
                  <c:v>10000</c:v>
                </c:pt>
                <c:pt idx="1063">
                  <c:v>67499.999999999985</c:v>
                </c:pt>
                <c:pt idx="1064">
                  <c:v>120000</c:v>
                </c:pt>
                <c:pt idx="1065">
                  <c:v>45000.000000000007</c:v>
                </c:pt>
                <c:pt idx="1066">
                  <c:v>28500.000000000004</c:v>
                </c:pt>
                <c:pt idx="1067">
                  <c:v>37500.000000000007</c:v>
                </c:pt>
                <c:pt idx="1068">
                  <c:v>49999.999999999993</c:v>
                </c:pt>
                <c:pt idx="1069">
                  <c:v>109999.99999999997</c:v>
                </c:pt>
                <c:pt idx="1070">
                  <c:v>224999.99999999997</c:v>
                </c:pt>
                <c:pt idx="1071">
                  <c:v>100000</c:v>
                </c:pt>
                <c:pt idx="1072">
                  <c:v>80000</c:v>
                </c:pt>
                <c:pt idx="1073">
                  <c:v>60000</c:v>
                </c:pt>
                <c:pt idx="1074">
                  <c:v>74999.999999999985</c:v>
                </c:pt>
                <c:pt idx="1075">
                  <c:v>137499.99999999997</c:v>
                </c:pt>
                <c:pt idx="1076">
                  <c:v>135000</c:v>
                </c:pt>
                <c:pt idx="1077">
                  <c:v>202500</c:v>
                </c:pt>
                <c:pt idx="1078">
                  <c:v>142500</c:v>
                </c:pt>
                <c:pt idx="1079">
                  <c:v>166250</c:v>
                </c:pt>
                <c:pt idx="1080">
                  <c:v>130000</c:v>
                </c:pt>
                <c:pt idx="1081">
                  <c:v>166250</c:v>
                </c:pt>
                <c:pt idx="1082">
                  <c:v>156250</c:v>
                </c:pt>
                <c:pt idx="1083">
                  <c:v>210000</c:v>
                </c:pt>
                <c:pt idx="1084">
                  <c:v>148750</c:v>
                </c:pt>
                <c:pt idx="1085">
                  <c:v>131250</c:v>
                </c:pt>
                <c:pt idx="1086">
                  <c:v>100000</c:v>
                </c:pt>
                <c:pt idx="1087">
                  <c:v>157500</c:v>
                </c:pt>
                <c:pt idx="1088">
                  <c:v>187500</c:v>
                </c:pt>
                <c:pt idx="1089">
                  <c:v>250000</c:v>
                </c:pt>
                <c:pt idx="1090">
                  <c:v>135000</c:v>
                </c:pt>
                <c:pt idx="1091">
                  <c:v>122500</c:v>
                </c:pt>
                <c:pt idx="1092">
                  <c:v>100000</c:v>
                </c:pt>
                <c:pt idx="1093">
                  <c:v>140000</c:v>
                </c:pt>
                <c:pt idx="1094">
                  <c:v>130000</c:v>
                </c:pt>
                <c:pt idx="1095">
                  <c:v>130000.00000000004</c:v>
                </c:pt>
                <c:pt idx="1096">
                  <c:v>71249.999999999985</c:v>
                </c:pt>
                <c:pt idx="1097">
                  <c:v>75000.000000000029</c:v>
                </c:pt>
                <c:pt idx="1098">
                  <c:v>68750</c:v>
                </c:pt>
                <c:pt idx="1099">
                  <c:v>110000.00000000004</c:v>
                </c:pt>
                <c:pt idx="1100">
                  <c:v>69999.999999999971</c:v>
                </c:pt>
                <c:pt idx="1101">
                  <c:v>145000.00000000006</c:v>
                </c:pt>
                <c:pt idx="1102">
                  <c:v>86249.999999999985</c:v>
                </c:pt>
                <c:pt idx="1103">
                  <c:v>175000</c:v>
                </c:pt>
                <c:pt idx="1104">
                  <c:v>200000</c:v>
                </c:pt>
                <c:pt idx="1105">
                  <c:v>337500</c:v>
                </c:pt>
                <c:pt idx="1106">
                  <c:v>337500</c:v>
                </c:pt>
                <c:pt idx="1107">
                  <c:v>375000</c:v>
                </c:pt>
                <c:pt idx="1108">
                  <c:v>292500</c:v>
                </c:pt>
                <c:pt idx="1109">
                  <c:v>270000</c:v>
                </c:pt>
                <c:pt idx="1110">
                  <c:v>250000</c:v>
                </c:pt>
                <c:pt idx="1111">
                  <c:v>481250.00000000006</c:v>
                </c:pt>
                <c:pt idx="1112">
                  <c:v>371250</c:v>
                </c:pt>
                <c:pt idx="1113">
                  <c:v>412500</c:v>
                </c:pt>
                <c:pt idx="1114">
                  <c:v>438750</c:v>
                </c:pt>
                <c:pt idx="1115">
                  <c:v>258750</c:v>
                </c:pt>
                <c:pt idx="1116">
                  <c:v>262500</c:v>
                </c:pt>
                <c:pt idx="1117">
                  <c:v>480000</c:v>
                </c:pt>
                <c:pt idx="1118">
                  <c:v>300000</c:v>
                </c:pt>
                <c:pt idx="1119">
                  <c:v>412500.00000000006</c:v>
                </c:pt>
                <c:pt idx="1120">
                  <c:v>508750.00000000006</c:v>
                </c:pt>
                <c:pt idx="1121">
                  <c:v>212500</c:v>
                </c:pt>
                <c:pt idx="1122">
                  <c:v>233750.00000000003</c:v>
                </c:pt>
                <c:pt idx="1123">
                  <c:v>405000</c:v>
                </c:pt>
                <c:pt idx="1124">
                  <c:v>343750.00000000006</c:v>
                </c:pt>
                <c:pt idx="1125">
                  <c:v>316250.00000000006</c:v>
                </c:pt>
                <c:pt idx="1126">
                  <c:v>375000</c:v>
                </c:pt>
                <c:pt idx="1127">
                  <c:v>210000</c:v>
                </c:pt>
                <c:pt idx="1128">
                  <c:v>157500</c:v>
                </c:pt>
                <c:pt idx="1129">
                  <c:v>230000</c:v>
                </c:pt>
                <c:pt idx="1130">
                  <c:v>157500.00000000003</c:v>
                </c:pt>
                <c:pt idx="1131">
                  <c:v>157500.00000000003</c:v>
                </c:pt>
                <c:pt idx="1132">
                  <c:v>166250</c:v>
                </c:pt>
                <c:pt idx="1133">
                  <c:v>113750</c:v>
                </c:pt>
                <c:pt idx="1134">
                  <c:v>90000.000000000015</c:v>
                </c:pt>
                <c:pt idx="1135">
                  <c:v>190000</c:v>
                </c:pt>
                <c:pt idx="1136">
                  <c:v>125000.00000000003</c:v>
                </c:pt>
                <c:pt idx="1137">
                  <c:v>125000.00000000003</c:v>
                </c:pt>
                <c:pt idx="1138">
                  <c:v>258750.00000000003</c:v>
                </c:pt>
                <c:pt idx="1139">
                  <c:v>202500.00000000003</c:v>
                </c:pt>
                <c:pt idx="1140">
                  <c:v>212499.99999999997</c:v>
                </c:pt>
                <c:pt idx="1141">
                  <c:v>375000</c:v>
                </c:pt>
                <c:pt idx="1142">
                  <c:v>465000</c:v>
                </c:pt>
                <c:pt idx="1143">
                  <c:v>465000</c:v>
                </c:pt>
                <c:pt idx="1144">
                  <c:v>455000</c:v>
                </c:pt>
                <c:pt idx="1145">
                  <c:v>357500</c:v>
                </c:pt>
                <c:pt idx="1146">
                  <c:v>300000</c:v>
                </c:pt>
                <c:pt idx="1147">
                  <c:v>525000</c:v>
                </c:pt>
                <c:pt idx="1148">
                  <c:v>180000</c:v>
                </c:pt>
                <c:pt idx="1149">
                  <c:v>100000</c:v>
                </c:pt>
                <c:pt idx="1150">
                  <c:v>75000.000000000015</c:v>
                </c:pt>
                <c:pt idx="1151">
                  <c:v>35000</c:v>
                </c:pt>
                <c:pt idx="1152">
                  <c:v>75000</c:v>
                </c:pt>
                <c:pt idx="1153">
                  <c:v>100000</c:v>
                </c:pt>
                <c:pt idx="1154">
                  <c:v>200000</c:v>
                </c:pt>
                <c:pt idx="1155">
                  <c:v>60000</c:v>
                </c:pt>
                <c:pt idx="1156">
                  <c:v>60000.000000000007</c:v>
                </c:pt>
                <c:pt idx="1157">
                  <c:v>26250</c:v>
                </c:pt>
                <c:pt idx="1158">
                  <c:v>75000</c:v>
                </c:pt>
                <c:pt idx="1159">
                  <c:v>100000</c:v>
                </c:pt>
                <c:pt idx="1160">
                  <c:v>188000</c:v>
                </c:pt>
                <c:pt idx="1161">
                  <c:v>70000</c:v>
                </c:pt>
                <c:pt idx="1162">
                  <c:v>60000.000000000007</c:v>
                </c:pt>
                <c:pt idx="1163">
                  <c:v>17500</c:v>
                </c:pt>
                <c:pt idx="1164">
                  <c:v>50000</c:v>
                </c:pt>
                <c:pt idx="1165">
                  <c:v>80000</c:v>
                </c:pt>
                <c:pt idx="1166">
                  <c:v>180000</c:v>
                </c:pt>
                <c:pt idx="1167">
                  <c:v>60000</c:v>
                </c:pt>
                <c:pt idx="1168">
                  <c:v>45000.000000000007</c:v>
                </c:pt>
                <c:pt idx="1169">
                  <c:v>26250</c:v>
                </c:pt>
                <c:pt idx="1170">
                  <c:v>37500</c:v>
                </c:pt>
                <c:pt idx="1171">
                  <c:v>90000</c:v>
                </c:pt>
                <c:pt idx="1172">
                  <c:v>272249.99999999994</c:v>
                </c:pt>
                <c:pt idx="1173">
                  <c:v>100000</c:v>
                </c:pt>
                <c:pt idx="1174">
                  <c:v>78750</c:v>
                </c:pt>
                <c:pt idx="1175">
                  <c:v>56250</c:v>
                </c:pt>
                <c:pt idx="1176">
                  <c:v>82499.999999999985</c:v>
                </c:pt>
                <c:pt idx="1177">
                  <c:v>165000</c:v>
                </c:pt>
                <c:pt idx="1178">
                  <c:v>288749.99999999994</c:v>
                </c:pt>
                <c:pt idx="1179">
                  <c:v>137500</c:v>
                </c:pt>
                <c:pt idx="1180">
                  <c:v>90000</c:v>
                </c:pt>
                <c:pt idx="1181">
                  <c:v>78750</c:v>
                </c:pt>
                <c:pt idx="1182">
                  <c:v>96249.999999999985</c:v>
                </c:pt>
                <c:pt idx="1183">
                  <c:v>195000</c:v>
                </c:pt>
                <c:pt idx="1184">
                  <c:v>302499.99999999994</c:v>
                </c:pt>
                <c:pt idx="1185">
                  <c:v>150000</c:v>
                </c:pt>
                <c:pt idx="1186">
                  <c:v>101250</c:v>
                </c:pt>
                <c:pt idx="1187">
                  <c:v>78750</c:v>
                </c:pt>
                <c:pt idx="1188">
                  <c:v>109999.99999999999</c:v>
                </c:pt>
                <c:pt idx="1189">
                  <c:v>225000</c:v>
                </c:pt>
                <c:pt idx="1190">
                  <c:v>288749.99999999994</c:v>
                </c:pt>
                <c:pt idx="1191">
                  <c:v>150000</c:v>
                </c:pt>
                <c:pt idx="1192">
                  <c:v>101250</c:v>
                </c:pt>
                <c:pt idx="1193">
                  <c:v>78750</c:v>
                </c:pt>
                <c:pt idx="1194">
                  <c:v>82499.999999999985</c:v>
                </c:pt>
                <c:pt idx="1195">
                  <c:v>195000</c:v>
                </c:pt>
                <c:pt idx="1196">
                  <c:v>247499.99999999997</c:v>
                </c:pt>
                <c:pt idx="1197">
                  <c:v>125000</c:v>
                </c:pt>
                <c:pt idx="1198">
                  <c:v>67500</c:v>
                </c:pt>
                <c:pt idx="1199">
                  <c:v>56250</c:v>
                </c:pt>
                <c:pt idx="1200">
                  <c:v>68749.999999999985</c:v>
                </c:pt>
                <c:pt idx="1201">
                  <c:v>135000</c:v>
                </c:pt>
                <c:pt idx="1202">
                  <c:v>240000</c:v>
                </c:pt>
                <c:pt idx="1203">
                  <c:v>123750.00000000001</c:v>
                </c:pt>
                <c:pt idx="1204">
                  <c:v>68750.000000000015</c:v>
                </c:pt>
                <c:pt idx="1205">
                  <c:v>55000.000000000007</c:v>
                </c:pt>
                <c:pt idx="1206">
                  <c:v>65000</c:v>
                </c:pt>
                <c:pt idx="1207">
                  <c:v>157500</c:v>
                </c:pt>
                <c:pt idx="1208">
                  <c:v>243750</c:v>
                </c:pt>
                <c:pt idx="1209">
                  <c:v>110000.00000000001</c:v>
                </c:pt>
                <c:pt idx="1210">
                  <c:v>107250.00000000001</c:v>
                </c:pt>
                <c:pt idx="1211">
                  <c:v>96250.000000000015</c:v>
                </c:pt>
                <c:pt idx="1212">
                  <c:v>97500</c:v>
                </c:pt>
                <c:pt idx="1213">
                  <c:v>175000</c:v>
                </c:pt>
                <c:pt idx="1214">
                  <c:v>308750</c:v>
                </c:pt>
                <c:pt idx="1215">
                  <c:v>151250.00000000003</c:v>
                </c:pt>
                <c:pt idx="1216">
                  <c:v>137500.00000000003</c:v>
                </c:pt>
                <c:pt idx="1217">
                  <c:v>110000.00000000001</c:v>
                </c:pt>
                <c:pt idx="1218">
                  <c:v>130000</c:v>
                </c:pt>
                <c:pt idx="1219">
                  <c:v>210000</c:v>
                </c:pt>
                <c:pt idx="1220">
                  <c:v>131250</c:v>
                </c:pt>
                <c:pt idx="1221">
                  <c:v>168750</c:v>
                </c:pt>
                <c:pt idx="1222">
                  <c:v>168750</c:v>
                </c:pt>
                <c:pt idx="1223">
                  <c:v>101250</c:v>
                </c:pt>
                <c:pt idx="1224">
                  <c:v>165000.00000000003</c:v>
                </c:pt>
                <c:pt idx="1225">
                  <c:v>316250.00000000006</c:v>
                </c:pt>
                <c:pt idx="1226">
                  <c:v>123750.00000000001</c:v>
                </c:pt>
                <c:pt idx="1227">
                  <c:v>123750</c:v>
                </c:pt>
                <c:pt idx="1228">
                  <c:v>87499.999999999985</c:v>
                </c:pt>
                <c:pt idx="1229">
                  <c:v>162500.00000000003</c:v>
                </c:pt>
                <c:pt idx="1230">
                  <c:v>192500.00000000003</c:v>
                </c:pt>
                <c:pt idx="1231">
                  <c:v>299750.00000000006</c:v>
                </c:pt>
                <c:pt idx="1232">
                  <c:v>137500.00000000003</c:v>
                </c:pt>
                <c:pt idx="1233">
                  <c:v>123750</c:v>
                </c:pt>
                <c:pt idx="1234">
                  <c:v>62499.999999999993</c:v>
                </c:pt>
                <c:pt idx="1235">
                  <c:v>113750.00000000003</c:v>
                </c:pt>
                <c:pt idx="1236">
                  <c:v>151250.00000000003</c:v>
                </c:pt>
                <c:pt idx="1237">
                  <c:v>288750.00000000006</c:v>
                </c:pt>
                <c:pt idx="1238">
                  <c:v>123750.00000000001</c:v>
                </c:pt>
                <c:pt idx="1239">
                  <c:v>101250</c:v>
                </c:pt>
                <c:pt idx="1240">
                  <c:v>74999.999999999985</c:v>
                </c:pt>
                <c:pt idx="1241">
                  <c:v>90000.000000000015</c:v>
                </c:pt>
                <c:pt idx="1242">
                  <c:v>150000</c:v>
                </c:pt>
                <c:pt idx="1243">
                  <c:v>370500</c:v>
                </c:pt>
                <c:pt idx="1244">
                  <c:v>165000.00000000003</c:v>
                </c:pt>
                <c:pt idx="1245">
                  <c:v>165000.00000000003</c:v>
                </c:pt>
                <c:pt idx="1246">
                  <c:v>137500.00000000003</c:v>
                </c:pt>
                <c:pt idx="1247">
                  <c:v>178750</c:v>
                </c:pt>
                <c:pt idx="1248">
                  <c:v>280000</c:v>
                </c:pt>
                <c:pt idx="1249">
                  <c:v>422500</c:v>
                </c:pt>
                <c:pt idx="1250">
                  <c:v>240000.00000000003</c:v>
                </c:pt>
                <c:pt idx="1251">
                  <c:v>178750.00000000003</c:v>
                </c:pt>
                <c:pt idx="1252">
                  <c:v>165000.00000000003</c:v>
                </c:pt>
                <c:pt idx="1253">
                  <c:v>195000</c:v>
                </c:pt>
                <c:pt idx="1254">
                  <c:v>315000</c:v>
                </c:pt>
                <c:pt idx="1255">
                  <c:v>438750</c:v>
                </c:pt>
                <c:pt idx="1256">
                  <c:v>255000.00000000003</c:v>
                </c:pt>
                <c:pt idx="1257">
                  <c:v>192500.00000000003</c:v>
                </c:pt>
                <c:pt idx="1258">
                  <c:v>165000.00000000003</c:v>
                </c:pt>
                <c:pt idx="1259">
                  <c:v>211250</c:v>
                </c:pt>
                <c:pt idx="1260">
                  <c:v>350000</c:v>
                </c:pt>
                <c:pt idx="1261">
                  <c:v>422500</c:v>
                </c:pt>
                <c:pt idx="1262">
                  <c:v>255000.00000000003</c:v>
                </c:pt>
                <c:pt idx="1263">
                  <c:v>192500.00000000003</c:v>
                </c:pt>
                <c:pt idx="1264">
                  <c:v>137500.00000000003</c:v>
                </c:pt>
                <c:pt idx="1265">
                  <c:v>146250</c:v>
                </c:pt>
                <c:pt idx="1266">
                  <c:v>280000</c:v>
                </c:pt>
                <c:pt idx="1267">
                  <c:v>341250</c:v>
                </c:pt>
                <c:pt idx="1268">
                  <c:v>195000.00000000003</c:v>
                </c:pt>
                <c:pt idx="1269">
                  <c:v>123750.00000000001</c:v>
                </c:pt>
                <c:pt idx="1270">
                  <c:v>110000.00000000001</c:v>
                </c:pt>
                <c:pt idx="1271">
                  <c:v>130000</c:v>
                </c:pt>
                <c:pt idx="1272">
                  <c:v>210000</c:v>
                </c:pt>
                <c:pt idx="1273">
                  <c:v>315000</c:v>
                </c:pt>
                <c:pt idx="1274">
                  <c:v>178750.00000000003</c:v>
                </c:pt>
                <c:pt idx="1275">
                  <c:v>113750.00000000003</c:v>
                </c:pt>
                <c:pt idx="1276">
                  <c:v>97500.000000000015</c:v>
                </c:pt>
                <c:pt idx="1277">
                  <c:v>112500.00000000001</c:v>
                </c:pt>
                <c:pt idx="1278">
                  <c:v>220000</c:v>
                </c:pt>
                <c:pt idx="1279">
                  <c:v>318750.00000000006</c:v>
                </c:pt>
                <c:pt idx="1280">
                  <c:v>195000.00000000003</c:v>
                </c:pt>
                <c:pt idx="1281">
                  <c:v>208000.00000000006</c:v>
                </c:pt>
                <c:pt idx="1282">
                  <c:v>195000.00000000003</c:v>
                </c:pt>
                <c:pt idx="1283">
                  <c:v>206250.00000000003</c:v>
                </c:pt>
                <c:pt idx="1284">
                  <c:v>300000</c:v>
                </c:pt>
                <c:pt idx="1285">
                  <c:v>450000.00000000006</c:v>
                </c:pt>
                <c:pt idx="1286">
                  <c:v>260000.00000000006</c:v>
                </c:pt>
                <c:pt idx="1287">
                  <c:v>131250</c:v>
                </c:pt>
                <c:pt idx="1288">
                  <c:v>168750</c:v>
                </c:pt>
                <c:pt idx="1289">
                  <c:v>168750</c:v>
                </c:pt>
                <c:pt idx="1290">
                  <c:v>101250</c:v>
                </c:pt>
                <c:pt idx="1291">
                  <c:v>87500</c:v>
                </c:pt>
                <c:pt idx="1292">
                  <c:v>191250</c:v>
                </c:pt>
                <c:pt idx="1293">
                  <c:v>166250</c:v>
                </c:pt>
                <c:pt idx="1294">
                  <c:v>168750</c:v>
                </c:pt>
                <c:pt idx="1295">
                  <c:v>168750</c:v>
                </c:pt>
                <c:pt idx="1296">
                  <c:v>101250</c:v>
                </c:pt>
                <c:pt idx="1297">
                  <c:v>75000</c:v>
                </c:pt>
                <c:pt idx="1298">
                  <c:v>157500</c:v>
                </c:pt>
                <c:pt idx="1299">
                  <c:v>225000</c:v>
                </c:pt>
                <c:pt idx="1300">
                  <c:v>192499.99999999997</c:v>
                </c:pt>
                <c:pt idx="1301">
                  <c:v>224999.99999999994</c:v>
                </c:pt>
                <c:pt idx="1302">
                  <c:v>151249.99999999997</c:v>
                </c:pt>
                <c:pt idx="1303">
                  <c:v>75000</c:v>
                </c:pt>
                <c:pt idx="1304">
                  <c:v>178749.99999999997</c:v>
                </c:pt>
                <c:pt idx="1305">
                  <c:v>300000</c:v>
                </c:pt>
                <c:pt idx="1306">
                  <c:v>195000</c:v>
                </c:pt>
                <c:pt idx="1307">
                  <c:v>227500</c:v>
                </c:pt>
                <c:pt idx="1308">
                  <c:v>125000</c:v>
                </c:pt>
                <c:pt idx="1309">
                  <c:v>82500.000000000015</c:v>
                </c:pt>
                <c:pt idx="1310">
                  <c:v>227500</c:v>
                </c:pt>
                <c:pt idx="1311">
                  <c:v>288749.99999999994</c:v>
                </c:pt>
                <c:pt idx="1312">
                  <c:v>225000</c:v>
                </c:pt>
                <c:pt idx="1313">
                  <c:v>225000</c:v>
                </c:pt>
                <c:pt idx="1314">
                  <c:v>151249.99999999997</c:v>
                </c:pt>
                <c:pt idx="1315">
                  <c:v>105000</c:v>
                </c:pt>
                <c:pt idx="1316">
                  <c:v>356250</c:v>
                </c:pt>
                <c:pt idx="1317">
                  <c:v>507500</c:v>
                </c:pt>
                <c:pt idx="1318">
                  <c:v>450000</c:v>
                </c:pt>
                <c:pt idx="1319">
                  <c:v>450000</c:v>
                </c:pt>
                <c:pt idx="1320">
                  <c:v>356250</c:v>
                </c:pt>
                <c:pt idx="1321">
                  <c:v>297500.00000000006</c:v>
                </c:pt>
                <c:pt idx="1322">
                  <c:v>650000</c:v>
                </c:pt>
                <c:pt idx="1323">
                  <c:v>640000</c:v>
                </c:pt>
                <c:pt idx="1324">
                  <c:v>552500.00000000012</c:v>
                </c:pt>
                <c:pt idx="1325">
                  <c:v>510000.00000000006</c:v>
                </c:pt>
                <c:pt idx="1326">
                  <c:v>400000</c:v>
                </c:pt>
                <c:pt idx="1327">
                  <c:v>467500.00000000006</c:v>
                </c:pt>
                <c:pt idx="1328">
                  <c:v>550000</c:v>
                </c:pt>
                <c:pt idx="1329">
                  <c:v>637500.00000000012</c:v>
                </c:pt>
                <c:pt idx="1330">
                  <c:v>543750.00000000012</c:v>
                </c:pt>
                <c:pt idx="1331">
                  <c:v>420000</c:v>
                </c:pt>
                <c:pt idx="1332">
                  <c:v>367500</c:v>
                </c:pt>
                <c:pt idx="1333">
                  <c:v>367500</c:v>
                </c:pt>
                <c:pt idx="1334">
                  <c:v>262500</c:v>
                </c:pt>
                <c:pt idx="1335">
                  <c:v>357500.00000000006</c:v>
                </c:pt>
                <c:pt idx="1336">
                  <c:v>385000.00000000006</c:v>
                </c:pt>
                <c:pt idx="1337">
                  <c:v>243750.00000000006</c:v>
                </c:pt>
                <c:pt idx="1338">
                  <c:v>211250.00000000006</c:v>
                </c:pt>
                <c:pt idx="1339">
                  <c:v>262500.00000000006</c:v>
                </c:pt>
                <c:pt idx="1340">
                  <c:v>225000</c:v>
                </c:pt>
                <c:pt idx="1341">
                  <c:v>261250.00000000003</c:v>
                </c:pt>
                <c:pt idx="1342">
                  <c:v>308750.00000000006</c:v>
                </c:pt>
                <c:pt idx="1343">
                  <c:v>180000.00000000003</c:v>
                </c:pt>
                <c:pt idx="1344">
                  <c:v>151250.00000000003</c:v>
                </c:pt>
                <c:pt idx="1345">
                  <c:v>162500</c:v>
                </c:pt>
                <c:pt idx="1346">
                  <c:v>210000</c:v>
                </c:pt>
                <c:pt idx="1347">
                  <c:v>288750.00000000006</c:v>
                </c:pt>
                <c:pt idx="1348">
                  <c:v>360000.00000000006</c:v>
                </c:pt>
                <c:pt idx="1349">
                  <c:v>233750.00000000003</c:v>
                </c:pt>
                <c:pt idx="1350">
                  <c:v>260000.00000000006</c:v>
                </c:pt>
                <c:pt idx="1351">
                  <c:v>318750.00000000006</c:v>
                </c:pt>
                <c:pt idx="1352">
                  <c:v>450000.00000000006</c:v>
                </c:pt>
                <c:pt idx="1353">
                  <c:v>525000.00000000012</c:v>
                </c:pt>
                <c:pt idx="1354">
                  <c:v>595000.00000000012</c:v>
                </c:pt>
                <c:pt idx="1355">
                  <c:v>400000.00000000006</c:v>
                </c:pt>
                <c:pt idx="1356">
                  <c:v>400000.00000000006</c:v>
                </c:pt>
                <c:pt idx="1357">
                  <c:v>382500.00000000006</c:v>
                </c:pt>
                <c:pt idx="1358">
                  <c:v>498750.00000000006</c:v>
                </c:pt>
                <c:pt idx="1359">
                  <c:v>170000</c:v>
                </c:pt>
                <c:pt idx="1360">
                  <c:v>212500</c:v>
                </c:pt>
                <c:pt idx="1361">
                  <c:v>212500</c:v>
                </c:pt>
                <c:pt idx="1362">
                  <c:v>137500</c:v>
                </c:pt>
                <c:pt idx="1363">
                  <c:v>123750.00000000001</c:v>
                </c:pt>
                <c:pt idx="1364">
                  <c:v>237500</c:v>
                </c:pt>
                <c:pt idx="1365">
                  <c:v>210000</c:v>
                </c:pt>
                <c:pt idx="1366">
                  <c:v>212500</c:v>
                </c:pt>
                <c:pt idx="1367">
                  <c:v>212500</c:v>
                </c:pt>
                <c:pt idx="1368">
                  <c:v>137500</c:v>
                </c:pt>
                <c:pt idx="1369">
                  <c:v>110000.00000000001</c:v>
                </c:pt>
                <c:pt idx="1370">
                  <c:v>200000</c:v>
                </c:pt>
                <c:pt idx="1371">
                  <c:v>275000</c:v>
                </c:pt>
                <c:pt idx="1372">
                  <c:v>240000</c:v>
                </c:pt>
                <c:pt idx="1373">
                  <c:v>276249.99999999994</c:v>
                </c:pt>
                <c:pt idx="1374">
                  <c:v>195000</c:v>
                </c:pt>
                <c:pt idx="1375">
                  <c:v>113750</c:v>
                </c:pt>
                <c:pt idx="1376">
                  <c:v>225000</c:v>
                </c:pt>
                <c:pt idx="1377">
                  <c:v>357500</c:v>
                </c:pt>
                <c:pt idx="1378">
                  <c:v>245000</c:v>
                </c:pt>
                <c:pt idx="1379">
                  <c:v>280000</c:v>
                </c:pt>
                <c:pt idx="1380">
                  <c:v>165000.00000000003</c:v>
                </c:pt>
                <c:pt idx="1381">
                  <c:v>120000.00000000001</c:v>
                </c:pt>
                <c:pt idx="1382">
                  <c:v>281250.00000000006</c:v>
                </c:pt>
                <c:pt idx="1383">
                  <c:v>345000</c:v>
                </c:pt>
                <c:pt idx="1384">
                  <c:v>276250</c:v>
                </c:pt>
                <c:pt idx="1385">
                  <c:v>276250</c:v>
                </c:pt>
                <c:pt idx="1386">
                  <c:v>195000</c:v>
                </c:pt>
                <c:pt idx="1387">
                  <c:v>123749.99999999999</c:v>
                </c:pt>
                <c:pt idx="1388">
                  <c:v>402500</c:v>
                </c:pt>
                <c:pt idx="1389">
                  <c:v>536249.99999999988</c:v>
                </c:pt>
                <c:pt idx="1390">
                  <c:v>490000</c:v>
                </c:pt>
                <c:pt idx="1391">
                  <c:v>595000</c:v>
                </c:pt>
                <c:pt idx="1392">
                  <c:v>488750</c:v>
                </c:pt>
                <c:pt idx="1393">
                  <c:v>427500</c:v>
                </c:pt>
                <c:pt idx="1394">
                  <c:v>825000.00000000012</c:v>
                </c:pt>
                <c:pt idx="1395">
                  <c:v>810000</c:v>
                </c:pt>
                <c:pt idx="1396">
                  <c:v>712500</c:v>
                </c:pt>
                <c:pt idx="1397">
                  <c:v>665000</c:v>
                </c:pt>
                <c:pt idx="1398">
                  <c:v>540000</c:v>
                </c:pt>
                <c:pt idx="1399">
                  <c:v>617500</c:v>
                </c:pt>
                <c:pt idx="1400">
                  <c:v>715000.00000000012</c:v>
                </c:pt>
                <c:pt idx="1401">
                  <c:v>807500</c:v>
                </c:pt>
                <c:pt idx="1402">
                  <c:v>701250.00000000012</c:v>
                </c:pt>
                <c:pt idx="1403">
                  <c:v>560000</c:v>
                </c:pt>
                <c:pt idx="1404">
                  <c:v>380000</c:v>
                </c:pt>
                <c:pt idx="1405">
                  <c:v>380000</c:v>
                </c:pt>
                <c:pt idx="1406">
                  <c:v>255000</c:v>
                </c:pt>
                <c:pt idx="1407">
                  <c:v>300000.00000000006</c:v>
                </c:pt>
                <c:pt idx="1408">
                  <c:v>325000.00000000006</c:v>
                </c:pt>
                <c:pt idx="1409">
                  <c:v>180000.00000000003</c:v>
                </c:pt>
                <c:pt idx="1410">
                  <c:v>150000.00000000003</c:v>
                </c:pt>
                <c:pt idx="1411">
                  <c:v>192500</c:v>
                </c:pt>
                <c:pt idx="1412">
                  <c:v>164999.99999999997</c:v>
                </c:pt>
                <c:pt idx="1413">
                  <c:v>200000</c:v>
                </c:pt>
                <c:pt idx="1414">
                  <c:v>373750.00000000006</c:v>
                </c:pt>
                <c:pt idx="1415">
                  <c:v>240000.00000000003</c:v>
                </c:pt>
                <c:pt idx="1416">
                  <c:v>206250.00000000003</c:v>
                </c:pt>
                <c:pt idx="1417">
                  <c:v>227500</c:v>
                </c:pt>
                <c:pt idx="1418">
                  <c:v>280000</c:v>
                </c:pt>
                <c:pt idx="1419">
                  <c:v>343750.00000000006</c:v>
                </c:pt>
                <c:pt idx="1420">
                  <c:v>420000.00000000006</c:v>
                </c:pt>
                <c:pt idx="1421">
                  <c:v>288750.00000000006</c:v>
                </c:pt>
                <c:pt idx="1422">
                  <c:v>325000.00000000006</c:v>
                </c:pt>
                <c:pt idx="1423">
                  <c:v>403750.00000000006</c:v>
                </c:pt>
                <c:pt idx="1424">
                  <c:v>540000.00000000012</c:v>
                </c:pt>
                <c:pt idx="1425">
                  <c:v>600000.00000000012</c:v>
                </c:pt>
                <c:pt idx="1426">
                  <c:v>680000.00000000012</c:v>
                </c:pt>
                <c:pt idx="1427">
                  <c:v>480000.00000000006</c:v>
                </c:pt>
                <c:pt idx="1428">
                  <c:v>480000.00000000006</c:v>
                </c:pt>
                <c:pt idx="1429">
                  <c:v>472500.00000000006</c:v>
                </c:pt>
                <c:pt idx="1430">
                  <c:v>593750.00000000012</c:v>
                </c:pt>
                <c:pt idx="1431">
                  <c:v>382500</c:v>
                </c:pt>
                <c:pt idx="1432">
                  <c:v>292500</c:v>
                </c:pt>
                <c:pt idx="1433">
                  <c:v>227500</c:v>
                </c:pt>
                <c:pt idx="1434">
                  <c:v>200000</c:v>
                </c:pt>
                <c:pt idx="1435">
                  <c:v>302500.00000000006</c:v>
                </c:pt>
                <c:pt idx="1436">
                  <c:v>292500</c:v>
                </c:pt>
                <c:pt idx="1437">
                  <c:v>405000</c:v>
                </c:pt>
                <c:pt idx="1438">
                  <c:v>247500</c:v>
                </c:pt>
                <c:pt idx="1439">
                  <c:v>210000</c:v>
                </c:pt>
                <c:pt idx="1440">
                  <c:v>190000</c:v>
                </c:pt>
                <c:pt idx="1441">
                  <c:v>302500.00000000006</c:v>
                </c:pt>
                <c:pt idx="1442">
                  <c:v>292500</c:v>
                </c:pt>
                <c:pt idx="1443">
                  <c:v>391500</c:v>
                </c:pt>
                <c:pt idx="1444">
                  <c:v>247500</c:v>
                </c:pt>
                <c:pt idx="1445">
                  <c:v>201250</c:v>
                </c:pt>
                <c:pt idx="1446">
                  <c:v>170000</c:v>
                </c:pt>
                <c:pt idx="1447">
                  <c:v>261250.00000000003</c:v>
                </c:pt>
                <c:pt idx="1448">
                  <c:v>258750</c:v>
                </c:pt>
                <c:pt idx="1449">
                  <c:v>371250</c:v>
                </c:pt>
                <c:pt idx="1450">
                  <c:v>236250</c:v>
                </c:pt>
                <c:pt idx="1451">
                  <c:v>183750</c:v>
                </c:pt>
                <c:pt idx="1452">
                  <c:v>180000</c:v>
                </c:pt>
                <c:pt idx="1453">
                  <c:v>261250.00000000003</c:v>
                </c:pt>
                <c:pt idx="1454">
                  <c:v>270000</c:v>
                </c:pt>
                <c:pt idx="1455">
                  <c:v>478500.00000000006</c:v>
                </c:pt>
                <c:pt idx="1456">
                  <c:v>316250.00000000006</c:v>
                </c:pt>
                <c:pt idx="1457">
                  <c:v>275000</c:v>
                </c:pt>
                <c:pt idx="1458">
                  <c:v>250000</c:v>
                </c:pt>
                <c:pt idx="1459">
                  <c:v>315000</c:v>
                </c:pt>
                <c:pt idx="1460">
                  <c:v>406250</c:v>
                </c:pt>
                <c:pt idx="1461">
                  <c:v>525000</c:v>
                </c:pt>
                <c:pt idx="1462">
                  <c:v>343750.00000000006</c:v>
                </c:pt>
                <c:pt idx="1463">
                  <c:v>300000</c:v>
                </c:pt>
                <c:pt idx="1464">
                  <c:v>287500</c:v>
                </c:pt>
                <c:pt idx="1465">
                  <c:v>373750</c:v>
                </c:pt>
                <c:pt idx="1466">
                  <c:v>507500</c:v>
                </c:pt>
                <c:pt idx="1467">
                  <c:v>617500</c:v>
                </c:pt>
                <c:pt idx="1468">
                  <c:v>420000.00000000006</c:v>
                </c:pt>
                <c:pt idx="1469">
                  <c:v>343750.00000000006</c:v>
                </c:pt>
                <c:pt idx="1470">
                  <c:v>316250.00000000006</c:v>
                </c:pt>
                <c:pt idx="1471">
                  <c:v>390000</c:v>
                </c:pt>
                <c:pt idx="1472">
                  <c:v>542500</c:v>
                </c:pt>
                <c:pt idx="1473">
                  <c:v>601250</c:v>
                </c:pt>
                <c:pt idx="1474">
                  <c:v>420000.00000000006</c:v>
                </c:pt>
                <c:pt idx="1475">
                  <c:v>343750.00000000006</c:v>
                </c:pt>
                <c:pt idx="1476">
                  <c:v>258750</c:v>
                </c:pt>
                <c:pt idx="1477">
                  <c:v>302500.00000000006</c:v>
                </c:pt>
                <c:pt idx="1478">
                  <c:v>435000.00000000006</c:v>
                </c:pt>
                <c:pt idx="1479">
                  <c:v>467500.00000000006</c:v>
                </c:pt>
                <c:pt idx="1480">
                  <c:v>325000.00000000012</c:v>
                </c:pt>
                <c:pt idx="1481">
                  <c:v>247500</c:v>
                </c:pt>
                <c:pt idx="1482">
                  <c:v>236250</c:v>
                </c:pt>
                <c:pt idx="1483">
                  <c:v>288750.00000000006</c:v>
                </c:pt>
                <c:pt idx="1484">
                  <c:v>375000.00000000006</c:v>
                </c:pt>
                <c:pt idx="1485">
                  <c:v>480000.00000000006</c:v>
                </c:pt>
                <c:pt idx="1486">
                  <c:v>312500.00000000012</c:v>
                </c:pt>
                <c:pt idx="1487">
                  <c:v>262500.00000000006</c:v>
                </c:pt>
                <c:pt idx="1488">
                  <c:v>250000.00000000006</c:v>
                </c:pt>
                <c:pt idx="1489">
                  <c:v>300000.00000000006</c:v>
                </c:pt>
                <c:pt idx="1490">
                  <c:v>406250</c:v>
                </c:pt>
                <c:pt idx="1491">
                  <c:v>465000.00000000006</c:v>
                </c:pt>
                <c:pt idx="1492">
                  <c:v>300000.00000000006</c:v>
                </c:pt>
                <c:pt idx="1493">
                  <c:v>272500.00000000006</c:v>
                </c:pt>
                <c:pt idx="1494">
                  <c:v>287500.00000000006</c:v>
                </c:pt>
                <c:pt idx="1495">
                  <c:v>357500</c:v>
                </c:pt>
                <c:pt idx="1496">
                  <c:v>455000</c:v>
                </c:pt>
                <c:pt idx="1497">
                  <c:v>568750</c:v>
                </c:pt>
                <c:pt idx="1498">
                  <c:v>371250.00000000006</c:v>
                </c:pt>
                <c:pt idx="1499">
                  <c:v>343750.00000000006</c:v>
                </c:pt>
                <c:pt idx="1500">
                  <c:v>316250.00000000006</c:v>
                </c:pt>
                <c:pt idx="1501">
                  <c:v>373750</c:v>
                </c:pt>
                <c:pt idx="1502">
                  <c:v>472500</c:v>
                </c:pt>
                <c:pt idx="1503">
                  <c:v>320000</c:v>
                </c:pt>
                <c:pt idx="1504">
                  <c:v>240000</c:v>
                </c:pt>
                <c:pt idx="1505">
                  <c:v>180000.00000000003</c:v>
                </c:pt>
                <c:pt idx="1506">
                  <c:v>157500</c:v>
                </c:pt>
                <c:pt idx="1507">
                  <c:v>250000</c:v>
                </c:pt>
                <c:pt idx="1508">
                  <c:v>240000</c:v>
                </c:pt>
                <c:pt idx="1509">
                  <c:v>340000</c:v>
                </c:pt>
                <c:pt idx="1510">
                  <c:v>200000</c:v>
                </c:pt>
                <c:pt idx="1511">
                  <c:v>165000.00000000003</c:v>
                </c:pt>
                <c:pt idx="1512">
                  <c:v>148750</c:v>
                </c:pt>
                <c:pt idx="1513">
                  <c:v>250000</c:v>
                </c:pt>
                <c:pt idx="1514">
                  <c:v>240000</c:v>
                </c:pt>
                <c:pt idx="1515">
                  <c:v>328000</c:v>
                </c:pt>
                <c:pt idx="1516">
                  <c:v>210000</c:v>
                </c:pt>
                <c:pt idx="1517">
                  <c:v>165000.00000000003</c:v>
                </c:pt>
                <c:pt idx="1518">
                  <c:v>140000</c:v>
                </c:pt>
                <c:pt idx="1519">
                  <c:v>225000</c:v>
                </c:pt>
                <c:pt idx="1520">
                  <c:v>220000</c:v>
                </c:pt>
                <c:pt idx="1521">
                  <c:v>320000</c:v>
                </c:pt>
                <c:pt idx="1522">
                  <c:v>200000</c:v>
                </c:pt>
                <c:pt idx="1523">
                  <c:v>150000.00000000003</c:v>
                </c:pt>
                <c:pt idx="1524">
                  <c:v>148750</c:v>
                </c:pt>
                <c:pt idx="1525">
                  <c:v>212500</c:v>
                </c:pt>
                <c:pt idx="1526">
                  <c:v>220000</c:v>
                </c:pt>
                <c:pt idx="1527">
                  <c:v>410000</c:v>
                </c:pt>
                <c:pt idx="1528">
                  <c:v>236250.00000000003</c:v>
                </c:pt>
                <c:pt idx="1529">
                  <c:v>200000</c:v>
                </c:pt>
                <c:pt idx="1530">
                  <c:v>180000</c:v>
                </c:pt>
                <c:pt idx="1531">
                  <c:v>237500</c:v>
                </c:pt>
                <c:pt idx="1532">
                  <c:v>330000.00000000006</c:v>
                </c:pt>
                <c:pt idx="1533">
                  <c:v>425000</c:v>
                </c:pt>
                <c:pt idx="1534">
                  <c:v>270000.00000000006</c:v>
                </c:pt>
                <c:pt idx="1535">
                  <c:v>210000</c:v>
                </c:pt>
                <c:pt idx="1536">
                  <c:v>200000</c:v>
                </c:pt>
                <c:pt idx="1537">
                  <c:v>250000</c:v>
                </c:pt>
                <c:pt idx="1538">
                  <c:v>357500.00000000006</c:v>
                </c:pt>
                <c:pt idx="1539">
                  <c:v>437500</c:v>
                </c:pt>
                <c:pt idx="1540">
                  <c:v>281250.00000000006</c:v>
                </c:pt>
                <c:pt idx="1541">
                  <c:v>220000</c:v>
                </c:pt>
                <c:pt idx="1542">
                  <c:v>200000</c:v>
                </c:pt>
                <c:pt idx="1543">
                  <c:v>262500</c:v>
                </c:pt>
                <c:pt idx="1544">
                  <c:v>385000.00000000006</c:v>
                </c:pt>
                <c:pt idx="1545">
                  <c:v>425000</c:v>
                </c:pt>
                <c:pt idx="1546">
                  <c:v>281250.00000000006</c:v>
                </c:pt>
                <c:pt idx="1547">
                  <c:v>220000</c:v>
                </c:pt>
                <c:pt idx="1548">
                  <c:v>210000</c:v>
                </c:pt>
                <c:pt idx="1549">
                  <c:v>250000</c:v>
                </c:pt>
                <c:pt idx="1550">
                  <c:v>371250.00000000006</c:v>
                </c:pt>
                <c:pt idx="1551">
                  <c:v>400000</c:v>
                </c:pt>
                <c:pt idx="1552">
                  <c:v>270000.00000000006</c:v>
                </c:pt>
                <c:pt idx="1553">
                  <c:v>210000</c:v>
                </c:pt>
                <c:pt idx="1554">
                  <c:v>200000</c:v>
                </c:pt>
                <c:pt idx="1555">
                  <c:v>250000</c:v>
                </c:pt>
                <c:pt idx="1556">
                  <c:v>330000.00000000006</c:v>
                </c:pt>
                <c:pt idx="1557">
                  <c:v>426250.00000000006</c:v>
                </c:pt>
                <c:pt idx="1558">
                  <c:v>270000.00000000006</c:v>
                </c:pt>
                <c:pt idx="1559">
                  <c:v>225000.00000000003</c:v>
                </c:pt>
                <c:pt idx="1560">
                  <c:v>213750.00000000003</c:v>
                </c:pt>
                <c:pt idx="1561">
                  <c:v>261250.00000000003</c:v>
                </c:pt>
                <c:pt idx="1562">
                  <c:v>360000</c:v>
                </c:pt>
                <c:pt idx="1563">
                  <c:v>412500.00000000006</c:v>
                </c:pt>
                <c:pt idx="1564">
                  <c:v>258750.00000000003</c:v>
                </c:pt>
                <c:pt idx="1565">
                  <c:v>234000.00000000003</c:v>
                </c:pt>
                <c:pt idx="1566">
                  <c:v>225000.00000000003</c:v>
                </c:pt>
                <c:pt idx="1567">
                  <c:v>261250.00000000003</c:v>
                </c:pt>
                <c:pt idx="1568">
                  <c:v>345000</c:v>
                </c:pt>
                <c:pt idx="1569">
                  <c:v>440000.00000000006</c:v>
                </c:pt>
                <c:pt idx="1570">
                  <c:v>270000.00000000006</c:v>
                </c:pt>
                <c:pt idx="1571">
                  <c:v>247500.00000000003</c:v>
                </c:pt>
                <c:pt idx="1572">
                  <c:v>225000.00000000003</c:v>
                </c:pt>
                <c:pt idx="1573">
                  <c:v>275000.00000000006</c:v>
                </c:pt>
                <c:pt idx="1574">
                  <c:v>360000</c:v>
                </c:pt>
                <c:pt idx="1575">
                  <c:v>105000.00000000001</c:v>
                </c:pt>
                <c:pt idx="1576">
                  <c:v>140000</c:v>
                </c:pt>
                <c:pt idx="1577">
                  <c:v>140000</c:v>
                </c:pt>
                <c:pt idx="1578">
                  <c:v>80000</c:v>
                </c:pt>
                <c:pt idx="1579">
                  <c:v>67500.000000000015</c:v>
                </c:pt>
                <c:pt idx="1580">
                  <c:v>160000</c:v>
                </c:pt>
                <c:pt idx="1581">
                  <c:v>135000.00000000003</c:v>
                </c:pt>
                <c:pt idx="1582">
                  <c:v>140000</c:v>
                </c:pt>
                <c:pt idx="1583">
                  <c:v>140000</c:v>
                </c:pt>
                <c:pt idx="1584">
                  <c:v>80000</c:v>
                </c:pt>
                <c:pt idx="1585">
                  <c:v>56250.000000000007</c:v>
                </c:pt>
                <c:pt idx="1586">
                  <c:v>130000</c:v>
                </c:pt>
                <c:pt idx="1587">
                  <c:v>190000</c:v>
                </c:pt>
                <c:pt idx="1588">
                  <c:v>162500</c:v>
                </c:pt>
                <c:pt idx="1589">
                  <c:v>192499.99999999997</c:v>
                </c:pt>
                <c:pt idx="1590">
                  <c:v>125000</c:v>
                </c:pt>
                <c:pt idx="1591">
                  <c:v>55000.000000000007</c:v>
                </c:pt>
                <c:pt idx="1592">
                  <c:v>150000</c:v>
                </c:pt>
                <c:pt idx="1593">
                  <c:v>261250.00000000003</c:v>
                </c:pt>
                <c:pt idx="1594">
                  <c:v>165000.00000000003</c:v>
                </c:pt>
                <c:pt idx="1595">
                  <c:v>195000.00000000003</c:v>
                </c:pt>
                <c:pt idx="1596">
                  <c:v>101250.00000000001</c:v>
                </c:pt>
                <c:pt idx="1597">
                  <c:v>62500.000000000015</c:v>
                </c:pt>
                <c:pt idx="1598">
                  <c:v>195000.00000000003</c:v>
                </c:pt>
                <c:pt idx="1599">
                  <c:v>250000</c:v>
                </c:pt>
                <c:pt idx="1600">
                  <c:v>192500.00000000003</c:v>
                </c:pt>
                <c:pt idx="1601">
                  <c:v>192500.00000000003</c:v>
                </c:pt>
                <c:pt idx="1602">
                  <c:v>137500</c:v>
                </c:pt>
                <c:pt idx="1603">
                  <c:v>78749.999999999985</c:v>
                </c:pt>
                <c:pt idx="1604">
                  <c:v>315000</c:v>
                </c:pt>
                <c:pt idx="1605">
                  <c:v>426249.99999999994</c:v>
                </c:pt>
                <c:pt idx="1606">
                  <c:v>422499.99999999988</c:v>
                </c:pt>
                <c:pt idx="1607">
                  <c:v>520000</c:v>
                </c:pt>
                <c:pt idx="1608">
                  <c:v>420000</c:v>
                </c:pt>
                <c:pt idx="1609">
                  <c:v>360000</c:v>
                </c:pt>
                <c:pt idx="1610">
                  <c:v>735000</c:v>
                </c:pt>
                <c:pt idx="1611">
                  <c:v>722500</c:v>
                </c:pt>
                <c:pt idx="1612">
                  <c:v>630000</c:v>
                </c:pt>
                <c:pt idx="1613">
                  <c:v>585000</c:v>
                </c:pt>
                <c:pt idx="1614">
                  <c:v>467500</c:v>
                </c:pt>
                <c:pt idx="1615">
                  <c:v>540000</c:v>
                </c:pt>
                <c:pt idx="1616">
                  <c:v>630000</c:v>
                </c:pt>
                <c:pt idx="1617">
                  <c:v>720000</c:v>
                </c:pt>
                <c:pt idx="1618">
                  <c:v>620000</c:v>
                </c:pt>
                <c:pt idx="1619">
                  <c:v>455000</c:v>
                </c:pt>
                <c:pt idx="1620">
                  <c:v>297500</c:v>
                </c:pt>
                <c:pt idx="1621">
                  <c:v>297500</c:v>
                </c:pt>
                <c:pt idx="1622">
                  <c:v>187500</c:v>
                </c:pt>
                <c:pt idx="1623">
                  <c:v>225000.00000000006</c:v>
                </c:pt>
                <c:pt idx="1624">
                  <c:v>247500.00000000006</c:v>
                </c:pt>
                <c:pt idx="1625">
                  <c:v>125000.00000000003</c:v>
                </c:pt>
                <c:pt idx="1626">
                  <c:v>100000.00000000003</c:v>
                </c:pt>
                <c:pt idx="1627">
                  <c:v>135000.00000000003</c:v>
                </c:pt>
                <c:pt idx="1628">
                  <c:v>112499.99999999999</c:v>
                </c:pt>
                <c:pt idx="1629">
                  <c:v>140000</c:v>
                </c:pt>
                <c:pt idx="1630">
                  <c:v>288750.00000000006</c:v>
                </c:pt>
                <c:pt idx="1631">
                  <c:v>175000.00000000006</c:v>
                </c:pt>
                <c:pt idx="1632">
                  <c:v>146250.00000000003</c:v>
                </c:pt>
                <c:pt idx="1633">
                  <c:v>165000.00000000003</c:v>
                </c:pt>
                <c:pt idx="1634">
                  <c:v>210000.00000000003</c:v>
                </c:pt>
                <c:pt idx="1635">
                  <c:v>258750.00000000003</c:v>
                </c:pt>
                <c:pt idx="1636">
                  <c:v>325000.00000000012</c:v>
                </c:pt>
                <c:pt idx="1637">
                  <c:v>213750.00000000003</c:v>
                </c:pt>
                <c:pt idx="1638">
                  <c:v>247500.00000000006</c:v>
                </c:pt>
                <c:pt idx="1639">
                  <c:v>318750.00000000006</c:v>
                </c:pt>
                <c:pt idx="1640">
                  <c:v>440000.00000000006</c:v>
                </c:pt>
                <c:pt idx="1641">
                  <c:v>487500.00000000012</c:v>
                </c:pt>
                <c:pt idx="1642">
                  <c:v>562500.00000000023</c:v>
                </c:pt>
                <c:pt idx="1643">
                  <c:v>385000.00000000006</c:v>
                </c:pt>
                <c:pt idx="1644">
                  <c:v>385000.00000000006</c:v>
                </c:pt>
                <c:pt idx="1645">
                  <c:v>380000.00000000006</c:v>
                </c:pt>
                <c:pt idx="1646">
                  <c:v>488750.00000000006</c:v>
                </c:pt>
                <c:pt idx="1647">
                  <c:v>262500</c:v>
                </c:pt>
                <c:pt idx="1648">
                  <c:v>192500</c:v>
                </c:pt>
                <c:pt idx="1649">
                  <c:v>137500</c:v>
                </c:pt>
                <c:pt idx="1650">
                  <c:v>119999.99999999997</c:v>
                </c:pt>
                <c:pt idx="1651">
                  <c:v>202500.00000000003</c:v>
                </c:pt>
                <c:pt idx="1652">
                  <c:v>192500</c:v>
                </c:pt>
                <c:pt idx="1653">
                  <c:v>280000</c:v>
                </c:pt>
                <c:pt idx="1654">
                  <c:v>157500</c:v>
                </c:pt>
                <c:pt idx="1655">
                  <c:v>125000</c:v>
                </c:pt>
                <c:pt idx="1656">
                  <c:v>112499.99999999997</c:v>
                </c:pt>
                <c:pt idx="1657">
                  <c:v>202500.00000000003</c:v>
                </c:pt>
                <c:pt idx="1658">
                  <c:v>192500</c:v>
                </c:pt>
                <c:pt idx="1659">
                  <c:v>269500</c:v>
                </c:pt>
                <c:pt idx="1660">
                  <c:v>157500</c:v>
                </c:pt>
                <c:pt idx="1661">
                  <c:v>118750</c:v>
                </c:pt>
                <c:pt idx="1662">
                  <c:v>97499.999999999971</c:v>
                </c:pt>
                <c:pt idx="1663">
                  <c:v>168750.00000000003</c:v>
                </c:pt>
                <c:pt idx="1664">
                  <c:v>166250</c:v>
                </c:pt>
                <c:pt idx="1665">
                  <c:v>253750</c:v>
                </c:pt>
                <c:pt idx="1666">
                  <c:v>170000</c:v>
                </c:pt>
                <c:pt idx="1667">
                  <c:v>135000.00000000003</c:v>
                </c:pt>
                <c:pt idx="1668">
                  <c:v>131250</c:v>
                </c:pt>
                <c:pt idx="1669">
                  <c:v>200000</c:v>
                </c:pt>
                <c:pt idx="1670">
                  <c:v>210000</c:v>
                </c:pt>
                <c:pt idx="1671">
                  <c:v>397500</c:v>
                </c:pt>
                <c:pt idx="1672">
                  <c:v>250000</c:v>
                </c:pt>
                <c:pt idx="1673">
                  <c:v>213750</c:v>
                </c:pt>
                <c:pt idx="1674">
                  <c:v>202500</c:v>
                </c:pt>
                <c:pt idx="1675">
                  <c:v>261249.99999999997</c:v>
                </c:pt>
                <c:pt idx="1676">
                  <c:v>345000</c:v>
                </c:pt>
                <c:pt idx="1677">
                  <c:v>453749.99999999994</c:v>
                </c:pt>
                <c:pt idx="1678">
                  <c:v>287500</c:v>
                </c:pt>
                <c:pt idx="1679">
                  <c:v>247500</c:v>
                </c:pt>
                <c:pt idx="1680">
                  <c:v>236250</c:v>
                </c:pt>
                <c:pt idx="1681">
                  <c:v>315000</c:v>
                </c:pt>
                <c:pt idx="1682">
                  <c:v>438750</c:v>
                </c:pt>
                <c:pt idx="1683">
                  <c:v>540000</c:v>
                </c:pt>
                <c:pt idx="1684">
                  <c:v>357500.00000000006</c:v>
                </c:pt>
                <c:pt idx="1685">
                  <c:v>287500</c:v>
                </c:pt>
                <c:pt idx="1686">
                  <c:v>262500</c:v>
                </c:pt>
                <c:pt idx="1687">
                  <c:v>330000</c:v>
                </c:pt>
                <c:pt idx="1688">
                  <c:v>471250</c:v>
                </c:pt>
                <c:pt idx="1689">
                  <c:v>525000</c:v>
                </c:pt>
                <c:pt idx="1690">
                  <c:v>357500.00000000006</c:v>
                </c:pt>
                <c:pt idx="1691">
                  <c:v>258750.00000000003</c:v>
                </c:pt>
                <c:pt idx="1692">
                  <c:v>183750</c:v>
                </c:pt>
                <c:pt idx="1693">
                  <c:v>225000.00000000003</c:v>
                </c:pt>
                <c:pt idx="1694">
                  <c:v>337500.00000000012</c:v>
                </c:pt>
                <c:pt idx="1695">
                  <c:v>360000.00000000006</c:v>
                </c:pt>
                <c:pt idx="1696">
                  <c:v>240000.00000000009</c:v>
                </c:pt>
                <c:pt idx="1697">
                  <c:v>175000</c:v>
                </c:pt>
                <c:pt idx="1698">
                  <c:v>166250</c:v>
                </c:pt>
                <c:pt idx="1699">
                  <c:v>213750.00000000003</c:v>
                </c:pt>
                <c:pt idx="1700">
                  <c:v>287500.00000000006</c:v>
                </c:pt>
                <c:pt idx="1701">
                  <c:v>375000.00000000012</c:v>
                </c:pt>
                <c:pt idx="1702">
                  <c:v>230000.00000000009</c:v>
                </c:pt>
                <c:pt idx="1703">
                  <c:v>170000.00000000006</c:v>
                </c:pt>
                <c:pt idx="1704">
                  <c:v>160000.00000000006</c:v>
                </c:pt>
                <c:pt idx="1705">
                  <c:v>200000.00000000006</c:v>
                </c:pt>
                <c:pt idx="1706">
                  <c:v>288750.00000000006</c:v>
                </c:pt>
                <c:pt idx="1707">
                  <c:v>337500.00000000012</c:v>
                </c:pt>
                <c:pt idx="1708">
                  <c:v>225000.00000000006</c:v>
                </c:pt>
                <c:pt idx="1709">
                  <c:v>200250.00000000006</c:v>
                </c:pt>
                <c:pt idx="1710">
                  <c:v>213750.00000000006</c:v>
                </c:pt>
                <c:pt idx="1711">
                  <c:v>270000</c:v>
                </c:pt>
                <c:pt idx="1712">
                  <c:v>406249.99999999988</c:v>
                </c:pt>
                <c:pt idx="1713">
                  <c:v>510000</c:v>
                </c:pt>
                <c:pt idx="1714">
                  <c:v>325000</c:v>
                </c:pt>
                <c:pt idx="1715">
                  <c:v>300000</c:v>
                </c:pt>
                <c:pt idx="1716">
                  <c:v>275000</c:v>
                </c:pt>
                <c:pt idx="1717">
                  <c:v>330000</c:v>
                </c:pt>
                <c:pt idx="1718">
                  <c:v>422499.99999999988</c:v>
                </c:pt>
                <c:pt idx="1719">
                  <c:v>187500</c:v>
                </c:pt>
                <c:pt idx="1720">
                  <c:v>127500</c:v>
                </c:pt>
                <c:pt idx="1721">
                  <c:v>85000</c:v>
                </c:pt>
                <c:pt idx="1722">
                  <c:v>68750.000000000015</c:v>
                </c:pt>
                <c:pt idx="1723">
                  <c:v>130000</c:v>
                </c:pt>
                <c:pt idx="1724">
                  <c:v>127500</c:v>
                </c:pt>
                <c:pt idx="1725">
                  <c:v>202500</c:v>
                </c:pt>
                <c:pt idx="1726">
                  <c:v>97500</c:v>
                </c:pt>
                <c:pt idx="1727">
                  <c:v>75000</c:v>
                </c:pt>
                <c:pt idx="1728">
                  <c:v>62500.000000000015</c:v>
                </c:pt>
                <c:pt idx="1729">
                  <c:v>130000</c:v>
                </c:pt>
                <c:pt idx="1730">
                  <c:v>120000</c:v>
                </c:pt>
                <c:pt idx="1731">
                  <c:v>217000</c:v>
                </c:pt>
                <c:pt idx="1732">
                  <c:v>105000</c:v>
                </c:pt>
                <c:pt idx="1733">
                  <c:v>87500.000000000029</c:v>
                </c:pt>
                <c:pt idx="1734">
                  <c:v>60000</c:v>
                </c:pt>
                <c:pt idx="1735">
                  <c:v>112500</c:v>
                </c:pt>
                <c:pt idx="1736">
                  <c:v>122500</c:v>
                </c:pt>
                <c:pt idx="1737">
                  <c:v>201250</c:v>
                </c:pt>
                <c:pt idx="1738">
                  <c:v>82500.000000000015</c:v>
                </c:pt>
                <c:pt idx="1739">
                  <c:v>55000.000000000022</c:v>
                </c:pt>
                <c:pt idx="1740">
                  <c:v>50000</c:v>
                </c:pt>
                <c:pt idx="1741">
                  <c:v>90000</c:v>
                </c:pt>
                <c:pt idx="1742">
                  <c:v>105000.00000000001</c:v>
                </c:pt>
                <c:pt idx="1743">
                  <c:v>248000</c:v>
                </c:pt>
                <c:pt idx="1744">
                  <c:v>113750.00000000003</c:v>
                </c:pt>
                <c:pt idx="1745">
                  <c:v>90000.000000000015</c:v>
                </c:pt>
                <c:pt idx="1746">
                  <c:v>67500.000000000015</c:v>
                </c:pt>
                <c:pt idx="1747">
                  <c:v>112499.99999999999</c:v>
                </c:pt>
                <c:pt idx="1748">
                  <c:v>174999.99999999997</c:v>
                </c:pt>
                <c:pt idx="1749">
                  <c:v>210000</c:v>
                </c:pt>
                <c:pt idx="1750">
                  <c:v>105000.00000000004</c:v>
                </c:pt>
                <c:pt idx="1751">
                  <c:v>93750.000000000029</c:v>
                </c:pt>
                <c:pt idx="1752">
                  <c:v>87500.000000000029</c:v>
                </c:pt>
                <c:pt idx="1753">
                  <c:v>140000</c:v>
                </c:pt>
                <c:pt idx="1754">
                  <c:v>236250</c:v>
                </c:pt>
                <c:pt idx="1755">
                  <c:v>300000</c:v>
                </c:pt>
                <c:pt idx="1756">
                  <c:v>175000.00000000003</c:v>
                </c:pt>
                <c:pt idx="1757">
                  <c:v>127500.00000000001</c:v>
                </c:pt>
                <c:pt idx="1758">
                  <c:v>112500.00000000001</c:v>
                </c:pt>
                <c:pt idx="1759">
                  <c:v>150000</c:v>
                </c:pt>
                <c:pt idx="1760">
                  <c:v>247500</c:v>
                </c:pt>
                <c:pt idx="1761">
                  <c:v>280000</c:v>
                </c:pt>
                <c:pt idx="1762">
                  <c:v>190000.00000000003</c:v>
                </c:pt>
                <c:pt idx="1763">
                  <c:v>140000</c:v>
                </c:pt>
                <c:pt idx="1764">
                  <c:v>81250.000000000029</c:v>
                </c:pt>
                <c:pt idx="1765">
                  <c:v>105000</c:v>
                </c:pt>
                <c:pt idx="1766">
                  <c:v>190000</c:v>
                </c:pt>
                <c:pt idx="1767">
                  <c:v>210000</c:v>
                </c:pt>
                <c:pt idx="1768">
                  <c:v>120000.00000000004</c:v>
                </c:pt>
                <c:pt idx="1769">
                  <c:v>45000.000000000007</c:v>
                </c:pt>
                <c:pt idx="1770">
                  <c:v>41250.000000000007</c:v>
                </c:pt>
                <c:pt idx="1771">
                  <c:v>68750</c:v>
                </c:pt>
                <c:pt idx="1772">
                  <c:v>105000.00000000001</c:v>
                </c:pt>
                <c:pt idx="1773">
                  <c:v>183750</c:v>
                </c:pt>
                <c:pt idx="1774">
                  <c:v>87500</c:v>
                </c:pt>
                <c:pt idx="1775">
                  <c:v>62500</c:v>
                </c:pt>
                <c:pt idx="1776">
                  <c:v>56250</c:v>
                </c:pt>
                <c:pt idx="1777">
                  <c:v>78750</c:v>
                </c:pt>
                <c:pt idx="1778">
                  <c:v>139999.99999999997</c:v>
                </c:pt>
                <c:pt idx="1779">
                  <c:v>175000</c:v>
                </c:pt>
                <c:pt idx="1780">
                  <c:v>87500.000000000029</c:v>
                </c:pt>
                <c:pt idx="1781">
                  <c:v>73750.000000000015</c:v>
                </c:pt>
                <c:pt idx="1782">
                  <c:v>81250.000000000029</c:v>
                </c:pt>
                <c:pt idx="1783">
                  <c:v>134999.99999999997</c:v>
                </c:pt>
                <c:pt idx="1784">
                  <c:v>199999.99999999994</c:v>
                </c:pt>
                <c:pt idx="1785">
                  <c:v>292499.99999999994</c:v>
                </c:pt>
                <c:pt idx="1786">
                  <c:v>157500</c:v>
                </c:pt>
                <c:pt idx="1787">
                  <c:v>140000</c:v>
                </c:pt>
                <c:pt idx="1788">
                  <c:v>122500</c:v>
                </c:pt>
                <c:pt idx="1789">
                  <c:v>157499.99999999997</c:v>
                </c:pt>
                <c:pt idx="1790">
                  <c:v>224999.99999999994</c:v>
                </c:pt>
                <c:pt idx="1791">
                  <c:v>168750</c:v>
                </c:pt>
                <c:pt idx="1792">
                  <c:v>118750</c:v>
                </c:pt>
                <c:pt idx="1793">
                  <c:v>71250.000000000015</c:v>
                </c:pt>
                <c:pt idx="1794">
                  <c:v>65000.000000000022</c:v>
                </c:pt>
                <c:pt idx="1795">
                  <c:v>131250</c:v>
                </c:pt>
                <c:pt idx="1796">
                  <c:v>118750</c:v>
                </c:pt>
                <c:pt idx="1797">
                  <c:v>181250</c:v>
                </c:pt>
                <c:pt idx="1798">
                  <c:v>93750</c:v>
                </c:pt>
                <c:pt idx="1799">
                  <c:v>63750.000000000007</c:v>
                </c:pt>
                <c:pt idx="1800">
                  <c:v>60000.000000000022</c:v>
                </c:pt>
                <c:pt idx="1801">
                  <c:v>131250</c:v>
                </c:pt>
                <c:pt idx="1802">
                  <c:v>112500</c:v>
                </c:pt>
                <c:pt idx="1803">
                  <c:v>201000.00000000003</c:v>
                </c:pt>
                <c:pt idx="1804">
                  <c:v>105000.00000000001</c:v>
                </c:pt>
                <c:pt idx="1805">
                  <c:v>80000.000000000029</c:v>
                </c:pt>
                <c:pt idx="1806">
                  <c:v>62500</c:v>
                </c:pt>
                <c:pt idx="1807">
                  <c:v>120000</c:v>
                </c:pt>
                <c:pt idx="1808">
                  <c:v>120000.00000000001</c:v>
                </c:pt>
                <c:pt idx="1809">
                  <c:v>187500.00000000003</c:v>
                </c:pt>
                <c:pt idx="1810">
                  <c:v>81250.000000000029</c:v>
                </c:pt>
                <c:pt idx="1811">
                  <c:v>48750.000000000022</c:v>
                </c:pt>
                <c:pt idx="1812">
                  <c:v>50000</c:v>
                </c:pt>
                <c:pt idx="1813">
                  <c:v>96250</c:v>
                </c:pt>
                <c:pt idx="1814">
                  <c:v>100000.00000000003</c:v>
                </c:pt>
                <c:pt idx="1815">
                  <c:v>234500</c:v>
                </c:pt>
                <c:pt idx="1816">
                  <c:v>112500.00000000004</c:v>
                </c:pt>
                <c:pt idx="1817">
                  <c:v>87500.000000000029</c:v>
                </c:pt>
                <c:pt idx="1818">
                  <c:v>68750.000000000015</c:v>
                </c:pt>
                <c:pt idx="1819">
                  <c:v>120000</c:v>
                </c:pt>
                <c:pt idx="1820">
                  <c:v>179999.99999999997</c:v>
                </c:pt>
                <c:pt idx="1821">
                  <c:v>195000.00000000003</c:v>
                </c:pt>
                <c:pt idx="1822">
                  <c:v>100000.00000000004</c:v>
                </c:pt>
                <c:pt idx="1823">
                  <c:v>85000.000000000029</c:v>
                </c:pt>
                <c:pt idx="1824">
                  <c:v>80000.000000000029</c:v>
                </c:pt>
                <c:pt idx="1825">
                  <c:v>140000</c:v>
                </c:pt>
                <c:pt idx="1826">
                  <c:v>230000</c:v>
                </c:pt>
                <c:pt idx="1827">
                  <c:v>280000</c:v>
                </c:pt>
                <c:pt idx="1828">
                  <c:v>165000.00000000006</c:v>
                </c:pt>
                <c:pt idx="1829">
                  <c:v>118750.00000000003</c:v>
                </c:pt>
                <c:pt idx="1830">
                  <c:v>106250.00000000003</c:v>
                </c:pt>
                <c:pt idx="1831">
                  <c:v>148750</c:v>
                </c:pt>
                <c:pt idx="1832">
                  <c:v>240000</c:v>
                </c:pt>
                <c:pt idx="1833">
                  <c:v>262500</c:v>
                </c:pt>
                <c:pt idx="1834">
                  <c:v>183750.00000000003</c:v>
                </c:pt>
                <c:pt idx="1835">
                  <c:v>135000.00000000003</c:v>
                </c:pt>
                <c:pt idx="1836">
                  <c:v>75000.000000000029</c:v>
                </c:pt>
                <c:pt idx="1837">
                  <c:v>105000.00000000001</c:v>
                </c:pt>
                <c:pt idx="1838">
                  <c:v>183750</c:v>
                </c:pt>
                <c:pt idx="1839">
                  <c:v>195000.00000000003</c:v>
                </c:pt>
                <c:pt idx="1840">
                  <c:v>112500.00000000004</c:v>
                </c:pt>
                <c:pt idx="1841">
                  <c:v>35000.000000000007</c:v>
                </c:pt>
                <c:pt idx="1842">
                  <c:v>32500.000000000007</c:v>
                </c:pt>
                <c:pt idx="1843">
                  <c:v>65000</c:v>
                </c:pt>
                <c:pt idx="1844">
                  <c:v>100000.00000000003</c:v>
                </c:pt>
                <c:pt idx="1845">
                  <c:v>172500</c:v>
                </c:pt>
                <c:pt idx="1846">
                  <c:v>80000</c:v>
                </c:pt>
                <c:pt idx="1847">
                  <c:v>60000</c:v>
                </c:pt>
                <c:pt idx="1848">
                  <c:v>55000</c:v>
                </c:pt>
                <c:pt idx="1849">
                  <c:v>82500</c:v>
                </c:pt>
                <c:pt idx="1850">
                  <c:v>139999.99999999997</c:v>
                </c:pt>
                <c:pt idx="1851">
                  <c:v>165000.00000000003</c:v>
                </c:pt>
                <c:pt idx="1852">
                  <c:v>80000.000000000029</c:v>
                </c:pt>
                <c:pt idx="1853">
                  <c:v>69000.000000000029</c:v>
                </c:pt>
                <c:pt idx="1854">
                  <c:v>75000.000000000029</c:v>
                </c:pt>
                <c:pt idx="1855">
                  <c:v>140000</c:v>
                </c:pt>
                <c:pt idx="1856">
                  <c:v>202499.99999999994</c:v>
                </c:pt>
                <c:pt idx="1857">
                  <c:v>280000</c:v>
                </c:pt>
                <c:pt idx="1858">
                  <c:v>150000.00000000003</c:v>
                </c:pt>
                <c:pt idx="1859">
                  <c:v>135000.00000000003</c:v>
                </c:pt>
                <c:pt idx="1860">
                  <c:v>120000.00000000001</c:v>
                </c:pt>
                <c:pt idx="1861">
                  <c:v>160000</c:v>
                </c:pt>
                <c:pt idx="1862">
                  <c:v>224999.99999999994</c:v>
                </c:pt>
                <c:pt idx="1863">
                  <c:v>105000.00000000001</c:v>
                </c:pt>
                <c:pt idx="1864">
                  <c:v>140000</c:v>
                </c:pt>
                <c:pt idx="1865">
                  <c:v>140000</c:v>
                </c:pt>
                <c:pt idx="1866">
                  <c:v>80000</c:v>
                </c:pt>
                <c:pt idx="1867">
                  <c:v>67500.000000000015</c:v>
                </c:pt>
                <c:pt idx="1868">
                  <c:v>160000</c:v>
                </c:pt>
                <c:pt idx="1869">
                  <c:v>135000.00000000003</c:v>
                </c:pt>
                <c:pt idx="1870">
                  <c:v>140000</c:v>
                </c:pt>
                <c:pt idx="1871">
                  <c:v>140000</c:v>
                </c:pt>
                <c:pt idx="1872">
                  <c:v>80000</c:v>
                </c:pt>
                <c:pt idx="1873">
                  <c:v>56250.000000000007</c:v>
                </c:pt>
                <c:pt idx="1874">
                  <c:v>130000</c:v>
                </c:pt>
                <c:pt idx="1875">
                  <c:v>190000</c:v>
                </c:pt>
                <c:pt idx="1876">
                  <c:v>162500</c:v>
                </c:pt>
                <c:pt idx="1877">
                  <c:v>192499.99999999997</c:v>
                </c:pt>
                <c:pt idx="1878">
                  <c:v>125000</c:v>
                </c:pt>
                <c:pt idx="1879">
                  <c:v>55000.000000000007</c:v>
                </c:pt>
                <c:pt idx="1880">
                  <c:v>150000</c:v>
                </c:pt>
                <c:pt idx="1881">
                  <c:v>261250.00000000003</c:v>
                </c:pt>
                <c:pt idx="1882">
                  <c:v>165000.00000000003</c:v>
                </c:pt>
                <c:pt idx="1883">
                  <c:v>195000.00000000003</c:v>
                </c:pt>
                <c:pt idx="1884">
                  <c:v>101250.00000000001</c:v>
                </c:pt>
                <c:pt idx="1885">
                  <c:v>62500.000000000015</c:v>
                </c:pt>
                <c:pt idx="1886">
                  <c:v>195000.00000000003</c:v>
                </c:pt>
                <c:pt idx="1887">
                  <c:v>250000</c:v>
                </c:pt>
                <c:pt idx="1888">
                  <c:v>192500.00000000003</c:v>
                </c:pt>
                <c:pt idx="1889">
                  <c:v>192500.00000000003</c:v>
                </c:pt>
                <c:pt idx="1890">
                  <c:v>137500</c:v>
                </c:pt>
                <c:pt idx="1891">
                  <c:v>78749.999999999985</c:v>
                </c:pt>
                <c:pt idx="1892">
                  <c:v>315000</c:v>
                </c:pt>
                <c:pt idx="1893">
                  <c:v>426249.99999999994</c:v>
                </c:pt>
                <c:pt idx="1894">
                  <c:v>422499.99999999988</c:v>
                </c:pt>
                <c:pt idx="1895">
                  <c:v>520000</c:v>
                </c:pt>
                <c:pt idx="1896">
                  <c:v>420000</c:v>
                </c:pt>
                <c:pt idx="1897">
                  <c:v>360000</c:v>
                </c:pt>
                <c:pt idx="1898">
                  <c:v>735000</c:v>
                </c:pt>
                <c:pt idx="1899">
                  <c:v>722500</c:v>
                </c:pt>
                <c:pt idx="1900">
                  <c:v>630000</c:v>
                </c:pt>
                <c:pt idx="1901">
                  <c:v>585000</c:v>
                </c:pt>
                <c:pt idx="1902">
                  <c:v>467500</c:v>
                </c:pt>
                <c:pt idx="1903">
                  <c:v>540000</c:v>
                </c:pt>
                <c:pt idx="1904">
                  <c:v>630000</c:v>
                </c:pt>
                <c:pt idx="1905">
                  <c:v>720000</c:v>
                </c:pt>
                <c:pt idx="1906">
                  <c:v>620000</c:v>
                </c:pt>
                <c:pt idx="1907">
                  <c:v>455000</c:v>
                </c:pt>
                <c:pt idx="1908">
                  <c:v>297500</c:v>
                </c:pt>
                <c:pt idx="1909">
                  <c:v>297500</c:v>
                </c:pt>
                <c:pt idx="1910">
                  <c:v>187500</c:v>
                </c:pt>
                <c:pt idx="1911">
                  <c:v>225000.00000000006</c:v>
                </c:pt>
                <c:pt idx="1912">
                  <c:v>247500.00000000006</c:v>
                </c:pt>
                <c:pt idx="1913">
                  <c:v>125000.00000000003</c:v>
                </c:pt>
                <c:pt idx="1914">
                  <c:v>100000.00000000003</c:v>
                </c:pt>
                <c:pt idx="1915">
                  <c:v>135000.00000000003</c:v>
                </c:pt>
                <c:pt idx="1916">
                  <c:v>112499.99999999999</c:v>
                </c:pt>
                <c:pt idx="1917">
                  <c:v>140000</c:v>
                </c:pt>
                <c:pt idx="1918">
                  <c:v>288750.00000000006</c:v>
                </c:pt>
                <c:pt idx="1919">
                  <c:v>175000.00000000006</c:v>
                </c:pt>
                <c:pt idx="1920">
                  <c:v>146250.00000000003</c:v>
                </c:pt>
                <c:pt idx="1921">
                  <c:v>165000.00000000003</c:v>
                </c:pt>
                <c:pt idx="1922">
                  <c:v>210000.00000000003</c:v>
                </c:pt>
                <c:pt idx="1923">
                  <c:v>258750.00000000003</c:v>
                </c:pt>
                <c:pt idx="1924">
                  <c:v>325000.00000000012</c:v>
                </c:pt>
                <c:pt idx="1925">
                  <c:v>213750.00000000003</c:v>
                </c:pt>
                <c:pt idx="1926">
                  <c:v>247500.00000000006</c:v>
                </c:pt>
                <c:pt idx="1927">
                  <c:v>318750.00000000006</c:v>
                </c:pt>
                <c:pt idx="1928">
                  <c:v>440000.00000000006</c:v>
                </c:pt>
                <c:pt idx="1929">
                  <c:v>487500.00000000012</c:v>
                </c:pt>
                <c:pt idx="1930">
                  <c:v>562500.00000000023</c:v>
                </c:pt>
                <c:pt idx="1931">
                  <c:v>385000.00000000006</c:v>
                </c:pt>
                <c:pt idx="1932">
                  <c:v>385000.00000000006</c:v>
                </c:pt>
                <c:pt idx="1933">
                  <c:v>380000.00000000006</c:v>
                </c:pt>
                <c:pt idx="1934">
                  <c:v>488750.00000000006</c:v>
                </c:pt>
                <c:pt idx="1935">
                  <c:v>140000</c:v>
                </c:pt>
                <c:pt idx="1936">
                  <c:v>180000</c:v>
                </c:pt>
                <c:pt idx="1937">
                  <c:v>180000</c:v>
                </c:pt>
                <c:pt idx="1938">
                  <c:v>112500</c:v>
                </c:pt>
                <c:pt idx="1939">
                  <c:v>100000.00000000003</c:v>
                </c:pt>
                <c:pt idx="1940">
                  <c:v>202500</c:v>
                </c:pt>
                <c:pt idx="1941">
                  <c:v>175000</c:v>
                </c:pt>
                <c:pt idx="1942">
                  <c:v>180000</c:v>
                </c:pt>
                <c:pt idx="1943">
                  <c:v>180000</c:v>
                </c:pt>
                <c:pt idx="1944">
                  <c:v>112500</c:v>
                </c:pt>
                <c:pt idx="1945">
                  <c:v>87500.000000000029</c:v>
                </c:pt>
                <c:pt idx="1946">
                  <c:v>168750</c:v>
                </c:pt>
                <c:pt idx="1947">
                  <c:v>236250</c:v>
                </c:pt>
                <c:pt idx="1948">
                  <c:v>206250.00000000003</c:v>
                </c:pt>
                <c:pt idx="1949">
                  <c:v>240000</c:v>
                </c:pt>
                <c:pt idx="1950">
                  <c:v>165000.00000000003</c:v>
                </c:pt>
                <c:pt idx="1951">
                  <c:v>90000.000000000015</c:v>
                </c:pt>
                <c:pt idx="1952">
                  <c:v>157500</c:v>
                </c:pt>
                <c:pt idx="1953">
                  <c:v>262500</c:v>
                </c:pt>
                <c:pt idx="1954">
                  <c:v>178750.00000000003</c:v>
                </c:pt>
                <c:pt idx="1955">
                  <c:v>206250.00000000003</c:v>
                </c:pt>
                <c:pt idx="1956">
                  <c:v>110000.00000000001</c:v>
                </c:pt>
                <c:pt idx="1957">
                  <c:v>78750.000000000029</c:v>
                </c:pt>
                <c:pt idx="1958">
                  <c:v>210000.00000000003</c:v>
                </c:pt>
                <c:pt idx="1959">
                  <c:v>247500</c:v>
                </c:pt>
                <c:pt idx="1960">
                  <c:v>200000</c:v>
                </c:pt>
                <c:pt idx="1961">
                  <c:v>200000</c:v>
                </c:pt>
                <c:pt idx="1962">
                  <c:v>146250</c:v>
                </c:pt>
                <c:pt idx="1963">
                  <c:v>90000</c:v>
                </c:pt>
                <c:pt idx="1964">
                  <c:v>373750</c:v>
                </c:pt>
                <c:pt idx="1965">
                  <c:v>495000</c:v>
                </c:pt>
                <c:pt idx="1966">
                  <c:v>490000</c:v>
                </c:pt>
                <c:pt idx="1967">
                  <c:v>595000</c:v>
                </c:pt>
                <c:pt idx="1968">
                  <c:v>488750</c:v>
                </c:pt>
                <c:pt idx="1969">
                  <c:v>427500</c:v>
                </c:pt>
                <c:pt idx="1970">
                  <c:v>825000.00000000012</c:v>
                </c:pt>
                <c:pt idx="1971">
                  <c:v>810000</c:v>
                </c:pt>
                <c:pt idx="1972">
                  <c:v>712500</c:v>
                </c:pt>
                <c:pt idx="1973">
                  <c:v>665000</c:v>
                </c:pt>
                <c:pt idx="1974">
                  <c:v>540000</c:v>
                </c:pt>
                <c:pt idx="1975">
                  <c:v>617500</c:v>
                </c:pt>
                <c:pt idx="1976">
                  <c:v>715000.00000000012</c:v>
                </c:pt>
                <c:pt idx="1977">
                  <c:v>807500</c:v>
                </c:pt>
                <c:pt idx="1978">
                  <c:v>701250.00000000012</c:v>
                </c:pt>
                <c:pt idx="1979">
                  <c:v>525000.00000000012</c:v>
                </c:pt>
                <c:pt idx="1980">
                  <c:v>356250.00000000006</c:v>
                </c:pt>
                <c:pt idx="1981">
                  <c:v>308749.99999999994</c:v>
                </c:pt>
                <c:pt idx="1982">
                  <c:v>210000</c:v>
                </c:pt>
                <c:pt idx="1983">
                  <c:v>225000.00000000006</c:v>
                </c:pt>
                <c:pt idx="1984">
                  <c:v>250000.00000000006</c:v>
                </c:pt>
                <c:pt idx="1985">
                  <c:v>135000.00000000003</c:v>
                </c:pt>
                <c:pt idx="1986">
                  <c:v>112500.00000000003</c:v>
                </c:pt>
                <c:pt idx="1987">
                  <c:v>151250.00000000003</c:v>
                </c:pt>
                <c:pt idx="1988">
                  <c:v>120000</c:v>
                </c:pt>
                <c:pt idx="1989">
                  <c:v>140000</c:v>
                </c:pt>
                <c:pt idx="1990">
                  <c:v>287500.00000000006</c:v>
                </c:pt>
                <c:pt idx="1991">
                  <c:v>180000.00000000006</c:v>
                </c:pt>
                <c:pt idx="1992">
                  <c:v>150000.00000000003</c:v>
                </c:pt>
                <c:pt idx="1993">
                  <c:v>175000</c:v>
                </c:pt>
                <c:pt idx="1994">
                  <c:v>220000.00000000003</c:v>
                </c:pt>
                <c:pt idx="1995">
                  <c:v>250000.00000000006</c:v>
                </c:pt>
                <c:pt idx="1996">
                  <c:v>315000.00000000012</c:v>
                </c:pt>
                <c:pt idx="1997">
                  <c:v>210000.00000000003</c:v>
                </c:pt>
                <c:pt idx="1998">
                  <c:v>250000.00000000006</c:v>
                </c:pt>
                <c:pt idx="1999">
                  <c:v>332500</c:v>
                </c:pt>
                <c:pt idx="2000">
                  <c:v>510000.00000000006</c:v>
                </c:pt>
                <c:pt idx="2001">
                  <c:v>560000.00000000012</c:v>
                </c:pt>
                <c:pt idx="2002">
                  <c:v>640000.00000000023</c:v>
                </c:pt>
                <c:pt idx="2003">
                  <c:v>450000.00000000017</c:v>
                </c:pt>
                <c:pt idx="2004">
                  <c:v>450000.00000000017</c:v>
                </c:pt>
                <c:pt idx="2005">
                  <c:v>446250.00000000006</c:v>
                </c:pt>
                <c:pt idx="2006">
                  <c:v>562500.00000000023</c:v>
                </c:pt>
                <c:pt idx="2007">
                  <c:v>135000</c:v>
                </c:pt>
                <c:pt idx="2008">
                  <c:v>202500</c:v>
                </c:pt>
                <c:pt idx="2009">
                  <c:v>142500</c:v>
                </c:pt>
                <c:pt idx="2010">
                  <c:v>166250</c:v>
                </c:pt>
                <c:pt idx="2011">
                  <c:v>130000</c:v>
                </c:pt>
                <c:pt idx="2012">
                  <c:v>166250</c:v>
                </c:pt>
                <c:pt idx="2013">
                  <c:v>156250</c:v>
                </c:pt>
                <c:pt idx="2014">
                  <c:v>210000</c:v>
                </c:pt>
                <c:pt idx="2015">
                  <c:v>148750</c:v>
                </c:pt>
                <c:pt idx="2016">
                  <c:v>131250</c:v>
                </c:pt>
                <c:pt idx="2017">
                  <c:v>100000</c:v>
                </c:pt>
                <c:pt idx="2018">
                  <c:v>157500</c:v>
                </c:pt>
                <c:pt idx="2019">
                  <c:v>187500</c:v>
                </c:pt>
                <c:pt idx="2020">
                  <c:v>250000</c:v>
                </c:pt>
                <c:pt idx="2021">
                  <c:v>135000</c:v>
                </c:pt>
                <c:pt idx="2022">
                  <c:v>122500</c:v>
                </c:pt>
                <c:pt idx="2023">
                  <c:v>100000</c:v>
                </c:pt>
                <c:pt idx="2024">
                  <c:v>140000</c:v>
                </c:pt>
                <c:pt idx="2025">
                  <c:v>130000</c:v>
                </c:pt>
                <c:pt idx="2026">
                  <c:v>195000.00000000003</c:v>
                </c:pt>
                <c:pt idx="2027">
                  <c:v>118749.99999999999</c:v>
                </c:pt>
                <c:pt idx="2028">
                  <c:v>112500.00000000001</c:v>
                </c:pt>
                <c:pt idx="2029">
                  <c:v>96250</c:v>
                </c:pt>
                <c:pt idx="2030">
                  <c:v>165000.00000000003</c:v>
                </c:pt>
                <c:pt idx="2031">
                  <c:v>140000</c:v>
                </c:pt>
                <c:pt idx="2032">
                  <c:v>217500.00000000003</c:v>
                </c:pt>
                <c:pt idx="2033">
                  <c:v>143749.99999999997</c:v>
                </c:pt>
                <c:pt idx="2034">
                  <c:v>175000</c:v>
                </c:pt>
                <c:pt idx="2035">
                  <c:v>200000</c:v>
                </c:pt>
                <c:pt idx="2036">
                  <c:v>337500</c:v>
                </c:pt>
                <c:pt idx="2037">
                  <c:v>337500</c:v>
                </c:pt>
                <c:pt idx="2038">
                  <c:v>375000</c:v>
                </c:pt>
                <c:pt idx="2039">
                  <c:v>300000</c:v>
                </c:pt>
                <c:pt idx="2040">
                  <c:v>275000</c:v>
                </c:pt>
                <c:pt idx="2041">
                  <c:v>247500.00000000003</c:v>
                </c:pt>
                <c:pt idx="2042">
                  <c:v>495000.00000000006</c:v>
                </c:pt>
                <c:pt idx="2043">
                  <c:v>387500</c:v>
                </c:pt>
                <c:pt idx="2044">
                  <c:v>426250.00000000006</c:v>
                </c:pt>
                <c:pt idx="2045">
                  <c:v>462500</c:v>
                </c:pt>
                <c:pt idx="2046">
                  <c:v>262500</c:v>
                </c:pt>
                <c:pt idx="2047">
                  <c:v>288750.00000000006</c:v>
                </c:pt>
                <c:pt idx="2048">
                  <c:v>520000</c:v>
                </c:pt>
                <c:pt idx="2049">
                  <c:v>375000</c:v>
                </c:pt>
                <c:pt idx="2050">
                  <c:v>412500.00000000006</c:v>
                </c:pt>
                <c:pt idx="2051">
                  <c:v>462500</c:v>
                </c:pt>
                <c:pt idx="2052">
                  <c:v>237500</c:v>
                </c:pt>
                <c:pt idx="2053">
                  <c:v>261250.00000000003</c:v>
                </c:pt>
                <c:pt idx="2054">
                  <c:v>435000</c:v>
                </c:pt>
                <c:pt idx="2055">
                  <c:v>371250.00000000006</c:v>
                </c:pt>
                <c:pt idx="2056">
                  <c:v>343750.00000000006</c:v>
                </c:pt>
                <c:pt idx="2057">
                  <c:v>405000</c:v>
                </c:pt>
                <c:pt idx="2058">
                  <c:v>240000</c:v>
                </c:pt>
                <c:pt idx="2059">
                  <c:v>220000.00000000003</c:v>
                </c:pt>
                <c:pt idx="2060">
                  <c:v>312500</c:v>
                </c:pt>
                <c:pt idx="2061">
                  <c:v>230000</c:v>
                </c:pt>
                <c:pt idx="2062">
                  <c:v>230000</c:v>
                </c:pt>
                <c:pt idx="2063">
                  <c:v>236250</c:v>
                </c:pt>
                <c:pt idx="2064">
                  <c:v>168750</c:v>
                </c:pt>
                <c:pt idx="2065">
                  <c:v>122500</c:v>
                </c:pt>
                <c:pt idx="2066">
                  <c:v>236250</c:v>
                </c:pt>
                <c:pt idx="2067">
                  <c:v>236250</c:v>
                </c:pt>
                <c:pt idx="2068">
                  <c:v>236250</c:v>
                </c:pt>
                <c:pt idx="2069">
                  <c:v>360000</c:v>
                </c:pt>
                <c:pt idx="2070">
                  <c:v>270000</c:v>
                </c:pt>
                <c:pt idx="2071">
                  <c:v>233749.99999999997</c:v>
                </c:pt>
                <c:pt idx="2072">
                  <c:v>406250</c:v>
                </c:pt>
                <c:pt idx="2073">
                  <c:v>426249.99999999994</c:v>
                </c:pt>
                <c:pt idx="2074">
                  <c:v>426249.99999999994</c:v>
                </c:pt>
                <c:pt idx="2075">
                  <c:v>405000</c:v>
                </c:pt>
                <c:pt idx="2076">
                  <c:v>315000</c:v>
                </c:pt>
                <c:pt idx="2077">
                  <c:v>261249.99999999997</c:v>
                </c:pt>
                <c:pt idx="2078">
                  <c:v>471250</c:v>
                </c:pt>
                <c:pt idx="2079">
                  <c:v>127499.99999999997</c:v>
                </c:pt>
                <c:pt idx="2080">
                  <c:v>170000</c:v>
                </c:pt>
                <c:pt idx="2081">
                  <c:v>170000</c:v>
                </c:pt>
                <c:pt idx="2082">
                  <c:v>110000</c:v>
                </c:pt>
                <c:pt idx="2083">
                  <c:v>101250.00000000001</c:v>
                </c:pt>
                <c:pt idx="2084">
                  <c:v>170000</c:v>
                </c:pt>
                <c:pt idx="2085">
                  <c:v>142499.99999999997</c:v>
                </c:pt>
                <c:pt idx="2086">
                  <c:v>150000</c:v>
                </c:pt>
                <c:pt idx="2087">
                  <c:v>150000</c:v>
                </c:pt>
                <c:pt idx="2088">
                  <c:v>90000</c:v>
                </c:pt>
                <c:pt idx="2089">
                  <c:v>67500.000000000015</c:v>
                </c:pt>
                <c:pt idx="2090">
                  <c:v>140000</c:v>
                </c:pt>
                <c:pt idx="2091">
                  <c:v>200000</c:v>
                </c:pt>
                <c:pt idx="2092">
                  <c:v>175000</c:v>
                </c:pt>
                <c:pt idx="2093">
                  <c:v>175000</c:v>
                </c:pt>
                <c:pt idx="2094">
                  <c:v>112500</c:v>
                </c:pt>
                <c:pt idx="2095">
                  <c:v>68750.000000000015</c:v>
                </c:pt>
                <c:pt idx="2096">
                  <c:v>162500</c:v>
                </c:pt>
                <c:pt idx="2097">
                  <c:v>250000</c:v>
                </c:pt>
                <c:pt idx="2098">
                  <c:v>165000.00000000003</c:v>
                </c:pt>
                <c:pt idx="2099">
                  <c:v>192500.00000000003</c:v>
                </c:pt>
                <c:pt idx="2100">
                  <c:v>125000</c:v>
                </c:pt>
                <c:pt idx="2101">
                  <c:v>82500.000000000015</c:v>
                </c:pt>
                <c:pt idx="2102">
                  <c:v>227500</c:v>
                </c:pt>
                <c:pt idx="2103">
                  <c:v>262500</c:v>
                </c:pt>
                <c:pt idx="2104">
                  <c:v>206250.00000000003</c:v>
                </c:pt>
                <c:pt idx="2105">
                  <c:v>220000.00000000003</c:v>
                </c:pt>
                <c:pt idx="2106">
                  <c:v>150000</c:v>
                </c:pt>
                <c:pt idx="2107">
                  <c:v>110000.00000000001</c:v>
                </c:pt>
                <c:pt idx="2108">
                  <c:v>262500</c:v>
                </c:pt>
                <c:pt idx="2109">
                  <c:v>312500</c:v>
                </c:pt>
                <c:pt idx="2110">
                  <c:v>261250.00000000003</c:v>
                </c:pt>
                <c:pt idx="2111">
                  <c:v>261250.00000000003</c:v>
                </c:pt>
                <c:pt idx="2112">
                  <c:v>175000</c:v>
                </c:pt>
                <c:pt idx="2113">
                  <c:v>123750.00000000001</c:v>
                </c:pt>
                <c:pt idx="2114">
                  <c:v>367500</c:v>
                </c:pt>
                <c:pt idx="2115">
                  <c:v>337500</c:v>
                </c:pt>
                <c:pt idx="2116">
                  <c:v>288750.00000000006</c:v>
                </c:pt>
                <c:pt idx="2117">
                  <c:v>261250.00000000003</c:v>
                </c:pt>
                <c:pt idx="2118">
                  <c:v>187500</c:v>
                </c:pt>
                <c:pt idx="2119">
                  <c:v>233750.00000000003</c:v>
                </c:pt>
                <c:pt idx="2120">
                  <c:v>297500</c:v>
                </c:pt>
                <c:pt idx="2121">
                  <c:v>343750.00000000006</c:v>
                </c:pt>
                <c:pt idx="2122">
                  <c:v>345000.00000000006</c:v>
                </c:pt>
                <c:pt idx="2123">
                  <c:v>247500.00000000003</c:v>
                </c:pt>
                <c:pt idx="2124">
                  <c:v>220000.00000000003</c:v>
                </c:pt>
                <c:pt idx="2125">
                  <c:v>260000</c:v>
                </c:pt>
                <c:pt idx="2126">
                  <c:v>262500</c:v>
                </c:pt>
                <c:pt idx="2127">
                  <c:v>258750.00000000003</c:v>
                </c:pt>
                <c:pt idx="2128">
                  <c:v>287500.00000000006</c:v>
                </c:pt>
                <c:pt idx="2129">
                  <c:v>191250.00000000003</c:v>
                </c:pt>
                <c:pt idx="2130">
                  <c:v>168750.00000000003</c:v>
                </c:pt>
                <c:pt idx="2131">
                  <c:v>206250.00000000003</c:v>
                </c:pt>
                <c:pt idx="2132">
                  <c:v>255000.00000000003</c:v>
                </c:pt>
                <c:pt idx="2133">
                  <c:v>225000.00000000003</c:v>
                </c:pt>
                <c:pt idx="2134">
                  <c:v>250000.00000000006</c:v>
                </c:pt>
                <c:pt idx="2135">
                  <c:v>146250.00000000003</c:v>
                </c:pt>
                <c:pt idx="2136">
                  <c:v>135000.00000000003</c:v>
                </c:pt>
                <c:pt idx="2137">
                  <c:v>151250.00000000003</c:v>
                </c:pt>
                <c:pt idx="2138">
                  <c:v>195000.00000000003</c:v>
                </c:pt>
                <c:pt idx="2139">
                  <c:v>225000.00000000003</c:v>
                </c:pt>
                <c:pt idx="2140">
                  <c:v>262500.00000000006</c:v>
                </c:pt>
                <c:pt idx="2141">
                  <c:v>168750.00000000003</c:v>
                </c:pt>
                <c:pt idx="2142">
                  <c:v>157500.00000000003</c:v>
                </c:pt>
                <c:pt idx="2143">
                  <c:v>165000.00000000003</c:v>
                </c:pt>
                <c:pt idx="2144">
                  <c:v>255000.00000000003</c:v>
                </c:pt>
                <c:pt idx="2145">
                  <c:v>281250.00000000006</c:v>
                </c:pt>
                <c:pt idx="2146">
                  <c:v>312500.00000000012</c:v>
                </c:pt>
                <c:pt idx="2147">
                  <c:v>191250.00000000003</c:v>
                </c:pt>
                <c:pt idx="2148">
                  <c:v>191250.00000000003</c:v>
                </c:pt>
                <c:pt idx="2149">
                  <c:v>192500.00000000003</c:v>
                </c:pt>
                <c:pt idx="2150">
                  <c:v>270000.00000000006</c:v>
                </c:pt>
                <c:pt idx="2151">
                  <c:v>166249.99999999997</c:v>
                </c:pt>
                <c:pt idx="2152">
                  <c:v>213750</c:v>
                </c:pt>
                <c:pt idx="2153">
                  <c:v>213750</c:v>
                </c:pt>
                <c:pt idx="2154">
                  <c:v>146250</c:v>
                </c:pt>
                <c:pt idx="2155">
                  <c:v>137500.00000000003</c:v>
                </c:pt>
                <c:pt idx="2156">
                  <c:v>213750</c:v>
                </c:pt>
                <c:pt idx="2157">
                  <c:v>183749.99999999997</c:v>
                </c:pt>
                <c:pt idx="2158">
                  <c:v>191250</c:v>
                </c:pt>
                <c:pt idx="2159">
                  <c:v>191250</c:v>
                </c:pt>
                <c:pt idx="2160">
                  <c:v>123750</c:v>
                </c:pt>
                <c:pt idx="2161">
                  <c:v>100000.00000000003</c:v>
                </c:pt>
                <c:pt idx="2162">
                  <c:v>180000</c:v>
                </c:pt>
                <c:pt idx="2163">
                  <c:v>247500</c:v>
                </c:pt>
                <c:pt idx="2164">
                  <c:v>220000.00000000003</c:v>
                </c:pt>
                <c:pt idx="2165">
                  <c:v>220000.00000000003</c:v>
                </c:pt>
                <c:pt idx="2166">
                  <c:v>151250.00000000003</c:v>
                </c:pt>
                <c:pt idx="2167">
                  <c:v>105000.00000000001</c:v>
                </c:pt>
                <c:pt idx="2168">
                  <c:v>206250.00000000003</c:v>
                </c:pt>
                <c:pt idx="2169">
                  <c:v>302500.00000000006</c:v>
                </c:pt>
                <c:pt idx="2170">
                  <c:v>210000.00000000003</c:v>
                </c:pt>
                <c:pt idx="2171">
                  <c:v>240000.00000000003</c:v>
                </c:pt>
                <c:pt idx="2172">
                  <c:v>165000.00000000003</c:v>
                </c:pt>
                <c:pt idx="2173">
                  <c:v>120000.00000000001</c:v>
                </c:pt>
                <c:pt idx="2174">
                  <c:v>281250.00000000006</c:v>
                </c:pt>
                <c:pt idx="2175">
                  <c:v>316250.00000000006</c:v>
                </c:pt>
                <c:pt idx="2176">
                  <c:v>255000.00000000003</c:v>
                </c:pt>
                <c:pt idx="2177">
                  <c:v>270000.00000000006</c:v>
                </c:pt>
                <c:pt idx="2178">
                  <c:v>192500.00000000003</c:v>
                </c:pt>
                <c:pt idx="2179">
                  <c:v>150000.00000000003</c:v>
                </c:pt>
                <c:pt idx="2180">
                  <c:v>318750.00000000006</c:v>
                </c:pt>
                <c:pt idx="2181">
                  <c:v>385000.00000000006</c:v>
                </c:pt>
                <c:pt idx="2182">
                  <c:v>330000.00000000006</c:v>
                </c:pt>
                <c:pt idx="2183">
                  <c:v>330000.00000000006</c:v>
                </c:pt>
                <c:pt idx="2184">
                  <c:v>233750.00000000003</c:v>
                </c:pt>
                <c:pt idx="2185">
                  <c:v>180000.00000000003</c:v>
                </c:pt>
                <c:pt idx="2186">
                  <c:v>450000.00000000006</c:v>
                </c:pt>
                <c:pt idx="2187">
                  <c:v>412500.00000000006</c:v>
                </c:pt>
                <c:pt idx="2188">
                  <c:v>360000.00000000006</c:v>
                </c:pt>
                <c:pt idx="2189">
                  <c:v>330000.00000000006</c:v>
                </c:pt>
                <c:pt idx="2190">
                  <c:v>247500.00000000003</c:v>
                </c:pt>
                <c:pt idx="2191">
                  <c:v>300000.00000000006</c:v>
                </c:pt>
                <c:pt idx="2192">
                  <c:v>375000.00000000006</c:v>
                </c:pt>
                <c:pt idx="2193">
                  <c:v>420000.00000000006</c:v>
                </c:pt>
                <c:pt idx="2194">
                  <c:v>422500.00000000012</c:v>
                </c:pt>
                <c:pt idx="2195">
                  <c:v>315000.00000000006</c:v>
                </c:pt>
                <c:pt idx="2196">
                  <c:v>285000.00000000006</c:v>
                </c:pt>
                <c:pt idx="2197">
                  <c:v>332500</c:v>
                </c:pt>
                <c:pt idx="2198">
                  <c:v>337500.00000000006</c:v>
                </c:pt>
                <c:pt idx="2199">
                  <c:v>312500.00000000012</c:v>
                </c:pt>
                <c:pt idx="2200">
                  <c:v>343750.00000000012</c:v>
                </c:pt>
                <c:pt idx="2201">
                  <c:v>237500.00000000006</c:v>
                </c:pt>
                <c:pt idx="2202">
                  <c:v>212500.00000000006</c:v>
                </c:pt>
                <c:pt idx="2203">
                  <c:v>255000.00000000003</c:v>
                </c:pt>
                <c:pt idx="2204">
                  <c:v>308750.00000000006</c:v>
                </c:pt>
                <c:pt idx="2205">
                  <c:v>275000.00000000006</c:v>
                </c:pt>
                <c:pt idx="2206">
                  <c:v>302500.00000000006</c:v>
                </c:pt>
                <c:pt idx="2207">
                  <c:v>187500.00000000006</c:v>
                </c:pt>
                <c:pt idx="2208">
                  <c:v>175000.00000000006</c:v>
                </c:pt>
                <c:pt idx="2209">
                  <c:v>195000.00000000003</c:v>
                </c:pt>
                <c:pt idx="2210">
                  <c:v>281250.00000000006</c:v>
                </c:pt>
                <c:pt idx="2211">
                  <c:v>330000.00000000006</c:v>
                </c:pt>
                <c:pt idx="2212">
                  <c:v>390000.00000000006</c:v>
                </c:pt>
                <c:pt idx="2213">
                  <c:v>270000.00000000006</c:v>
                </c:pt>
                <c:pt idx="2214">
                  <c:v>255000.00000000003</c:v>
                </c:pt>
                <c:pt idx="2215">
                  <c:v>262500</c:v>
                </c:pt>
                <c:pt idx="2216">
                  <c:v>375000.00000000006</c:v>
                </c:pt>
                <c:pt idx="2217">
                  <c:v>420000.00000000006</c:v>
                </c:pt>
                <c:pt idx="2218">
                  <c:v>455000.00000000012</c:v>
                </c:pt>
                <c:pt idx="2219">
                  <c:v>300000.00000000006</c:v>
                </c:pt>
                <c:pt idx="2220">
                  <c:v>300000.00000000006</c:v>
                </c:pt>
                <c:pt idx="2221">
                  <c:v>297500</c:v>
                </c:pt>
                <c:pt idx="2222">
                  <c:v>393750.00000000006</c:v>
                </c:pt>
                <c:pt idx="2223">
                  <c:v>134999.99999999997</c:v>
                </c:pt>
                <c:pt idx="2224">
                  <c:v>180000</c:v>
                </c:pt>
                <c:pt idx="2225">
                  <c:v>180000</c:v>
                </c:pt>
                <c:pt idx="2226">
                  <c:v>120000</c:v>
                </c:pt>
                <c:pt idx="2227">
                  <c:v>112500.00000000003</c:v>
                </c:pt>
                <c:pt idx="2228">
                  <c:v>180000</c:v>
                </c:pt>
                <c:pt idx="2229">
                  <c:v>149999.99999999997</c:v>
                </c:pt>
                <c:pt idx="2230">
                  <c:v>160000</c:v>
                </c:pt>
                <c:pt idx="2231">
                  <c:v>160000</c:v>
                </c:pt>
                <c:pt idx="2232">
                  <c:v>100000</c:v>
                </c:pt>
                <c:pt idx="2233">
                  <c:v>78750.000000000029</c:v>
                </c:pt>
                <c:pt idx="2234">
                  <c:v>150000</c:v>
                </c:pt>
                <c:pt idx="2235">
                  <c:v>210000</c:v>
                </c:pt>
                <c:pt idx="2236">
                  <c:v>187500</c:v>
                </c:pt>
                <c:pt idx="2237">
                  <c:v>187500</c:v>
                </c:pt>
                <c:pt idx="2238">
                  <c:v>125000</c:v>
                </c:pt>
                <c:pt idx="2239">
                  <c:v>82500.000000000015</c:v>
                </c:pt>
                <c:pt idx="2240">
                  <c:v>175000</c:v>
                </c:pt>
                <c:pt idx="2241">
                  <c:v>262500</c:v>
                </c:pt>
                <c:pt idx="2242">
                  <c:v>178750.00000000003</c:v>
                </c:pt>
                <c:pt idx="2243">
                  <c:v>206250.00000000003</c:v>
                </c:pt>
                <c:pt idx="2244">
                  <c:v>137500</c:v>
                </c:pt>
                <c:pt idx="2245">
                  <c:v>96250.000000000015</c:v>
                </c:pt>
                <c:pt idx="2246">
                  <c:v>245000</c:v>
                </c:pt>
                <c:pt idx="2247">
                  <c:v>275000</c:v>
                </c:pt>
                <c:pt idx="2248">
                  <c:v>220000.00000000003</c:v>
                </c:pt>
                <c:pt idx="2249">
                  <c:v>233750.00000000003</c:v>
                </c:pt>
                <c:pt idx="2250">
                  <c:v>162500</c:v>
                </c:pt>
                <c:pt idx="2251">
                  <c:v>123750.00000000001</c:v>
                </c:pt>
                <c:pt idx="2252">
                  <c:v>280000</c:v>
                </c:pt>
                <c:pt idx="2253">
                  <c:v>337500</c:v>
                </c:pt>
                <c:pt idx="2254">
                  <c:v>288750.00000000006</c:v>
                </c:pt>
                <c:pt idx="2255">
                  <c:v>288750.00000000006</c:v>
                </c:pt>
                <c:pt idx="2256">
                  <c:v>200000</c:v>
                </c:pt>
                <c:pt idx="2257">
                  <c:v>151250.00000000003</c:v>
                </c:pt>
                <c:pt idx="2258">
                  <c:v>402500</c:v>
                </c:pt>
                <c:pt idx="2259">
                  <c:v>362500</c:v>
                </c:pt>
                <c:pt idx="2260">
                  <c:v>316250.00000000006</c:v>
                </c:pt>
                <c:pt idx="2261">
                  <c:v>288750.00000000006</c:v>
                </c:pt>
                <c:pt idx="2262">
                  <c:v>212500</c:v>
                </c:pt>
                <c:pt idx="2263">
                  <c:v>261250.00000000003</c:v>
                </c:pt>
                <c:pt idx="2264">
                  <c:v>332500</c:v>
                </c:pt>
                <c:pt idx="2265">
                  <c:v>371250.00000000006</c:v>
                </c:pt>
                <c:pt idx="2266">
                  <c:v>375000.00000000006</c:v>
                </c:pt>
                <c:pt idx="2267">
                  <c:v>275000.00000000006</c:v>
                </c:pt>
                <c:pt idx="2268">
                  <c:v>247500.00000000003</c:v>
                </c:pt>
                <c:pt idx="2269">
                  <c:v>292500</c:v>
                </c:pt>
                <c:pt idx="2270">
                  <c:v>297500</c:v>
                </c:pt>
                <c:pt idx="2271">
                  <c:v>270000.00000000006</c:v>
                </c:pt>
                <c:pt idx="2272">
                  <c:v>300000.00000000006</c:v>
                </c:pt>
                <c:pt idx="2273">
                  <c:v>202500.00000000006</c:v>
                </c:pt>
                <c:pt idx="2274">
                  <c:v>180000.00000000006</c:v>
                </c:pt>
                <c:pt idx="2275">
                  <c:v>220000.00000000003</c:v>
                </c:pt>
                <c:pt idx="2276">
                  <c:v>270000.00000000006</c:v>
                </c:pt>
                <c:pt idx="2277">
                  <c:v>236250.00000000009</c:v>
                </c:pt>
                <c:pt idx="2278">
                  <c:v>262500.00000000006</c:v>
                </c:pt>
                <c:pt idx="2279">
                  <c:v>157500.00000000006</c:v>
                </c:pt>
                <c:pt idx="2280">
                  <c:v>146250.00000000006</c:v>
                </c:pt>
                <c:pt idx="2281">
                  <c:v>165000.00000000003</c:v>
                </c:pt>
                <c:pt idx="2282">
                  <c:v>245000</c:v>
                </c:pt>
                <c:pt idx="2283">
                  <c:v>288750.00000000006</c:v>
                </c:pt>
                <c:pt idx="2284">
                  <c:v>345000.00000000006</c:v>
                </c:pt>
                <c:pt idx="2285">
                  <c:v>233750.00000000003</c:v>
                </c:pt>
                <c:pt idx="2286">
                  <c:v>220000.00000000003</c:v>
                </c:pt>
                <c:pt idx="2287">
                  <c:v>227500</c:v>
                </c:pt>
                <c:pt idx="2288">
                  <c:v>332500</c:v>
                </c:pt>
                <c:pt idx="2289">
                  <c:v>371250.00000000006</c:v>
                </c:pt>
                <c:pt idx="2290">
                  <c:v>405000.00000000006</c:v>
                </c:pt>
                <c:pt idx="2291">
                  <c:v>261250.00000000003</c:v>
                </c:pt>
                <c:pt idx="2292">
                  <c:v>261250.00000000003</c:v>
                </c:pt>
                <c:pt idx="2293">
                  <c:v>260000</c:v>
                </c:pt>
                <c:pt idx="2294">
                  <c:v>350000</c:v>
                </c:pt>
                <c:pt idx="2295">
                  <c:v>410000</c:v>
                </c:pt>
                <c:pt idx="2296">
                  <c:v>330000</c:v>
                </c:pt>
                <c:pt idx="2297">
                  <c:v>247500.00000000003</c:v>
                </c:pt>
                <c:pt idx="2298">
                  <c:v>236250</c:v>
                </c:pt>
                <c:pt idx="2299">
                  <c:v>362500</c:v>
                </c:pt>
                <c:pt idx="2300">
                  <c:v>330000</c:v>
                </c:pt>
                <c:pt idx="2301">
                  <c:v>430000</c:v>
                </c:pt>
                <c:pt idx="2302">
                  <c:v>290000</c:v>
                </c:pt>
                <c:pt idx="2303">
                  <c:v>232500.00000000003</c:v>
                </c:pt>
                <c:pt idx="2304">
                  <c:v>218750</c:v>
                </c:pt>
                <c:pt idx="2305">
                  <c:v>350000</c:v>
                </c:pt>
                <c:pt idx="2306">
                  <c:v>280000</c:v>
                </c:pt>
                <c:pt idx="2307">
                  <c:v>357000</c:v>
                </c:pt>
                <c:pt idx="2308">
                  <c:v>245000</c:v>
                </c:pt>
                <c:pt idx="2309">
                  <c:v>181250</c:v>
                </c:pt>
                <c:pt idx="2310">
                  <c:v>172499.99999999997</c:v>
                </c:pt>
                <c:pt idx="2311">
                  <c:v>281250.00000000006</c:v>
                </c:pt>
                <c:pt idx="2312">
                  <c:v>253750</c:v>
                </c:pt>
                <c:pt idx="2313">
                  <c:v>341250</c:v>
                </c:pt>
                <c:pt idx="2314">
                  <c:v>236250</c:v>
                </c:pt>
                <c:pt idx="2315">
                  <c:v>168750</c:v>
                </c:pt>
                <c:pt idx="2316">
                  <c:v>179999.99999999997</c:v>
                </c:pt>
                <c:pt idx="2317">
                  <c:v>312500</c:v>
                </c:pt>
                <c:pt idx="2318">
                  <c:v>310000</c:v>
                </c:pt>
                <c:pt idx="2319">
                  <c:v>522500</c:v>
                </c:pt>
                <c:pt idx="2320">
                  <c:v>375000</c:v>
                </c:pt>
                <c:pt idx="2321">
                  <c:v>326250</c:v>
                </c:pt>
                <c:pt idx="2322">
                  <c:v>303750</c:v>
                </c:pt>
                <c:pt idx="2323">
                  <c:v>384999.99999999994</c:v>
                </c:pt>
                <c:pt idx="2324">
                  <c:v>480000</c:v>
                </c:pt>
                <c:pt idx="2325">
                  <c:v>577499.99999999988</c:v>
                </c:pt>
                <c:pt idx="2326">
                  <c:v>400000</c:v>
                </c:pt>
                <c:pt idx="2327">
                  <c:v>387500</c:v>
                </c:pt>
                <c:pt idx="2328">
                  <c:v>375000</c:v>
                </c:pt>
                <c:pt idx="2329">
                  <c:v>487500</c:v>
                </c:pt>
                <c:pt idx="2330">
                  <c:v>647500</c:v>
                </c:pt>
                <c:pt idx="2331">
                  <c:v>747500</c:v>
                </c:pt>
                <c:pt idx="2332">
                  <c:v>540000.00000000012</c:v>
                </c:pt>
                <c:pt idx="2333">
                  <c:v>453750.00000000006</c:v>
                </c:pt>
                <c:pt idx="2334">
                  <c:v>426250.00000000006</c:v>
                </c:pt>
                <c:pt idx="2335">
                  <c:v>520000</c:v>
                </c:pt>
                <c:pt idx="2336">
                  <c:v>682500</c:v>
                </c:pt>
                <c:pt idx="2337">
                  <c:v>731250</c:v>
                </c:pt>
                <c:pt idx="2338">
                  <c:v>540000.00000000012</c:v>
                </c:pt>
                <c:pt idx="2339">
                  <c:v>453750.00000000006</c:v>
                </c:pt>
                <c:pt idx="2340">
                  <c:v>348750</c:v>
                </c:pt>
                <c:pt idx="2341">
                  <c:v>412500.00000000006</c:v>
                </c:pt>
                <c:pt idx="2342">
                  <c:v>555000.00000000012</c:v>
                </c:pt>
                <c:pt idx="2343">
                  <c:v>563750.00000000012</c:v>
                </c:pt>
                <c:pt idx="2344">
                  <c:v>412500.00000000012</c:v>
                </c:pt>
                <c:pt idx="2345">
                  <c:v>290000</c:v>
                </c:pt>
                <c:pt idx="2346">
                  <c:v>280000</c:v>
                </c:pt>
                <c:pt idx="2347">
                  <c:v>350000</c:v>
                </c:pt>
                <c:pt idx="2348">
                  <c:v>440000.00000000006</c:v>
                </c:pt>
                <c:pt idx="2349">
                  <c:v>536250.00000000012</c:v>
                </c:pt>
                <c:pt idx="2350">
                  <c:v>360000.00000000012</c:v>
                </c:pt>
                <c:pt idx="2351">
                  <c:v>303750.00000000012</c:v>
                </c:pt>
                <c:pt idx="2352">
                  <c:v>292500.00000000012</c:v>
                </c:pt>
                <c:pt idx="2353">
                  <c:v>357500.00000000006</c:v>
                </c:pt>
                <c:pt idx="2354">
                  <c:v>465000</c:v>
                </c:pt>
                <c:pt idx="2355">
                  <c:v>508750.00000000006</c:v>
                </c:pt>
                <c:pt idx="2356">
                  <c:v>337500.00000000012</c:v>
                </c:pt>
                <c:pt idx="2357">
                  <c:v>312750.00000000012</c:v>
                </c:pt>
                <c:pt idx="2358">
                  <c:v>412500.00000000012</c:v>
                </c:pt>
                <c:pt idx="2359">
                  <c:v>507500</c:v>
                </c:pt>
                <c:pt idx="2360">
                  <c:v>618750</c:v>
                </c:pt>
                <c:pt idx="2361">
                  <c:v>752500</c:v>
                </c:pt>
                <c:pt idx="2362">
                  <c:v>525000.00000000012</c:v>
                </c:pt>
                <c:pt idx="2363">
                  <c:v>495000.00000000006</c:v>
                </c:pt>
                <c:pt idx="2364">
                  <c:v>465000.00000000006</c:v>
                </c:pt>
                <c:pt idx="2365">
                  <c:v>542500</c:v>
                </c:pt>
                <c:pt idx="2366">
                  <c:v>656250</c:v>
                </c:pt>
                <c:pt idx="2367">
                  <c:v>323750</c:v>
                </c:pt>
                <c:pt idx="2368">
                  <c:v>253750</c:v>
                </c:pt>
                <c:pt idx="2369">
                  <c:v>181250.00000000006</c:v>
                </c:pt>
                <c:pt idx="2370">
                  <c:v>172500</c:v>
                </c:pt>
                <c:pt idx="2371">
                  <c:v>281250</c:v>
                </c:pt>
                <c:pt idx="2372">
                  <c:v>253750</c:v>
                </c:pt>
                <c:pt idx="2373">
                  <c:v>341250</c:v>
                </c:pt>
                <c:pt idx="2374">
                  <c:v>218750</c:v>
                </c:pt>
                <c:pt idx="2375">
                  <c:v>168750.00000000006</c:v>
                </c:pt>
                <c:pt idx="2376">
                  <c:v>157500</c:v>
                </c:pt>
                <c:pt idx="2377">
                  <c:v>270000</c:v>
                </c:pt>
                <c:pt idx="2378">
                  <c:v>210000</c:v>
                </c:pt>
                <c:pt idx="2379">
                  <c:v>276000</c:v>
                </c:pt>
                <c:pt idx="2380">
                  <c:v>180000</c:v>
                </c:pt>
                <c:pt idx="2381">
                  <c:v>125000</c:v>
                </c:pt>
                <c:pt idx="2382">
                  <c:v>118749.99999999997</c:v>
                </c:pt>
                <c:pt idx="2383">
                  <c:v>210000.00000000003</c:v>
                </c:pt>
                <c:pt idx="2384">
                  <c:v>187500</c:v>
                </c:pt>
                <c:pt idx="2385">
                  <c:v>262500</c:v>
                </c:pt>
                <c:pt idx="2386">
                  <c:v>172500</c:v>
                </c:pt>
                <c:pt idx="2387">
                  <c:v>115000</c:v>
                </c:pt>
                <c:pt idx="2388">
                  <c:v>124999.99999999997</c:v>
                </c:pt>
                <c:pt idx="2389">
                  <c:v>236250</c:v>
                </c:pt>
                <c:pt idx="2390">
                  <c:v>236250</c:v>
                </c:pt>
                <c:pt idx="2391">
                  <c:v>425250</c:v>
                </c:pt>
                <c:pt idx="2392">
                  <c:v>292500</c:v>
                </c:pt>
                <c:pt idx="2393">
                  <c:v>250000</c:v>
                </c:pt>
                <c:pt idx="2394">
                  <c:v>230000</c:v>
                </c:pt>
                <c:pt idx="2395">
                  <c:v>299999.99999999994</c:v>
                </c:pt>
                <c:pt idx="2396">
                  <c:v>384999.99999999994</c:v>
                </c:pt>
                <c:pt idx="2397">
                  <c:v>474999.99999999994</c:v>
                </c:pt>
                <c:pt idx="2398">
                  <c:v>315000</c:v>
                </c:pt>
                <c:pt idx="2399">
                  <c:v>337500</c:v>
                </c:pt>
                <c:pt idx="2400">
                  <c:v>325000</c:v>
                </c:pt>
                <c:pt idx="2401">
                  <c:v>422500</c:v>
                </c:pt>
                <c:pt idx="2402">
                  <c:v>577500</c:v>
                </c:pt>
                <c:pt idx="2403">
                  <c:v>682500</c:v>
                </c:pt>
                <c:pt idx="2404">
                  <c:v>480000.00000000006</c:v>
                </c:pt>
                <c:pt idx="2405">
                  <c:v>398750.00000000006</c:v>
                </c:pt>
                <c:pt idx="2406">
                  <c:v>371250.00000000006</c:v>
                </c:pt>
                <c:pt idx="2407">
                  <c:v>455000</c:v>
                </c:pt>
                <c:pt idx="2408">
                  <c:v>612500</c:v>
                </c:pt>
                <c:pt idx="2409">
                  <c:v>666250</c:v>
                </c:pt>
                <c:pt idx="2410">
                  <c:v>480000.00000000006</c:v>
                </c:pt>
                <c:pt idx="2411">
                  <c:v>398750.00000000006</c:v>
                </c:pt>
                <c:pt idx="2412">
                  <c:v>303750</c:v>
                </c:pt>
                <c:pt idx="2413">
                  <c:v>357500.00000000006</c:v>
                </c:pt>
                <c:pt idx="2414">
                  <c:v>495000.00000000006</c:v>
                </c:pt>
                <c:pt idx="2415">
                  <c:v>508750.00000000006</c:v>
                </c:pt>
                <c:pt idx="2416">
                  <c:v>362500.00000000012</c:v>
                </c:pt>
                <c:pt idx="2417">
                  <c:v>187500.00000000003</c:v>
                </c:pt>
                <c:pt idx="2418">
                  <c:v>180000.00000000003</c:v>
                </c:pt>
                <c:pt idx="2419">
                  <c:v>240000</c:v>
                </c:pt>
                <c:pt idx="2420">
                  <c:v>315000.00000000006</c:v>
                </c:pt>
                <c:pt idx="2421">
                  <c:v>393750.00000000006</c:v>
                </c:pt>
                <c:pt idx="2422">
                  <c:v>245000.00000000006</c:v>
                </c:pt>
                <c:pt idx="2423">
                  <c:v>201250.00000000003</c:v>
                </c:pt>
                <c:pt idx="2424">
                  <c:v>192500.00000000003</c:v>
                </c:pt>
                <c:pt idx="2425">
                  <c:v>247500.00000000003</c:v>
                </c:pt>
                <c:pt idx="2426">
                  <c:v>337500</c:v>
                </c:pt>
                <c:pt idx="2427">
                  <c:v>371250.00000000006</c:v>
                </c:pt>
                <c:pt idx="2428">
                  <c:v>227500.00000000006</c:v>
                </c:pt>
                <c:pt idx="2429">
                  <c:v>238000.00000000009</c:v>
                </c:pt>
                <c:pt idx="2430">
                  <c:v>390000.00000000012</c:v>
                </c:pt>
                <c:pt idx="2431">
                  <c:v>468750.00000000012</c:v>
                </c:pt>
                <c:pt idx="2432">
                  <c:v>543750</c:v>
                </c:pt>
                <c:pt idx="2433">
                  <c:v>682500</c:v>
                </c:pt>
                <c:pt idx="2434">
                  <c:v>465000.00000000006</c:v>
                </c:pt>
                <c:pt idx="2435">
                  <c:v>435000.00000000006</c:v>
                </c:pt>
                <c:pt idx="2436">
                  <c:v>405000.00000000006</c:v>
                </c:pt>
                <c:pt idx="2437">
                  <c:v>472500</c:v>
                </c:pt>
                <c:pt idx="2438">
                  <c:v>581250</c:v>
                </c:pt>
                <c:pt idx="2439">
                  <c:v>271250</c:v>
                </c:pt>
                <c:pt idx="2440">
                  <c:v>201250</c:v>
                </c:pt>
                <c:pt idx="2441">
                  <c:v>143750.00000000003</c:v>
                </c:pt>
                <c:pt idx="2442">
                  <c:v>127500</c:v>
                </c:pt>
                <c:pt idx="2443">
                  <c:v>213750</c:v>
                </c:pt>
                <c:pt idx="2444">
                  <c:v>201250</c:v>
                </c:pt>
                <c:pt idx="2445">
                  <c:v>288750</c:v>
                </c:pt>
                <c:pt idx="2446">
                  <c:v>166250</c:v>
                </c:pt>
                <c:pt idx="2447">
                  <c:v>131250.00000000003</c:v>
                </c:pt>
                <c:pt idx="2448">
                  <c:v>112500</c:v>
                </c:pt>
                <c:pt idx="2449">
                  <c:v>202500</c:v>
                </c:pt>
                <c:pt idx="2450">
                  <c:v>165000</c:v>
                </c:pt>
                <c:pt idx="2451">
                  <c:v>231000</c:v>
                </c:pt>
                <c:pt idx="2452">
                  <c:v>135000</c:v>
                </c:pt>
                <c:pt idx="2453">
                  <c:v>95000</c:v>
                </c:pt>
                <c:pt idx="2454">
                  <c:v>81249.999999999971</c:v>
                </c:pt>
                <c:pt idx="2455">
                  <c:v>150000.00000000003</c:v>
                </c:pt>
                <c:pt idx="2456">
                  <c:v>142500</c:v>
                </c:pt>
                <c:pt idx="2457">
                  <c:v>217500</c:v>
                </c:pt>
                <c:pt idx="2458">
                  <c:v>127500</c:v>
                </c:pt>
                <c:pt idx="2459">
                  <c:v>85000</c:v>
                </c:pt>
                <c:pt idx="2460">
                  <c:v>87499.999999999971</c:v>
                </c:pt>
                <c:pt idx="2461">
                  <c:v>168750</c:v>
                </c:pt>
                <c:pt idx="2462">
                  <c:v>183750</c:v>
                </c:pt>
                <c:pt idx="2463">
                  <c:v>357750</c:v>
                </c:pt>
                <c:pt idx="2464">
                  <c:v>225000</c:v>
                </c:pt>
                <c:pt idx="2465">
                  <c:v>190000</c:v>
                </c:pt>
                <c:pt idx="2466">
                  <c:v>170000</c:v>
                </c:pt>
                <c:pt idx="2467">
                  <c:v>224999.99999999997</c:v>
                </c:pt>
                <c:pt idx="2468">
                  <c:v>302499.99999999994</c:v>
                </c:pt>
                <c:pt idx="2469">
                  <c:v>399999.99999999994</c:v>
                </c:pt>
                <c:pt idx="2470">
                  <c:v>247500</c:v>
                </c:pt>
                <c:pt idx="2471">
                  <c:v>262500</c:v>
                </c:pt>
                <c:pt idx="2472">
                  <c:v>250000</c:v>
                </c:pt>
                <c:pt idx="2473">
                  <c:v>325000</c:v>
                </c:pt>
                <c:pt idx="2474">
                  <c:v>472500</c:v>
                </c:pt>
                <c:pt idx="2475">
                  <c:v>585000</c:v>
                </c:pt>
                <c:pt idx="2476">
                  <c:v>390000.00000000006</c:v>
                </c:pt>
                <c:pt idx="2477">
                  <c:v>316250.00000000006</c:v>
                </c:pt>
                <c:pt idx="2478">
                  <c:v>288750.00000000006</c:v>
                </c:pt>
                <c:pt idx="2479">
                  <c:v>357500</c:v>
                </c:pt>
                <c:pt idx="2480">
                  <c:v>507500</c:v>
                </c:pt>
                <c:pt idx="2481">
                  <c:v>568750</c:v>
                </c:pt>
                <c:pt idx="2482">
                  <c:v>390000.00000000006</c:v>
                </c:pt>
                <c:pt idx="2483">
                  <c:v>316250.00000000006</c:v>
                </c:pt>
                <c:pt idx="2484">
                  <c:v>236250</c:v>
                </c:pt>
                <c:pt idx="2485">
                  <c:v>275000.00000000006</c:v>
                </c:pt>
                <c:pt idx="2486">
                  <c:v>405000.00000000006</c:v>
                </c:pt>
                <c:pt idx="2487">
                  <c:v>426250.00000000006</c:v>
                </c:pt>
                <c:pt idx="2488">
                  <c:v>287500.00000000006</c:v>
                </c:pt>
                <c:pt idx="2489">
                  <c:v>118750.00000000003</c:v>
                </c:pt>
                <c:pt idx="2490">
                  <c:v>112500.00000000003</c:v>
                </c:pt>
                <c:pt idx="2491">
                  <c:v>157500</c:v>
                </c:pt>
                <c:pt idx="2492">
                  <c:v>220000.00000000003</c:v>
                </c:pt>
                <c:pt idx="2493">
                  <c:v>290000.00000000006</c:v>
                </c:pt>
                <c:pt idx="2494">
                  <c:v>165000.00000000006</c:v>
                </c:pt>
                <c:pt idx="2495">
                  <c:v>127500.00000000004</c:v>
                </c:pt>
                <c:pt idx="2496">
                  <c:v>120000.00000000004</c:v>
                </c:pt>
                <c:pt idx="2497">
                  <c:v>160000.00000000003</c:v>
                </c:pt>
                <c:pt idx="2498">
                  <c:v>210000</c:v>
                </c:pt>
                <c:pt idx="2499">
                  <c:v>236250.00000000006</c:v>
                </c:pt>
                <c:pt idx="2500">
                  <c:v>125000.00000000006</c:v>
                </c:pt>
                <c:pt idx="2501">
                  <c:v>155750.00000000006</c:v>
                </c:pt>
                <c:pt idx="2502">
                  <c:v>325000.00000000012</c:v>
                </c:pt>
                <c:pt idx="2503">
                  <c:v>380000.00000000006</c:v>
                </c:pt>
                <c:pt idx="2504">
                  <c:v>460000</c:v>
                </c:pt>
                <c:pt idx="2505">
                  <c:v>618750.00000000012</c:v>
                </c:pt>
                <c:pt idx="2506">
                  <c:v>406250.00000000012</c:v>
                </c:pt>
                <c:pt idx="2507">
                  <c:v>373750.00000000006</c:v>
                </c:pt>
                <c:pt idx="2508">
                  <c:v>341250.00000000006</c:v>
                </c:pt>
                <c:pt idx="2509">
                  <c:v>393750.00000000006</c:v>
                </c:pt>
                <c:pt idx="2510">
                  <c:v>500000</c:v>
                </c:pt>
                <c:pt idx="2511">
                  <c:v>200000</c:v>
                </c:pt>
                <c:pt idx="2512">
                  <c:v>120000</c:v>
                </c:pt>
                <c:pt idx="2513">
                  <c:v>90000.000000000015</c:v>
                </c:pt>
                <c:pt idx="2514">
                  <c:v>52500</c:v>
                </c:pt>
                <c:pt idx="2515">
                  <c:v>99999.999999999985</c:v>
                </c:pt>
                <c:pt idx="2516">
                  <c:v>120000</c:v>
                </c:pt>
                <c:pt idx="2517">
                  <c:v>220000</c:v>
                </c:pt>
                <c:pt idx="2518">
                  <c:v>80000</c:v>
                </c:pt>
                <c:pt idx="2519">
                  <c:v>75000.000000000015</c:v>
                </c:pt>
                <c:pt idx="2520">
                  <c:v>43750</c:v>
                </c:pt>
                <c:pt idx="2521">
                  <c:v>99999.999999999985</c:v>
                </c:pt>
                <c:pt idx="2522">
                  <c:v>120000</c:v>
                </c:pt>
                <c:pt idx="2523">
                  <c:v>234000</c:v>
                </c:pt>
                <c:pt idx="2524">
                  <c:v>101250</c:v>
                </c:pt>
                <c:pt idx="2525">
                  <c:v>87500</c:v>
                </c:pt>
                <c:pt idx="2526">
                  <c:v>40000</c:v>
                </c:pt>
                <c:pt idx="2527">
                  <c:v>82499.999999999985</c:v>
                </c:pt>
                <c:pt idx="2528">
                  <c:v>112500</c:v>
                </c:pt>
                <c:pt idx="2529">
                  <c:v>213750</c:v>
                </c:pt>
                <c:pt idx="2530">
                  <c:v>78750</c:v>
                </c:pt>
                <c:pt idx="2531">
                  <c:v>70000</c:v>
                </c:pt>
                <c:pt idx="2532">
                  <c:v>45000</c:v>
                </c:pt>
                <c:pt idx="2533">
                  <c:v>62500</c:v>
                </c:pt>
                <c:pt idx="2534">
                  <c:v>100000</c:v>
                </c:pt>
                <c:pt idx="2535">
                  <c:v>260000</c:v>
                </c:pt>
                <c:pt idx="2536">
                  <c:v>101250.00000000001</c:v>
                </c:pt>
                <c:pt idx="2537">
                  <c:v>80000</c:v>
                </c:pt>
                <c:pt idx="2538">
                  <c:v>50000</c:v>
                </c:pt>
                <c:pt idx="2539">
                  <c:v>75000</c:v>
                </c:pt>
                <c:pt idx="2540">
                  <c:v>151250.00000000003</c:v>
                </c:pt>
                <c:pt idx="2541">
                  <c:v>210000</c:v>
                </c:pt>
                <c:pt idx="2542">
                  <c:v>96250.000000000015</c:v>
                </c:pt>
                <c:pt idx="2543">
                  <c:v>67500.000000000015</c:v>
                </c:pt>
                <c:pt idx="2544">
                  <c:v>60000.000000000007</c:v>
                </c:pt>
                <c:pt idx="2545">
                  <c:v>100000</c:v>
                </c:pt>
                <c:pt idx="2546">
                  <c:v>206250.00000000003</c:v>
                </c:pt>
                <c:pt idx="2547">
                  <c:v>300000</c:v>
                </c:pt>
                <c:pt idx="2548">
                  <c:v>157500.00000000003</c:v>
                </c:pt>
                <c:pt idx="2549">
                  <c:v>110000</c:v>
                </c:pt>
                <c:pt idx="2550">
                  <c:v>90000</c:v>
                </c:pt>
                <c:pt idx="2551">
                  <c:v>125000</c:v>
                </c:pt>
                <c:pt idx="2552">
                  <c:v>233750.00000000003</c:v>
                </c:pt>
                <c:pt idx="2553">
                  <c:v>287500</c:v>
                </c:pt>
                <c:pt idx="2554">
                  <c:v>157500.00000000003</c:v>
                </c:pt>
                <c:pt idx="2555">
                  <c:v>110000</c:v>
                </c:pt>
                <c:pt idx="2556">
                  <c:v>100000</c:v>
                </c:pt>
                <c:pt idx="2557">
                  <c:v>112500</c:v>
                </c:pt>
                <c:pt idx="2558">
                  <c:v>220000.00000000003</c:v>
                </c:pt>
                <c:pt idx="2559">
                  <c:v>262500</c:v>
                </c:pt>
                <c:pt idx="2560">
                  <c:v>146250.00000000003</c:v>
                </c:pt>
                <c:pt idx="2561">
                  <c:v>78750</c:v>
                </c:pt>
                <c:pt idx="2562">
                  <c:v>70000</c:v>
                </c:pt>
                <c:pt idx="2563">
                  <c:v>90000</c:v>
                </c:pt>
                <c:pt idx="2564">
                  <c:v>137500</c:v>
                </c:pt>
                <c:pt idx="2565">
                  <c:v>247499.99999999997</c:v>
                </c:pt>
                <c:pt idx="2566">
                  <c:v>123750</c:v>
                </c:pt>
                <c:pt idx="2567">
                  <c:v>78750</c:v>
                </c:pt>
                <c:pt idx="2568">
                  <c:v>67500</c:v>
                </c:pt>
                <c:pt idx="2569">
                  <c:v>82499.999999999985</c:v>
                </c:pt>
                <c:pt idx="2570">
                  <c:v>151249.99999999997</c:v>
                </c:pt>
                <c:pt idx="2571">
                  <c:v>212500</c:v>
                </c:pt>
                <c:pt idx="2572">
                  <c:v>110000</c:v>
                </c:pt>
                <c:pt idx="2573">
                  <c:v>99000</c:v>
                </c:pt>
                <c:pt idx="2574">
                  <c:v>110000.00000000001</c:v>
                </c:pt>
                <c:pt idx="2575">
                  <c:v>113750</c:v>
                </c:pt>
                <c:pt idx="2576">
                  <c:v>192500</c:v>
                </c:pt>
                <c:pt idx="2577">
                  <c:v>341250</c:v>
                </c:pt>
                <c:pt idx="2578">
                  <c:v>178750.00000000003</c:v>
                </c:pt>
                <c:pt idx="2579">
                  <c:v>151250.00000000003</c:v>
                </c:pt>
                <c:pt idx="2580">
                  <c:v>112500</c:v>
                </c:pt>
                <c:pt idx="2581">
                  <c:v>135000</c:v>
                </c:pt>
                <c:pt idx="2582">
                  <c:v>211249.99999999994</c:v>
                </c:pt>
                <c:pt idx="2583">
                  <c:v>217500.00000000003</c:v>
                </c:pt>
                <c:pt idx="2584">
                  <c:v>157500.00000000003</c:v>
                </c:pt>
                <c:pt idx="2585">
                  <c:v>105000.00000000004</c:v>
                </c:pt>
                <c:pt idx="2586">
                  <c:v>93750</c:v>
                </c:pt>
                <c:pt idx="2587">
                  <c:v>170000</c:v>
                </c:pt>
                <c:pt idx="2588">
                  <c:v>157500.00000000003</c:v>
                </c:pt>
                <c:pt idx="2589">
                  <c:v>232500.00000000003</c:v>
                </c:pt>
                <c:pt idx="2590">
                  <c:v>127500.00000000001</c:v>
                </c:pt>
                <c:pt idx="2591">
                  <c:v>95000.000000000029</c:v>
                </c:pt>
                <c:pt idx="2592">
                  <c:v>81250</c:v>
                </c:pt>
                <c:pt idx="2593">
                  <c:v>160000</c:v>
                </c:pt>
                <c:pt idx="2594">
                  <c:v>125000</c:v>
                </c:pt>
                <c:pt idx="2595">
                  <c:v>180000</c:v>
                </c:pt>
                <c:pt idx="2596">
                  <c:v>100000</c:v>
                </c:pt>
                <c:pt idx="2597">
                  <c:v>63750.000000000007</c:v>
                </c:pt>
                <c:pt idx="2598">
                  <c:v>54999.999999999993</c:v>
                </c:pt>
                <c:pt idx="2599">
                  <c:v>113750.00000000003</c:v>
                </c:pt>
                <c:pt idx="2600">
                  <c:v>106250</c:v>
                </c:pt>
                <c:pt idx="2601">
                  <c:v>168750</c:v>
                </c:pt>
                <c:pt idx="2602">
                  <c:v>93750</c:v>
                </c:pt>
                <c:pt idx="2603">
                  <c:v>56250.000000000007</c:v>
                </c:pt>
                <c:pt idx="2604">
                  <c:v>59999.999999999993</c:v>
                </c:pt>
                <c:pt idx="2605">
                  <c:v>130000</c:v>
                </c:pt>
                <c:pt idx="2606">
                  <c:v>142500.00000000003</c:v>
                </c:pt>
                <c:pt idx="2607">
                  <c:v>298000</c:v>
                </c:pt>
                <c:pt idx="2608">
                  <c:v>180000</c:v>
                </c:pt>
                <c:pt idx="2609">
                  <c:v>148750</c:v>
                </c:pt>
                <c:pt idx="2610">
                  <c:v>131250</c:v>
                </c:pt>
                <c:pt idx="2611">
                  <c:v>179999.99999999997</c:v>
                </c:pt>
                <c:pt idx="2612">
                  <c:v>249999.99999999997</c:v>
                </c:pt>
                <c:pt idx="2613">
                  <c:v>337499.99999999994</c:v>
                </c:pt>
                <c:pt idx="2614">
                  <c:v>200000</c:v>
                </c:pt>
                <c:pt idx="2615">
                  <c:v>213750</c:v>
                </c:pt>
                <c:pt idx="2616">
                  <c:v>202500</c:v>
                </c:pt>
                <c:pt idx="2617">
                  <c:v>270000</c:v>
                </c:pt>
                <c:pt idx="2618">
                  <c:v>406250</c:v>
                </c:pt>
                <c:pt idx="2619">
                  <c:v>510000</c:v>
                </c:pt>
                <c:pt idx="2620">
                  <c:v>330000.00000000006</c:v>
                </c:pt>
                <c:pt idx="2621">
                  <c:v>262500</c:v>
                </c:pt>
                <c:pt idx="2622">
                  <c:v>237500</c:v>
                </c:pt>
                <c:pt idx="2623">
                  <c:v>300000</c:v>
                </c:pt>
                <c:pt idx="2624">
                  <c:v>438750</c:v>
                </c:pt>
                <c:pt idx="2625">
                  <c:v>495000</c:v>
                </c:pt>
                <c:pt idx="2626">
                  <c:v>330000.00000000006</c:v>
                </c:pt>
                <c:pt idx="2627">
                  <c:v>262500</c:v>
                </c:pt>
                <c:pt idx="2628">
                  <c:v>190000</c:v>
                </c:pt>
                <c:pt idx="2629">
                  <c:v>225000</c:v>
                </c:pt>
                <c:pt idx="2630">
                  <c:v>343750.00000000006</c:v>
                </c:pt>
                <c:pt idx="2631">
                  <c:v>362500</c:v>
                </c:pt>
                <c:pt idx="2632">
                  <c:v>236250.00000000009</c:v>
                </c:pt>
                <c:pt idx="2633">
                  <c:v>85000.000000000029</c:v>
                </c:pt>
                <c:pt idx="2634">
                  <c:v>80000.000000000029</c:v>
                </c:pt>
                <c:pt idx="2635">
                  <c:v>120000.00000000001</c:v>
                </c:pt>
                <c:pt idx="2636">
                  <c:v>175000.00000000003</c:v>
                </c:pt>
                <c:pt idx="2637">
                  <c:v>236250.00000000006</c:v>
                </c:pt>
                <c:pt idx="2638">
                  <c:v>125000.00000000006</c:v>
                </c:pt>
                <c:pt idx="2639">
                  <c:v>93750.000000000044</c:v>
                </c:pt>
                <c:pt idx="2640">
                  <c:v>87500.000000000044</c:v>
                </c:pt>
                <c:pt idx="2641">
                  <c:v>122500.00000000003</c:v>
                </c:pt>
                <c:pt idx="2642">
                  <c:v>166250</c:v>
                </c:pt>
                <c:pt idx="2643">
                  <c:v>187500.00000000006</c:v>
                </c:pt>
                <c:pt idx="2644">
                  <c:v>90000.000000000044</c:v>
                </c:pt>
                <c:pt idx="2645">
                  <c:v>118500.00000000006</c:v>
                </c:pt>
                <c:pt idx="2646">
                  <c:v>270000.00000000012</c:v>
                </c:pt>
                <c:pt idx="2647">
                  <c:v>318750.00000000006</c:v>
                </c:pt>
                <c:pt idx="2648">
                  <c:v>393750</c:v>
                </c:pt>
                <c:pt idx="2649">
                  <c:v>542500</c:v>
                </c:pt>
                <c:pt idx="2650">
                  <c:v>345000.00000000006</c:v>
                </c:pt>
                <c:pt idx="2651">
                  <c:v>315000.00000000006</c:v>
                </c:pt>
                <c:pt idx="2652">
                  <c:v>285000.00000000006</c:v>
                </c:pt>
                <c:pt idx="2653">
                  <c:v>332500</c:v>
                </c:pt>
                <c:pt idx="2654">
                  <c:v>431250</c:v>
                </c:pt>
                <c:pt idx="2655">
                  <c:v>162500.00000000006</c:v>
                </c:pt>
                <c:pt idx="2656">
                  <c:v>112500.00000000003</c:v>
                </c:pt>
                <c:pt idx="2657">
                  <c:v>67500.000000000029</c:v>
                </c:pt>
                <c:pt idx="2658">
                  <c:v>60000</c:v>
                </c:pt>
                <c:pt idx="2659">
                  <c:v>122500</c:v>
                </c:pt>
                <c:pt idx="2660">
                  <c:v>112500.00000000003</c:v>
                </c:pt>
                <c:pt idx="2661">
                  <c:v>175000.00000000006</c:v>
                </c:pt>
                <c:pt idx="2662">
                  <c:v>87500.000000000029</c:v>
                </c:pt>
                <c:pt idx="2663">
                  <c:v>60000.000000000029</c:v>
                </c:pt>
                <c:pt idx="2664">
                  <c:v>50000</c:v>
                </c:pt>
                <c:pt idx="2665">
                  <c:v>113750</c:v>
                </c:pt>
                <c:pt idx="2666">
                  <c:v>85000</c:v>
                </c:pt>
                <c:pt idx="2667">
                  <c:v>129000</c:v>
                </c:pt>
                <c:pt idx="2668">
                  <c:v>65000</c:v>
                </c:pt>
                <c:pt idx="2669">
                  <c:v>35000.000000000007</c:v>
                </c:pt>
                <c:pt idx="2670">
                  <c:v>39999.999999999993</c:v>
                </c:pt>
                <c:pt idx="2671">
                  <c:v>87500.000000000015</c:v>
                </c:pt>
                <c:pt idx="2672">
                  <c:v>87500</c:v>
                </c:pt>
                <c:pt idx="2673">
                  <c:v>150000</c:v>
                </c:pt>
                <c:pt idx="2674">
                  <c:v>75000</c:v>
                </c:pt>
                <c:pt idx="2675">
                  <c:v>45000.000000000007</c:v>
                </c:pt>
                <c:pt idx="2676">
                  <c:v>44999.999999999993</c:v>
                </c:pt>
                <c:pt idx="2677">
                  <c:v>100000</c:v>
                </c:pt>
                <c:pt idx="2678">
                  <c:v>120000.00000000001</c:v>
                </c:pt>
                <c:pt idx="2679">
                  <c:v>268000</c:v>
                </c:pt>
                <c:pt idx="2680">
                  <c:v>150000</c:v>
                </c:pt>
                <c:pt idx="2681">
                  <c:v>122500</c:v>
                </c:pt>
                <c:pt idx="2682">
                  <c:v>105000</c:v>
                </c:pt>
                <c:pt idx="2683">
                  <c:v>146249.99999999997</c:v>
                </c:pt>
                <c:pt idx="2684">
                  <c:v>191249.99999999997</c:v>
                </c:pt>
                <c:pt idx="2685">
                  <c:v>270000</c:v>
                </c:pt>
                <c:pt idx="2686">
                  <c:v>148750</c:v>
                </c:pt>
                <c:pt idx="2687">
                  <c:v>160000</c:v>
                </c:pt>
                <c:pt idx="2688">
                  <c:v>150000</c:v>
                </c:pt>
                <c:pt idx="2689">
                  <c:v>206249.99999999997</c:v>
                </c:pt>
                <c:pt idx="2690">
                  <c:v>330000</c:v>
                </c:pt>
                <c:pt idx="2691">
                  <c:v>426249.99999999994</c:v>
                </c:pt>
                <c:pt idx="2692">
                  <c:v>262500</c:v>
                </c:pt>
                <c:pt idx="2693">
                  <c:v>202500</c:v>
                </c:pt>
                <c:pt idx="2694">
                  <c:v>180000</c:v>
                </c:pt>
                <c:pt idx="2695">
                  <c:v>255000</c:v>
                </c:pt>
                <c:pt idx="2696">
                  <c:v>390000</c:v>
                </c:pt>
                <c:pt idx="2697">
                  <c:v>450000</c:v>
                </c:pt>
                <c:pt idx="2698">
                  <c:v>288750.00000000006</c:v>
                </c:pt>
                <c:pt idx="2699">
                  <c:v>225000</c:v>
                </c:pt>
                <c:pt idx="2700">
                  <c:v>160000</c:v>
                </c:pt>
                <c:pt idx="2701">
                  <c:v>187500</c:v>
                </c:pt>
                <c:pt idx="2702">
                  <c:v>302500.00000000006</c:v>
                </c:pt>
                <c:pt idx="2703">
                  <c:v>325000</c:v>
                </c:pt>
                <c:pt idx="2704">
                  <c:v>180000.00000000006</c:v>
                </c:pt>
                <c:pt idx="2705">
                  <c:v>52500.000000000022</c:v>
                </c:pt>
                <c:pt idx="2706">
                  <c:v>48750.000000000022</c:v>
                </c:pt>
                <c:pt idx="2707">
                  <c:v>81250.000000000029</c:v>
                </c:pt>
                <c:pt idx="2708">
                  <c:v>127500.00000000004</c:v>
                </c:pt>
                <c:pt idx="2709">
                  <c:v>180000.00000000006</c:v>
                </c:pt>
                <c:pt idx="2710">
                  <c:v>85000.000000000044</c:v>
                </c:pt>
                <c:pt idx="2711">
                  <c:v>60000.000000000029</c:v>
                </c:pt>
                <c:pt idx="2712">
                  <c:v>55000.000000000029</c:v>
                </c:pt>
                <c:pt idx="2713">
                  <c:v>82500.000000000029</c:v>
                </c:pt>
                <c:pt idx="2714">
                  <c:v>120000.00000000001</c:v>
                </c:pt>
                <c:pt idx="2715">
                  <c:v>137500.00000000006</c:v>
                </c:pt>
                <c:pt idx="2716">
                  <c:v>56250.000000000051</c:v>
                </c:pt>
                <c:pt idx="2717">
                  <c:v>80000.000000000058</c:v>
                </c:pt>
                <c:pt idx="2718">
                  <c:v>206250.00000000006</c:v>
                </c:pt>
                <c:pt idx="2719">
                  <c:v>262500.00000000006</c:v>
                </c:pt>
                <c:pt idx="2720">
                  <c:v>337500</c:v>
                </c:pt>
                <c:pt idx="2721">
                  <c:v>490000</c:v>
                </c:pt>
                <c:pt idx="2722">
                  <c:v>300000.00000000006</c:v>
                </c:pt>
                <c:pt idx="2723">
                  <c:v>270000.00000000006</c:v>
                </c:pt>
                <c:pt idx="2724">
                  <c:v>240000.00000000003</c:v>
                </c:pt>
                <c:pt idx="2725">
                  <c:v>280000</c:v>
                </c:pt>
                <c:pt idx="2726">
                  <c:v>375000</c:v>
                </c:pt>
                <c:pt idx="2727">
                  <c:v>143750.00000000003</c:v>
                </c:pt>
                <c:pt idx="2728">
                  <c:v>93750.000000000029</c:v>
                </c:pt>
                <c:pt idx="2729">
                  <c:v>56250.000000000029</c:v>
                </c:pt>
                <c:pt idx="2730">
                  <c:v>45000</c:v>
                </c:pt>
                <c:pt idx="2731">
                  <c:v>96250</c:v>
                </c:pt>
                <c:pt idx="2732">
                  <c:v>93750.000000000029</c:v>
                </c:pt>
                <c:pt idx="2733">
                  <c:v>156250.00000000006</c:v>
                </c:pt>
                <c:pt idx="2734">
                  <c:v>68750.000000000015</c:v>
                </c:pt>
                <c:pt idx="2735">
                  <c:v>48750.000000000022</c:v>
                </c:pt>
                <c:pt idx="2736">
                  <c:v>35000</c:v>
                </c:pt>
                <c:pt idx="2737">
                  <c:v>87500</c:v>
                </c:pt>
                <c:pt idx="2738">
                  <c:v>70000</c:v>
                </c:pt>
                <c:pt idx="2739">
                  <c:v>114000</c:v>
                </c:pt>
                <c:pt idx="2740">
                  <c:v>50000</c:v>
                </c:pt>
                <c:pt idx="2741">
                  <c:v>27500.000000000004</c:v>
                </c:pt>
                <c:pt idx="2742">
                  <c:v>24999.999999999996</c:v>
                </c:pt>
                <c:pt idx="2743">
                  <c:v>61250.000000000015</c:v>
                </c:pt>
                <c:pt idx="2744">
                  <c:v>68750</c:v>
                </c:pt>
                <c:pt idx="2745">
                  <c:v>131250</c:v>
                </c:pt>
                <c:pt idx="2746">
                  <c:v>56250</c:v>
                </c:pt>
                <c:pt idx="2747">
                  <c:v>33750.000000000007</c:v>
                </c:pt>
                <c:pt idx="2748">
                  <c:v>29999.999999999996</c:v>
                </c:pt>
                <c:pt idx="2749">
                  <c:v>70000</c:v>
                </c:pt>
                <c:pt idx="2750">
                  <c:v>97500.000000000015</c:v>
                </c:pt>
                <c:pt idx="2751">
                  <c:v>238000</c:v>
                </c:pt>
                <c:pt idx="2752">
                  <c:v>120000</c:v>
                </c:pt>
                <c:pt idx="2753">
                  <c:v>96250</c:v>
                </c:pt>
                <c:pt idx="2754">
                  <c:v>78750</c:v>
                </c:pt>
                <c:pt idx="2755">
                  <c:v>112499.99999999999</c:v>
                </c:pt>
                <c:pt idx="2756">
                  <c:v>157499.99999999997</c:v>
                </c:pt>
                <c:pt idx="2757">
                  <c:v>240000</c:v>
                </c:pt>
                <c:pt idx="2758">
                  <c:v>122500</c:v>
                </c:pt>
                <c:pt idx="2759">
                  <c:v>130000</c:v>
                </c:pt>
                <c:pt idx="2760">
                  <c:v>120000</c:v>
                </c:pt>
                <c:pt idx="2761">
                  <c:v>164999.99999999997</c:v>
                </c:pt>
                <c:pt idx="2762">
                  <c:v>285000</c:v>
                </c:pt>
                <c:pt idx="2763">
                  <c:v>384999.99999999994</c:v>
                </c:pt>
                <c:pt idx="2764">
                  <c:v>225000</c:v>
                </c:pt>
                <c:pt idx="2765">
                  <c:v>168750</c:v>
                </c:pt>
                <c:pt idx="2766">
                  <c:v>146250</c:v>
                </c:pt>
                <c:pt idx="2767">
                  <c:v>210000</c:v>
                </c:pt>
                <c:pt idx="2768">
                  <c:v>341250</c:v>
                </c:pt>
                <c:pt idx="2769">
                  <c:v>405000</c:v>
                </c:pt>
                <c:pt idx="2770">
                  <c:v>247500.00000000003</c:v>
                </c:pt>
                <c:pt idx="2771">
                  <c:v>187500</c:v>
                </c:pt>
                <c:pt idx="2772">
                  <c:v>130000</c:v>
                </c:pt>
                <c:pt idx="2773">
                  <c:v>150000</c:v>
                </c:pt>
                <c:pt idx="2774">
                  <c:v>261250.00000000003</c:v>
                </c:pt>
                <c:pt idx="2775">
                  <c:v>287500</c:v>
                </c:pt>
                <c:pt idx="2776">
                  <c:v>150000.00000000006</c:v>
                </c:pt>
                <c:pt idx="2777">
                  <c:v>41250.000000000022</c:v>
                </c:pt>
                <c:pt idx="2778">
                  <c:v>37500.000000000015</c:v>
                </c:pt>
                <c:pt idx="2779">
                  <c:v>62500.000000000015</c:v>
                </c:pt>
                <c:pt idx="2780">
                  <c:v>105000.00000000004</c:v>
                </c:pt>
                <c:pt idx="2781">
                  <c:v>157500.00000000006</c:v>
                </c:pt>
                <c:pt idx="2782">
                  <c:v>70000.000000000044</c:v>
                </c:pt>
                <c:pt idx="2783">
                  <c:v>45000.000000000022</c:v>
                </c:pt>
                <c:pt idx="2784">
                  <c:v>40000.000000000022</c:v>
                </c:pt>
                <c:pt idx="2785">
                  <c:v>60000.000000000022</c:v>
                </c:pt>
                <c:pt idx="2786">
                  <c:v>97500.000000000015</c:v>
                </c:pt>
                <c:pt idx="2787">
                  <c:v>118750.00000000004</c:v>
                </c:pt>
                <c:pt idx="2788">
                  <c:v>45000.000000000044</c:v>
                </c:pt>
                <c:pt idx="2789">
                  <c:v>61250.000000000044</c:v>
                </c:pt>
                <c:pt idx="2790">
                  <c:v>165000.00000000003</c:v>
                </c:pt>
                <c:pt idx="2791">
                  <c:v>206250.00000000003</c:v>
                </c:pt>
                <c:pt idx="2792">
                  <c:v>281250</c:v>
                </c:pt>
                <c:pt idx="2793">
                  <c:v>437500</c:v>
                </c:pt>
                <c:pt idx="2794">
                  <c:v>255000.00000000003</c:v>
                </c:pt>
                <c:pt idx="2795">
                  <c:v>225000.00000000003</c:v>
                </c:pt>
                <c:pt idx="2796">
                  <c:v>195000.00000000003</c:v>
                </c:pt>
                <c:pt idx="2797">
                  <c:v>227500</c:v>
                </c:pt>
                <c:pt idx="2798">
                  <c:v>318750</c:v>
                </c:pt>
                <c:pt idx="2799">
                  <c:v>137500.00000000003</c:v>
                </c:pt>
                <c:pt idx="2800">
                  <c:v>87500.000000000029</c:v>
                </c:pt>
                <c:pt idx="2801">
                  <c:v>52500.000000000022</c:v>
                </c:pt>
                <c:pt idx="2802">
                  <c:v>40000</c:v>
                </c:pt>
                <c:pt idx="2803">
                  <c:v>87500</c:v>
                </c:pt>
                <c:pt idx="2804">
                  <c:v>87500.000000000029</c:v>
                </c:pt>
                <c:pt idx="2805">
                  <c:v>150000.00000000003</c:v>
                </c:pt>
                <c:pt idx="2806">
                  <c:v>62500.000000000015</c:v>
                </c:pt>
                <c:pt idx="2807">
                  <c:v>45000.000000000022</c:v>
                </c:pt>
                <c:pt idx="2808">
                  <c:v>30000</c:v>
                </c:pt>
                <c:pt idx="2809">
                  <c:v>78750</c:v>
                </c:pt>
                <c:pt idx="2810">
                  <c:v>65000</c:v>
                </c:pt>
                <c:pt idx="2811">
                  <c:v>109000</c:v>
                </c:pt>
                <c:pt idx="2812">
                  <c:v>45000</c:v>
                </c:pt>
                <c:pt idx="2813">
                  <c:v>25000.000000000004</c:v>
                </c:pt>
                <c:pt idx="2814">
                  <c:v>19999.999999999996</c:v>
                </c:pt>
                <c:pt idx="2815">
                  <c:v>52500.000000000007</c:v>
                </c:pt>
                <c:pt idx="2816">
                  <c:v>62500</c:v>
                </c:pt>
                <c:pt idx="2817">
                  <c:v>125000</c:v>
                </c:pt>
                <c:pt idx="2818">
                  <c:v>50000</c:v>
                </c:pt>
                <c:pt idx="2819">
                  <c:v>30000.000000000004</c:v>
                </c:pt>
                <c:pt idx="2820">
                  <c:v>24999.999999999996</c:v>
                </c:pt>
                <c:pt idx="2821">
                  <c:v>60000</c:v>
                </c:pt>
                <c:pt idx="2822">
                  <c:v>90000.000000000015</c:v>
                </c:pt>
                <c:pt idx="2823">
                  <c:v>228000</c:v>
                </c:pt>
                <c:pt idx="2824">
                  <c:v>110000</c:v>
                </c:pt>
                <c:pt idx="2825">
                  <c:v>87500</c:v>
                </c:pt>
                <c:pt idx="2826">
                  <c:v>70000</c:v>
                </c:pt>
                <c:pt idx="2827">
                  <c:v>101249.99999999999</c:v>
                </c:pt>
                <c:pt idx="2828">
                  <c:v>146249.99999999997</c:v>
                </c:pt>
                <c:pt idx="2829">
                  <c:v>230000</c:v>
                </c:pt>
                <c:pt idx="2830">
                  <c:v>113750</c:v>
                </c:pt>
                <c:pt idx="2831">
                  <c:v>120000</c:v>
                </c:pt>
                <c:pt idx="2832">
                  <c:v>110000</c:v>
                </c:pt>
                <c:pt idx="2833">
                  <c:v>151249.99999999997</c:v>
                </c:pt>
                <c:pt idx="2834">
                  <c:v>270000</c:v>
                </c:pt>
                <c:pt idx="2835">
                  <c:v>371249.99999999994</c:v>
                </c:pt>
                <c:pt idx="2836">
                  <c:v>212500</c:v>
                </c:pt>
                <c:pt idx="2837">
                  <c:v>157500</c:v>
                </c:pt>
                <c:pt idx="2838">
                  <c:v>135000</c:v>
                </c:pt>
                <c:pt idx="2839">
                  <c:v>195000</c:v>
                </c:pt>
                <c:pt idx="2840">
                  <c:v>325000</c:v>
                </c:pt>
                <c:pt idx="2841">
                  <c:v>390000</c:v>
                </c:pt>
                <c:pt idx="2842">
                  <c:v>233750.00000000003</c:v>
                </c:pt>
                <c:pt idx="2843">
                  <c:v>175000</c:v>
                </c:pt>
                <c:pt idx="2844">
                  <c:v>120000</c:v>
                </c:pt>
                <c:pt idx="2845">
                  <c:v>137500</c:v>
                </c:pt>
                <c:pt idx="2846">
                  <c:v>247500.00000000003</c:v>
                </c:pt>
                <c:pt idx="2847">
                  <c:v>275000</c:v>
                </c:pt>
                <c:pt idx="2848">
                  <c:v>140000.00000000006</c:v>
                </c:pt>
                <c:pt idx="2849">
                  <c:v>37500.000000000015</c:v>
                </c:pt>
                <c:pt idx="2850">
                  <c:v>33750.000000000015</c:v>
                </c:pt>
                <c:pt idx="2851">
                  <c:v>56250.000000000015</c:v>
                </c:pt>
                <c:pt idx="2852">
                  <c:v>97500.000000000029</c:v>
                </c:pt>
                <c:pt idx="2853">
                  <c:v>150000.00000000006</c:v>
                </c:pt>
                <c:pt idx="2854">
                  <c:v>65000.000000000036</c:v>
                </c:pt>
                <c:pt idx="2855">
                  <c:v>40000.000000000022</c:v>
                </c:pt>
                <c:pt idx="2856">
                  <c:v>35000.000000000022</c:v>
                </c:pt>
                <c:pt idx="2857">
                  <c:v>52500.000000000022</c:v>
                </c:pt>
                <c:pt idx="2858">
                  <c:v>90000.000000000015</c:v>
                </c:pt>
                <c:pt idx="2859">
                  <c:v>112500.00000000004</c:v>
                </c:pt>
                <c:pt idx="2860">
                  <c:v>41250.000000000036</c:v>
                </c:pt>
                <c:pt idx="2861">
                  <c:v>55000.000000000036</c:v>
                </c:pt>
                <c:pt idx="2862">
                  <c:v>151250.00000000003</c:v>
                </c:pt>
                <c:pt idx="2863">
                  <c:v>187500.00000000003</c:v>
                </c:pt>
                <c:pt idx="2864">
                  <c:v>262500</c:v>
                </c:pt>
                <c:pt idx="2865">
                  <c:v>420000</c:v>
                </c:pt>
                <c:pt idx="2866">
                  <c:v>240000.00000000003</c:v>
                </c:pt>
                <c:pt idx="2867">
                  <c:v>210000.00000000003</c:v>
                </c:pt>
                <c:pt idx="2868">
                  <c:v>180000.00000000003</c:v>
                </c:pt>
                <c:pt idx="2869">
                  <c:v>210000</c:v>
                </c:pt>
                <c:pt idx="2870">
                  <c:v>300000</c:v>
                </c:pt>
                <c:pt idx="2871">
                  <c:v>190000</c:v>
                </c:pt>
                <c:pt idx="2872">
                  <c:v>110000</c:v>
                </c:pt>
                <c:pt idx="2873">
                  <c:v>82500.000000000015</c:v>
                </c:pt>
                <c:pt idx="2874">
                  <c:v>43750</c:v>
                </c:pt>
                <c:pt idx="2875">
                  <c:v>87499.999999999985</c:v>
                </c:pt>
                <c:pt idx="2876">
                  <c:v>110000</c:v>
                </c:pt>
                <c:pt idx="2877">
                  <c:v>210000</c:v>
                </c:pt>
                <c:pt idx="2878">
                  <c:v>70000</c:v>
                </c:pt>
                <c:pt idx="2879">
                  <c:v>67500.000000000015</c:v>
                </c:pt>
                <c:pt idx="2880">
                  <c:v>35000</c:v>
                </c:pt>
                <c:pt idx="2881">
                  <c:v>87499.999999999985</c:v>
                </c:pt>
                <c:pt idx="2882">
                  <c:v>96250</c:v>
                </c:pt>
                <c:pt idx="2883">
                  <c:v>198000</c:v>
                </c:pt>
                <c:pt idx="2884">
                  <c:v>80000</c:v>
                </c:pt>
                <c:pt idx="2885">
                  <c:v>67500.000000000015</c:v>
                </c:pt>
                <c:pt idx="2886">
                  <c:v>26250</c:v>
                </c:pt>
                <c:pt idx="2887">
                  <c:v>62500</c:v>
                </c:pt>
                <c:pt idx="2888">
                  <c:v>90000</c:v>
                </c:pt>
                <c:pt idx="2889">
                  <c:v>180000</c:v>
                </c:pt>
                <c:pt idx="2890">
                  <c:v>60000</c:v>
                </c:pt>
                <c:pt idx="2891">
                  <c:v>45000.000000000007</c:v>
                </c:pt>
                <c:pt idx="2892">
                  <c:v>26250</c:v>
                </c:pt>
                <c:pt idx="2893">
                  <c:v>60000</c:v>
                </c:pt>
                <c:pt idx="2894">
                  <c:v>112500</c:v>
                </c:pt>
                <c:pt idx="2895">
                  <c:v>297000</c:v>
                </c:pt>
                <c:pt idx="2896">
                  <c:v>100000</c:v>
                </c:pt>
                <c:pt idx="2897">
                  <c:v>78750</c:v>
                </c:pt>
                <c:pt idx="2898">
                  <c:v>45000</c:v>
                </c:pt>
                <c:pt idx="2899">
                  <c:v>68749.999999999985</c:v>
                </c:pt>
                <c:pt idx="2900">
                  <c:v>150000</c:v>
                </c:pt>
                <c:pt idx="2901">
                  <c:v>225000</c:v>
                </c:pt>
                <c:pt idx="2902">
                  <c:v>100000.00000000001</c:v>
                </c:pt>
                <c:pt idx="2903">
                  <c:v>70000</c:v>
                </c:pt>
                <c:pt idx="2904">
                  <c:v>61250</c:v>
                </c:pt>
                <c:pt idx="2905">
                  <c:v>78750</c:v>
                </c:pt>
                <c:pt idx="2906">
                  <c:v>178750.00000000003</c:v>
                </c:pt>
                <c:pt idx="2907">
                  <c:v>275000</c:v>
                </c:pt>
                <c:pt idx="2908">
                  <c:v>135000.00000000003</c:v>
                </c:pt>
                <c:pt idx="2909">
                  <c:v>90000</c:v>
                </c:pt>
                <c:pt idx="2910">
                  <c:v>70000</c:v>
                </c:pt>
                <c:pt idx="2911">
                  <c:v>100000</c:v>
                </c:pt>
                <c:pt idx="2912">
                  <c:v>206250.00000000003</c:v>
                </c:pt>
                <c:pt idx="2913">
                  <c:v>262500</c:v>
                </c:pt>
                <c:pt idx="2914">
                  <c:v>135000.00000000003</c:v>
                </c:pt>
                <c:pt idx="2915">
                  <c:v>90000</c:v>
                </c:pt>
                <c:pt idx="2916">
                  <c:v>80000</c:v>
                </c:pt>
                <c:pt idx="2917">
                  <c:v>87500</c:v>
                </c:pt>
                <c:pt idx="2918">
                  <c:v>192500.00000000003</c:v>
                </c:pt>
                <c:pt idx="2919">
                  <c:v>213750</c:v>
                </c:pt>
                <c:pt idx="2920">
                  <c:v>110000.00000000001</c:v>
                </c:pt>
                <c:pt idx="2921">
                  <c:v>61250</c:v>
                </c:pt>
                <c:pt idx="2922">
                  <c:v>52500</c:v>
                </c:pt>
                <c:pt idx="2923">
                  <c:v>67500</c:v>
                </c:pt>
                <c:pt idx="2924">
                  <c:v>112500</c:v>
                </c:pt>
                <c:pt idx="2925">
                  <c:v>219999.99999999997</c:v>
                </c:pt>
                <c:pt idx="2926">
                  <c:v>112500</c:v>
                </c:pt>
                <c:pt idx="2927">
                  <c:v>67500</c:v>
                </c:pt>
                <c:pt idx="2928">
                  <c:v>56250</c:v>
                </c:pt>
                <c:pt idx="2929">
                  <c:v>68749.999999999985</c:v>
                </c:pt>
                <c:pt idx="2930">
                  <c:v>149999.99999999997</c:v>
                </c:pt>
                <c:pt idx="2931">
                  <c:v>219999.99999999997</c:v>
                </c:pt>
                <c:pt idx="2932">
                  <c:v>112500</c:v>
                </c:pt>
                <c:pt idx="2933">
                  <c:v>87750</c:v>
                </c:pt>
                <c:pt idx="2934">
                  <c:v>78750</c:v>
                </c:pt>
                <c:pt idx="2935">
                  <c:v>90000</c:v>
                </c:pt>
                <c:pt idx="2936">
                  <c:v>162499.99999999997</c:v>
                </c:pt>
                <c:pt idx="2937">
                  <c:v>300000</c:v>
                </c:pt>
                <c:pt idx="2938">
                  <c:v>150000</c:v>
                </c:pt>
                <c:pt idx="2939">
                  <c:v>125000</c:v>
                </c:pt>
                <c:pt idx="2940">
                  <c:v>100000</c:v>
                </c:pt>
                <c:pt idx="2941">
                  <c:v>120000</c:v>
                </c:pt>
                <c:pt idx="2942">
                  <c:v>194999.99999999997</c:v>
                </c:pt>
                <c:pt idx="2943">
                  <c:v>166250</c:v>
                </c:pt>
                <c:pt idx="2944">
                  <c:v>96250</c:v>
                </c:pt>
                <c:pt idx="2945">
                  <c:v>68750.000000000015</c:v>
                </c:pt>
                <c:pt idx="2946">
                  <c:v>37500.000000000007</c:v>
                </c:pt>
                <c:pt idx="2947">
                  <c:v>78749.999999999985</c:v>
                </c:pt>
                <c:pt idx="2948">
                  <c:v>96250</c:v>
                </c:pt>
                <c:pt idx="2949">
                  <c:v>183750</c:v>
                </c:pt>
                <c:pt idx="2950">
                  <c:v>61250</c:v>
                </c:pt>
                <c:pt idx="2951">
                  <c:v>56250.000000000015</c:v>
                </c:pt>
                <c:pt idx="2952">
                  <c:v>30000.000000000004</c:v>
                </c:pt>
                <c:pt idx="2953">
                  <c:v>78749.999999999985</c:v>
                </c:pt>
                <c:pt idx="2954">
                  <c:v>68749.999999999985</c:v>
                </c:pt>
                <c:pt idx="2955">
                  <c:v>148500.00000000003</c:v>
                </c:pt>
                <c:pt idx="2956">
                  <c:v>60000.000000000007</c:v>
                </c:pt>
                <c:pt idx="2957">
                  <c:v>45000.000000000007</c:v>
                </c:pt>
                <c:pt idx="2958">
                  <c:v>18749.999999999996</c:v>
                </c:pt>
                <c:pt idx="2959">
                  <c:v>50000</c:v>
                </c:pt>
                <c:pt idx="2960">
                  <c:v>67500.000000000015</c:v>
                </c:pt>
                <c:pt idx="2961">
                  <c:v>135000.00000000003</c:v>
                </c:pt>
                <c:pt idx="2962">
                  <c:v>45000.000000000007</c:v>
                </c:pt>
                <c:pt idx="2963">
                  <c:v>30000.000000000004</c:v>
                </c:pt>
                <c:pt idx="2964">
                  <c:v>18749.999999999996</c:v>
                </c:pt>
                <c:pt idx="2965">
                  <c:v>60000</c:v>
                </c:pt>
                <c:pt idx="2966">
                  <c:v>112500</c:v>
                </c:pt>
                <c:pt idx="2967">
                  <c:v>297000</c:v>
                </c:pt>
                <c:pt idx="2968">
                  <c:v>90000</c:v>
                </c:pt>
                <c:pt idx="2969">
                  <c:v>70000</c:v>
                </c:pt>
                <c:pt idx="2970">
                  <c:v>40000</c:v>
                </c:pt>
                <c:pt idx="2971">
                  <c:v>62499.999999999993</c:v>
                </c:pt>
                <c:pt idx="2972">
                  <c:v>137499.99999999997</c:v>
                </c:pt>
                <c:pt idx="2973">
                  <c:v>200000</c:v>
                </c:pt>
                <c:pt idx="2974">
                  <c:v>87500.000000000015</c:v>
                </c:pt>
                <c:pt idx="2975">
                  <c:v>60000.000000000007</c:v>
                </c:pt>
                <c:pt idx="2976">
                  <c:v>52500.000000000007</c:v>
                </c:pt>
                <c:pt idx="2977">
                  <c:v>70000</c:v>
                </c:pt>
                <c:pt idx="2978">
                  <c:v>178750.00000000003</c:v>
                </c:pt>
                <c:pt idx="2979">
                  <c:v>275000</c:v>
                </c:pt>
                <c:pt idx="2980">
                  <c:v>135000.00000000003</c:v>
                </c:pt>
                <c:pt idx="2981">
                  <c:v>90000</c:v>
                </c:pt>
                <c:pt idx="2982">
                  <c:v>70000</c:v>
                </c:pt>
                <c:pt idx="2983">
                  <c:v>100000</c:v>
                </c:pt>
                <c:pt idx="2984">
                  <c:v>206250.00000000003</c:v>
                </c:pt>
                <c:pt idx="2985">
                  <c:v>262500</c:v>
                </c:pt>
                <c:pt idx="2986">
                  <c:v>135000.00000000003</c:v>
                </c:pt>
                <c:pt idx="2987">
                  <c:v>90000</c:v>
                </c:pt>
                <c:pt idx="2988">
                  <c:v>80000</c:v>
                </c:pt>
                <c:pt idx="2989">
                  <c:v>87500</c:v>
                </c:pt>
                <c:pt idx="2990">
                  <c:v>192500.00000000003</c:v>
                </c:pt>
                <c:pt idx="2991">
                  <c:v>190000</c:v>
                </c:pt>
                <c:pt idx="2992">
                  <c:v>96250.000000000015</c:v>
                </c:pt>
                <c:pt idx="2993">
                  <c:v>52500.000000000007</c:v>
                </c:pt>
                <c:pt idx="2994">
                  <c:v>45000.000000000007</c:v>
                </c:pt>
                <c:pt idx="2995">
                  <c:v>60000</c:v>
                </c:pt>
                <c:pt idx="2996">
                  <c:v>101250</c:v>
                </c:pt>
                <c:pt idx="2997">
                  <c:v>199999.99999999997</c:v>
                </c:pt>
                <c:pt idx="2998">
                  <c:v>100000</c:v>
                </c:pt>
                <c:pt idx="2999">
                  <c:v>60000</c:v>
                </c:pt>
                <c:pt idx="3000">
                  <c:v>50000</c:v>
                </c:pt>
                <c:pt idx="3001">
                  <c:v>62499.999999999993</c:v>
                </c:pt>
                <c:pt idx="3002">
                  <c:v>137499.99999999997</c:v>
                </c:pt>
                <c:pt idx="3003">
                  <c:v>199999.99999999997</c:v>
                </c:pt>
                <c:pt idx="3004">
                  <c:v>100000</c:v>
                </c:pt>
                <c:pt idx="3005">
                  <c:v>78000</c:v>
                </c:pt>
                <c:pt idx="3006">
                  <c:v>70000</c:v>
                </c:pt>
                <c:pt idx="3007">
                  <c:v>90000</c:v>
                </c:pt>
                <c:pt idx="3008">
                  <c:v>162499.99999999997</c:v>
                </c:pt>
                <c:pt idx="3009">
                  <c:v>300000</c:v>
                </c:pt>
                <c:pt idx="3010">
                  <c:v>150000</c:v>
                </c:pt>
                <c:pt idx="3011">
                  <c:v>125000</c:v>
                </c:pt>
                <c:pt idx="3012">
                  <c:v>100000</c:v>
                </c:pt>
                <c:pt idx="3013">
                  <c:v>120000</c:v>
                </c:pt>
                <c:pt idx="3014">
                  <c:v>194999.99999999997</c:v>
                </c:pt>
                <c:pt idx="3015">
                  <c:v>135000.00000000003</c:v>
                </c:pt>
                <c:pt idx="3016">
                  <c:v>75000.000000000015</c:v>
                </c:pt>
                <c:pt idx="3017">
                  <c:v>50000.000000000015</c:v>
                </c:pt>
                <c:pt idx="3018">
                  <c:v>25000.000000000007</c:v>
                </c:pt>
                <c:pt idx="3019">
                  <c:v>60000</c:v>
                </c:pt>
                <c:pt idx="3020">
                  <c:v>75000.000000000015</c:v>
                </c:pt>
                <c:pt idx="3021">
                  <c:v>150000.00000000003</c:v>
                </c:pt>
                <c:pt idx="3022">
                  <c:v>45000.000000000007</c:v>
                </c:pt>
                <c:pt idx="3023">
                  <c:v>40000.000000000015</c:v>
                </c:pt>
                <c:pt idx="3024">
                  <c:v>18750.000000000004</c:v>
                </c:pt>
                <c:pt idx="3025">
                  <c:v>60000</c:v>
                </c:pt>
                <c:pt idx="3026">
                  <c:v>37499.999999999993</c:v>
                </c:pt>
                <c:pt idx="3027">
                  <c:v>94000.000000000015</c:v>
                </c:pt>
                <c:pt idx="3028">
                  <c:v>35000.000000000007</c:v>
                </c:pt>
                <c:pt idx="3029">
                  <c:v>22500.000000000007</c:v>
                </c:pt>
                <c:pt idx="3030">
                  <c:v>14999.999999999996</c:v>
                </c:pt>
                <c:pt idx="3031">
                  <c:v>45000.000000000007</c:v>
                </c:pt>
                <c:pt idx="3032">
                  <c:v>50000.000000000007</c:v>
                </c:pt>
                <c:pt idx="3033">
                  <c:v>95000.000000000015</c:v>
                </c:pt>
                <c:pt idx="3034">
                  <c:v>35000.000000000007</c:v>
                </c:pt>
                <c:pt idx="3035">
                  <c:v>17500.000000000007</c:v>
                </c:pt>
                <c:pt idx="3036">
                  <c:v>14999.999999999996</c:v>
                </c:pt>
                <c:pt idx="3037">
                  <c:v>75000</c:v>
                </c:pt>
                <c:pt idx="3038">
                  <c:v>125000</c:v>
                </c:pt>
                <c:pt idx="3039">
                  <c:v>312000</c:v>
                </c:pt>
                <c:pt idx="3040">
                  <c:v>90000</c:v>
                </c:pt>
                <c:pt idx="3041">
                  <c:v>70000</c:v>
                </c:pt>
                <c:pt idx="3042">
                  <c:v>43750</c:v>
                </c:pt>
                <c:pt idx="3043">
                  <c:v>67499.999999999985</c:v>
                </c:pt>
                <c:pt idx="3044">
                  <c:v>137499.99999999997</c:v>
                </c:pt>
                <c:pt idx="3045">
                  <c:v>183750</c:v>
                </c:pt>
                <c:pt idx="3046">
                  <c:v>82500.000000000029</c:v>
                </c:pt>
                <c:pt idx="3047">
                  <c:v>50000.000000000015</c:v>
                </c:pt>
                <c:pt idx="3048">
                  <c:v>43750.000000000015</c:v>
                </c:pt>
                <c:pt idx="3049">
                  <c:v>61250</c:v>
                </c:pt>
                <c:pt idx="3050">
                  <c:v>178750.00000000003</c:v>
                </c:pt>
                <c:pt idx="3051">
                  <c:v>275000</c:v>
                </c:pt>
                <c:pt idx="3052">
                  <c:v>135000.00000000003</c:v>
                </c:pt>
                <c:pt idx="3053">
                  <c:v>90000</c:v>
                </c:pt>
                <c:pt idx="3054">
                  <c:v>70000</c:v>
                </c:pt>
                <c:pt idx="3055">
                  <c:v>100000</c:v>
                </c:pt>
                <c:pt idx="3056">
                  <c:v>206250.00000000003</c:v>
                </c:pt>
                <c:pt idx="3057">
                  <c:v>262500</c:v>
                </c:pt>
                <c:pt idx="3058">
                  <c:v>135000.00000000003</c:v>
                </c:pt>
                <c:pt idx="3059">
                  <c:v>90000</c:v>
                </c:pt>
                <c:pt idx="3060">
                  <c:v>80000</c:v>
                </c:pt>
                <c:pt idx="3061">
                  <c:v>87500</c:v>
                </c:pt>
                <c:pt idx="3062">
                  <c:v>192500.00000000003</c:v>
                </c:pt>
                <c:pt idx="3063">
                  <c:v>166250</c:v>
                </c:pt>
                <c:pt idx="3064">
                  <c:v>82500.000000000029</c:v>
                </c:pt>
                <c:pt idx="3065">
                  <c:v>43750.000000000015</c:v>
                </c:pt>
                <c:pt idx="3066">
                  <c:v>37500.000000000007</c:v>
                </c:pt>
                <c:pt idx="3067">
                  <c:v>52500</c:v>
                </c:pt>
                <c:pt idx="3068">
                  <c:v>90000</c:v>
                </c:pt>
                <c:pt idx="3069">
                  <c:v>179999.99999999997</c:v>
                </c:pt>
                <c:pt idx="3070">
                  <c:v>87500</c:v>
                </c:pt>
                <c:pt idx="3071">
                  <c:v>52500</c:v>
                </c:pt>
                <c:pt idx="3072">
                  <c:v>43750</c:v>
                </c:pt>
                <c:pt idx="3073">
                  <c:v>56249.999999999993</c:v>
                </c:pt>
                <c:pt idx="3074">
                  <c:v>124999.99999999997</c:v>
                </c:pt>
                <c:pt idx="3075">
                  <c:v>179999.99999999997</c:v>
                </c:pt>
                <c:pt idx="3076">
                  <c:v>96250</c:v>
                </c:pt>
                <c:pt idx="3077">
                  <c:v>77000</c:v>
                </c:pt>
                <c:pt idx="3078">
                  <c:v>70000</c:v>
                </c:pt>
                <c:pt idx="3079">
                  <c:v>105000</c:v>
                </c:pt>
                <c:pt idx="3080">
                  <c:v>178749.99999999997</c:v>
                </c:pt>
                <c:pt idx="3081">
                  <c:v>315000</c:v>
                </c:pt>
                <c:pt idx="3082">
                  <c:v>162500</c:v>
                </c:pt>
                <c:pt idx="3083">
                  <c:v>137500</c:v>
                </c:pt>
                <c:pt idx="3084">
                  <c:v>112500</c:v>
                </c:pt>
                <c:pt idx="3085">
                  <c:v>135000</c:v>
                </c:pt>
                <c:pt idx="3086">
                  <c:v>211249.99999999994</c:v>
                </c:pt>
                <c:pt idx="3087">
                  <c:v>135000.00000000003</c:v>
                </c:pt>
                <c:pt idx="3088">
                  <c:v>75000.000000000015</c:v>
                </c:pt>
                <c:pt idx="3089">
                  <c:v>50000.000000000015</c:v>
                </c:pt>
                <c:pt idx="3090">
                  <c:v>25000.000000000007</c:v>
                </c:pt>
                <c:pt idx="3091">
                  <c:v>60000</c:v>
                </c:pt>
                <c:pt idx="3092">
                  <c:v>75000.000000000015</c:v>
                </c:pt>
                <c:pt idx="3093">
                  <c:v>150000.00000000003</c:v>
                </c:pt>
                <c:pt idx="3094">
                  <c:v>45000.000000000007</c:v>
                </c:pt>
                <c:pt idx="3095">
                  <c:v>40000.000000000015</c:v>
                </c:pt>
                <c:pt idx="3096">
                  <c:v>18750.000000000004</c:v>
                </c:pt>
                <c:pt idx="3097">
                  <c:v>60000</c:v>
                </c:pt>
                <c:pt idx="3098">
                  <c:v>37499.999999999993</c:v>
                </c:pt>
                <c:pt idx="3099">
                  <c:v>94000.000000000015</c:v>
                </c:pt>
                <c:pt idx="3100">
                  <c:v>35000.000000000007</c:v>
                </c:pt>
                <c:pt idx="3101">
                  <c:v>22500.000000000007</c:v>
                </c:pt>
                <c:pt idx="3102">
                  <c:v>11249.999999999998</c:v>
                </c:pt>
                <c:pt idx="3103">
                  <c:v>37500.000000000007</c:v>
                </c:pt>
                <c:pt idx="3104">
                  <c:v>45000.000000000007</c:v>
                </c:pt>
                <c:pt idx="3105">
                  <c:v>90000.000000000015</c:v>
                </c:pt>
                <c:pt idx="3106">
                  <c:v>30000.000000000004</c:v>
                </c:pt>
                <c:pt idx="3107">
                  <c:v>15000.000000000005</c:v>
                </c:pt>
                <c:pt idx="3108">
                  <c:v>11249.999999999998</c:v>
                </c:pt>
                <c:pt idx="3109">
                  <c:v>60000</c:v>
                </c:pt>
                <c:pt idx="3110">
                  <c:v>112500</c:v>
                </c:pt>
                <c:pt idx="3111">
                  <c:v>297000</c:v>
                </c:pt>
                <c:pt idx="3112">
                  <c:v>80000</c:v>
                </c:pt>
                <c:pt idx="3113">
                  <c:v>61250</c:v>
                </c:pt>
                <c:pt idx="3114">
                  <c:v>52500</c:v>
                </c:pt>
                <c:pt idx="3115">
                  <c:v>78749.999999999985</c:v>
                </c:pt>
                <c:pt idx="3116">
                  <c:v>149999.99999999997</c:v>
                </c:pt>
                <c:pt idx="3117">
                  <c:v>192500</c:v>
                </c:pt>
                <c:pt idx="3118">
                  <c:v>90000.000000000029</c:v>
                </c:pt>
                <c:pt idx="3119">
                  <c:v>50000.000000000015</c:v>
                </c:pt>
                <c:pt idx="3120">
                  <c:v>43750.000000000015</c:v>
                </c:pt>
                <c:pt idx="3121">
                  <c:v>61250</c:v>
                </c:pt>
                <c:pt idx="3122">
                  <c:v>178750.00000000003</c:v>
                </c:pt>
                <c:pt idx="3123">
                  <c:v>275000</c:v>
                </c:pt>
                <c:pt idx="3124">
                  <c:v>135000.00000000003</c:v>
                </c:pt>
                <c:pt idx="3125">
                  <c:v>90000</c:v>
                </c:pt>
                <c:pt idx="3126">
                  <c:v>70000</c:v>
                </c:pt>
                <c:pt idx="3127">
                  <c:v>100000</c:v>
                </c:pt>
                <c:pt idx="3128">
                  <c:v>206250.00000000003</c:v>
                </c:pt>
                <c:pt idx="3129">
                  <c:v>262500</c:v>
                </c:pt>
                <c:pt idx="3130">
                  <c:v>135000.00000000003</c:v>
                </c:pt>
                <c:pt idx="3131">
                  <c:v>90000</c:v>
                </c:pt>
                <c:pt idx="3132">
                  <c:v>80000</c:v>
                </c:pt>
                <c:pt idx="3133">
                  <c:v>87500</c:v>
                </c:pt>
                <c:pt idx="3134">
                  <c:v>192500.00000000003</c:v>
                </c:pt>
                <c:pt idx="3135">
                  <c:v>166250</c:v>
                </c:pt>
                <c:pt idx="3136">
                  <c:v>75000.000000000029</c:v>
                </c:pt>
                <c:pt idx="3137">
                  <c:v>37500.000000000007</c:v>
                </c:pt>
                <c:pt idx="3138">
                  <c:v>31250.000000000007</c:v>
                </c:pt>
                <c:pt idx="3139">
                  <c:v>43750</c:v>
                </c:pt>
                <c:pt idx="3140">
                  <c:v>80000</c:v>
                </c:pt>
                <c:pt idx="3141">
                  <c:v>168749.99999999997</c:v>
                </c:pt>
                <c:pt idx="3142">
                  <c:v>78750</c:v>
                </c:pt>
                <c:pt idx="3143">
                  <c:v>43750</c:v>
                </c:pt>
                <c:pt idx="3144">
                  <c:v>43750</c:v>
                </c:pt>
                <c:pt idx="3145">
                  <c:v>56249.999999999993</c:v>
                </c:pt>
                <c:pt idx="3146">
                  <c:v>124999.99999999997</c:v>
                </c:pt>
                <c:pt idx="3147">
                  <c:v>179999.99999999997</c:v>
                </c:pt>
                <c:pt idx="3148">
                  <c:v>105000</c:v>
                </c:pt>
                <c:pt idx="3149">
                  <c:v>85750</c:v>
                </c:pt>
                <c:pt idx="3150">
                  <c:v>78750</c:v>
                </c:pt>
                <c:pt idx="3151">
                  <c:v>120000</c:v>
                </c:pt>
                <c:pt idx="3152">
                  <c:v>194999.99999999997</c:v>
                </c:pt>
                <c:pt idx="3153">
                  <c:v>330000</c:v>
                </c:pt>
                <c:pt idx="3154">
                  <c:v>175000</c:v>
                </c:pt>
                <c:pt idx="3155">
                  <c:v>150000</c:v>
                </c:pt>
                <c:pt idx="3156">
                  <c:v>125000</c:v>
                </c:pt>
                <c:pt idx="3157">
                  <c:v>150000</c:v>
                </c:pt>
                <c:pt idx="3158">
                  <c:v>227499.99999999994</c:v>
                </c:pt>
                <c:pt idx="3159">
                  <c:v>175000</c:v>
                </c:pt>
                <c:pt idx="3160">
                  <c:v>105000</c:v>
                </c:pt>
                <c:pt idx="3161">
                  <c:v>75000.000000000015</c:v>
                </c:pt>
                <c:pt idx="3162">
                  <c:v>45000.000000000007</c:v>
                </c:pt>
                <c:pt idx="3163">
                  <c:v>89999.999999999985</c:v>
                </c:pt>
                <c:pt idx="3164">
                  <c:v>105000</c:v>
                </c:pt>
                <c:pt idx="3165">
                  <c:v>192500</c:v>
                </c:pt>
                <c:pt idx="3166">
                  <c:v>70000</c:v>
                </c:pt>
                <c:pt idx="3167">
                  <c:v>62500.000000000015</c:v>
                </c:pt>
                <c:pt idx="3168">
                  <c:v>37500.000000000007</c:v>
                </c:pt>
                <c:pt idx="3169">
                  <c:v>89999.999999999985</c:v>
                </c:pt>
                <c:pt idx="3170">
                  <c:v>59999.999999999993</c:v>
                </c:pt>
                <c:pt idx="3171">
                  <c:v>130000.00000000004</c:v>
                </c:pt>
                <c:pt idx="3172">
                  <c:v>56250.000000000015</c:v>
                </c:pt>
                <c:pt idx="3173">
                  <c:v>41250.000000000007</c:v>
                </c:pt>
                <c:pt idx="3174">
                  <c:v>24999.999999999996</c:v>
                </c:pt>
                <c:pt idx="3175">
                  <c:v>61250</c:v>
                </c:pt>
                <c:pt idx="3176">
                  <c:v>68750.000000000015</c:v>
                </c:pt>
                <c:pt idx="3177">
                  <c:v>125000.00000000003</c:v>
                </c:pt>
                <c:pt idx="3178">
                  <c:v>50000.000000000015</c:v>
                </c:pt>
                <c:pt idx="3179">
                  <c:v>30000.000000000004</c:v>
                </c:pt>
                <c:pt idx="3180">
                  <c:v>24999.999999999996</c:v>
                </c:pt>
                <c:pt idx="3181">
                  <c:v>97500</c:v>
                </c:pt>
                <c:pt idx="3182">
                  <c:v>137500</c:v>
                </c:pt>
                <c:pt idx="3183">
                  <c:v>327000</c:v>
                </c:pt>
                <c:pt idx="3184">
                  <c:v>100000</c:v>
                </c:pt>
                <c:pt idx="3185">
                  <c:v>78750</c:v>
                </c:pt>
                <c:pt idx="3186">
                  <c:v>61250</c:v>
                </c:pt>
                <c:pt idx="3187">
                  <c:v>89999.999999999985</c:v>
                </c:pt>
                <c:pt idx="3188">
                  <c:v>178749.99999999997</c:v>
                </c:pt>
                <c:pt idx="3189">
                  <c:v>230000</c:v>
                </c:pt>
                <c:pt idx="3190">
                  <c:v>113750.00000000003</c:v>
                </c:pt>
                <c:pt idx="3191">
                  <c:v>60000.000000000007</c:v>
                </c:pt>
                <c:pt idx="3192">
                  <c:v>52500.000000000007</c:v>
                </c:pt>
                <c:pt idx="3193">
                  <c:v>70000</c:v>
                </c:pt>
                <c:pt idx="3194">
                  <c:v>195000.00000000003</c:v>
                </c:pt>
                <c:pt idx="3195">
                  <c:v>302500.00000000006</c:v>
                </c:pt>
                <c:pt idx="3196">
                  <c:v>150000.00000000003</c:v>
                </c:pt>
                <c:pt idx="3197">
                  <c:v>101250</c:v>
                </c:pt>
                <c:pt idx="3198">
                  <c:v>78750</c:v>
                </c:pt>
                <c:pt idx="3199">
                  <c:v>110000.00000000001</c:v>
                </c:pt>
                <c:pt idx="3200">
                  <c:v>225000.00000000003</c:v>
                </c:pt>
                <c:pt idx="3201">
                  <c:v>262500</c:v>
                </c:pt>
                <c:pt idx="3202">
                  <c:v>135000.00000000003</c:v>
                </c:pt>
                <c:pt idx="3203">
                  <c:v>90000</c:v>
                </c:pt>
                <c:pt idx="3204">
                  <c:v>80000</c:v>
                </c:pt>
                <c:pt idx="3205">
                  <c:v>87500</c:v>
                </c:pt>
                <c:pt idx="3206">
                  <c:v>192500.00000000003</c:v>
                </c:pt>
                <c:pt idx="3207">
                  <c:v>166250</c:v>
                </c:pt>
                <c:pt idx="3208">
                  <c:v>82500.000000000029</c:v>
                </c:pt>
                <c:pt idx="3209">
                  <c:v>43750.000000000015</c:v>
                </c:pt>
                <c:pt idx="3210">
                  <c:v>37500.000000000007</c:v>
                </c:pt>
                <c:pt idx="3211">
                  <c:v>52500</c:v>
                </c:pt>
                <c:pt idx="3212">
                  <c:v>90000</c:v>
                </c:pt>
                <c:pt idx="3213">
                  <c:v>179999.99999999997</c:v>
                </c:pt>
                <c:pt idx="3214">
                  <c:v>87500</c:v>
                </c:pt>
                <c:pt idx="3215">
                  <c:v>52500</c:v>
                </c:pt>
                <c:pt idx="3216">
                  <c:v>52500</c:v>
                </c:pt>
                <c:pt idx="3217">
                  <c:v>67499.999999999985</c:v>
                </c:pt>
                <c:pt idx="3218">
                  <c:v>137499.99999999997</c:v>
                </c:pt>
                <c:pt idx="3219">
                  <c:v>191249.99999999997</c:v>
                </c:pt>
                <c:pt idx="3220">
                  <c:v>113750</c:v>
                </c:pt>
                <c:pt idx="3221">
                  <c:v>94500</c:v>
                </c:pt>
                <c:pt idx="3222">
                  <c:v>96250</c:v>
                </c:pt>
                <c:pt idx="3223">
                  <c:v>150000</c:v>
                </c:pt>
                <c:pt idx="3224">
                  <c:v>227499.99999999994</c:v>
                </c:pt>
                <c:pt idx="3225">
                  <c:v>360000</c:v>
                </c:pt>
                <c:pt idx="3226">
                  <c:v>200000</c:v>
                </c:pt>
                <c:pt idx="3227">
                  <c:v>175000</c:v>
                </c:pt>
                <c:pt idx="3228">
                  <c:v>150000</c:v>
                </c:pt>
                <c:pt idx="3229">
                  <c:v>180000</c:v>
                </c:pt>
                <c:pt idx="3230">
                  <c:v>259999.99999999994</c:v>
                </c:pt>
                <c:pt idx="3231">
                  <c:v>175000</c:v>
                </c:pt>
                <c:pt idx="3232">
                  <c:v>105000</c:v>
                </c:pt>
                <c:pt idx="3233">
                  <c:v>75000.000000000015</c:v>
                </c:pt>
                <c:pt idx="3234">
                  <c:v>45000.000000000007</c:v>
                </c:pt>
                <c:pt idx="3235">
                  <c:v>89999.999999999985</c:v>
                </c:pt>
                <c:pt idx="3236">
                  <c:v>105000</c:v>
                </c:pt>
                <c:pt idx="3237">
                  <c:v>192500</c:v>
                </c:pt>
                <c:pt idx="3238">
                  <c:v>80000</c:v>
                </c:pt>
                <c:pt idx="3239">
                  <c:v>90000.000000000015</c:v>
                </c:pt>
                <c:pt idx="3240">
                  <c:v>61250</c:v>
                </c:pt>
                <c:pt idx="3241">
                  <c:v>124999.99999999999</c:v>
                </c:pt>
                <c:pt idx="3242">
                  <c:v>87499.999999999971</c:v>
                </c:pt>
                <c:pt idx="3243">
                  <c:v>171000.00000000003</c:v>
                </c:pt>
                <c:pt idx="3244">
                  <c:v>82500.000000000015</c:v>
                </c:pt>
                <c:pt idx="3245">
                  <c:v>65000</c:v>
                </c:pt>
                <c:pt idx="3246">
                  <c:v>43749.999999999985</c:v>
                </c:pt>
                <c:pt idx="3247">
                  <c:v>90000</c:v>
                </c:pt>
                <c:pt idx="3248">
                  <c:v>97500.000000000015</c:v>
                </c:pt>
                <c:pt idx="3249">
                  <c:v>165000.00000000003</c:v>
                </c:pt>
                <c:pt idx="3250">
                  <c:v>75000.000000000015</c:v>
                </c:pt>
                <c:pt idx="3251">
                  <c:v>50000</c:v>
                </c:pt>
                <c:pt idx="3252">
                  <c:v>43749.999999999985</c:v>
                </c:pt>
                <c:pt idx="3253">
                  <c:v>130000</c:v>
                </c:pt>
                <c:pt idx="3254">
                  <c:v>162500</c:v>
                </c:pt>
                <c:pt idx="3255">
                  <c:v>357000</c:v>
                </c:pt>
                <c:pt idx="3256">
                  <c:v>120000</c:v>
                </c:pt>
                <c:pt idx="3257">
                  <c:v>96250</c:v>
                </c:pt>
                <c:pt idx="3258">
                  <c:v>70000</c:v>
                </c:pt>
                <c:pt idx="3259">
                  <c:v>101249.99999999999</c:v>
                </c:pt>
                <c:pt idx="3260">
                  <c:v>192499.99999999997</c:v>
                </c:pt>
                <c:pt idx="3261">
                  <c:v>270000</c:v>
                </c:pt>
                <c:pt idx="3262">
                  <c:v>170000.00000000003</c:v>
                </c:pt>
                <c:pt idx="3263">
                  <c:v>105000</c:v>
                </c:pt>
                <c:pt idx="3264">
                  <c:v>96250</c:v>
                </c:pt>
                <c:pt idx="3265">
                  <c:v>123750</c:v>
                </c:pt>
                <c:pt idx="3266">
                  <c:v>276250.00000000006</c:v>
                </c:pt>
                <c:pt idx="3267">
                  <c:v>390000.00000000006</c:v>
                </c:pt>
                <c:pt idx="3268">
                  <c:v>220000.00000000006</c:v>
                </c:pt>
                <c:pt idx="3269">
                  <c:v>162500</c:v>
                </c:pt>
                <c:pt idx="3270">
                  <c:v>137500</c:v>
                </c:pt>
                <c:pt idx="3271">
                  <c:v>180000.00000000003</c:v>
                </c:pt>
                <c:pt idx="3272">
                  <c:v>308750.00000000006</c:v>
                </c:pt>
                <c:pt idx="3273">
                  <c:v>262500</c:v>
                </c:pt>
                <c:pt idx="3274">
                  <c:v>135000.00000000003</c:v>
                </c:pt>
                <c:pt idx="3275">
                  <c:v>120000</c:v>
                </c:pt>
                <c:pt idx="3276">
                  <c:v>110000</c:v>
                </c:pt>
                <c:pt idx="3277">
                  <c:v>125000</c:v>
                </c:pt>
                <c:pt idx="3278">
                  <c:v>233750.00000000003</c:v>
                </c:pt>
                <c:pt idx="3279">
                  <c:v>192500</c:v>
                </c:pt>
                <c:pt idx="3280">
                  <c:v>105000.00000000004</c:v>
                </c:pt>
                <c:pt idx="3281">
                  <c:v>62500.000000000015</c:v>
                </c:pt>
                <c:pt idx="3282">
                  <c:v>56250.000000000015</c:v>
                </c:pt>
                <c:pt idx="3283">
                  <c:v>78750</c:v>
                </c:pt>
                <c:pt idx="3284">
                  <c:v>120000</c:v>
                </c:pt>
                <c:pt idx="3285">
                  <c:v>191249.99999999997</c:v>
                </c:pt>
                <c:pt idx="3286">
                  <c:v>96250</c:v>
                </c:pt>
                <c:pt idx="3287">
                  <c:v>61250</c:v>
                </c:pt>
                <c:pt idx="3288">
                  <c:v>61250</c:v>
                </c:pt>
                <c:pt idx="3289">
                  <c:v>78749.999999999985</c:v>
                </c:pt>
                <c:pt idx="3290">
                  <c:v>149999.99999999997</c:v>
                </c:pt>
                <c:pt idx="3291">
                  <c:v>202499.99999999997</c:v>
                </c:pt>
                <c:pt idx="3292">
                  <c:v>122500</c:v>
                </c:pt>
                <c:pt idx="3293">
                  <c:v>103250</c:v>
                </c:pt>
                <c:pt idx="3294">
                  <c:v>130000</c:v>
                </c:pt>
                <c:pt idx="3295">
                  <c:v>195000</c:v>
                </c:pt>
                <c:pt idx="3296">
                  <c:v>280000</c:v>
                </c:pt>
                <c:pt idx="3297">
                  <c:v>422500</c:v>
                </c:pt>
                <c:pt idx="3298">
                  <c:v>247500.00000000003</c:v>
                </c:pt>
                <c:pt idx="3299">
                  <c:v>220000.00000000003</c:v>
                </c:pt>
                <c:pt idx="3300">
                  <c:v>192500.00000000003</c:v>
                </c:pt>
                <c:pt idx="3301">
                  <c:v>227500</c:v>
                </c:pt>
                <c:pt idx="3302">
                  <c:v>315000</c:v>
                </c:pt>
                <c:pt idx="3303">
                  <c:v>148750</c:v>
                </c:pt>
                <c:pt idx="3304">
                  <c:v>78750</c:v>
                </c:pt>
                <c:pt idx="3305">
                  <c:v>56250.000000000015</c:v>
                </c:pt>
                <c:pt idx="3306">
                  <c:v>22500</c:v>
                </c:pt>
                <c:pt idx="3307">
                  <c:v>56250</c:v>
                </c:pt>
                <c:pt idx="3308">
                  <c:v>78750</c:v>
                </c:pt>
                <c:pt idx="3309">
                  <c:v>166250</c:v>
                </c:pt>
                <c:pt idx="3310">
                  <c:v>43750</c:v>
                </c:pt>
                <c:pt idx="3311">
                  <c:v>43750.000000000015</c:v>
                </c:pt>
                <c:pt idx="3312">
                  <c:v>15000</c:v>
                </c:pt>
                <c:pt idx="3313">
                  <c:v>56250</c:v>
                </c:pt>
                <c:pt idx="3314">
                  <c:v>78750</c:v>
                </c:pt>
                <c:pt idx="3315">
                  <c:v>155750</c:v>
                </c:pt>
                <c:pt idx="3316">
                  <c:v>52500</c:v>
                </c:pt>
                <c:pt idx="3317">
                  <c:v>43750.000000000015</c:v>
                </c:pt>
                <c:pt idx="3318">
                  <c:v>7500</c:v>
                </c:pt>
                <c:pt idx="3319">
                  <c:v>33750</c:v>
                </c:pt>
                <c:pt idx="3320">
                  <c:v>61250</c:v>
                </c:pt>
                <c:pt idx="3321">
                  <c:v>148750</c:v>
                </c:pt>
                <c:pt idx="3322">
                  <c:v>43750</c:v>
                </c:pt>
                <c:pt idx="3323">
                  <c:v>31250.000000000007</c:v>
                </c:pt>
                <c:pt idx="3324">
                  <c:v>15000</c:v>
                </c:pt>
                <c:pt idx="3325">
                  <c:v>22500</c:v>
                </c:pt>
                <c:pt idx="3326">
                  <c:v>70000</c:v>
                </c:pt>
                <c:pt idx="3327">
                  <c:v>234999.99999999997</c:v>
                </c:pt>
                <c:pt idx="3328">
                  <c:v>78750</c:v>
                </c:pt>
                <c:pt idx="3329">
                  <c:v>60000</c:v>
                </c:pt>
                <c:pt idx="3330">
                  <c:v>40000</c:v>
                </c:pt>
                <c:pt idx="3331">
                  <c:v>62499.999999999993</c:v>
                </c:pt>
                <c:pt idx="3332">
                  <c:v>137499.99999999997</c:v>
                </c:pt>
                <c:pt idx="3333">
                  <c:v>249999.99999999997</c:v>
                </c:pt>
                <c:pt idx="3334">
                  <c:v>112500</c:v>
                </c:pt>
                <c:pt idx="3335">
                  <c:v>70000</c:v>
                </c:pt>
                <c:pt idx="3336">
                  <c:v>60000</c:v>
                </c:pt>
                <c:pt idx="3337">
                  <c:v>74999.999999999985</c:v>
                </c:pt>
                <c:pt idx="3338">
                  <c:v>164999.99999999997</c:v>
                </c:pt>
                <c:pt idx="3339">
                  <c:v>262499.99999999994</c:v>
                </c:pt>
                <c:pt idx="3340">
                  <c:v>123750</c:v>
                </c:pt>
                <c:pt idx="3341">
                  <c:v>80000</c:v>
                </c:pt>
                <c:pt idx="3342">
                  <c:v>60000</c:v>
                </c:pt>
                <c:pt idx="3343">
                  <c:v>87499.999999999985</c:v>
                </c:pt>
                <c:pt idx="3344">
                  <c:v>192499.99999999997</c:v>
                </c:pt>
                <c:pt idx="3345">
                  <c:v>249999.99999999997</c:v>
                </c:pt>
                <c:pt idx="3346">
                  <c:v>123750</c:v>
                </c:pt>
                <c:pt idx="3347">
                  <c:v>80000</c:v>
                </c:pt>
                <c:pt idx="3348">
                  <c:v>60000</c:v>
                </c:pt>
                <c:pt idx="3349">
                  <c:v>62499.999999999993</c:v>
                </c:pt>
                <c:pt idx="3350">
                  <c:v>164999.99999999997</c:v>
                </c:pt>
                <c:pt idx="3351">
                  <c:v>212499.99999999997</c:v>
                </c:pt>
                <c:pt idx="3352">
                  <c:v>101250</c:v>
                </c:pt>
                <c:pt idx="3353">
                  <c:v>50000</c:v>
                </c:pt>
                <c:pt idx="3354">
                  <c:v>40000</c:v>
                </c:pt>
                <c:pt idx="3355">
                  <c:v>49999.999999999993</c:v>
                </c:pt>
                <c:pt idx="3356">
                  <c:v>109999.99999999999</c:v>
                </c:pt>
                <c:pt idx="3357">
                  <c:v>206249.99999999997</c:v>
                </c:pt>
                <c:pt idx="3358">
                  <c:v>100000</c:v>
                </c:pt>
                <c:pt idx="3359">
                  <c:v>50000</c:v>
                </c:pt>
                <c:pt idx="3360">
                  <c:v>37500</c:v>
                </c:pt>
                <c:pt idx="3361">
                  <c:v>45000</c:v>
                </c:pt>
                <c:pt idx="3362">
                  <c:v>129999.99999999997</c:v>
                </c:pt>
                <c:pt idx="3363">
                  <c:v>210000</c:v>
                </c:pt>
                <c:pt idx="3364">
                  <c:v>87500</c:v>
                </c:pt>
                <c:pt idx="3365">
                  <c:v>85000</c:v>
                </c:pt>
                <c:pt idx="3366">
                  <c:v>75000</c:v>
                </c:pt>
                <c:pt idx="3367">
                  <c:v>75000</c:v>
                </c:pt>
                <c:pt idx="3368">
                  <c:v>146249.99999999997</c:v>
                </c:pt>
                <c:pt idx="3369">
                  <c:v>270000</c:v>
                </c:pt>
                <c:pt idx="3370">
                  <c:v>125000</c:v>
                </c:pt>
                <c:pt idx="3371">
                  <c:v>112500</c:v>
                </c:pt>
                <c:pt idx="3372">
                  <c:v>87500</c:v>
                </c:pt>
                <c:pt idx="3373">
                  <c:v>105000</c:v>
                </c:pt>
                <c:pt idx="3374">
                  <c:v>178749.99999999997</c:v>
                </c:pt>
                <c:pt idx="3375">
                  <c:v>210000</c:v>
                </c:pt>
                <c:pt idx="3376">
                  <c:v>130000</c:v>
                </c:pt>
                <c:pt idx="3377">
                  <c:v>97500.000000000015</c:v>
                </c:pt>
                <c:pt idx="3378">
                  <c:v>61250</c:v>
                </c:pt>
                <c:pt idx="3379">
                  <c:v>112500</c:v>
                </c:pt>
                <c:pt idx="3380">
                  <c:v>130000</c:v>
                </c:pt>
                <c:pt idx="3381">
                  <c:v>230000</c:v>
                </c:pt>
                <c:pt idx="3382">
                  <c:v>90000</c:v>
                </c:pt>
                <c:pt idx="3383">
                  <c:v>82500.000000000015</c:v>
                </c:pt>
                <c:pt idx="3384">
                  <c:v>52500</c:v>
                </c:pt>
                <c:pt idx="3385">
                  <c:v>112500</c:v>
                </c:pt>
                <c:pt idx="3386">
                  <c:v>130000</c:v>
                </c:pt>
                <c:pt idx="3387">
                  <c:v>218000</c:v>
                </c:pt>
                <c:pt idx="3388">
                  <c:v>100000</c:v>
                </c:pt>
                <c:pt idx="3389">
                  <c:v>82500.000000000015</c:v>
                </c:pt>
                <c:pt idx="3390">
                  <c:v>43750</c:v>
                </c:pt>
                <c:pt idx="3391">
                  <c:v>87500</c:v>
                </c:pt>
                <c:pt idx="3392">
                  <c:v>110000</c:v>
                </c:pt>
                <c:pt idx="3393">
                  <c:v>210000</c:v>
                </c:pt>
                <c:pt idx="3394">
                  <c:v>90000</c:v>
                </c:pt>
                <c:pt idx="3395">
                  <c:v>67500.000000000015</c:v>
                </c:pt>
                <c:pt idx="3396">
                  <c:v>52500</c:v>
                </c:pt>
                <c:pt idx="3397">
                  <c:v>75000</c:v>
                </c:pt>
                <c:pt idx="3398">
                  <c:v>120000</c:v>
                </c:pt>
                <c:pt idx="3399">
                  <c:v>313499.99999999994</c:v>
                </c:pt>
                <c:pt idx="3400">
                  <c:v>137500</c:v>
                </c:pt>
                <c:pt idx="3401">
                  <c:v>135000</c:v>
                </c:pt>
                <c:pt idx="3402">
                  <c:v>112500</c:v>
                </c:pt>
                <c:pt idx="3403">
                  <c:v>151249.99999999997</c:v>
                </c:pt>
                <c:pt idx="3404">
                  <c:v>240000</c:v>
                </c:pt>
                <c:pt idx="3405">
                  <c:v>357499.99999999994</c:v>
                </c:pt>
                <c:pt idx="3406">
                  <c:v>200000</c:v>
                </c:pt>
                <c:pt idx="3407">
                  <c:v>146250</c:v>
                </c:pt>
                <c:pt idx="3408">
                  <c:v>135000</c:v>
                </c:pt>
                <c:pt idx="3409">
                  <c:v>164999.99999999997</c:v>
                </c:pt>
                <c:pt idx="3410">
                  <c:v>270000</c:v>
                </c:pt>
                <c:pt idx="3411">
                  <c:v>371249.99999999994</c:v>
                </c:pt>
                <c:pt idx="3412">
                  <c:v>212500</c:v>
                </c:pt>
                <c:pt idx="3413">
                  <c:v>157500</c:v>
                </c:pt>
                <c:pt idx="3414">
                  <c:v>135000</c:v>
                </c:pt>
                <c:pt idx="3415">
                  <c:v>178749.99999999997</c:v>
                </c:pt>
                <c:pt idx="3416">
                  <c:v>300000</c:v>
                </c:pt>
                <c:pt idx="3417">
                  <c:v>357499.99999999994</c:v>
                </c:pt>
                <c:pt idx="3418">
                  <c:v>212500</c:v>
                </c:pt>
                <c:pt idx="3419">
                  <c:v>157500</c:v>
                </c:pt>
                <c:pt idx="3420">
                  <c:v>112500</c:v>
                </c:pt>
                <c:pt idx="3421">
                  <c:v>123749.99999999999</c:v>
                </c:pt>
                <c:pt idx="3422">
                  <c:v>240000</c:v>
                </c:pt>
                <c:pt idx="3423">
                  <c:v>288749.99999999994</c:v>
                </c:pt>
                <c:pt idx="3424">
                  <c:v>162500</c:v>
                </c:pt>
                <c:pt idx="3425">
                  <c:v>101250</c:v>
                </c:pt>
                <c:pt idx="3426">
                  <c:v>90000</c:v>
                </c:pt>
                <c:pt idx="3427">
                  <c:v>109999.99999999999</c:v>
                </c:pt>
                <c:pt idx="3428">
                  <c:v>180000</c:v>
                </c:pt>
                <c:pt idx="3429">
                  <c:v>285000</c:v>
                </c:pt>
                <c:pt idx="3430">
                  <c:v>165000.00000000003</c:v>
                </c:pt>
                <c:pt idx="3431">
                  <c:v>110000.00000000001</c:v>
                </c:pt>
                <c:pt idx="3432">
                  <c:v>96250.000000000015</c:v>
                </c:pt>
                <c:pt idx="3433">
                  <c:v>113750</c:v>
                </c:pt>
                <c:pt idx="3434">
                  <c:v>210000</c:v>
                </c:pt>
                <c:pt idx="3435">
                  <c:v>292500</c:v>
                </c:pt>
                <c:pt idx="3436">
                  <c:v>178750.00000000003</c:v>
                </c:pt>
                <c:pt idx="3437">
                  <c:v>176000.00000000003</c:v>
                </c:pt>
                <c:pt idx="3438">
                  <c:v>165000.00000000003</c:v>
                </c:pt>
                <c:pt idx="3439">
                  <c:v>178750</c:v>
                </c:pt>
                <c:pt idx="3440">
                  <c:v>262500</c:v>
                </c:pt>
                <c:pt idx="3441">
                  <c:v>390000</c:v>
                </c:pt>
                <c:pt idx="3442">
                  <c:v>220000.00000000003</c:v>
                </c:pt>
                <c:pt idx="3443">
                  <c:v>206250.00000000003</c:v>
                </c:pt>
                <c:pt idx="3444">
                  <c:v>178750.00000000003</c:v>
                </c:pt>
                <c:pt idx="3445">
                  <c:v>211250</c:v>
                </c:pt>
                <c:pt idx="3446">
                  <c:v>297500</c:v>
                </c:pt>
                <c:pt idx="3447">
                  <c:v>166250</c:v>
                </c:pt>
                <c:pt idx="3448">
                  <c:v>96250</c:v>
                </c:pt>
                <c:pt idx="3449">
                  <c:v>68750.000000000015</c:v>
                </c:pt>
                <c:pt idx="3450">
                  <c:v>37500</c:v>
                </c:pt>
                <c:pt idx="3451">
                  <c:v>78750</c:v>
                </c:pt>
                <c:pt idx="3452">
                  <c:v>96250</c:v>
                </c:pt>
                <c:pt idx="3453">
                  <c:v>183750</c:v>
                </c:pt>
                <c:pt idx="3454">
                  <c:v>61250</c:v>
                </c:pt>
                <c:pt idx="3455">
                  <c:v>56250.000000000015</c:v>
                </c:pt>
                <c:pt idx="3456">
                  <c:v>30000</c:v>
                </c:pt>
                <c:pt idx="3457">
                  <c:v>78750</c:v>
                </c:pt>
                <c:pt idx="3458">
                  <c:v>96250</c:v>
                </c:pt>
                <c:pt idx="3459">
                  <c:v>173250</c:v>
                </c:pt>
                <c:pt idx="3460">
                  <c:v>70000</c:v>
                </c:pt>
                <c:pt idx="3461">
                  <c:v>56250.000000000015</c:v>
                </c:pt>
                <c:pt idx="3462">
                  <c:v>22500</c:v>
                </c:pt>
                <c:pt idx="3463">
                  <c:v>56250</c:v>
                </c:pt>
                <c:pt idx="3464">
                  <c:v>78750</c:v>
                </c:pt>
                <c:pt idx="3465">
                  <c:v>166250</c:v>
                </c:pt>
                <c:pt idx="3466">
                  <c:v>61250</c:v>
                </c:pt>
                <c:pt idx="3467">
                  <c:v>43750.000000000015</c:v>
                </c:pt>
                <c:pt idx="3468">
                  <c:v>30000</c:v>
                </c:pt>
                <c:pt idx="3469">
                  <c:v>45000</c:v>
                </c:pt>
                <c:pt idx="3470">
                  <c:v>87500</c:v>
                </c:pt>
                <c:pt idx="3471">
                  <c:v>259999.99999999997</c:v>
                </c:pt>
                <c:pt idx="3472">
                  <c:v>101250</c:v>
                </c:pt>
                <c:pt idx="3473">
                  <c:v>100000</c:v>
                </c:pt>
                <c:pt idx="3474">
                  <c:v>80000</c:v>
                </c:pt>
                <c:pt idx="3475">
                  <c:v>112499.99999999999</c:v>
                </c:pt>
                <c:pt idx="3476">
                  <c:v>192499.99999999997</c:v>
                </c:pt>
                <c:pt idx="3477">
                  <c:v>299999.99999999994</c:v>
                </c:pt>
                <c:pt idx="3478">
                  <c:v>157500</c:v>
                </c:pt>
                <c:pt idx="3479">
                  <c:v>110000</c:v>
                </c:pt>
                <c:pt idx="3480">
                  <c:v>100000</c:v>
                </c:pt>
                <c:pt idx="3481">
                  <c:v>124999.99999999999</c:v>
                </c:pt>
                <c:pt idx="3482">
                  <c:v>219999.99999999997</c:v>
                </c:pt>
                <c:pt idx="3483">
                  <c:v>312499.99999999994</c:v>
                </c:pt>
                <c:pt idx="3484">
                  <c:v>168750</c:v>
                </c:pt>
                <c:pt idx="3485">
                  <c:v>120000</c:v>
                </c:pt>
                <c:pt idx="3486">
                  <c:v>100000</c:v>
                </c:pt>
                <c:pt idx="3487">
                  <c:v>137499.99999999997</c:v>
                </c:pt>
                <c:pt idx="3488">
                  <c:v>247499.99999999997</c:v>
                </c:pt>
                <c:pt idx="3489">
                  <c:v>299999.99999999994</c:v>
                </c:pt>
                <c:pt idx="3490">
                  <c:v>168750</c:v>
                </c:pt>
                <c:pt idx="3491">
                  <c:v>120000</c:v>
                </c:pt>
                <c:pt idx="3492">
                  <c:v>80000</c:v>
                </c:pt>
                <c:pt idx="3493">
                  <c:v>87499.999999999985</c:v>
                </c:pt>
                <c:pt idx="3494">
                  <c:v>192499.99999999997</c:v>
                </c:pt>
                <c:pt idx="3495">
                  <c:v>237499.99999999997</c:v>
                </c:pt>
                <c:pt idx="3496">
                  <c:v>123750</c:v>
                </c:pt>
                <c:pt idx="3497">
                  <c:v>70000</c:v>
                </c:pt>
                <c:pt idx="3498">
                  <c:v>60000</c:v>
                </c:pt>
                <c:pt idx="3499">
                  <c:v>74999.999999999985</c:v>
                </c:pt>
                <c:pt idx="3500">
                  <c:v>137499.99999999997</c:v>
                </c:pt>
                <c:pt idx="3501">
                  <c:v>233749.99999999997</c:v>
                </c:pt>
                <c:pt idx="3502">
                  <c:v>125000</c:v>
                </c:pt>
                <c:pt idx="3503">
                  <c:v>75000</c:v>
                </c:pt>
                <c:pt idx="3504">
                  <c:v>62500</c:v>
                </c:pt>
                <c:pt idx="3505">
                  <c:v>75000</c:v>
                </c:pt>
                <c:pt idx="3506">
                  <c:v>162499.99999999997</c:v>
                </c:pt>
                <c:pt idx="3507">
                  <c:v>240000</c:v>
                </c:pt>
                <c:pt idx="3508">
                  <c:v>137500</c:v>
                </c:pt>
                <c:pt idx="3509">
                  <c:v>135000</c:v>
                </c:pt>
                <c:pt idx="3510">
                  <c:v>125000</c:v>
                </c:pt>
                <c:pt idx="3511">
                  <c:v>135000</c:v>
                </c:pt>
                <c:pt idx="3512">
                  <c:v>211249.99999999994</c:v>
                </c:pt>
                <c:pt idx="3513">
                  <c:v>330000</c:v>
                </c:pt>
                <c:pt idx="3514">
                  <c:v>175000</c:v>
                </c:pt>
                <c:pt idx="3515">
                  <c:v>162500</c:v>
                </c:pt>
                <c:pt idx="3516">
                  <c:v>137500</c:v>
                </c:pt>
                <c:pt idx="3517">
                  <c:v>165000</c:v>
                </c:pt>
                <c:pt idx="3518">
                  <c:v>243749.99999999994</c:v>
                </c:pt>
                <c:pt idx="3519">
                  <c:v>200000</c:v>
                </c:pt>
                <c:pt idx="3520">
                  <c:v>120000</c:v>
                </c:pt>
                <c:pt idx="3521">
                  <c:v>90000.000000000015</c:v>
                </c:pt>
                <c:pt idx="3522">
                  <c:v>52500</c:v>
                </c:pt>
                <c:pt idx="3523">
                  <c:v>100000</c:v>
                </c:pt>
                <c:pt idx="3524">
                  <c:v>120000</c:v>
                </c:pt>
                <c:pt idx="3525">
                  <c:v>220000</c:v>
                </c:pt>
                <c:pt idx="3526">
                  <c:v>80000</c:v>
                </c:pt>
                <c:pt idx="3527">
                  <c:v>75000.000000000015</c:v>
                </c:pt>
                <c:pt idx="3528">
                  <c:v>43750</c:v>
                </c:pt>
                <c:pt idx="3529">
                  <c:v>100000</c:v>
                </c:pt>
                <c:pt idx="3530">
                  <c:v>120000</c:v>
                </c:pt>
                <c:pt idx="3531">
                  <c:v>208000</c:v>
                </c:pt>
                <c:pt idx="3532">
                  <c:v>90000</c:v>
                </c:pt>
                <c:pt idx="3533">
                  <c:v>75000.000000000015</c:v>
                </c:pt>
                <c:pt idx="3534">
                  <c:v>35000</c:v>
                </c:pt>
                <c:pt idx="3535">
                  <c:v>75000</c:v>
                </c:pt>
                <c:pt idx="3536">
                  <c:v>100000</c:v>
                </c:pt>
                <c:pt idx="3537">
                  <c:v>200000</c:v>
                </c:pt>
                <c:pt idx="3538">
                  <c:v>80000</c:v>
                </c:pt>
                <c:pt idx="3539">
                  <c:v>60000.000000000007</c:v>
                </c:pt>
                <c:pt idx="3540">
                  <c:v>43750</c:v>
                </c:pt>
                <c:pt idx="3541">
                  <c:v>62500</c:v>
                </c:pt>
                <c:pt idx="3542">
                  <c:v>110000</c:v>
                </c:pt>
                <c:pt idx="3543">
                  <c:v>299749.99999999994</c:v>
                </c:pt>
                <c:pt idx="3544">
                  <c:v>125000</c:v>
                </c:pt>
                <c:pt idx="3545">
                  <c:v>123750</c:v>
                </c:pt>
                <c:pt idx="3546">
                  <c:v>101250</c:v>
                </c:pt>
                <c:pt idx="3547">
                  <c:v>137499.99999999997</c:v>
                </c:pt>
                <c:pt idx="3548">
                  <c:v>225000</c:v>
                </c:pt>
                <c:pt idx="3549">
                  <c:v>343749.99999999994</c:v>
                </c:pt>
                <c:pt idx="3550">
                  <c:v>187500</c:v>
                </c:pt>
                <c:pt idx="3551">
                  <c:v>135000</c:v>
                </c:pt>
                <c:pt idx="3552">
                  <c:v>123750</c:v>
                </c:pt>
                <c:pt idx="3553">
                  <c:v>151249.99999999997</c:v>
                </c:pt>
                <c:pt idx="3554">
                  <c:v>255000</c:v>
                </c:pt>
                <c:pt idx="3555">
                  <c:v>357499.99999999994</c:v>
                </c:pt>
                <c:pt idx="3556">
                  <c:v>200000</c:v>
                </c:pt>
                <c:pt idx="3557">
                  <c:v>146250</c:v>
                </c:pt>
                <c:pt idx="3558">
                  <c:v>123750</c:v>
                </c:pt>
                <c:pt idx="3559">
                  <c:v>164999.99999999997</c:v>
                </c:pt>
                <c:pt idx="3560">
                  <c:v>285000</c:v>
                </c:pt>
                <c:pt idx="3561">
                  <c:v>343749.99999999994</c:v>
                </c:pt>
                <c:pt idx="3562">
                  <c:v>200000</c:v>
                </c:pt>
                <c:pt idx="3563">
                  <c:v>146250</c:v>
                </c:pt>
                <c:pt idx="3564">
                  <c:v>101250</c:v>
                </c:pt>
                <c:pt idx="3565">
                  <c:v>109999.99999999999</c:v>
                </c:pt>
                <c:pt idx="3566">
                  <c:v>225000</c:v>
                </c:pt>
                <c:pt idx="3567">
                  <c:v>274999.99999999994</c:v>
                </c:pt>
                <c:pt idx="3568">
                  <c:v>150000</c:v>
                </c:pt>
                <c:pt idx="3569">
                  <c:v>90000</c:v>
                </c:pt>
                <c:pt idx="3570">
                  <c:v>78750</c:v>
                </c:pt>
                <c:pt idx="3571">
                  <c:v>96249.999999999985</c:v>
                </c:pt>
                <c:pt idx="3572">
                  <c:v>165000</c:v>
                </c:pt>
                <c:pt idx="3573">
                  <c:v>270000</c:v>
                </c:pt>
                <c:pt idx="3574">
                  <c:v>151250.00000000003</c:v>
                </c:pt>
                <c:pt idx="3575">
                  <c:v>96250.000000000015</c:v>
                </c:pt>
                <c:pt idx="3576">
                  <c:v>82500.000000000015</c:v>
                </c:pt>
                <c:pt idx="3577">
                  <c:v>97500</c:v>
                </c:pt>
                <c:pt idx="3578">
                  <c:v>192500</c:v>
                </c:pt>
                <c:pt idx="3579">
                  <c:v>276250</c:v>
                </c:pt>
                <c:pt idx="3580">
                  <c:v>165000.00000000003</c:v>
                </c:pt>
                <c:pt idx="3581">
                  <c:v>162250.00000000003</c:v>
                </c:pt>
                <c:pt idx="3582">
                  <c:v>151250.00000000003</c:v>
                </c:pt>
                <c:pt idx="3583">
                  <c:v>162500</c:v>
                </c:pt>
                <c:pt idx="3584">
                  <c:v>245000</c:v>
                </c:pt>
                <c:pt idx="3585">
                  <c:v>373750</c:v>
                </c:pt>
                <c:pt idx="3586">
                  <c:v>206250.00000000003</c:v>
                </c:pt>
                <c:pt idx="3587">
                  <c:v>192500.00000000003</c:v>
                </c:pt>
                <c:pt idx="3588">
                  <c:v>165000.00000000003</c:v>
                </c:pt>
                <c:pt idx="3589">
                  <c:v>195000</c:v>
                </c:pt>
                <c:pt idx="3590">
                  <c:v>280000</c:v>
                </c:pt>
                <c:pt idx="3591">
                  <c:v>148750</c:v>
                </c:pt>
                <c:pt idx="3592">
                  <c:v>78750</c:v>
                </c:pt>
                <c:pt idx="3593">
                  <c:v>56250.000000000015</c:v>
                </c:pt>
                <c:pt idx="3594">
                  <c:v>22500</c:v>
                </c:pt>
                <c:pt idx="3595">
                  <c:v>56250</c:v>
                </c:pt>
                <c:pt idx="3596">
                  <c:v>78750</c:v>
                </c:pt>
                <c:pt idx="3597">
                  <c:v>166250</c:v>
                </c:pt>
                <c:pt idx="3598">
                  <c:v>43750</c:v>
                </c:pt>
                <c:pt idx="3599">
                  <c:v>43750.000000000015</c:v>
                </c:pt>
                <c:pt idx="3600">
                  <c:v>15000</c:v>
                </c:pt>
                <c:pt idx="3601">
                  <c:v>56250</c:v>
                </c:pt>
                <c:pt idx="3602">
                  <c:v>78750</c:v>
                </c:pt>
                <c:pt idx="3603">
                  <c:v>155750</c:v>
                </c:pt>
                <c:pt idx="3604">
                  <c:v>52500</c:v>
                </c:pt>
                <c:pt idx="3605">
                  <c:v>43750.000000000015</c:v>
                </c:pt>
                <c:pt idx="3606">
                  <c:v>7500</c:v>
                </c:pt>
                <c:pt idx="3607">
                  <c:v>33750</c:v>
                </c:pt>
                <c:pt idx="3608">
                  <c:v>61250</c:v>
                </c:pt>
                <c:pt idx="3609">
                  <c:v>148750</c:v>
                </c:pt>
                <c:pt idx="3610">
                  <c:v>43750</c:v>
                </c:pt>
                <c:pt idx="3611">
                  <c:v>31250.000000000007</c:v>
                </c:pt>
                <c:pt idx="3612">
                  <c:v>15000</c:v>
                </c:pt>
                <c:pt idx="3613">
                  <c:v>22500</c:v>
                </c:pt>
                <c:pt idx="3614">
                  <c:v>70000</c:v>
                </c:pt>
                <c:pt idx="3615">
                  <c:v>234999.99999999997</c:v>
                </c:pt>
                <c:pt idx="3616">
                  <c:v>78750</c:v>
                </c:pt>
                <c:pt idx="3617">
                  <c:v>80000</c:v>
                </c:pt>
                <c:pt idx="3618">
                  <c:v>60000</c:v>
                </c:pt>
                <c:pt idx="3619">
                  <c:v>87499.999999999985</c:v>
                </c:pt>
                <c:pt idx="3620">
                  <c:v>164999.99999999997</c:v>
                </c:pt>
                <c:pt idx="3621">
                  <c:v>274999.99999999994</c:v>
                </c:pt>
                <c:pt idx="3622">
                  <c:v>135000</c:v>
                </c:pt>
                <c:pt idx="3623">
                  <c:v>90000</c:v>
                </c:pt>
                <c:pt idx="3624">
                  <c:v>80000</c:v>
                </c:pt>
                <c:pt idx="3625">
                  <c:v>99999.999999999985</c:v>
                </c:pt>
                <c:pt idx="3626">
                  <c:v>192499.99999999997</c:v>
                </c:pt>
                <c:pt idx="3627">
                  <c:v>287499.99999999994</c:v>
                </c:pt>
                <c:pt idx="3628">
                  <c:v>146250</c:v>
                </c:pt>
                <c:pt idx="3629">
                  <c:v>100000</c:v>
                </c:pt>
                <c:pt idx="3630">
                  <c:v>80000</c:v>
                </c:pt>
                <c:pt idx="3631">
                  <c:v>112499.99999999999</c:v>
                </c:pt>
                <c:pt idx="3632">
                  <c:v>219999.99999999997</c:v>
                </c:pt>
                <c:pt idx="3633">
                  <c:v>274999.99999999994</c:v>
                </c:pt>
                <c:pt idx="3634">
                  <c:v>146250</c:v>
                </c:pt>
                <c:pt idx="3635">
                  <c:v>100000</c:v>
                </c:pt>
                <c:pt idx="3636">
                  <c:v>60000</c:v>
                </c:pt>
                <c:pt idx="3637">
                  <c:v>62499.999999999993</c:v>
                </c:pt>
                <c:pt idx="3638">
                  <c:v>164999.99999999997</c:v>
                </c:pt>
                <c:pt idx="3639">
                  <c:v>212499.99999999997</c:v>
                </c:pt>
                <c:pt idx="3640">
                  <c:v>101250</c:v>
                </c:pt>
                <c:pt idx="3641">
                  <c:v>50000</c:v>
                </c:pt>
                <c:pt idx="3642">
                  <c:v>40000</c:v>
                </c:pt>
                <c:pt idx="3643">
                  <c:v>49999.999999999993</c:v>
                </c:pt>
                <c:pt idx="3644">
                  <c:v>109999.99999999999</c:v>
                </c:pt>
                <c:pt idx="3645">
                  <c:v>206249.99999999997</c:v>
                </c:pt>
                <c:pt idx="3646">
                  <c:v>100000</c:v>
                </c:pt>
                <c:pt idx="3647">
                  <c:v>50000</c:v>
                </c:pt>
                <c:pt idx="3648">
                  <c:v>37500</c:v>
                </c:pt>
                <c:pt idx="3649">
                  <c:v>45000</c:v>
                </c:pt>
                <c:pt idx="3650">
                  <c:v>129999.99999999997</c:v>
                </c:pt>
                <c:pt idx="3651">
                  <c:v>210000</c:v>
                </c:pt>
                <c:pt idx="3652">
                  <c:v>112500</c:v>
                </c:pt>
                <c:pt idx="3653">
                  <c:v>110000</c:v>
                </c:pt>
                <c:pt idx="3654">
                  <c:v>100000</c:v>
                </c:pt>
                <c:pt idx="3655">
                  <c:v>105000</c:v>
                </c:pt>
                <c:pt idx="3656">
                  <c:v>178749.99999999997</c:v>
                </c:pt>
                <c:pt idx="3657">
                  <c:v>300000</c:v>
                </c:pt>
                <c:pt idx="3658">
                  <c:v>150000</c:v>
                </c:pt>
                <c:pt idx="3659">
                  <c:v>137500</c:v>
                </c:pt>
                <c:pt idx="3660">
                  <c:v>112500</c:v>
                </c:pt>
                <c:pt idx="3661">
                  <c:v>135000</c:v>
                </c:pt>
                <c:pt idx="3662">
                  <c:v>211249.99999999994</c:v>
                </c:pt>
                <c:pt idx="3663">
                  <c:v>180000</c:v>
                </c:pt>
                <c:pt idx="3664">
                  <c:v>100000</c:v>
                </c:pt>
                <c:pt idx="3665">
                  <c:v>75000.000000000015</c:v>
                </c:pt>
                <c:pt idx="3666">
                  <c:v>35000</c:v>
                </c:pt>
                <c:pt idx="3667">
                  <c:v>75000</c:v>
                </c:pt>
                <c:pt idx="3668">
                  <c:v>100000</c:v>
                </c:pt>
                <c:pt idx="3669">
                  <c:v>200000</c:v>
                </c:pt>
                <c:pt idx="3670">
                  <c:v>60000</c:v>
                </c:pt>
                <c:pt idx="3671">
                  <c:v>60000.000000000007</c:v>
                </c:pt>
                <c:pt idx="3672">
                  <c:v>87500</c:v>
                </c:pt>
                <c:pt idx="3673">
                  <c:v>75000</c:v>
                </c:pt>
                <c:pt idx="3674">
                  <c:v>100000</c:v>
                </c:pt>
                <c:pt idx="3675">
                  <c:v>188000</c:v>
                </c:pt>
                <c:pt idx="3676">
                  <c:v>70000</c:v>
                </c:pt>
                <c:pt idx="3677">
                  <c:v>60000.000000000007</c:v>
                </c:pt>
                <c:pt idx="3678">
                  <c:v>105000</c:v>
                </c:pt>
                <c:pt idx="3679">
                  <c:v>50000</c:v>
                </c:pt>
                <c:pt idx="3680">
                  <c:v>80000</c:v>
                </c:pt>
                <c:pt idx="3681">
                  <c:v>180000</c:v>
                </c:pt>
                <c:pt idx="3682">
                  <c:v>60000</c:v>
                </c:pt>
                <c:pt idx="3683">
                  <c:v>45000.000000000007</c:v>
                </c:pt>
                <c:pt idx="3684">
                  <c:v>43750</c:v>
                </c:pt>
                <c:pt idx="3685">
                  <c:v>62500</c:v>
                </c:pt>
                <c:pt idx="3686">
                  <c:v>110000</c:v>
                </c:pt>
                <c:pt idx="3687">
                  <c:v>272249.99999999994</c:v>
                </c:pt>
                <c:pt idx="3688">
                  <c:v>100000</c:v>
                </c:pt>
                <c:pt idx="3689">
                  <c:v>101250</c:v>
                </c:pt>
                <c:pt idx="3690">
                  <c:v>78750</c:v>
                </c:pt>
                <c:pt idx="3691">
                  <c:v>109999.99999999999</c:v>
                </c:pt>
                <c:pt idx="3692">
                  <c:v>195000</c:v>
                </c:pt>
                <c:pt idx="3693">
                  <c:v>316249.99999999994</c:v>
                </c:pt>
                <c:pt idx="3694">
                  <c:v>162500</c:v>
                </c:pt>
                <c:pt idx="3695">
                  <c:v>112500</c:v>
                </c:pt>
                <c:pt idx="3696">
                  <c:v>101250</c:v>
                </c:pt>
                <c:pt idx="3697">
                  <c:v>123749.99999999999</c:v>
                </c:pt>
                <c:pt idx="3698">
                  <c:v>225000</c:v>
                </c:pt>
                <c:pt idx="3699">
                  <c:v>329999.99999999994</c:v>
                </c:pt>
                <c:pt idx="3700">
                  <c:v>175000</c:v>
                </c:pt>
                <c:pt idx="3701">
                  <c:v>123750</c:v>
                </c:pt>
                <c:pt idx="3702">
                  <c:v>101250</c:v>
                </c:pt>
                <c:pt idx="3703">
                  <c:v>137499.99999999997</c:v>
                </c:pt>
                <c:pt idx="3704">
                  <c:v>255000</c:v>
                </c:pt>
                <c:pt idx="3705">
                  <c:v>316249.99999999994</c:v>
                </c:pt>
                <c:pt idx="3706">
                  <c:v>175000</c:v>
                </c:pt>
                <c:pt idx="3707">
                  <c:v>123750</c:v>
                </c:pt>
                <c:pt idx="3708">
                  <c:v>78750</c:v>
                </c:pt>
                <c:pt idx="3709">
                  <c:v>82499.999999999985</c:v>
                </c:pt>
                <c:pt idx="3710">
                  <c:v>195000</c:v>
                </c:pt>
                <c:pt idx="3711">
                  <c:v>247499.99999999997</c:v>
                </c:pt>
                <c:pt idx="3712">
                  <c:v>125000</c:v>
                </c:pt>
                <c:pt idx="3713">
                  <c:v>67500</c:v>
                </c:pt>
                <c:pt idx="3714">
                  <c:v>56250</c:v>
                </c:pt>
                <c:pt idx="3715">
                  <c:v>68749.999999999985</c:v>
                </c:pt>
                <c:pt idx="3716">
                  <c:v>135000</c:v>
                </c:pt>
                <c:pt idx="3717">
                  <c:v>240000</c:v>
                </c:pt>
                <c:pt idx="3718">
                  <c:v>123750.00000000001</c:v>
                </c:pt>
                <c:pt idx="3719">
                  <c:v>68750.000000000015</c:v>
                </c:pt>
                <c:pt idx="3720">
                  <c:v>55000.000000000007</c:v>
                </c:pt>
                <c:pt idx="3721">
                  <c:v>65000</c:v>
                </c:pt>
                <c:pt idx="3722">
                  <c:v>157500</c:v>
                </c:pt>
                <c:pt idx="3723">
                  <c:v>243750</c:v>
                </c:pt>
                <c:pt idx="3724">
                  <c:v>165000.00000000003</c:v>
                </c:pt>
                <c:pt idx="3725">
                  <c:v>162250.00000000003</c:v>
                </c:pt>
                <c:pt idx="3726">
                  <c:v>151250.00000000003</c:v>
                </c:pt>
                <c:pt idx="3727">
                  <c:v>162500</c:v>
                </c:pt>
                <c:pt idx="3728">
                  <c:v>245000</c:v>
                </c:pt>
                <c:pt idx="3729">
                  <c:v>373750</c:v>
                </c:pt>
                <c:pt idx="3730">
                  <c:v>206250.00000000003</c:v>
                </c:pt>
                <c:pt idx="3731">
                  <c:v>192500.00000000003</c:v>
                </c:pt>
                <c:pt idx="3732">
                  <c:v>165000.00000000003</c:v>
                </c:pt>
                <c:pt idx="3733">
                  <c:v>195000</c:v>
                </c:pt>
                <c:pt idx="3734">
                  <c:v>280000</c:v>
                </c:pt>
                <c:pt idx="3735">
                  <c:v>236250</c:v>
                </c:pt>
                <c:pt idx="3736">
                  <c:v>146250</c:v>
                </c:pt>
                <c:pt idx="3737">
                  <c:v>113750</c:v>
                </c:pt>
                <c:pt idx="3738">
                  <c:v>70000</c:v>
                </c:pt>
                <c:pt idx="3739">
                  <c:v>123750.00000000001</c:v>
                </c:pt>
                <c:pt idx="3740">
                  <c:v>146250</c:v>
                </c:pt>
                <c:pt idx="3741">
                  <c:v>258750</c:v>
                </c:pt>
                <c:pt idx="3742">
                  <c:v>101250</c:v>
                </c:pt>
                <c:pt idx="3743">
                  <c:v>96250</c:v>
                </c:pt>
                <c:pt idx="3744">
                  <c:v>60000</c:v>
                </c:pt>
                <c:pt idx="3745">
                  <c:v>123750.00000000001</c:v>
                </c:pt>
                <c:pt idx="3746">
                  <c:v>146250</c:v>
                </c:pt>
                <c:pt idx="3747">
                  <c:v>245250</c:v>
                </c:pt>
                <c:pt idx="3748">
                  <c:v>112500</c:v>
                </c:pt>
                <c:pt idx="3749">
                  <c:v>96250</c:v>
                </c:pt>
                <c:pt idx="3750">
                  <c:v>50000</c:v>
                </c:pt>
                <c:pt idx="3751">
                  <c:v>96250.000000000015</c:v>
                </c:pt>
                <c:pt idx="3752">
                  <c:v>123750</c:v>
                </c:pt>
                <c:pt idx="3753">
                  <c:v>236250</c:v>
                </c:pt>
                <c:pt idx="3754">
                  <c:v>101250</c:v>
                </c:pt>
                <c:pt idx="3755">
                  <c:v>78750</c:v>
                </c:pt>
                <c:pt idx="3756">
                  <c:v>60000</c:v>
                </c:pt>
                <c:pt idx="3757">
                  <c:v>82500.000000000015</c:v>
                </c:pt>
                <c:pt idx="3758">
                  <c:v>135000</c:v>
                </c:pt>
                <c:pt idx="3759">
                  <c:v>342000</c:v>
                </c:pt>
                <c:pt idx="3760">
                  <c:v>151250.00000000003</c:v>
                </c:pt>
                <c:pt idx="3761">
                  <c:v>150000</c:v>
                </c:pt>
                <c:pt idx="3762">
                  <c:v>125000</c:v>
                </c:pt>
                <c:pt idx="3763">
                  <c:v>165000</c:v>
                </c:pt>
                <c:pt idx="3764">
                  <c:v>260000</c:v>
                </c:pt>
                <c:pt idx="3765">
                  <c:v>390000</c:v>
                </c:pt>
                <c:pt idx="3766">
                  <c:v>220000.00000000003</c:v>
                </c:pt>
                <c:pt idx="3767">
                  <c:v>162500</c:v>
                </c:pt>
                <c:pt idx="3768">
                  <c:v>150000</c:v>
                </c:pt>
                <c:pt idx="3769">
                  <c:v>180000</c:v>
                </c:pt>
                <c:pt idx="3770">
                  <c:v>292500</c:v>
                </c:pt>
                <c:pt idx="3771">
                  <c:v>405000</c:v>
                </c:pt>
                <c:pt idx="3772">
                  <c:v>233750.00000000003</c:v>
                </c:pt>
                <c:pt idx="3773">
                  <c:v>175000</c:v>
                </c:pt>
                <c:pt idx="3774">
                  <c:v>150000</c:v>
                </c:pt>
                <c:pt idx="3775">
                  <c:v>195000</c:v>
                </c:pt>
                <c:pt idx="3776">
                  <c:v>325000</c:v>
                </c:pt>
                <c:pt idx="3777">
                  <c:v>390000</c:v>
                </c:pt>
                <c:pt idx="3778">
                  <c:v>233750.00000000003</c:v>
                </c:pt>
                <c:pt idx="3779">
                  <c:v>175000</c:v>
                </c:pt>
                <c:pt idx="3780">
                  <c:v>125000</c:v>
                </c:pt>
                <c:pt idx="3781">
                  <c:v>135000</c:v>
                </c:pt>
                <c:pt idx="3782">
                  <c:v>260000</c:v>
                </c:pt>
                <c:pt idx="3783">
                  <c:v>315000</c:v>
                </c:pt>
                <c:pt idx="3784">
                  <c:v>178750.00000000003</c:v>
                </c:pt>
                <c:pt idx="3785">
                  <c:v>112500</c:v>
                </c:pt>
                <c:pt idx="3786">
                  <c:v>100000</c:v>
                </c:pt>
                <c:pt idx="3787">
                  <c:v>120000</c:v>
                </c:pt>
                <c:pt idx="3788">
                  <c:v>195000</c:v>
                </c:pt>
                <c:pt idx="3789">
                  <c:v>308750</c:v>
                </c:pt>
                <c:pt idx="3790">
                  <c:v>180000.00000000003</c:v>
                </c:pt>
                <c:pt idx="3791">
                  <c:v>120000.00000000001</c:v>
                </c:pt>
                <c:pt idx="3792">
                  <c:v>105000.00000000001</c:v>
                </c:pt>
                <c:pt idx="3793">
                  <c:v>122500</c:v>
                </c:pt>
                <c:pt idx="3794">
                  <c:v>225000</c:v>
                </c:pt>
                <c:pt idx="3795">
                  <c:v>315000</c:v>
                </c:pt>
                <c:pt idx="3796">
                  <c:v>195000.00000000003</c:v>
                </c:pt>
                <c:pt idx="3797">
                  <c:v>192000.00000000003</c:v>
                </c:pt>
                <c:pt idx="3798">
                  <c:v>180000.00000000003</c:v>
                </c:pt>
                <c:pt idx="3799">
                  <c:v>192500</c:v>
                </c:pt>
                <c:pt idx="3800">
                  <c:v>281250</c:v>
                </c:pt>
                <c:pt idx="3801">
                  <c:v>420000</c:v>
                </c:pt>
                <c:pt idx="3802">
                  <c:v>240000.00000000003</c:v>
                </c:pt>
                <c:pt idx="3803">
                  <c:v>225000.00000000003</c:v>
                </c:pt>
                <c:pt idx="3804">
                  <c:v>195000.00000000003</c:v>
                </c:pt>
                <c:pt idx="3805">
                  <c:v>227500</c:v>
                </c:pt>
                <c:pt idx="3806">
                  <c:v>318750</c:v>
                </c:pt>
                <c:pt idx="3807">
                  <c:v>262500</c:v>
                </c:pt>
                <c:pt idx="3808">
                  <c:v>162500</c:v>
                </c:pt>
                <c:pt idx="3809">
                  <c:v>130000</c:v>
                </c:pt>
                <c:pt idx="3810">
                  <c:v>78749.999999999985</c:v>
                </c:pt>
                <c:pt idx="3811">
                  <c:v>135000.00000000003</c:v>
                </c:pt>
                <c:pt idx="3812">
                  <c:v>162500</c:v>
                </c:pt>
                <c:pt idx="3813">
                  <c:v>300000</c:v>
                </c:pt>
                <c:pt idx="3814">
                  <c:v>125000</c:v>
                </c:pt>
                <c:pt idx="3815">
                  <c:v>120000</c:v>
                </c:pt>
                <c:pt idx="3816">
                  <c:v>89999.999999999985</c:v>
                </c:pt>
                <c:pt idx="3817">
                  <c:v>165000.00000000003</c:v>
                </c:pt>
                <c:pt idx="3818">
                  <c:v>187500</c:v>
                </c:pt>
                <c:pt idx="3819">
                  <c:v>285000</c:v>
                </c:pt>
                <c:pt idx="3820">
                  <c:v>137500</c:v>
                </c:pt>
                <c:pt idx="3821">
                  <c:v>120000</c:v>
                </c:pt>
                <c:pt idx="3822">
                  <c:v>67499.999999999985</c:v>
                </c:pt>
                <c:pt idx="3823">
                  <c:v>120000.00000000001</c:v>
                </c:pt>
                <c:pt idx="3824">
                  <c:v>150000</c:v>
                </c:pt>
                <c:pt idx="3825">
                  <c:v>275000</c:v>
                </c:pt>
                <c:pt idx="3826">
                  <c:v>125000</c:v>
                </c:pt>
                <c:pt idx="3827">
                  <c:v>100000</c:v>
                </c:pt>
                <c:pt idx="3828">
                  <c:v>78749.999999999985</c:v>
                </c:pt>
                <c:pt idx="3829">
                  <c:v>105000.00000000001</c:v>
                </c:pt>
                <c:pt idx="3830">
                  <c:v>162500</c:v>
                </c:pt>
                <c:pt idx="3831">
                  <c:v>386750</c:v>
                </c:pt>
                <c:pt idx="3832">
                  <c:v>180000.00000000003</c:v>
                </c:pt>
                <c:pt idx="3833">
                  <c:v>178750.00000000003</c:v>
                </c:pt>
                <c:pt idx="3834">
                  <c:v>151250.00000000003</c:v>
                </c:pt>
                <c:pt idx="3835">
                  <c:v>195000</c:v>
                </c:pt>
                <c:pt idx="3836">
                  <c:v>297500</c:v>
                </c:pt>
                <c:pt idx="3837">
                  <c:v>438750</c:v>
                </c:pt>
                <c:pt idx="3838">
                  <c:v>255000.00000000003</c:v>
                </c:pt>
                <c:pt idx="3839">
                  <c:v>192500.00000000003</c:v>
                </c:pt>
                <c:pt idx="3840">
                  <c:v>178750.00000000003</c:v>
                </c:pt>
                <c:pt idx="3841">
                  <c:v>211250</c:v>
                </c:pt>
                <c:pt idx="3842">
                  <c:v>332500</c:v>
                </c:pt>
                <c:pt idx="3843">
                  <c:v>455000</c:v>
                </c:pt>
                <c:pt idx="3844">
                  <c:v>270000.00000000006</c:v>
                </c:pt>
                <c:pt idx="3845">
                  <c:v>206250.00000000003</c:v>
                </c:pt>
                <c:pt idx="3846">
                  <c:v>178750.00000000003</c:v>
                </c:pt>
                <c:pt idx="3847">
                  <c:v>227500</c:v>
                </c:pt>
                <c:pt idx="3848">
                  <c:v>367500</c:v>
                </c:pt>
                <c:pt idx="3849">
                  <c:v>438750</c:v>
                </c:pt>
                <c:pt idx="3850">
                  <c:v>270000.00000000006</c:v>
                </c:pt>
                <c:pt idx="3851">
                  <c:v>206250.00000000003</c:v>
                </c:pt>
                <c:pt idx="3852">
                  <c:v>151250.00000000003</c:v>
                </c:pt>
                <c:pt idx="3853">
                  <c:v>162500</c:v>
                </c:pt>
                <c:pt idx="3854">
                  <c:v>297500</c:v>
                </c:pt>
                <c:pt idx="3855">
                  <c:v>357500</c:v>
                </c:pt>
                <c:pt idx="3856">
                  <c:v>210000.00000000003</c:v>
                </c:pt>
                <c:pt idx="3857">
                  <c:v>137500.00000000003</c:v>
                </c:pt>
                <c:pt idx="3858">
                  <c:v>123750.00000000001</c:v>
                </c:pt>
                <c:pt idx="3859">
                  <c:v>146250</c:v>
                </c:pt>
                <c:pt idx="3860">
                  <c:v>227500</c:v>
                </c:pt>
                <c:pt idx="3861">
                  <c:v>332500</c:v>
                </c:pt>
                <c:pt idx="3862">
                  <c:v>195000.00000000003</c:v>
                </c:pt>
                <c:pt idx="3863">
                  <c:v>130000.00000000003</c:v>
                </c:pt>
                <c:pt idx="3864">
                  <c:v>113750.00000000003</c:v>
                </c:pt>
                <c:pt idx="3865">
                  <c:v>131250.00000000003</c:v>
                </c:pt>
                <c:pt idx="3866">
                  <c:v>240000</c:v>
                </c:pt>
                <c:pt idx="3867">
                  <c:v>337500.00000000006</c:v>
                </c:pt>
                <c:pt idx="3868">
                  <c:v>211250.00000000006</c:v>
                </c:pt>
                <c:pt idx="3869">
                  <c:v>224250.00000000006</c:v>
                </c:pt>
                <c:pt idx="3870">
                  <c:v>211250.00000000006</c:v>
                </c:pt>
                <c:pt idx="3871">
                  <c:v>225000.00000000003</c:v>
                </c:pt>
                <c:pt idx="3872">
                  <c:v>320000</c:v>
                </c:pt>
                <c:pt idx="3873">
                  <c:v>468750.00000000012</c:v>
                </c:pt>
                <c:pt idx="3874">
                  <c:v>276250.00000000006</c:v>
                </c:pt>
                <c:pt idx="3875">
                  <c:v>260000.00000000006</c:v>
                </c:pt>
                <c:pt idx="3876">
                  <c:v>227500.00000000006</c:v>
                </c:pt>
                <c:pt idx="3877">
                  <c:v>262500.00000000006</c:v>
                </c:pt>
                <c:pt idx="3878">
                  <c:v>360000</c:v>
                </c:pt>
                <c:pt idx="3879">
                  <c:v>275000.00000000006</c:v>
                </c:pt>
                <c:pt idx="3880">
                  <c:v>165000.00000000003</c:v>
                </c:pt>
                <c:pt idx="3881">
                  <c:v>135000</c:v>
                </c:pt>
                <c:pt idx="3882">
                  <c:v>74999.999999999985</c:v>
                </c:pt>
                <c:pt idx="3883">
                  <c:v>130000.00000000003</c:v>
                </c:pt>
                <c:pt idx="3884">
                  <c:v>165000.00000000003</c:v>
                </c:pt>
                <c:pt idx="3885">
                  <c:v>316250.00000000006</c:v>
                </c:pt>
                <c:pt idx="3886">
                  <c:v>123750.00000000001</c:v>
                </c:pt>
                <c:pt idx="3887">
                  <c:v>123750</c:v>
                </c:pt>
                <c:pt idx="3888">
                  <c:v>15792</c:v>
                </c:pt>
                <c:pt idx="3889">
                  <c:v>12220</c:v>
                </c:pt>
                <c:pt idx="3890">
                  <c:v>9000</c:v>
                </c:pt>
                <c:pt idx="3891">
                  <c:v>10127</c:v>
                </c:pt>
                <c:pt idx="3892">
                  <c:v>12870</c:v>
                </c:pt>
                <c:pt idx="3893">
                  <c:v>11960</c:v>
                </c:pt>
                <c:pt idx="3894">
                  <c:v>14398</c:v>
                </c:pt>
                <c:pt idx="3895">
                  <c:v>12006</c:v>
                </c:pt>
                <c:pt idx="3896">
                  <c:v>9936</c:v>
                </c:pt>
                <c:pt idx="3897">
                  <c:v>9064</c:v>
                </c:pt>
                <c:pt idx="3898">
                  <c:v>14094</c:v>
                </c:pt>
                <c:pt idx="3899">
                  <c:v>13920</c:v>
                </c:pt>
                <c:pt idx="3900">
                  <c:v>16284</c:v>
                </c:pt>
                <c:pt idx="3901">
                  <c:v>12432</c:v>
                </c:pt>
                <c:pt idx="3902">
                  <c:v>9633</c:v>
                </c:pt>
                <c:pt idx="3903">
                  <c:v>9288</c:v>
                </c:pt>
                <c:pt idx="3904">
                  <c:v>13570</c:v>
                </c:pt>
                <c:pt idx="3905">
                  <c:v>10710</c:v>
                </c:pt>
                <c:pt idx="3906">
                  <c:v>13500</c:v>
                </c:pt>
                <c:pt idx="3907">
                  <c:v>10998</c:v>
                </c:pt>
                <c:pt idx="3908">
                  <c:v>9828</c:v>
                </c:pt>
                <c:pt idx="3909">
                  <c:v>9799</c:v>
                </c:pt>
                <c:pt idx="3910">
                  <c:v>12040</c:v>
                </c:pt>
                <c:pt idx="3911">
                  <c:v>11662</c:v>
                </c:pt>
                <c:pt idx="3912">
                  <c:v>17118</c:v>
                </c:pt>
                <c:pt idx="3913">
                  <c:v>12950</c:v>
                </c:pt>
                <c:pt idx="3914">
                  <c:v>12006</c:v>
                </c:pt>
                <c:pt idx="3915">
                  <c:v>10580</c:v>
                </c:pt>
                <c:pt idx="3916">
                  <c:v>14455</c:v>
                </c:pt>
                <c:pt idx="3917">
                  <c:v>17110</c:v>
                </c:pt>
                <c:pt idx="3918">
                  <c:v>17215</c:v>
                </c:pt>
                <c:pt idx="3919">
                  <c:v>14580</c:v>
                </c:pt>
                <c:pt idx="3920">
                  <c:v>12788</c:v>
                </c:pt>
                <c:pt idx="3921">
                  <c:v>12267</c:v>
                </c:pt>
                <c:pt idx="3922">
                  <c:v>13860</c:v>
                </c:pt>
                <c:pt idx="3923">
                  <c:v>19520</c:v>
                </c:pt>
                <c:pt idx="3924">
                  <c:v>18821</c:v>
                </c:pt>
                <c:pt idx="3925">
                  <c:v>14151</c:v>
                </c:pt>
                <c:pt idx="3926">
                  <c:v>11362</c:v>
                </c:pt>
                <c:pt idx="3927">
                  <c:v>11178</c:v>
                </c:pt>
                <c:pt idx="3928">
                  <c:v>13398</c:v>
                </c:pt>
                <c:pt idx="3929">
                  <c:v>17446</c:v>
                </c:pt>
                <c:pt idx="3930">
                  <c:v>18850</c:v>
                </c:pt>
                <c:pt idx="3931">
                  <c:v>16324</c:v>
                </c:pt>
                <c:pt idx="3932">
                  <c:v>11565</c:v>
                </c:pt>
                <c:pt idx="3933">
                  <c:v>11327</c:v>
                </c:pt>
                <c:pt idx="3934">
                  <c:v>14580</c:v>
                </c:pt>
                <c:pt idx="3935">
                  <c:v>17980</c:v>
                </c:pt>
                <c:pt idx="3936">
                  <c:v>20160</c:v>
                </c:pt>
                <c:pt idx="3937">
                  <c:v>13500</c:v>
                </c:pt>
                <c:pt idx="3938">
                  <c:v>12596</c:v>
                </c:pt>
                <c:pt idx="3939">
                  <c:v>11844</c:v>
                </c:pt>
                <c:pt idx="3940">
                  <c:v>14616</c:v>
                </c:pt>
                <c:pt idx="3941">
                  <c:v>16520</c:v>
                </c:pt>
                <c:pt idx="3942">
                  <c:v>15104</c:v>
                </c:pt>
                <c:pt idx="3943">
                  <c:v>19720</c:v>
                </c:pt>
                <c:pt idx="3944">
                  <c:v>17940</c:v>
                </c:pt>
                <c:pt idx="3945">
                  <c:v>14469</c:v>
                </c:pt>
                <c:pt idx="3946">
                  <c:v>13416</c:v>
                </c:pt>
                <c:pt idx="3947">
                  <c:v>12600</c:v>
                </c:pt>
                <c:pt idx="3948">
                  <c:v>16256</c:v>
                </c:pt>
                <c:pt idx="3949">
                  <c:v>17358</c:v>
                </c:pt>
                <c:pt idx="3950">
                  <c:v>19344</c:v>
                </c:pt>
                <c:pt idx="3951">
                  <c:v>15300</c:v>
                </c:pt>
                <c:pt idx="3952">
                  <c:v>15390</c:v>
                </c:pt>
                <c:pt idx="3953">
                  <c:v>12150</c:v>
                </c:pt>
                <c:pt idx="3954">
                  <c:v>15660</c:v>
                </c:pt>
                <c:pt idx="3955">
                  <c:v>19720</c:v>
                </c:pt>
                <c:pt idx="3956">
                  <c:v>5616</c:v>
                </c:pt>
                <c:pt idx="3957">
                  <c:v>7650</c:v>
                </c:pt>
                <c:pt idx="3958">
                  <c:v>6930</c:v>
                </c:pt>
                <c:pt idx="3959">
                  <c:v>5950</c:v>
                </c:pt>
                <c:pt idx="3960">
                  <c:v>5544</c:v>
                </c:pt>
                <c:pt idx="3961">
                  <c:v>6902</c:v>
                </c:pt>
                <c:pt idx="3962">
                  <c:v>4899</c:v>
                </c:pt>
                <c:pt idx="3963">
                  <c:v>8415</c:v>
                </c:pt>
                <c:pt idx="3964">
                  <c:v>5632</c:v>
                </c:pt>
                <c:pt idx="3965">
                  <c:v>5950</c:v>
                </c:pt>
                <c:pt idx="3966">
                  <c:v>4750</c:v>
                </c:pt>
                <c:pt idx="3967">
                  <c:v>6664</c:v>
                </c:pt>
                <c:pt idx="3968">
                  <c:v>7366</c:v>
                </c:pt>
                <c:pt idx="3969">
                  <c:v>9204</c:v>
                </c:pt>
                <c:pt idx="3970">
                  <c:v>5824</c:v>
                </c:pt>
                <c:pt idx="3971">
                  <c:v>6438</c:v>
                </c:pt>
                <c:pt idx="3972">
                  <c:v>5125</c:v>
                </c:pt>
                <c:pt idx="3973">
                  <c:v>7371</c:v>
                </c:pt>
                <c:pt idx="3974">
                  <c:v>6318</c:v>
                </c:pt>
                <c:pt idx="3975">
                  <c:v>8550</c:v>
                </c:pt>
                <c:pt idx="3976">
                  <c:v>6902</c:v>
                </c:pt>
                <c:pt idx="3977">
                  <c:v>5868</c:v>
                </c:pt>
                <c:pt idx="3978">
                  <c:v>6174</c:v>
                </c:pt>
                <c:pt idx="3979">
                  <c:v>9048</c:v>
                </c:pt>
                <c:pt idx="3980">
                  <c:v>7772</c:v>
                </c:pt>
                <c:pt idx="3981">
                  <c:v>9842</c:v>
                </c:pt>
                <c:pt idx="3982">
                  <c:v>7425</c:v>
                </c:pt>
                <c:pt idx="3983">
                  <c:v>7371</c:v>
                </c:pt>
                <c:pt idx="3984">
                  <c:v>7056</c:v>
                </c:pt>
                <c:pt idx="3985">
                  <c:v>10212</c:v>
                </c:pt>
                <c:pt idx="3986">
                  <c:v>9282</c:v>
                </c:pt>
                <c:pt idx="3987">
                  <c:v>9996</c:v>
                </c:pt>
                <c:pt idx="3988">
                  <c:v>8584</c:v>
                </c:pt>
                <c:pt idx="3989">
                  <c:v>7714</c:v>
                </c:pt>
                <c:pt idx="3990">
                  <c:v>6929</c:v>
                </c:pt>
                <c:pt idx="3991">
                  <c:v>11750</c:v>
                </c:pt>
                <c:pt idx="3992">
                  <c:v>8806</c:v>
                </c:pt>
                <c:pt idx="3993">
                  <c:v>9996</c:v>
                </c:pt>
                <c:pt idx="3994">
                  <c:v>11803</c:v>
                </c:pt>
                <c:pt idx="3995">
                  <c:v>7560</c:v>
                </c:pt>
                <c:pt idx="3996">
                  <c:v>8036</c:v>
                </c:pt>
                <c:pt idx="3997">
                  <c:v>13771</c:v>
                </c:pt>
                <c:pt idx="3998">
                  <c:v>9916</c:v>
                </c:pt>
                <c:pt idx="3999">
                  <c:v>10619</c:v>
                </c:pt>
                <c:pt idx="4000">
                  <c:v>11583</c:v>
                </c:pt>
                <c:pt idx="4001">
                  <c:v>7182</c:v>
                </c:pt>
                <c:pt idx="4002">
                  <c:v>6929</c:v>
                </c:pt>
                <c:pt idx="4003">
                  <c:v>10350</c:v>
                </c:pt>
                <c:pt idx="4004">
                  <c:v>11220</c:v>
                </c:pt>
                <c:pt idx="4005">
                  <c:v>8733</c:v>
                </c:pt>
                <c:pt idx="4006">
                  <c:v>10764</c:v>
                </c:pt>
                <c:pt idx="4007">
                  <c:v>8507</c:v>
                </c:pt>
                <c:pt idx="4008">
                  <c:v>7700</c:v>
                </c:pt>
                <c:pt idx="4009">
                  <c:v>10650</c:v>
                </c:pt>
                <c:pt idx="4010">
                  <c:v>10560</c:v>
                </c:pt>
                <c:pt idx="4011">
                  <c:v>9288</c:v>
                </c:pt>
                <c:pt idx="4012">
                  <c:v>9024</c:v>
                </c:pt>
                <c:pt idx="4013">
                  <c:v>7560</c:v>
                </c:pt>
                <c:pt idx="4014">
                  <c:v>6300</c:v>
                </c:pt>
                <c:pt idx="4015">
                  <c:v>11130</c:v>
                </c:pt>
                <c:pt idx="4016">
                  <c:v>10062</c:v>
                </c:pt>
                <c:pt idx="4017">
                  <c:v>10449</c:v>
                </c:pt>
                <c:pt idx="4018">
                  <c:v>9682</c:v>
                </c:pt>
                <c:pt idx="4019">
                  <c:v>9744</c:v>
                </c:pt>
                <c:pt idx="4020">
                  <c:v>8190</c:v>
                </c:pt>
                <c:pt idx="4021">
                  <c:v>12597</c:v>
                </c:pt>
                <c:pt idx="4022">
                  <c:v>9758</c:v>
                </c:pt>
                <c:pt idx="4023">
                  <c:v>12540</c:v>
                </c:pt>
                <c:pt idx="4024">
                  <c:v>11985</c:v>
                </c:pt>
                <c:pt idx="4025">
                  <c:v>8554</c:v>
                </c:pt>
                <c:pt idx="4026">
                  <c:v>7098</c:v>
                </c:pt>
                <c:pt idx="4027">
                  <c:v>13833</c:v>
                </c:pt>
                <c:pt idx="4028">
                  <c:v>7733</c:v>
                </c:pt>
                <c:pt idx="4029">
                  <c:v>9506</c:v>
                </c:pt>
                <c:pt idx="4030">
                  <c:v>9982</c:v>
                </c:pt>
                <c:pt idx="4031">
                  <c:v>8400</c:v>
                </c:pt>
                <c:pt idx="4032">
                  <c:v>8211</c:v>
                </c:pt>
                <c:pt idx="4033">
                  <c:v>11417</c:v>
                </c:pt>
                <c:pt idx="4034">
                  <c:v>8251</c:v>
                </c:pt>
                <c:pt idx="4035">
                  <c:v>10290</c:v>
                </c:pt>
                <c:pt idx="4036">
                  <c:v>9604</c:v>
                </c:pt>
                <c:pt idx="4037">
                  <c:v>7050</c:v>
                </c:pt>
                <c:pt idx="4038">
                  <c:v>7000</c:v>
                </c:pt>
                <c:pt idx="4039">
                  <c:v>8372</c:v>
                </c:pt>
                <c:pt idx="4040">
                  <c:v>11270</c:v>
                </c:pt>
                <c:pt idx="4041">
                  <c:v>10150</c:v>
                </c:pt>
                <c:pt idx="4042">
                  <c:v>11165</c:v>
                </c:pt>
                <c:pt idx="4043">
                  <c:v>10092</c:v>
                </c:pt>
                <c:pt idx="4044">
                  <c:v>8990</c:v>
                </c:pt>
                <c:pt idx="4045">
                  <c:v>11340</c:v>
                </c:pt>
                <c:pt idx="4046">
                  <c:v>12768</c:v>
                </c:pt>
                <c:pt idx="4047">
                  <c:v>12586</c:v>
                </c:pt>
                <c:pt idx="4048">
                  <c:v>13440</c:v>
                </c:pt>
                <c:pt idx="4049">
                  <c:v>10152</c:v>
                </c:pt>
                <c:pt idx="4050">
                  <c:v>8968</c:v>
                </c:pt>
                <c:pt idx="4051">
                  <c:v>14616</c:v>
                </c:pt>
                <c:pt idx="4052">
                  <c:v>14112</c:v>
                </c:pt>
                <c:pt idx="4053">
                  <c:v>14400</c:v>
                </c:pt>
                <c:pt idx="4054">
                  <c:v>13080</c:v>
                </c:pt>
                <c:pt idx="4055">
                  <c:v>10192</c:v>
                </c:pt>
                <c:pt idx="4056">
                  <c:v>9240</c:v>
                </c:pt>
                <c:pt idx="4057">
                  <c:v>13608</c:v>
                </c:pt>
                <c:pt idx="4058">
                  <c:v>15288</c:v>
                </c:pt>
                <c:pt idx="4059">
                  <c:v>15624</c:v>
                </c:pt>
                <c:pt idx="4060">
                  <c:v>13184</c:v>
                </c:pt>
                <c:pt idx="4061">
                  <c:v>12390</c:v>
                </c:pt>
                <c:pt idx="4062">
                  <c:v>9610</c:v>
                </c:pt>
                <c:pt idx="4063">
                  <c:v>15768</c:v>
                </c:pt>
                <c:pt idx="4064">
                  <c:v>15512</c:v>
                </c:pt>
                <c:pt idx="4065">
                  <c:v>14455</c:v>
                </c:pt>
                <c:pt idx="4066">
                  <c:v>15376</c:v>
                </c:pt>
                <c:pt idx="4067">
                  <c:v>11990</c:v>
                </c:pt>
                <c:pt idx="4068">
                  <c:v>14912</c:v>
                </c:pt>
                <c:pt idx="4069">
                  <c:v>16776</c:v>
                </c:pt>
                <c:pt idx="4070">
                  <c:v>16926</c:v>
                </c:pt>
                <c:pt idx="4071">
                  <c:v>17094</c:v>
                </c:pt>
                <c:pt idx="4072">
                  <c:v>12000</c:v>
                </c:pt>
                <c:pt idx="4073">
                  <c:v>11092</c:v>
                </c:pt>
                <c:pt idx="4074">
                  <c:v>12972</c:v>
                </c:pt>
                <c:pt idx="4075">
                  <c:v>13756</c:v>
                </c:pt>
                <c:pt idx="4076">
                  <c:v>12291</c:v>
                </c:pt>
                <c:pt idx="4077">
                  <c:v>15008</c:v>
                </c:pt>
                <c:pt idx="4078">
                  <c:v>11700</c:v>
                </c:pt>
                <c:pt idx="4079">
                  <c:v>10759</c:v>
                </c:pt>
                <c:pt idx="4080">
                  <c:v>13734</c:v>
                </c:pt>
                <c:pt idx="4081">
                  <c:v>14105</c:v>
                </c:pt>
                <c:pt idx="4082">
                  <c:v>12036</c:v>
                </c:pt>
                <c:pt idx="4083">
                  <c:v>12921</c:v>
                </c:pt>
                <c:pt idx="4084">
                  <c:v>9100</c:v>
                </c:pt>
                <c:pt idx="4085">
                  <c:v>10353</c:v>
                </c:pt>
                <c:pt idx="4086">
                  <c:v>10738</c:v>
                </c:pt>
                <c:pt idx="4087">
                  <c:v>12348</c:v>
                </c:pt>
                <c:pt idx="4088">
                  <c:v>13676</c:v>
                </c:pt>
                <c:pt idx="4089">
                  <c:v>13688</c:v>
                </c:pt>
                <c:pt idx="4090">
                  <c:v>10500</c:v>
                </c:pt>
                <c:pt idx="4091">
                  <c:v>11130</c:v>
                </c:pt>
                <c:pt idx="4092">
                  <c:v>10269</c:v>
                </c:pt>
                <c:pt idx="4093">
                  <c:v>13534</c:v>
                </c:pt>
                <c:pt idx="4094">
                  <c:v>14943</c:v>
                </c:pt>
                <c:pt idx="4095">
                  <c:v>15834</c:v>
                </c:pt>
                <c:pt idx="4096">
                  <c:v>12116</c:v>
                </c:pt>
                <c:pt idx="4097">
                  <c:v>9894</c:v>
                </c:pt>
                <c:pt idx="4098">
                  <c:v>10325</c:v>
                </c:pt>
                <c:pt idx="4099">
                  <c:v>13936</c:v>
                </c:pt>
                <c:pt idx="4100">
                  <c:v>6496</c:v>
                </c:pt>
                <c:pt idx="4101">
                  <c:v>8036</c:v>
                </c:pt>
                <c:pt idx="4102">
                  <c:v>7749</c:v>
                </c:pt>
                <c:pt idx="4103">
                  <c:v>6560</c:v>
                </c:pt>
                <c:pt idx="4104">
                  <c:v>7105</c:v>
                </c:pt>
                <c:pt idx="4105">
                  <c:v>7462</c:v>
                </c:pt>
                <c:pt idx="4106">
                  <c:v>7650</c:v>
                </c:pt>
                <c:pt idx="4107">
                  <c:v>8385</c:v>
                </c:pt>
                <c:pt idx="4108">
                  <c:v>7436</c:v>
                </c:pt>
                <c:pt idx="4109">
                  <c:v>6232</c:v>
                </c:pt>
                <c:pt idx="4110">
                  <c:v>5198</c:v>
                </c:pt>
                <c:pt idx="4111">
                  <c:v>7216</c:v>
                </c:pt>
                <c:pt idx="4112">
                  <c:v>6912</c:v>
                </c:pt>
                <c:pt idx="4113">
                  <c:v>7995</c:v>
                </c:pt>
                <c:pt idx="4114">
                  <c:v>7098</c:v>
                </c:pt>
                <c:pt idx="4115">
                  <c:v>6314</c:v>
                </c:pt>
                <c:pt idx="4116">
                  <c:v>4876</c:v>
                </c:pt>
                <c:pt idx="4117">
                  <c:v>7708</c:v>
                </c:pt>
                <c:pt idx="4118">
                  <c:v>10320</c:v>
                </c:pt>
                <c:pt idx="4119">
                  <c:v>7644</c:v>
                </c:pt>
                <c:pt idx="4120">
                  <c:v>8575</c:v>
                </c:pt>
                <c:pt idx="4121">
                  <c:v>6536</c:v>
                </c:pt>
                <c:pt idx="4122">
                  <c:v>5831</c:v>
                </c:pt>
                <c:pt idx="4123">
                  <c:v>10788</c:v>
                </c:pt>
                <c:pt idx="4124">
                  <c:v>8528</c:v>
                </c:pt>
                <c:pt idx="4125">
                  <c:v>7943</c:v>
                </c:pt>
                <c:pt idx="4126">
                  <c:v>7335</c:v>
                </c:pt>
                <c:pt idx="4127">
                  <c:v>6314</c:v>
                </c:pt>
                <c:pt idx="4128">
                  <c:v>5895</c:v>
                </c:pt>
                <c:pt idx="4129">
                  <c:v>11584</c:v>
                </c:pt>
                <c:pt idx="4130">
                  <c:v>11880</c:v>
                </c:pt>
                <c:pt idx="4131">
                  <c:v>10575</c:v>
                </c:pt>
                <c:pt idx="4132">
                  <c:v>9744</c:v>
                </c:pt>
                <c:pt idx="4133">
                  <c:v>7700</c:v>
                </c:pt>
                <c:pt idx="4134">
                  <c:v>5625</c:v>
                </c:pt>
                <c:pt idx="4135">
                  <c:v>12000</c:v>
                </c:pt>
                <c:pt idx="4136">
                  <c:v>9758</c:v>
                </c:pt>
                <c:pt idx="4137">
                  <c:v>9936</c:v>
                </c:pt>
                <c:pt idx="4138">
                  <c:v>10246</c:v>
                </c:pt>
                <c:pt idx="4139">
                  <c:v>8316</c:v>
                </c:pt>
                <c:pt idx="4140">
                  <c:v>8694</c:v>
                </c:pt>
                <c:pt idx="4141">
                  <c:v>11977</c:v>
                </c:pt>
                <c:pt idx="4142">
                  <c:v>11844</c:v>
                </c:pt>
                <c:pt idx="4143">
                  <c:v>11271</c:v>
                </c:pt>
                <c:pt idx="4144">
                  <c:v>10464</c:v>
                </c:pt>
                <c:pt idx="4145">
                  <c:v>7943</c:v>
                </c:pt>
                <c:pt idx="4146">
                  <c:v>10556</c:v>
                </c:pt>
                <c:pt idx="4147">
                  <c:v>11529</c:v>
                </c:pt>
                <c:pt idx="4148">
                  <c:v>10011</c:v>
                </c:pt>
                <c:pt idx="4149">
                  <c:v>12350</c:v>
                </c:pt>
                <c:pt idx="4150">
                  <c:v>9016</c:v>
                </c:pt>
                <c:pt idx="4151">
                  <c:v>8096</c:v>
                </c:pt>
                <c:pt idx="4152">
                  <c:v>9454</c:v>
                </c:pt>
                <c:pt idx="4153">
                  <c:v>11151</c:v>
                </c:pt>
                <c:pt idx="4154">
                  <c:v>10976</c:v>
                </c:pt>
                <c:pt idx="4155">
                  <c:v>11832</c:v>
                </c:pt>
                <c:pt idx="4156">
                  <c:v>8624</c:v>
                </c:pt>
                <c:pt idx="4157">
                  <c:v>8400</c:v>
                </c:pt>
                <c:pt idx="4158">
                  <c:v>9744</c:v>
                </c:pt>
                <c:pt idx="4159">
                  <c:v>10912</c:v>
                </c:pt>
                <c:pt idx="4160">
                  <c:v>11319</c:v>
                </c:pt>
                <c:pt idx="4161">
                  <c:v>11610</c:v>
                </c:pt>
                <c:pt idx="4162">
                  <c:v>7943</c:v>
                </c:pt>
                <c:pt idx="4163">
                  <c:v>8272</c:v>
                </c:pt>
                <c:pt idx="4164">
                  <c:v>9570</c:v>
                </c:pt>
                <c:pt idx="4165">
                  <c:v>11151</c:v>
                </c:pt>
                <c:pt idx="4166">
                  <c:v>11025</c:v>
                </c:pt>
                <c:pt idx="4167">
                  <c:v>12150</c:v>
                </c:pt>
                <c:pt idx="4168">
                  <c:v>8372</c:v>
                </c:pt>
                <c:pt idx="4169">
                  <c:v>10290</c:v>
                </c:pt>
                <c:pt idx="4170">
                  <c:v>8580</c:v>
                </c:pt>
                <c:pt idx="4171">
                  <c:v>11564</c:v>
                </c:pt>
                <c:pt idx="4172">
                  <c:v>5456</c:v>
                </c:pt>
                <c:pt idx="4173">
                  <c:v>3157</c:v>
                </c:pt>
                <c:pt idx="4174">
                  <c:v>2656</c:v>
                </c:pt>
                <c:pt idx="4175">
                  <c:v>1258</c:v>
                </c:pt>
                <c:pt idx="4176">
                  <c:v>2491</c:v>
                </c:pt>
                <c:pt idx="4177">
                  <c:v>2829</c:v>
                </c:pt>
                <c:pt idx="4178">
                  <c:v>6952</c:v>
                </c:pt>
                <c:pt idx="4179">
                  <c:v>2193</c:v>
                </c:pt>
                <c:pt idx="4180">
                  <c:v>1952</c:v>
                </c:pt>
                <c:pt idx="4181">
                  <c:v>1092</c:v>
                </c:pt>
                <c:pt idx="4182">
                  <c:v>2200</c:v>
                </c:pt>
                <c:pt idx="4183">
                  <c:v>3311</c:v>
                </c:pt>
                <c:pt idx="4184">
                  <c:v>6768</c:v>
                </c:pt>
                <c:pt idx="4185">
                  <c:v>2760</c:v>
                </c:pt>
                <c:pt idx="4186">
                  <c:v>2516</c:v>
                </c:pt>
                <c:pt idx="4187">
                  <c:v>779</c:v>
                </c:pt>
                <c:pt idx="4188">
                  <c:v>2128</c:v>
                </c:pt>
                <c:pt idx="4189">
                  <c:v>2835</c:v>
                </c:pt>
                <c:pt idx="4190">
                  <c:v>5856</c:v>
                </c:pt>
                <c:pt idx="4191">
                  <c:v>2112</c:v>
                </c:pt>
                <c:pt idx="4192">
                  <c:v>1512</c:v>
                </c:pt>
                <c:pt idx="4193">
                  <c:v>880</c:v>
                </c:pt>
                <c:pt idx="4194">
                  <c:v>1512</c:v>
                </c:pt>
                <c:pt idx="4195">
                  <c:v>3185</c:v>
                </c:pt>
                <c:pt idx="4196">
                  <c:v>7772</c:v>
                </c:pt>
                <c:pt idx="4197">
                  <c:v>2862</c:v>
                </c:pt>
                <c:pt idx="4198">
                  <c:v>2156</c:v>
                </c:pt>
                <c:pt idx="4199">
                  <c:v>1344</c:v>
                </c:pt>
                <c:pt idx="4200">
                  <c:v>2065</c:v>
                </c:pt>
                <c:pt idx="4201">
                  <c:v>4032</c:v>
                </c:pt>
                <c:pt idx="4202">
                  <c:v>6210</c:v>
                </c:pt>
                <c:pt idx="4203">
                  <c:v>2709</c:v>
                </c:pt>
                <c:pt idx="4204">
                  <c:v>2106</c:v>
                </c:pt>
                <c:pt idx="4205">
                  <c:v>1786</c:v>
                </c:pt>
                <c:pt idx="4206">
                  <c:v>2346</c:v>
                </c:pt>
                <c:pt idx="4207">
                  <c:v>5355</c:v>
                </c:pt>
                <c:pt idx="4208">
                  <c:v>7567</c:v>
                </c:pt>
                <c:pt idx="4209">
                  <c:v>3483</c:v>
                </c:pt>
                <c:pt idx="4210">
                  <c:v>2340</c:v>
                </c:pt>
                <c:pt idx="4211">
                  <c:v>1950</c:v>
                </c:pt>
                <c:pt idx="4212">
                  <c:v>2632</c:v>
                </c:pt>
                <c:pt idx="4213">
                  <c:v>6480</c:v>
                </c:pt>
                <c:pt idx="4214">
                  <c:v>7301</c:v>
                </c:pt>
                <c:pt idx="4215">
                  <c:v>3854</c:v>
                </c:pt>
                <c:pt idx="4216">
                  <c:v>2850</c:v>
                </c:pt>
                <c:pt idx="4217">
                  <c:v>2331</c:v>
                </c:pt>
                <c:pt idx="4218">
                  <c:v>2450</c:v>
                </c:pt>
                <c:pt idx="4219">
                  <c:v>4700</c:v>
                </c:pt>
                <c:pt idx="4220">
                  <c:v>6345</c:v>
                </c:pt>
                <c:pt idx="4221">
                  <c:v>3444</c:v>
                </c:pt>
                <c:pt idx="4222">
                  <c:v>2160</c:v>
                </c:pt>
                <c:pt idx="4223">
                  <c:v>1584</c:v>
                </c:pt>
                <c:pt idx="4224">
                  <c:v>2401</c:v>
                </c:pt>
                <c:pt idx="4225">
                  <c:v>3869</c:v>
                </c:pt>
                <c:pt idx="4226">
                  <c:v>6440</c:v>
                </c:pt>
                <c:pt idx="4227">
                  <c:v>3675</c:v>
                </c:pt>
                <c:pt idx="4228">
                  <c:v>1872</c:v>
                </c:pt>
                <c:pt idx="4229">
                  <c:v>1551</c:v>
                </c:pt>
                <c:pt idx="4230">
                  <c:v>1848</c:v>
                </c:pt>
                <c:pt idx="4231">
                  <c:v>3900</c:v>
                </c:pt>
                <c:pt idx="4232">
                  <c:v>6160</c:v>
                </c:pt>
                <c:pt idx="4233">
                  <c:v>2990</c:v>
                </c:pt>
                <c:pt idx="4234">
                  <c:v>2352</c:v>
                </c:pt>
                <c:pt idx="4235">
                  <c:v>2438</c:v>
                </c:pt>
                <c:pt idx="4236">
                  <c:v>2296</c:v>
                </c:pt>
                <c:pt idx="4237">
                  <c:v>3965</c:v>
                </c:pt>
                <c:pt idx="4238">
                  <c:v>8550</c:v>
                </c:pt>
                <c:pt idx="4239">
                  <c:v>3450</c:v>
                </c:pt>
                <c:pt idx="4240">
                  <c:v>3450</c:v>
                </c:pt>
                <c:pt idx="4241">
                  <c:v>2646</c:v>
                </c:pt>
                <c:pt idx="4242">
                  <c:v>3422</c:v>
                </c:pt>
                <c:pt idx="4243">
                  <c:v>5184</c:v>
                </c:pt>
                <c:pt idx="4244">
                  <c:v>3780</c:v>
                </c:pt>
                <c:pt idx="4245">
                  <c:v>5488</c:v>
                </c:pt>
                <c:pt idx="4246">
                  <c:v>4266</c:v>
                </c:pt>
                <c:pt idx="4247">
                  <c:v>5168</c:v>
                </c:pt>
                <c:pt idx="4248">
                  <c:v>3478</c:v>
                </c:pt>
                <c:pt idx="4249">
                  <c:v>4851</c:v>
                </c:pt>
                <c:pt idx="4250">
                  <c:v>4048</c:v>
                </c:pt>
                <c:pt idx="4251">
                  <c:v>5216</c:v>
                </c:pt>
                <c:pt idx="4252">
                  <c:v>4046</c:v>
                </c:pt>
                <c:pt idx="4253">
                  <c:v>4096</c:v>
                </c:pt>
                <c:pt idx="4254">
                  <c:v>2850</c:v>
                </c:pt>
                <c:pt idx="4255">
                  <c:v>4480</c:v>
                </c:pt>
                <c:pt idx="4256">
                  <c:v>5278</c:v>
                </c:pt>
                <c:pt idx="4257">
                  <c:v>6591</c:v>
                </c:pt>
                <c:pt idx="4258">
                  <c:v>4060</c:v>
                </c:pt>
                <c:pt idx="4259">
                  <c:v>3712</c:v>
                </c:pt>
                <c:pt idx="4260">
                  <c:v>3078</c:v>
                </c:pt>
                <c:pt idx="4261">
                  <c:v>4320</c:v>
                </c:pt>
                <c:pt idx="4262">
                  <c:v>3276</c:v>
                </c:pt>
                <c:pt idx="4263">
                  <c:v>4900</c:v>
                </c:pt>
                <c:pt idx="4264">
                  <c:v>3800</c:v>
                </c:pt>
                <c:pt idx="4265">
                  <c:v>3712</c:v>
                </c:pt>
                <c:pt idx="4266">
                  <c:v>2890</c:v>
                </c:pt>
                <c:pt idx="4267">
                  <c:v>4524</c:v>
                </c:pt>
                <c:pt idx="4268">
                  <c:v>3705</c:v>
                </c:pt>
                <c:pt idx="4269">
                  <c:v>5626</c:v>
                </c:pt>
                <c:pt idx="4270">
                  <c:v>4200</c:v>
                </c:pt>
                <c:pt idx="4271">
                  <c:v>5236</c:v>
                </c:pt>
                <c:pt idx="4272">
                  <c:v>6419</c:v>
                </c:pt>
                <c:pt idx="4273">
                  <c:v>9632</c:v>
                </c:pt>
                <c:pt idx="4274">
                  <c:v>9184</c:v>
                </c:pt>
                <c:pt idx="4275">
                  <c:v>9800</c:v>
                </c:pt>
                <c:pt idx="4276">
                  <c:v>7744</c:v>
                </c:pt>
                <c:pt idx="4277">
                  <c:v>7482</c:v>
                </c:pt>
                <c:pt idx="4278">
                  <c:v>6525</c:v>
                </c:pt>
                <c:pt idx="4279">
                  <c:v>13939</c:v>
                </c:pt>
                <c:pt idx="4280">
                  <c:v>9471</c:v>
                </c:pt>
                <c:pt idx="4281">
                  <c:v>10320</c:v>
                </c:pt>
                <c:pt idx="4282">
                  <c:v>11176</c:v>
                </c:pt>
                <c:pt idx="4283">
                  <c:v>6450</c:v>
                </c:pt>
                <c:pt idx="4284">
                  <c:v>7849</c:v>
                </c:pt>
                <c:pt idx="4285">
                  <c:v>13770</c:v>
                </c:pt>
                <c:pt idx="4286">
                  <c:v>10192</c:v>
                </c:pt>
                <c:pt idx="4287">
                  <c:v>11024</c:v>
                </c:pt>
                <c:pt idx="4288">
                  <c:v>12558</c:v>
                </c:pt>
                <c:pt idx="4289">
                  <c:v>6909</c:v>
                </c:pt>
                <c:pt idx="4290">
                  <c:v>7526</c:v>
                </c:pt>
                <c:pt idx="4291">
                  <c:v>13048</c:v>
                </c:pt>
                <c:pt idx="4292">
                  <c:v>9593</c:v>
                </c:pt>
                <c:pt idx="4293">
                  <c:v>9504</c:v>
                </c:pt>
                <c:pt idx="4294">
                  <c:v>11977</c:v>
                </c:pt>
                <c:pt idx="4295">
                  <c:v>7056</c:v>
                </c:pt>
                <c:pt idx="4296">
                  <c:v>7155</c:v>
                </c:pt>
                <c:pt idx="4297">
                  <c:v>9744</c:v>
                </c:pt>
                <c:pt idx="4298">
                  <c:v>6084</c:v>
                </c:pt>
                <c:pt idx="4299">
                  <c:v>6422</c:v>
                </c:pt>
                <c:pt idx="4300">
                  <c:v>5904</c:v>
                </c:pt>
                <c:pt idx="4301">
                  <c:v>4551</c:v>
                </c:pt>
                <c:pt idx="4302">
                  <c:v>3600</c:v>
                </c:pt>
                <c:pt idx="4303">
                  <c:v>7245</c:v>
                </c:pt>
                <c:pt idx="4304">
                  <c:v>6878</c:v>
                </c:pt>
                <c:pt idx="4305">
                  <c:v>8066</c:v>
                </c:pt>
                <c:pt idx="4306">
                  <c:v>11088</c:v>
                </c:pt>
                <c:pt idx="4307">
                  <c:v>8555</c:v>
                </c:pt>
                <c:pt idx="4308">
                  <c:v>7728</c:v>
                </c:pt>
                <c:pt idx="4309">
                  <c:v>11792</c:v>
                </c:pt>
                <c:pt idx="4310">
                  <c:v>13157</c:v>
                </c:pt>
                <c:pt idx="4311">
                  <c:v>12936</c:v>
                </c:pt>
                <c:pt idx="4312">
                  <c:v>11718</c:v>
                </c:pt>
                <c:pt idx="4313">
                  <c:v>10207</c:v>
                </c:pt>
                <c:pt idx="4314">
                  <c:v>9164</c:v>
                </c:pt>
                <c:pt idx="4315">
                  <c:v>15145</c:v>
                </c:pt>
                <c:pt idx="4316">
                  <c:v>4884</c:v>
                </c:pt>
                <c:pt idx="4317">
                  <c:v>2788</c:v>
                </c:pt>
                <c:pt idx="4318">
                  <c:v>1848</c:v>
                </c:pt>
                <c:pt idx="4319">
                  <c:v>722</c:v>
                </c:pt>
                <c:pt idx="4320">
                  <c:v>1944</c:v>
                </c:pt>
                <c:pt idx="4321">
                  <c:v>2623</c:v>
                </c:pt>
                <c:pt idx="4322">
                  <c:v>4998</c:v>
                </c:pt>
                <c:pt idx="4323">
                  <c:v>1540</c:v>
                </c:pt>
                <c:pt idx="4324">
                  <c:v>1564</c:v>
                </c:pt>
                <c:pt idx="4325">
                  <c:v>507</c:v>
                </c:pt>
                <c:pt idx="4326">
                  <c:v>1836</c:v>
                </c:pt>
                <c:pt idx="4327">
                  <c:v>2992</c:v>
                </c:pt>
                <c:pt idx="4328">
                  <c:v>5880</c:v>
                </c:pt>
                <c:pt idx="4329">
                  <c:v>1786</c:v>
                </c:pt>
                <c:pt idx="4330">
                  <c:v>1836</c:v>
                </c:pt>
                <c:pt idx="4331">
                  <c:v>344</c:v>
                </c:pt>
                <c:pt idx="4332">
                  <c:v>1160</c:v>
                </c:pt>
                <c:pt idx="4333">
                  <c:v>2068</c:v>
                </c:pt>
                <c:pt idx="4334">
                  <c:v>5612</c:v>
                </c:pt>
                <c:pt idx="4335">
                  <c:v>2025</c:v>
                </c:pt>
                <c:pt idx="4336">
                  <c:v>1444</c:v>
                </c:pt>
                <c:pt idx="4337">
                  <c:v>840</c:v>
                </c:pt>
                <c:pt idx="4338">
                  <c:v>1210</c:v>
                </c:pt>
                <c:pt idx="4339">
                  <c:v>2592</c:v>
                </c:pt>
                <c:pt idx="4340">
                  <c:v>7888</c:v>
                </c:pt>
                <c:pt idx="4341">
                  <c:v>2862</c:v>
                </c:pt>
                <c:pt idx="4342">
                  <c:v>2184</c:v>
                </c:pt>
                <c:pt idx="4343">
                  <c:v>1479</c:v>
                </c:pt>
                <c:pt idx="4344">
                  <c:v>1829</c:v>
                </c:pt>
                <c:pt idx="4345">
                  <c:v>4032</c:v>
                </c:pt>
                <c:pt idx="4346">
                  <c:v>8640</c:v>
                </c:pt>
                <c:pt idx="4347">
                  <c:v>4130</c:v>
                </c:pt>
                <c:pt idx="4348">
                  <c:v>2288</c:v>
                </c:pt>
                <c:pt idx="4349">
                  <c:v>2028</c:v>
                </c:pt>
                <c:pt idx="4350">
                  <c:v>2700</c:v>
                </c:pt>
                <c:pt idx="4351">
                  <c:v>5265</c:v>
                </c:pt>
                <c:pt idx="4352">
                  <c:v>8700</c:v>
                </c:pt>
                <c:pt idx="4353">
                  <c:v>4950</c:v>
                </c:pt>
                <c:pt idx="4354">
                  <c:v>3009</c:v>
                </c:pt>
                <c:pt idx="4355">
                  <c:v>2244</c:v>
                </c:pt>
                <c:pt idx="4356">
                  <c:v>3840</c:v>
                </c:pt>
                <c:pt idx="4357">
                  <c:v>6272</c:v>
                </c:pt>
                <c:pt idx="4358">
                  <c:v>9480</c:v>
                </c:pt>
                <c:pt idx="4359">
                  <c:v>4050</c:v>
                </c:pt>
                <c:pt idx="4360">
                  <c:v>3294</c:v>
                </c:pt>
                <c:pt idx="4361">
                  <c:v>3074</c:v>
                </c:pt>
                <c:pt idx="4362">
                  <c:v>2806</c:v>
                </c:pt>
                <c:pt idx="4363">
                  <c:v>6080</c:v>
                </c:pt>
                <c:pt idx="4364">
                  <c:v>8866</c:v>
                </c:pt>
                <c:pt idx="4365">
                  <c:v>3840</c:v>
                </c:pt>
                <c:pt idx="4366">
                  <c:v>2050</c:v>
                </c:pt>
                <c:pt idx="4367">
                  <c:v>2173</c:v>
                </c:pt>
                <c:pt idx="4368">
                  <c:v>1800</c:v>
                </c:pt>
                <c:pt idx="4369">
                  <c:v>3355</c:v>
                </c:pt>
                <c:pt idx="4370">
                  <c:v>5720</c:v>
                </c:pt>
                <c:pt idx="4371">
                  <c:v>2961</c:v>
                </c:pt>
                <c:pt idx="4372">
                  <c:v>1632</c:v>
                </c:pt>
                <c:pt idx="4373">
                  <c:v>1392</c:v>
                </c:pt>
                <c:pt idx="4374">
                  <c:v>1512</c:v>
                </c:pt>
                <c:pt idx="4375">
                  <c:v>3780</c:v>
                </c:pt>
                <c:pt idx="4376">
                  <c:v>7458</c:v>
                </c:pt>
                <c:pt idx="4377">
                  <c:v>3300</c:v>
                </c:pt>
                <c:pt idx="4378">
                  <c:v>3025</c:v>
                </c:pt>
                <c:pt idx="4379">
                  <c:v>2464</c:v>
                </c:pt>
                <c:pt idx="4380">
                  <c:v>2688</c:v>
                </c:pt>
                <c:pt idx="4381">
                  <c:v>4615</c:v>
                </c:pt>
                <c:pt idx="4382">
                  <c:v>8308</c:v>
                </c:pt>
                <c:pt idx="4383">
                  <c:v>3795</c:v>
                </c:pt>
                <c:pt idx="4384">
                  <c:v>3575</c:v>
                </c:pt>
                <c:pt idx="4385">
                  <c:v>3021</c:v>
                </c:pt>
                <c:pt idx="4386">
                  <c:v>2961</c:v>
                </c:pt>
                <c:pt idx="4387">
                  <c:v>5644</c:v>
                </c:pt>
                <c:pt idx="4388">
                  <c:v>3904</c:v>
                </c:pt>
                <c:pt idx="4389">
                  <c:v>5148</c:v>
                </c:pt>
                <c:pt idx="4390">
                  <c:v>4797</c:v>
                </c:pt>
                <c:pt idx="4391">
                  <c:v>3741</c:v>
                </c:pt>
                <c:pt idx="4392">
                  <c:v>3290</c:v>
                </c:pt>
                <c:pt idx="4393">
                  <c:v>5248</c:v>
                </c:pt>
                <c:pt idx="4394">
                  <c:v>5372</c:v>
                </c:pt>
                <c:pt idx="4395">
                  <c:v>5504</c:v>
                </c:pt>
                <c:pt idx="4396">
                  <c:v>4879</c:v>
                </c:pt>
                <c:pt idx="4397">
                  <c:v>3256</c:v>
                </c:pt>
                <c:pt idx="4398">
                  <c:v>2392</c:v>
                </c:pt>
                <c:pt idx="4399">
                  <c:v>4756</c:v>
                </c:pt>
                <c:pt idx="4400">
                  <c:v>6880</c:v>
                </c:pt>
                <c:pt idx="4401">
                  <c:v>6000</c:v>
                </c:pt>
                <c:pt idx="4402">
                  <c:v>5408</c:v>
                </c:pt>
                <c:pt idx="4403">
                  <c:v>4200</c:v>
                </c:pt>
                <c:pt idx="4404">
                  <c:v>2585</c:v>
                </c:pt>
                <c:pt idx="4405">
                  <c:v>5076</c:v>
                </c:pt>
                <c:pt idx="4406">
                  <c:v>8294</c:v>
                </c:pt>
                <c:pt idx="4407">
                  <c:v>6324</c:v>
                </c:pt>
                <c:pt idx="4408">
                  <c:v>7320</c:v>
                </c:pt>
                <c:pt idx="4409">
                  <c:v>4425</c:v>
                </c:pt>
                <c:pt idx="4410">
                  <c:v>3276</c:v>
                </c:pt>
                <c:pt idx="4411">
                  <c:v>7410</c:v>
                </c:pt>
                <c:pt idx="4412">
                  <c:v>8642</c:v>
                </c:pt>
                <c:pt idx="4413">
                  <c:v>6240</c:v>
                </c:pt>
                <c:pt idx="4414">
                  <c:v>7308</c:v>
                </c:pt>
                <c:pt idx="4415">
                  <c:v>5130</c:v>
                </c:pt>
                <c:pt idx="4416">
                  <c:v>3600</c:v>
                </c:pt>
                <c:pt idx="4417">
                  <c:v>10218</c:v>
                </c:pt>
                <c:pt idx="4418">
                  <c:v>10584</c:v>
                </c:pt>
                <c:pt idx="4419">
                  <c:v>10230</c:v>
                </c:pt>
                <c:pt idx="4420">
                  <c:v>10230</c:v>
                </c:pt>
                <c:pt idx="4421">
                  <c:v>6438</c:v>
                </c:pt>
                <c:pt idx="4422">
                  <c:v>4779</c:v>
                </c:pt>
                <c:pt idx="4423">
                  <c:v>12702</c:v>
                </c:pt>
                <c:pt idx="4424">
                  <c:v>12644</c:v>
                </c:pt>
                <c:pt idx="4425">
                  <c:v>10614</c:v>
                </c:pt>
                <c:pt idx="4426">
                  <c:v>8723</c:v>
                </c:pt>
                <c:pt idx="4427">
                  <c:v>6435</c:v>
                </c:pt>
                <c:pt idx="4428">
                  <c:v>7800</c:v>
                </c:pt>
                <c:pt idx="4429">
                  <c:v>11310</c:v>
                </c:pt>
                <c:pt idx="4430">
                  <c:v>13020</c:v>
                </c:pt>
                <c:pt idx="4431">
                  <c:v>11648</c:v>
                </c:pt>
                <c:pt idx="4432">
                  <c:v>9120</c:v>
                </c:pt>
                <c:pt idx="4433">
                  <c:v>7936</c:v>
                </c:pt>
                <c:pt idx="4434">
                  <c:v>9384</c:v>
                </c:pt>
                <c:pt idx="4435">
                  <c:v>8424</c:v>
                </c:pt>
                <c:pt idx="4436">
                  <c:v>9744</c:v>
                </c:pt>
                <c:pt idx="4437">
                  <c:v>9882</c:v>
                </c:pt>
                <c:pt idx="4438">
                  <c:v>6669</c:v>
                </c:pt>
                <c:pt idx="4439">
                  <c:v>6496</c:v>
                </c:pt>
                <c:pt idx="4440">
                  <c:v>8040</c:v>
                </c:pt>
                <c:pt idx="4441">
                  <c:v>8362</c:v>
                </c:pt>
                <c:pt idx="4442">
                  <c:v>7728</c:v>
                </c:pt>
                <c:pt idx="4443">
                  <c:v>9735</c:v>
                </c:pt>
                <c:pt idx="4444">
                  <c:v>5886</c:v>
                </c:pt>
                <c:pt idx="4445">
                  <c:v>5670</c:v>
                </c:pt>
                <c:pt idx="4446">
                  <c:v>5103</c:v>
                </c:pt>
                <c:pt idx="4447">
                  <c:v>6392</c:v>
                </c:pt>
                <c:pt idx="4448">
                  <c:v>8835</c:v>
                </c:pt>
                <c:pt idx="4449">
                  <c:v>9600</c:v>
                </c:pt>
                <c:pt idx="4450">
                  <c:v>5830</c:v>
                </c:pt>
                <c:pt idx="4451">
                  <c:v>6048</c:v>
                </c:pt>
                <c:pt idx="4452">
                  <c:v>5632</c:v>
                </c:pt>
                <c:pt idx="4453">
                  <c:v>9044</c:v>
                </c:pt>
                <c:pt idx="4454">
                  <c:v>11368</c:v>
                </c:pt>
                <c:pt idx="4455">
                  <c:v>11718</c:v>
                </c:pt>
                <c:pt idx="4456">
                  <c:v>7021</c:v>
                </c:pt>
                <c:pt idx="4457">
                  <c:v>7581</c:v>
                </c:pt>
                <c:pt idx="4458">
                  <c:v>7728</c:v>
                </c:pt>
                <c:pt idx="4459">
                  <c:v>11100</c:v>
                </c:pt>
                <c:pt idx="4460">
                  <c:v>3444</c:v>
                </c:pt>
                <c:pt idx="4461">
                  <c:v>4674</c:v>
                </c:pt>
                <c:pt idx="4462">
                  <c:v>4485</c:v>
                </c:pt>
                <c:pt idx="4463">
                  <c:v>2736</c:v>
                </c:pt>
                <c:pt idx="4464">
                  <c:v>2296</c:v>
                </c:pt>
                <c:pt idx="4465">
                  <c:v>4736</c:v>
                </c:pt>
                <c:pt idx="4466">
                  <c:v>3537</c:v>
                </c:pt>
                <c:pt idx="4467">
                  <c:v>4218</c:v>
                </c:pt>
                <c:pt idx="4468">
                  <c:v>4674</c:v>
                </c:pt>
                <c:pt idx="4469">
                  <c:v>2592</c:v>
                </c:pt>
                <c:pt idx="4470">
                  <c:v>2494</c:v>
                </c:pt>
                <c:pt idx="4471">
                  <c:v>4292</c:v>
                </c:pt>
                <c:pt idx="4472">
                  <c:v>6105</c:v>
                </c:pt>
                <c:pt idx="4473">
                  <c:v>5376</c:v>
                </c:pt>
                <c:pt idx="4474">
                  <c:v>5916</c:v>
                </c:pt>
                <c:pt idx="4475">
                  <c:v>4590</c:v>
                </c:pt>
                <c:pt idx="4476">
                  <c:v>2184</c:v>
                </c:pt>
                <c:pt idx="4477">
                  <c:v>4940</c:v>
                </c:pt>
                <c:pt idx="4478">
                  <c:v>7205</c:v>
                </c:pt>
                <c:pt idx="4479">
                  <c:v>5546</c:v>
                </c:pt>
                <c:pt idx="4480">
                  <c:v>6893</c:v>
                </c:pt>
                <c:pt idx="4481">
                  <c:v>4144</c:v>
                </c:pt>
                <c:pt idx="4482">
                  <c:v>2728</c:v>
                </c:pt>
                <c:pt idx="4483">
                  <c:v>7056</c:v>
                </c:pt>
                <c:pt idx="4484">
                  <c:v>7205</c:v>
                </c:pt>
                <c:pt idx="4485">
                  <c:v>6300</c:v>
                </c:pt>
                <c:pt idx="4486">
                  <c:v>5782</c:v>
                </c:pt>
                <c:pt idx="4487">
                  <c:v>4002</c:v>
                </c:pt>
                <c:pt idx="4488">
                  <c:v>2772</c:v>
                </c:pt>
                <c:pt idx="4489">
                  <c:v>9842</c:v>
                </c:pt>
                <c:pt idx="4490">
                  <c:v>10206</c:v>
                </c:pt>
                <c:pt idx="4491">
                  <c:v>8496</c:v>
                </c:pt>
                <c:pt idx="4492">
                  <c:v>9600</c:v>
                </c:pt>
                <c:pt idx="4493">
                  <c:v>8370</c:v>
                </c:pt>
                <c:pt idx="4494">
                  <c:v>6006</c:v>
                </c:pt>
                <c:pt idx="4495">
                  <c:v>15023</c:v>
                </c:pt>
                <c:pt idx="4496">
                  <c:v>12928</c:v>
                </c:pt>
                <c:pt idx="4497">
                  <c:v>12596</c:v>
                </c:pt>
                <c:pt idx="4498">
                  <c:v>10787</c:v>
                </c:pt>
                <c:pt idx="4499">
                  <c:v>8723</c:v>
                </c:pt>
                <c:pt idx="4500">
                  <c:v>8777</c:v>
                </c:pt>
                <c:pt idx="4501">
                  <c:v>10686</c:v>
                </c:pt>
                <c:pt idx="4502">
                  <c:v>12348</c:v>
                </c:pt>
                <c:pt idx="4503">
                  <c:v>13797</c:v>
                </c:pt>
                <c:pt idx="4504">
                  <c:v>9581</c:v>
                </c:pt>
                <c:pt idx="4505">
                  <c:v>8505</c:v>
                </c:pt>
                <c:pt idx="4506">
                  <c:v>10360</c:v>
                </c:pt>
                <c:pt idx="4507">
                  <c:v>7400</c:v>
                </c:pt>
                <c:pt idx="4508">
                  <c:v>9558</c:v>
                </c:pt>
                <c:pt idx="4509">
                  <c:v>11592</c:v>
                </c:pt>
                <c:pt idx="4510">
                  <c:v>6780</c:v>
                </c:pt>
                <c:pt idx="4511">
                  <c:v>5900</c:v>
                </c:pt>
                <c:pt idx="4512">
                  <c:v>8880</c:v>
                </c:pt>
                <c:pt idx="4513">
                  <c:v>6890</c:v>
                </c:pt>
                <c:pt idx="4514">
                  <c:v>6987</c:v>
                </c:pt>
                <c:pt idx="4515">
                  <c:v>8208</c:v>
                </c:pt>
                <c:pt idx="4516">
                  <c:v>5202</c:v>
                </c:pt>
                <c:pt idx="4517">
                  <c:v>4505</c:v>
                </c:pt>
                <c:pt idx="4518">
                  <c:v>4800</c:v>
                </c:pt>
                <c:pt idx="4519">
                  <c:v>6825</c:v>
                </c:pt>
                <c:pt idx="4520">
                  <c:v>7800</c:v>
                </c:pt>
                <c:pt idx="4521">
                  <c:v>8250</c:v>
                </c:pt>
                <c:pt idx="4522">
                  <c:v>6528</c:v>
                </c:pt>
                <c:pt idx="4523">
                  <c:v>6960</c:v>
                </c:pt>
                <c:pt idx="4524">
                  <c:v>7140</c:v>
                </c:pt>
                <c:pt idx="4525">
                  <c:v>9490</c:v>
                </c:pt>
                <c:pt idx="4526">
                  <c:v>11977</c:v>
                </c:pt>
                <c:pt idx="4527">
                  <c:v>11648</c:v>
                </c:pt>
                <c:pt idx="4528">
                  <c:v>7500</c:v>
                </c:pt>
                <c:pt idx="4529">
                  <c:v>7875</c:v>
                </c:pt>
                <c:pt idx="4530">
                  <c:v>7820</c:v>
                </c:pt>
                <c:pt idx="4531">
                  <c:v>10275</c:v>
                </c:pt>
                <c:pt idx="4532">
                  <c:v>4212</c:v>
                </c:pt>
                <c:pt idx="4533">
                  <c:v>6288</c:v>
                </c:pt>
                <c:pt idx="4534">
                  <c:v>6210</c:v>
                </c:pt>
                <c:pt idx="4535">
                  <c:v>3822</c:v>
                </c:pt>
                <c:pt idx="4536">
                  <c:v>3723</c:v>
                </c:pt>
                <c:pt idx="4537">
                  <c:v>5750</c:v>
                </c:pt>
                <c:pt idx="4538">
                  <c:v>4968</c:v>
                </c:pt>
                <c:pt idx="4539">
                  <c:v>6157</c:v>
                </c:pt>
                <c:pt idx="4540">
                  <c:v>5734</c:v>
                </c:pt>
                <c:pt idx="4541">
                  <c:v>4176</c:v>
                </c:pt>
                <c:pt idx="4542">
                  <c:v>3380</c:v>
                </c:pt>
                <c:pt idx="4543">
                  <c:v>5658</c:v>
                </c:pt>
                <c:pt idx="4544">
                  <c:v>7682</c:v>
                </c:pt>
                <c:pt idx="4545">
                  <c:v>6670</c:v>
                </c:pt>
                <c:pt idx="4546">
                  <c:v>6900</c:v>
                </c:pt>
                <c:pt idx="4547">
                  <c:v>5440</c:v>
                </c:pt>
                <c:pt idx="4548">
                  <c:v>3174</c:v>
                </c:pt>
                <c:pt idx="4549">
                  <c:v>6510</c:v>
                </c:pt>
                <c:pt idx="4550">
                  <c:v>10880</c:v>
                </c:pt>
                <c:pt idx="4551">
                  <c:v>6248</c:v>
                </c:pt>
                <c:pt idx="4552">
                  <c:v>8880</c:v>
                </c:pt>
                <c:pt idx="4553">
                  <c:v>4950</c:v>
                </c:pt>
                <c:pt idx="4554">
                  <c:v>3304</c:v>
                </c:pt>
                <c:pt idx="4555">
                  <c:v>6864</c:v>
                </c:pt>
                <c:pt idx="4556">
                  <c:v>9075</c:v>
                </c:pt>
                <c:pt idx="4557">
                  <c:v>6480</c:v>
                </c:pt>
                <c:pt idx="4558">
                  <c:v>7320</c:v>
                </c:pt>
                <c:pt idx="4559">
                  <c:v>5310</c:v>
                </c:pt>
                <c:pt idx="4560">
                  <c:v>3120</c:v>
                </c:pt>
                <c:pt idx="4561">
                  <c:v>9375</c:v>
                </c:pt>
                <c:pt idx="4562">
                  <c:v>13845</c:v>
                </c:pt>
                <c:pt idx="4563">
                  <c:v>13912</c:v>
                </c:pt>
                <c:pt idx="4564">
                  <c:v>11736</c:v>
                </c:pt>
                <c:pt idx="4565">
                  <c:v>9375</c:v>
                </c:pt>
                <c:pt idx="4566">
                  <c:v>8610</c:v>
                </c:pt>
                <c:pt idx="4567">
                  <c:v>17836</c:v>
                </c:pt>
                <c:pt idx="4568">
                  <c:v>17447</c:v>
                </c:pt>
                <c:pt idx="4569">
                  <c:v>14924</c:v>
                </c:pt>
                <c:pt idx="4570">
                  <c:v>13650</c:v>
                </c:pt>
                <c:pt idx="4571">
                  <c:v>10686</c:v>
                </c:pt>
                <c:pt idx="4572">
                  <c:v>11088</c:v>
                </c:pt>
                <c:pt idx="4573">
                  <c:v>14725</c:v>
                </c:pt>
                <c:pt idx="4574">
                  <c:v>17360</c:v>
                </c:pt>
                <c:pt idx="4575">
                  <c:v>16170</c:v>
                </c:pt>
                <c:pt idx="4576">
                  <c:v>11899</c:v>
                </c:pt>
                <c:pt idx="4577">
                  <c:v>11470</c:v>
                </c:pt>
                <c:pt idx="4578">
                  <c:v>11005</c:v>
                </c:pt>
                <c:pt idx="4579">
                  <c:v>8208</c:v>
                </c:pt>
                <c:pt idx="4580">
                  <c:v>9984</c:v>
                </c:pt>
                <c:pt idx="4581">
                  <c:v>12354</c:v>
                </c:pt>
                <c:pt idx="4582">
                  <c:v>8505</c:v>
                </c:pt>
                <c:pt idx="4583">
                  <c:v>7504</c:v>
                </c:pt>
                <c:pt idx="4584">
                  <c:v>7992</c:v>
                </c:pt>
                <c:pt idx="4585">
                  <c:v>7006</c:v>
                </c:pt>
                <c:pt idx="4586">
                  <c:v>8642</c:v>
                </c:pt>
                <c:pt idx="4587">
                  <c:v>8832</c:v>
                </c:pt>
                <c:pt idx="4588">
                  <c:v>6328</c:v>
                </c:pt>
                <c:pt idx="4589">
                  <c:v>5684</c:v>
                </c:pt>
                <c:pt idx="4590">
                  <c:v>6486</c:v>
                </c:pt>
                <c:pt idx="4591">
                  <c:v>7171</c:v>
                </c:pt>
                <c:pt idx="4592">
                  <c:v>8748</c:v>
                </c:pt>
                <c:pt idx="4593">
                  <c:v>11280</c:v>
                </c:pt>
                <c:pt idx="4594">
                  <c:v>6696</c:v>
                </c:pt>
                <c:pt idx="4595">
                  <c:v>8073</c:v>
                </c:pt>
                <c:pt idx="4596">
                  <c:v>9775</c:v>
                </c:pt>
                <c:pt idx="4597">
                  <c:v>12144</c:v>
                </c:pt>
                <c:pt idx="4598">
                  <c:v>14664</c:v>
                </c:pt>
                <c:pt idx="4599">
                  <c:v>15015</c:v>
                </c:pt>
                <c:pt idx="4600">
                  <c:v>10074</c:v>
                </c:pt>
                <c:pt idx="4601">
                  <c:v>10488</c:v>
                </c:pt>
                <c:pt idx="4602">
                  <c:v>10906</c:v>
                </c:pt>
                <c:pt idx="4603">
                  <c:v>12900</c:v>
                </c:pt>
                <c:pt idx="4604">
                  <c:v>12012</c:v>
                </c:pt>
                <c:pt idx="4605">
                  <c:v>9061</c:v>
                </c:pt>
                <c:pt idx="4606">
                  <c:v>7820</c:v>
                </c:pt>
                <c:pt idx="4607">
                  <c:v>6650</c:v>
                </c:pt>
                <c:pt idx="4608">
                  <c:v>9750</c:v>
                </c:pt>
                <c:pt idx="4609">
                  <c:v>10127</c:v>
                </c:pt>
                <c:pt idx="4610">
                  <c:v>13717</c:v>
                </c:pt>
                <c:pt idx="4611">
                  <c:v>8385</c:v>
                </c:pt>
                <c:pt idx="4612">
                  <c:v>7680</c:v>
                </c:pt>
                <c:pt idx="4613">
                  <c:v>6422</c:v>
                </c:pt>
                <c:pt idx="4614">
                  <c:v>11554</c:v>
                </c:pt>
                <c:pt idx="4615">
                  <c:v>9061</c:v>
                </c:pt>
                <c:pt idx="4616">
                  <c:v>10988</c:v>
                </c:pt>
                <c:pt idx="4617">
                  <c:v>9450</c:v>
                </c:pt>
                <c:pt idx="4618">
                  <c:v>6944</c:v>
                </c:pt>
                <c:pt idx="4619">
                  <c:v>6300</c:v>
                </c:pt>
                <c:pt idx="4620">
                  <c:v>9646</c:v>
                </c:pt>
                <c:pt idx="4621">
                  <c:v>9450</c:v>
                </c:pt>
                <c:pt idx="4622">
                  <c:v>10752</c:v>
                </c:pt>
                <c:pt idx="4623">
                  <c:v>8610</c:v>
                </c:pt>
                <c:pt idx="4624">
                  <c:v>6496</c:v>
                </c:pt>
                <c:pt idx="4625">
                  <c:v>7182</c:v>
                </c:pt>
                <c:pt idx="4626">
                  <c:v>10192</c:v>
                </c:pt>
                <c:pt idx="4627">
                  <c:v>9152</c:v>
                </c:pt>
                <c:pt idx="4628">
                  <c:v>15600</c:v>
                </c:pt>
                <c:pt idx="4629">
                  <c:v>10476</c:v>
                </c:pt>
                <c:pt idx="4630">
                  <c:v>8836</c:v>
                </c:pt>
                <c:pt idx="4631">
                  <c:v>8575</c:v>
                </c:pt>
                <c:pt idx="4632">
                  <c:v>11368</c:v>
                </c:pt>
                <c:pt idx="4633">
                  <c:v>15872</c:v>
                </c:pt>
                <c:pt idx="4634">
                  <c:v>15950</c:v>
                </c:pt>
                <c:pt idx="4635">
                  <c:v>11124</c:v>
                </c:pt>
                <c:pt idx="4636">
                  <c:v>10192</c:v>
                </c:pt>
                <c:pt idx="4637">
                  <c:v>10199</c:v>
                </c:pt>
                <c:pt idx="4638">
                  <c:v>14446</c:v>
                </c:pt>
                <c:pt idx="4639">
                  <c:v>16317</c:v>
                </c:pt>
                <c:pt idx="4640">
                  <c:v>17940</c:v>
                </c:pt>
                <c:pt idx="4641">
                  <c:v>12825</c:v>
                </c:pt>
                <c:pt idx="4642">
                  <c:v>10750</c:v>
                </c:pt>
                <c:pt idx="4643">
                  <c:v>12349</c:v>
                </c:pt>
                <c:pt idx="4644">
                  <c:v>12688</c:v>
                </c:pt>
                <c:pt idx="4645">
                  <c:v>16348</c:v>
                </c:pt>
                <c:pt idx="4646">
                  <c:v>18240</c:v>
                </c:pt>
                <c:pt idx="4647">
                  <c:v>13860</c:v>
                </c:pt>
                <c:pt idx="4648">
                  <c:v>12243</c:v>
                </c:pt>
                <c:pt idx="4649">
                  <c:v>10252</c:v>
                </c:pt>
                <c:pt idx="4650">
                  <c:v>11700</c:v>
                </c:pt>
                <c:pt idx="4651">
                  <c:v>15568</c:v>
                </c:pt>
                <c:pt idx="4652">
                  <c:v>15052</c:v>
                </c:pt>
                <c:pt idx="4653">
                  <c:v>11730</c:v>
                </c:pt>
                <c:pt idx="4654">
                  <c:v>9225</c:v>
                </c:pt>
                <c:pt idx="4655">
                  <c:v>8820</c:v>
                </c:pt>
                <c:pt idx="4656">
                  <c:v>10500</c:v>
                </c:pt>
                <c:pt idx="4657">
                  <c:v>12265</c:v>
                </c:pt>
                <c:pt idx="4658">
                  <c:v>15120</c:v>
                </c:pt>
                <c:pt idx="4659">
                  <c:v>10105</c:v>
                </c:pt>
                <c:pt idx="4660">
                  <c:v>9541</c:v>
                </c:pt>
                <c:pt idx="4661">
                  <c:v>8190</c:v>
                </c:pt>
                <c:pt idx="4662">
                  <c:v>10773</c:v>
                </c:pt>
                <c:pt idx="4663">
                  <c:v>13157</c:v>
                </c:pt>
                <c:pt idx="4664">
                  <c:v>13664</c:v>
                </c:pt>
                <c:pt idx="4665">
                  <c:v>10976</c:v>
                </c:pt>
                <c:pt idx="4666">
                  <c:v>10304</c:v>
                </c:pt>
                <c:pt idx="4667">
                  <c:v>9898</c:v>
                </c:pt>
                <c:pt idx="4668">
                  <c:v>12480</c:v>
                </c:pt>
                <c:pt idx="4669">
                  <c:v>13632</c:v>
                </c:pt>
                <c:pt idx="4670">
                  <c:v>20349</c:v>
                </c:pt>
                <c:pt idx="4671">
                  <c:v>12954</c:v>
                </c:pt>
                <c:pt idx="4672">
                  <c:v>12896</c:v>
                </c:pt>
                <c:pt idx="4673">
                  <c:v>11286</c:v>
                </c:pt>
                <c:pt idx="4674">
                  <c:v>12120</c:v>
                </c:pt>
                <c:pt idx="4675">
                  <c:v>14016</c:v>
                </c:pt>
                <c:pt idx="4676">
                  <c:v>4323</c:v>
                </c:pt>
                <c:pt idx="4677">
                  <c:v>2145</c:v>
                </c:pt>
                <c:pt idx="4678">
                  <c:v>1512</c:v>
                </c:pt>
                <c:pt idx="4679">
                  <c:v>754</c:v>
                </c:pt>
                <c:pt idx="4680">
                  <c:v>1677</c:v>
                </c:pt>
                <c:pt idx="4681">
                  <c:v>2080</c:v>
                </c:pt>
                <c:pt idx="4682">
                  <c:v>4320</c:v>
                </c:pt>
                <c:pt idx="4683">
                  <c:v>1292</c:v>
                </c:pt>
                <c:pt idx="4684">
                  <c:v>1400</c:v>
                </c:pt>
                <c:pt idx="4685">
                  <c:v>540</c:v>
                </c:pt>
                <c:pt idx="4686">
                  <c:v>1804</c:v>
                </c:pt>
                <c:pt idx="4687">
                  <c:v>2210</c:v>
                </c:pt>
                <c:pt idx="4688">
                  <c:v>4524</c:v>
                </c:pt>
                <c:pt idx="4689">
                  <c:v>1330</c:v>
                </c:pt>
                <c:pt idx="4690">
                  <c:v>1537</c:v>
                </c:pt>
                <c:pt idx="4691">
                  <c:v>224</c:v>
                </c:pt>
                <c:pt idx="4692">
                  <c:v>893</c:v>
                </c:pt>
                <c:pt idx="4693">
                  <c:v>1786</c:v>
                </c:pt>
                <c:pt idx="4694">
                  <c:v>4320</c:v>
                </c:pt>
                <c:pt idx="4695">
                  <c:v>1064</c:v>
                </c:pt>
                <c:pt idx="4696">
                  <c:v>754</c:v>
                </c:pt>
                <c:pt idx="4697">
                  <c:v>224</c:v>
                </c:pt>
                <c:pt idx="4698">
                  <c:v>658</c:v>
                </c:pt>
                <c:pt idx="4699">
                  <c:v>1908</c:v>
                </c:pt>
                <c:pt idx="4700">
                  <c:v>5568</c:v>
                </c:pt>
                <c:pt idx="4701">
                  <c:v>1936</c:v>
                </c:pt>
                <c:pt idx="4702">
                  <c:v>1406</c:v>
                </c:pt>
                <c:pt idx="4703">
                  <c:v>468</c:v>
                </c:pt>
                <c:pt idx="4704">
                  <c:v>1000</c:v>
                </c:pt>
                <c:pt idx="4705">
                  <c:v>2958</c:v>
                </c:pt>
                <c:pt idx="4706">
                  <c:v>4664</c:v>
                </c:pt>
                <c:pt idx="4707">
                  <c:v>1862</c:v>
                </c:pt>
                <c:pt idx="4708">
                  <c:v>1551</c:v>
                </c:pt>
                <c:pt idx="4709">
                  <c:v>1440</c:v>
                </c:pt>
                <c:pt idx="4710">
                  <c:v>2205</c:v>
                </c:pt>
                <c:pt idx="4711">
                  <c:v>4293</c:v>
                </c:pt>
                <c:pt idx="4712">
                  <c:v>7840</c:v>
                </c:pt>
                <c:pt idx="4713">
                  <c:v>3150</c:v>
                </c:pt>
                <c:pt idx="4714">
                  <c:v>2268</c:v>
                </c:pt>
                <c:pt idx="4715">
                  <c:v>1938</c:v>
                </c:pt>
                <c:pt idx="4716">
                  <c:v>2842</c:v>
                </c:pt>
                <c:pt idx="4717">
                  <c:v>5292</c:v>
                </c:pt>
                <c:pt idx="4718">
                  <c:v>6439</c:v>
                </c:pt>
                <c:pt idx="4719">
                  <c:v>3741</c:v>
                </c:pt>
                <c:pt idx="4720">
                  <c:v>2516</c:v>
                </c:pt>
                <c:pt idx="4721">
                  <c:v>1551</c:v>
                </c:pt>
                <c:pt idx="4722">
                  <c:v>1764</c:v>
                </c:pt>
                <c:pt idx="4723">
                  <c:v>4048</c:v>
                </c:pt>
                <c:pt idx="4724">
                  <c:v>4859</c:v>
                </c:pt>
                <c:pt idx="4725">
                  <c:v>2701</c:v>
                </c:pt>
                <c:pt idx="4726">
                  <c:v>984</c:v>
                </c:pt>
                <c:pt idx="4727">
                  <c:v>744</c:v>
                </c:pt>
                <c:pt idx="4728">
                  <c:v>1088</c:v>
                </c:pt>
                <c:pt idx="4729">
                  <c:v>2028</c:v>
                </c:pt>
                <c:pt idx="4730">
                  <c:v>4018</c:v>
                </c:pt>
                <c:pt idx="4731">
                  <c:v>1972</c:v>
                </c:pt>
                <c:pt idx="4732">
                  <c:v>800</c:v>
                </c:pt>
                <c:pt idx="4733">
                  <c:v>672</c:v>
                </c:pt>
                <c:pt idx="4734">
                  <c:v>779</c:v>
                </c:pt>
                <c:pt idx="4735">
                  <c:v>2940</c:v>
                </c:pt>
                <c:pt idx="4736">
                  <c:v>4186</c:v>
                </c:pt>
                <c:pt idx="4737">
                  <c:v>1976</c:v>
                </c:pt>
                <c:pt idx="4738">
                  <c:v>1368</c:v>
                </c:pt>
                <c:pt idx="4739">
                  <c:v>1710</c:v>
                </c:pt>
                <c:pt idx="4740">
                  <c:v>1768</c:v>
                </c:pt>
                <c:pt idx="4741">
                  <c:v>3599</c:v>
                </c:pt>
                <c:pt idx="4742">
                  <c:v>6200</c:v>
                </c:pt>
                <c:pt idx="4743">
                  <c:v>3234</c:v>
                </c:pt>
                <c:pt idx="4744">
                  <c:v>2464</c:v>
                </c:pt>
                <c:pt idx="4745">
                  <c:v>2156</c:v>
                </c:pt>
                <c:pt idx="4746">
                  <c:v>2376</c:v>
                </c:pt>
                <c:pt idx="4747">
                  <c:v>4158</c:v>
                </c:pt>
                <c:pt idx="4748">
                  <c:v>3808</c:v>
                </c:pt>
                <c:pt idx="4749">
                  <c:v>5504</c:v>
                </c:pt>
                <c:pt idx="4750">
                  <c:v>4879</c:v>
                </c:pt>
                <c:pt idx="4751">
                  <c:v>4312</c:v>
                </c:pt>
                <c:pt idx="4752">
                  <c:v>3619</c:v>
                </c:pt>
                <c:pt idx="4753">
                  <c:v>5934</c:v>
                </c:pt>
                <c:pt idx="4754">
                  <c:v>5372</c:v>
                </c:pt>
                <c:pt idx="4755">
                  <c:v>5166</c:v>
                </c:pt>
                <c:pt idx="4756">
                  <c:v>5246</c:v>
                </c:pt>
                <c:pt idx="4757">
                  <c:v>3564</c:v>
                </c:pt>
                <c:pt idx="4758">
                  <c:v>2832</c:v>
                </c:pt>
                <c:pt idx="4759">
                  <c:v>5117</c:v>
                </c:pt>
                <c:pt idx="4760">
                  <c:v>5536</c:v>
                </c:pt>
                <c:pt idx="4761">
                  <c:v>4715</c:v>
                </c:pt>
                <c:pt idx="4762">
                  <c:v>5376</c:v>
                </c:pt>
                <c:pt idx="4763">
                  <c:v>4004</c:v>
                </c:pt>
                <c:pt idx="4764">
                  <c:v>2880</c:v>
                </c:pt>
                <c:pt idx="4765">
                  <c:v>4704</c:v>
                </c:pt>
                <c:pt idx="4766">
                  <c:v>7084</c:v>
                </c:pt>
                <c:pt idx="4767">
                  <c:v>4343</c:v>
                </c:pt>
                <c:pt idx="4768">
                  <c:v>5280</c:v>
                </c:pt>
                <c:pt idx="4769">
                  <c:v>2808</c:v>
                </c:pt>
                <c:pt idx="4770">
                  <c:v>2464</c:v>
                </c:pt>
                <c:pt idx="4771">
                  <c:v>5555</c:v>
                </c:pt>
                <c:pt idx="4772">
                  <c:v>5850</c:v>
                </c:pt>
                <c:pt idx="4773">
                  <c:v>4346</c:v>
                </c:pt>
                <c:pt idx="4774">
                  <c:v>4884</c:v>
                </c:pt>
                <c:pt idx="4775">
                  <c:v>3344</c:v>
                </c:pt>
                <c:pt idx="4776">
                  <c:v>2501</c:v>
                </c:pt>
                <c:pt idx="4777">
                  <c:v>6372</c:v>
                </c:pt>
                <c:pt idx="4778">
                  <c:v>6084</c:v>
                </c:pt>
                <c:pt idx="4779">
                  <c:v>6174</c:v>
                </c:pt>
                <c:pt idx="4780">
                  <c:v>7260</c:v>
                </c:pt>
                <c:pt idx="4781">
                  <c:v>4028</c:v>
                </c:pt>
                <c:pt idx="4782">
                  <c:v>3075</c:v>
                </c:pt>
                <c:pt idx="4783">
                  <c:v>8250</c:v>
                </c:pt>
                <c:pt idx="4784">
                  <c:v>7511</c:v>
                </c:pt>
                <c:pt idx="4785">
                  <c:v>6396</c:v>
                </c:pt>
                <c:pt idx="4786">
                  <c:v>6292</c:v>
                </c:pt>
                <c:pt idx="4787">
                  <c:v>4068</c:v>
                </c:pt>
                <c:pt idx="4788">
                  <c:v>5208</c:v>
                </c:pt>
                <c:pt idx="4789">
                  <c:v>8294</c:v>
                </c:pt>
                <c:pt idx="4790">
                  <c:v>8526</c:v>
                </c:pt>
                <c:pt idx="4791">
                  <c:v>10152</c:v>
                </c:pt>
                <c:pt idx="4792">
                  <c:v>6370</c:v>
                </c:pt>
                <c:pt idx="4793">
                  <c:v>4346</c:v>
                </c:pt>
                <c:pt idx="4794">
                  <c:v>5512</c:v>
                </c:pt>
                <c:pt idx="4795">
                  <c:v>6272</c:v>
                </c:pt>
                <c:pt idx="4796">
                  <c:v>7380</c:v>
                </c:pt>
                <c:pt idx="4797">
                  <c:v>7488</c:v>
                </c:pt>
                <c:pt idx="4798">
                  <c:v>4914</c:v>
                </c:pt>
                <c:pt idx="4799">
                  <c:v>4756</c:v>
                </c:pt>
                <c:pt idx="4800">
                  <c:v>5000</c:v>
                </c:pt>
                <c:pt idx="4801">
                  <c:v>7198</c:v>
                </c:pt>
                <c:pt idx="4802">
                  <c:v>7040</c:v>
                </c:pt>
                <c:pt idx="4803">
                  <c:v>7840</c:v>
                </c:pt>
                <c:pt idx="4804">
                  <c:v>4756</c:v>
                </c:pt>
                <c:pt idx="4805">
                  <c:v>4620</c:v>
                </c:pt>
                <c:pt idx="4806">
                  <c:v>5292</c:v>
                </c:pt>
                <c:pt idx="4807">
                  <c:v>6264</c:v>
                </c:pt>
                <c:pt idx="4808">
                  <c:v>6346</c:v>
                </c:pt>
                <c:pt idx="4809">
                  <c:v>7266</c:v>
                </c:pt>
                <c:pt idx="4810">
                  <c:v>4551</c:v>
                </c:pt>
                <c:pt idx="4811">
                  <c:v>4641</c:v>
                </c:pt>
                <c:pt idx="4812">
                  <c:v>5763</c:v>
                </c:pt>
                <c:pt idx="4813">
                  <c:v>7448</c:v>
                </c:pt>
                <c:pt idx="4814">
                  <c:v>8036</c:v>
                </c:pt>
                <c:pt idx="4815">
                  <c:v>8190</c:v>
                </c:pt>
                <c:pt idx="4816">
                  <c:v>5586</c:v>
                </c:pt>
                <c:pt idx="4817">
                  <c:v>6149</c:v>
                </c:pt>
                <c:pt idx="4818">
                  <c:v>6360</c:v>
                </c:pt>
                <c:pt idx="4819">
                  <c:v>7150</c:v>
                </c:pt>
                <c:pt idx="4820">
                  <c:v>3780</c:v>
                </c:pt>
                <c:pt idx="4821">
                  <c:v>5278</c:v>
                </c:pt>
                <c:pt idx="4822">
                  <c:v>3510</c:v>
                </c:pt>
                <c:pt idx="4823">
                  <c:v>4320</c:v>
                </c:pt>
                <c:pt idx="4824">
                  <c:v>3705</c:v>
                </c:pt>
                <c:pt idx="4825">
                  <c:v>4125</c:v>
                </c:pt>
                <c:pt idx="4826">
                  <c:v>4056</c:v>
                </c:pt>
                <c:pt idx="4827">
                  <c:v>5973</c:v>
                </c:pt>
                <c:pt idx="4828">
                  <c:v>3904</c:v>
                </c:pt>
                <c:pt idx="4829">
                  <c:v>3564</c:v>
                </c:pt>
                <c:pt idx="4830">
                  <c:v>3071</c:v>
                </c:pt>
                <c:pt idx="4831">
                  <c:v>4256</c:v>
                </c:pt>
                <c:pt idx="4832">
                  <c:v>5103</c:v>
                </c:pt>
                <c:pt idx="4833">
                  <c:v>6031</c:v>
                </c:pt>
                <c:pt idx="4834">
                  <c:v>3472</c:v>
                </c:pt>
                <c:pt idx="4835">
                  <c:v>3333</c:v>
                </c:pt>
                <c:pt idx="4836">
                  <c:v>2691</c:v>
                </c:pt>
                <c:pt idx="4837">
                  <c:v>3663</c:v>
                </c:pt>
                <c:pt idx="4838">
                  <c:v>3211</c:v>
                </c:pt>
                <c:pt idx="4839">
                  <c:v>4224</c:v>
                </c:pt>
                <c:pt idx="4840">
                  <c:v>2565</c:v>
                </c:pt>
                <c:pt idx="4841">
                  <c:v>2576</c:v>
                </c:pt>
                <c:pt idx="4842">
                  <c:v>2352</c:v>
                </c:pt>
                <c:pt idx="4843">
                  <c:v>3864</c:v>
                </c:pt>
                <c:pt idx="4844">
                  <c:v>2646</c:v>
                </c:pt>
                <c:pt idx="4845">
                  <c:v>5014</c:v>
                </c:pt>
                <c:pt idx="4846">
                  <c:v>3420</c:v>
                </c:pt>
                <c:pt idx="4847">
                  <c:v>3834</c:v>
                </c:pt>
                <c:pt idx="4848">
                  <c:v>4346</c:v>
                </c:pt>
                <c:pt idx="4849">
                  <c:v>7676</c:v>
                </c:pt>
                <c:pt idx="4850">
                  <c:v>7812</c:v>
                </c:pt>
                <c:pt idx="4851">
                  <c:v>8484</c:v>
                </c:pt>
                <c:pt idx="4852">
                  <c:v>6084</c:v>
                </c:pt>
                <c:pt idx="4853">
                  <c:v>6264</c:v>
                </c:pt>
                <c:pt idx="4854">
                  <c:v>6235</c:v>
                </c:pt>
                <c:pt idx="4855">
                  <c:v>11564</c:v>
                </c:pt>
                <c:pt idx="4856">
                  <c:v>7740</c:v>
                </c:pt>
                <c:pt idx="4857">
                  <c:v>8858</c:v>
                </c:pt>
                <c:pt idx="4858">
                  <c:v>9468</c:v>
                </c:pt>
                <c:pt idx="4859">
                  <c:v>5957</c:v>
                </c:pt>
                <c:pt idx="4860">
                  <c:v>7095</c:v>
                </c:pt>
                <c:pt idx="4861">
                  <c:v>11596</c:v>
                </c:pt>
                <c:pt idx="4862">
                  <c:v>9553</c:v>
                </c:pt>
                <c:pt idx="4863">
                  <c:v>12582</c:v>
                </c:pt>
                <c:pt idx="4864">
                  <c:v>13110</c:v>
                </c:pt>
                <c:pt idx="4865">
                  <c:v>5586</c:v>
                </c:pt>
                <c:pt idx="4866">
                  <c:v>6517</c:v>
                </c:pt>
                <c:pt idx="4867">
                  <c:v>9593</c:v>
                </c:pt>
                <c:pt idx="4868">
                  <c:v>8918</c:v>
                </c:pt>
                <c:pt idx="4869">
                  <c:v>7943</c:v>
                </c:pt>
                <c:pt idx="4870">
                  <c:v>9828</c:v>
                </c:pt>
                <c:pt idx="4871">
                  <c:v>5300</c:v>
                </c:pt>
                <c:pt idx="4872">
                  <c:v>5640</c:v>
                </c:pt>
                <c:pt idx="4873">
                  <c:v>6846</c:v>
                </c:pt>
                <c:pt idx="4874">
                  <c:v>5709</c:v>
                </c:pt>
                <c:pt idx="4875">
                  <c:v>4800</c:v>
                </c:pt>
                <c:pt idx="4876">
                  <c:v>5292</c:v>
                </c:pt>
                <c:pt idx="4877">
                  <c:v>3724</c:v>
                </c:pt>
                <c:pt idx="4878">
                  <c:v>2816</c:v>
                </c:pt>
                <c:pt idx="4879">
                  <c:v>5633</c:v>
                </c:pt>
                <c:pt idx="4880">
                  <c:v>5684</c:v>
                </c:pt>
                <c:pt idx="4881">
                  <c:v>5481</c:v>
                </c:pt>
                <c:pt idx="4882">
                  <c:v>8700</c:v>
                </c:pt>
                <c:pt idx="4883">
                  <c:v>6916</c:v>
                </c:pt>
                <c:pt idx="4884">
                  <c:v>5763</c:v>
                </c:pt>
                <c:pt idx="4885">
                  <c:v>9971</c:v>
                </c:pt>
                <c:pt idx="4886">
                  <c:v>10600</c:v>
                </c:pt>
                <c:pt idx="4887">
                  <c:v>12240</c:v>
                </c:pt>
                <c:pt idx="4888">
                  <c:v>11340</c:v>
                </c:pt>
                <c:pt idx="4889">
                  <c:v>8046</c:v>
                </c:pt>
                <c:pt idx="4890">
                  <c:v>7000</c:v>
                </c:pt>
                <c:pt idx="4891">
                  <c:v>13725</c:v>
                </c:pt>
                <c:pt idx="4892">
                  <c:v>3808</c:v>
                </c:pt>
                <c:pt idx="4893">
                  <c:v>1792</c:v>
                </c:pt>
                <c:pt idx="4894">
                  <c:v>1560</c:v>
                </c:pt>
                <c:pt idx="4895">
                  <c:v>513</c:v>
                </c:pt>
                <c:pt idx="4896">
                  <c:v>1505</c:v>
                </c:pt>
                <c:pt idx="4897">
                  <c:v>2176</c:v>
                </c:pt>
                <c:pt idx="4898">
                  <c:v>3808</c:v>
                </c:pt>
                <c:pt idx="4899">
                  <c:v>1254</c:v>
                </c:pt>
                <c:pt idx="4900">
                  <c:v>1081</c:v>
                </c:pt>
                <c:pt idx="4901">
                  <c:v>406</c:v>
                </c:pt>
                <c:pt idx="4902">
                  <c:v>1271</c:v>
                </c:pt>
                <c:pt idx="4903">
                  <c:v>1920</c:v>
                </c:pt>
                <c:pt idx="4904">
                  <c:v>4636</c:v>
                </c:pt>
                <c:pt idx="4905">
                  <c:v>1014</c:v>
                </c:pt>
                <c:pt idx="4906">
                  <c:v>1131</c:v>
                </c:pt>
                <c:pt idx="4907">
                  <c:v>0</c:v>
                </c:pt>
                <c:pt idx="4908">
                  <c:v>585</c:v>
                </c:pt>
                <c:pt idx="4909">
                  <c:v>1406</c:v>
                </c:pt>
                <c:pt idx="4910">
                  <c:v>3990</c:v>
                </c:pt>
                <c:pt idx="4911">
                  <c:v>736</c:v>
                </c:pt>
                <c:pt idx="4912">
                  <c:v>483</c:v>
                </c:pt>
                <c:pt idx="4913">
                  <c:v>0</c:v>
                </c:pt>
                <c:pt idx="4914">
                  <c:v>252</c:v>
                </c:pt>
                <c:pt idx="4915">
                  <c:v>1326</c:v>
                </c:pt>
                <c:pt idx="4916">
                  <c:v>5192</c:v>
                </c:pt>
                <c:pt idx="4917">
                  <c:v>1254</c:v>
                </c:pt>
                <c:pt idx="4918">
                  <c:v>960</c:v>
                </c:pt>
                <c:pt idx="4919">
                  <c:v>238</c:v>
                </c:pt>
                <c:pt idx="4920">
                  <c:v>598</c:v>
                </c:pt>
                <c:pt idx="4921">
                  <c:v>2091</c:v>
                </c:pt>
                <c:pt idx="4922">
                  <c:v>4320</c:v>
                </c:pt>
                <c:pt idx="4923">
                  <c:v>1440</c:v>
                </c:pt>
                <c:pt idx="4924">
                  <c:v>1242</c:v>
                </c:pt>
                <c:pt idx="4925">
                  <c:v>1053</c:v>
                </c:pt>
                <c:pt idx="4926">
                  <c:v>1764</c:v>
                </c:pt>
                <c:pt idx="4927">
                  <c:v>4165</c:v>
                </c:pt>
                <c:pt idx="4928">
                  <c:v>7095</c:v>
                </c:pt>
                <c:pt idx="4929">
                  <c:v>2997</c:v>
                </c:pt>
                <c:pt idx="4930">
                  <c:v>2142</c:v>
                </c:pt>
                <c:pt idx="4931">
                  <c:v>1518</c:v>
                </c:pt>
                <c:pt idx="4932">
                  <c:v>1804</c:v>
                </c:pt>
                <c:pt idx="4933">
                  <c:v>4459</c:v>
                </c:pt>
                <c:pt idx="4934">
                  <c:v>5945</c:v>
                </c:pt>
                <c:pt idx="4935">
                  <c:v>3360</c:v>
                </c:pt>
                <c:pt idx="4936">
                  <c:v>1872</c:v>
                </c:pt>
                <c:pt idx="4937">
                  <c:v>1102</c:v>
                </c:pt>
                <c:pt idx="4938">
                  <c:v>999</c:v>
                </c:pt>
                <c:pt idx="4939">
                  <c:v>3036</c:v>
                </c:pt>
                <c:pt idx="4940">
                  <c:v>4256</c:v>
                </c:pt>
                <c:pt idx="4941">
                  <c:v>1848</c:v>
                </c:pt>
                <c:pt idx="4942">
                  <c:v>450</c:v>
                </c:pt>
                <c:pt idx="4943">
                  <c:v>437</c:v>
                </c:pt>
                <c:pt idx="4944">
                  <c:v>609</c:v>
                </c:pt>
                <c:pt idx="4945">
                  <c:v>1326</c:v>
                </c:pt>
                <c:pt idx="4946">
                  <c:v>3384</c:v>
                </c:pt>
                <c:pt idx="4947">
                  <c:v>1189</c:v>
                </c:pt>
                <c:pt idx="4948">
                  <c:v>406</c:v>
                </c:pt>
                <c:pt idx="4949">
                  <c:v>203</c:v>
                </c:pt>
                <c:pt idx="4950">
                  <c:v>259</c:v>
                </c:pt>
                <c:pt idx="4951">
                  <c:v>1672</c:v>
                </c:pt>
                <c:pt idx="4952">
                  <c:v>3108</c:v>
                </c:pt>
                <c:pt idx="4953">
                  <c:v>1189</c:v>
                </c:pt>
                <c:pt idx="4954">
                  <c:v>725</c:v>
                </c:pt>
                <c:pt idx="4955">
                  <c:v>972</c:v>
                </c:pt>
                <c:pt idx="4956">
                  <c:v>1296</c:v>
                </c:pt>
                <c:pt idx="4957">
                  <c:v>3074</c:v>
                </c:pt>
                <c:pt idx="4958">
                  <c:v>5733</c:v>
                </c:pt>
                <c:pt idx="4959">
                  <c:v>2268</c:v>
                </c:pt>
                <c:pt idx="4960">
                  <c:v>2340</c:v>
                </c:pt>
                <c:pt idx="4961">
                  <c:v>1444</c:v>
                </c:pt>
                <c:pt idx="4962">
                  <c:v>1755</c:v>
                </c:pt>
                <c:pt idx="4963">
                  <c:v>3510</c:v>
                </c:pt>
                <c:pt idx="4964">
                  <c:v>3857</c:v>
                </c:pt>
                <c:pt idx="4965">
                  <c:v>5684</c:v>
                </c:pt>
                <c:pt idx="4966">
                  <c:v>3864</c:v>
                </c:pt>
                <c:pt idx="4967">
                  <c:v>4554</c:v>
                </c:pt>
                <c:pt idx="4968">
                  <c:v>3256</c:v>
                </c:pt>
                <c:pt idx="4969">
                  <c:v>4416</c:v>
                </c:pt>
                <c:pt idx="4970">
                  <c:v>3744</c:v>
                </c:pt>
                <c:pt idx="4971">
                  <c:v>5742</c:v>
                </c:pt>
                <c:pt idx="4972">
                  <c:v>4096</c:v>
                </c:pt>
                <c:pt idx="4973">
                  <c:v>3136</c:v>
                </c:pt>
                <c:pt idx="4974">
                  <c:v>2584</c:v>
                </c:pt>
                <c:pt idx="4975">
                  <c:v>4158</c:v>
                </c:pt>
                <c:pt idx="4976">
                  <c:v>4564</c:v>
                </c:pt>
                <c:pt idx="4977">
                  <c:v>6768</c:v>
                </c:pt>
                <c:pt idx="4978">
                  <c:v>3159</c:v>
                </c:pt>
                <c:pt idx="4979">
                  <c:v>3465</c:v>
                </c:pt>
                <c:pt idx="4980">
                  <c:v>2701</c:v>
                </c:pt>
                <c:pt idx="4981">
                  <c:v>3536</c:v>
                </c:pt>
                <c:pt idx="4982">
                  <c:v>3705</c:v>
                </c:pt>
                <c:pt idx="4983">
                  <c:v>3591</c:v>
                </c:pt>
                <c:pt idx="4984">
                  <c:v>1666</c:v>
                </c:pt>
                <c:pt idx="4985">
                  <c:v>2034</c:v>
                </c:pt>
                <c:pt idx="4986">
                  <c:v>1702</c:v>
                </c:pt>
                <c:pt idx="4987">
                  <c:v>2980</c:v>
                </c:pt>
                <c:pt idx="4988">
                  <c:v>1827</c:v>
                </c:pt>
                <c:pt idx="4989">
                  <c:v>3591</c:v>
                </c:pt>
                <c:pt idx="4990">
                  <c:v>2595</c:v>
                </c:pt>
                <c:pt idx="4991">
                  <c:v>4590</c:v>
                </c:pt>
                <c:pt idx="4992">
                  <c:v>5880</c:v>
                </c:pt>
                <c:pt idx="4993">
                  <c:v>8729</c:v>
                </c:pt>
                <c:pt idx="4994">
                  <c:v>8729</c:v>
                </c:pt>
                <c:pt idx="4995">
                  <c:v>9947</c:v>
                </c:pt>
                <c:pt idx="4996">
                  <c:v>8316</c:v>
                </c:pt>
                <c:pt idx="4997">
                  <c:v>7380</c:v>
                </c:pt>
                <c:pt idx="4998">
                  <c:v>7105</c:v>
                </c:pt>
                <c:pt idx="4999">
                  <c:v>12250</c:v>
                </c:pt>
                <c:pt idx="5000">
                  <c:v>9064</c:v>
                </c:pt>
                <c:pt idx="5001">
                  <c:v>10535</c:v>
                </c:pt>
                <c:pt idx="5002">
                  <c:v>10414</c:v>
                </c:pt>
                <c:pt idx="5003">
                  <c:v>7612</c:v>
                </c:pt>
                <c:pt idx="5004">
                  <c:v>5895</c:v>
                </c:pt>
                <c:pt idx="5005">
                  <c:v>13440</c:v>
                </c:pt>
                <c:pt idx="5006">
                  <c:v>8550</c:v>
                </c:pt>
                <c:pt idx="5007">
                  <c:v>10920</c:v>
                </c:pt>
                <c:pt idx="5008">
                  <c:v>13668</c:v>
                </c:pt>
                <c:pt idx="5009">
                  <c:v>5474</c:v>
                </c:pt>
                <c:pt idx="5010">
                  <c:v>6150</c:v>
                </c:pt>
                <c:pt idx="5011">
                  <c:v>10738</c:v>
                </c:pt>
                <c:pt idx="5012">
                  <c:v>8925</c:v>
                </c:pt>
                <c:pt idx="5013">
                  <c:v>7200</c:v>
                </c:pt>
                <c:pt idx="5014">
                  <c:v>11092</c:v>
                </c:pt>
                <c:pt idx="5015">
                  <c:v>5510</c:v>
                </c:pt>
                <c:pt idx="5016">
                  <c:v>3608</c:v>
                </c:pt>
                <c:pt idx="5017">
                  <c:v>5550</c:v>
                </c:pt>
                <c:pt idx="5018">
                  <c:v>3799</c:v>
                </c:pt>
                <c:pt idx="5019">
                  <c:v>4582</c:v>
                </c:pt>
                <c:pt idx="5020">
                  <c:v>3968</c:v>
                </c:pt>
                <c:pt idx="5021">
                  <c:v>2912</c:v>
                </c:pt>
                <c:pt idx="5022">
                  <c:v>2262</c:v>
                </c:pt>
                <c:pt idx="5023">
                  <c:v>5148</c:v>
                </c:pt>
                <c:pt idx="5024">
                  <c:v>3042</c:v>
                </c:pt>
                <c:pt idx="5025">
                  <c:v>3211</c:v>
                </c:pt>
                <c:pt idx="5026">
                  <c:v>6192</c:v>
                </c:pt>
                <c:pt idx="5027">
                  <c:v>5764</c:v>
                </c:pt>
                <c:pt idx="5028">
                  <c:v>5328</c:v>
                </c:pt>
                <c:pt idx="5029">
                  <c:v>10528</c:v>
                </c:pt>
                <c:pt idx="5030">
                  <c:v>13048</c:v>
                </c:pt>
                <c:pt idx="5031">
                  <c:v>13050</c:v>
                </c:pt>
                <c:pt idx="5032">
                  <c:v>11200</c:v>
                </c:pt>
                <c:pt idx="5033">
                  <c:v>9009</c:v>
                </c:pt>
                <c:pt idx="5034">
                  <c:v>8410</c:v>
                </c:pt>
                <c:pt idx="5035">
                  <c:v>13804</c:v>
                </c:pt>
                <c:pt idx="5036">
                  <c:v>4446</c:v>
                </c:pt>
                <c:pt idx="5037">
                  <c:v>2850</c:v>
                </c:pt>
                <c:pt idx="5038">
                  <c:v>1764</c:v>
                </c:pt>
                <c:pt idx="5039">
                  <c:v>952</c:v>
                </c:pt>
                <c:pt idx="5040">
                  <c:v>1974</c:v>
                </c:pt>
                <c:pt idx="5041">
                  <c:v>2584</c:v>
                </c:pt>
                <c:pt idx="5042">
                  <c:v>5320</c:v>
                </c:pt>
                <c:pt idx="5043">
                  <c:v>1710</c:v>
                </c:pt>
                <c:pt idx="5044">
                  <c:v>1740</c:v>
                </c:pt>
                <c:pt idx="5045">
                  <c:v>646</c:v>
                </c:pt>
                <c:pt idx="5046">
                  <c:v>2070</c:v>
                </c:pt>
                <c:pt idx="5047">
                  <c:v>2331</c:v>
                </c:pt>
                <c:pt idx="5048">
                  <c:v>4953</c:v>
                </c:pt>
                <c:pt idx="5049">
                  <c:v>1794</c:v>
                </c:pt>
                <c:pt idx="5050">
                  <c:v>1404</c:v>
                </c:pt>
                <c:pt idx="5051">
                  <c:v>416</c:v>
                </c:pt>
                <c:pt idx="5052">
                  <c:v>1421</c:v>
                </c:pt>
                <c:pt idx="5053">
                  <c:v>1800</c:v>
                </c:pt>
                <c:pt idx="5054">
                  <c:v>4514</c:v>
                </c:pt>
                <c:pt idx="5055">
                  <c:v>1628</c:v>
                </c:pt>
                <c:pt idx="5056">
                  <c:v>1188</c:v>
                </c:pt>
                <c:pt idx="5057">
                  <c:v>693</c:v>
                </c:pt>
                <c:pt idx="5058">
                  <c:v>940</c:v>
                </c:pt>
                <c:pt idx="5059">
                  <c:v>2457</c:v>
                </c:pt>
                <c:pt idx="5060">
                  <c:v>7488</c:v>
                </c:pt>
                <c:pt idx="5061">
                  <c:v>2880</c:v>
                </c:pt>
                <c:pt idx="5062">
                  <c:v>1974</c:v>
                </c:pt>
                <c:pt idx="5063">
                  <c:v>1394</c:v>
                </c:pt>
                <c:pt idx="5064">
                  <c:v>2142</c:v>
                </c:pt>
                <c:pt idx="5065">
                  <c:v>4032</c:v>
                </c:pt>
                <c:pt idx="5066">
                  <c:v>8532</c:v>
                </c:pt>
                <c:pt idx="5067">
                  <c:v>3696</c:v>
                </c:pt>
                <c:pt idx="5068">
                  <c:v>2436</c:v>
                </c:pt>
                <c:pt idx="5069">
                  <c:v>2091</c:v>
                </c:pt>
                <c:pt idx="5070">
                  <c:v>2650</c:v>
                </c:pt>
                <c:pt idx="5071">
                  <c:v>4760</c:v>
                </c:pt>
                <c:pt idx="5072">
                  <c:v>7293</c:v>
                </c:pt>
                <c:pt idx="5073">
                  <c:v>3864</c:v>
                </c:pt>
                <c:pt idx="5074">
                  <c:v>2709</c:v>
                </c:pt>
                <c:pt idx="5075">
                  <c:v>1892</c:v>
                </c:pt>
                <c:pt idx="5076">
                  <c:v>3180</c:v>
                </c:pt>
                <c:pt idx="5077">
                  <c:v>6554</c:v>
                </c:pt>
                <c:pt idx="5078">
                  <c:v>7350</c:v>
                </c:pt>
                <c:pt idx="5079">
                  <c:v>4410</c:v>
                </c:pt>
                <c:pt idx="5080">
                  <c:v>2788</c:v>
                </c:pt>
                <c:pt idx="5081">
                  <c:v>2091</c:v>
                </c:pt>
                <c:pt idx="5082">
                  <c:v>2214</c:v>
                </c:pt>
                <c:pt idx="5083">
                  <c:v>4914</c:v>
                </c:pt>
                <c:pt idx="5084">
                  <c:v>6466</c:v>
                </c:pt>
                <c:pt idx="5085">
                  <c:v>3220</c:v>
                </c:pt>
                <c:pt idx="5086">
                  <c:v>1558</c:v>
                </c:pt>
                <c:pt idx="5087">
                  <c:v>1512</c:v>
                </c:pt>
                <c:pt idx="5088">
                  <c:v>1872</c:v>
                </c:pt>
                <c:pt idx="5089">
                  <c:v>3363</c:v>
                </c:pt>
                <c:pt idx="5090">
                  <c:v>6600</c:v>
                </c:pt>
                <c:pt idx="5091">
                  <c:v>3186</c:v>
                </c:pt>
                <c:pt idx="5092">
                  <c:v>1612</c:v>
                </c:pt>
                <c:pt idx="5093">
                  <c:v>1300</c:v>
                </c:pt>
                <c:pt idx="5094">
                  <c:v>1647</c:v>
                </c:pt>
                <c:pt idx="5095">
                  <c:v>3808</c:v>
                </c:pt>
                <c:pt idx="5096">
                  <c:v>6076</c:v>
                </c:pt>
                <c:pt idx="5097">
                  <c:v>2704</c:v>
                </c:pt>
                <c:pt idx="5098">
                  <c:v>2860</c:v>
                </c:pt>
                <c:pt idx="5099">
                  <c:v>2484</c:v>
                </c:pt>
                <c:pt idx="5100">
                  <c:v>2460</c:v>
                </c:pt>
                <c:pt idx="5101">
                  <c:v>4221</c:v>
                </c:pt>
                <c:pt idx="5102">
                  <c:v>8556</c:v>
                </c:pt>
                <c:pt idx="5103">
                  <c:v>3922</c:v>
                </c:pt>
                <c:pt idx="5104">
                  <c:v>3536</c:v>
                </c:pt>
                <c:pt idx="5105">
                  <c:v>2600</c:v>
                </c:pt>
                <c:pt idx="5106">
                  <c:v>3240</c:v>
                </c:pt>
                <c:pt idx="5107">
                  <c:v>5175</c:v>
                </c:pt>
                <c:pt idx="5108">
                  <c:v>3234</c:v>
                </c:pt>
                <c:pt idx="5109">
                  <c:v>4469</c:v>
                </c:pt>
                <c:pt idx="5110">
                  <c:v>4343</c:v>
                </c:pt>
                <c:pt idx="5111">
                  <c:v>2537</c:v>
                </c:pt>
                <c:pt idx="5112">
                  <c:v>4368</c:v>
                </c:pt>
                <c:pt idx="5113">
                  <c:v>8823</c:v>
                </c:pt>
                <c:pt idx="5114">
                  <c:v>3445</c:v>
                </c:pt>
                <c:pt idx="5115">
                  <c:v>3311</c:v>
                </c:pt>
                <c:pt idx="5116">
                  <c:v>2254</c:v>
                </c:pt>
                <c:pt idx="5117">
                  <c:v>4500</c:v>
                </c:pt>
                <c:pt idx="5118">
                  <c:v>5304</c:v>
                </c:pt>
                <c:pt idx="5119">
                  <c:v>8109</c:v>
                </c:pt>
                <c:pt idx="5120">
                  <c:v>3380</c:v>
                </c:pt>
                <c:pt idx="5121">
                  <c:v>2829</c:v>
                </c:pt>
                <c:pt idx="5122">
                  <c:v>1764</c:v>
                </c:pt>
                <c:pt idx="5123">
                  <c:v>3392</c:v>
                </c:pt>
                <c:pt idx="5124">
                  <c:v>3816</c:v>
                </c:pt>
                <c:pt idx="5125">
                  <c:v>7074</c:v>
                </c:pt>
                <c:pt idx="5126">
                  <c:v>3050</c:v>
                </c:pt>
                <c:pt idx="5127">
                  <c:v>2684</c:v>
                </c:pt>
                <c:pt idx="5128">
                  <c:v>2068</c:v>
                </c:pt>
                <c:pt idx="5129">
                  <c:v>2296</c:v>
                </c:pt>
                <c:pt idx="5130">
                  <c:v>4116</c:v>
                </c:pt>
                <c:pt idx="5131">
                  <c:v>9440</c:v>
                </c:pt>
                <c:pt idx="5132">
                  <c:v>4032</c:v>
                </c:pt>
                <c:pt idx="5133">
                  <c:v>4452</c:v>
                </c:pt>
                <c:pt idx="5134">
                  <c:v>3213</c:v>
                </c:pt>
                <c:pt idx="5135">
                  <c:v>4278</c:v>
                </c:pt>
                <c:pt idx="5136">
                  <c:v>6700</c:v>
                </c:pt>
                <c:pt idx="5137">
                  <c:v>11151</c:v>
                </c:pt>
                <c:pt idx="5138">
                  <c:v>6160</c:v>
                </c:pt>
                <c:pt idx="5139">
                  <c:v>4293</c:v>
                </c:pt>
                <c:pt idx="5140">
                  <c:v>4770</c:v>
                </c:pt>
                <c:pt idx="5141">
                  <c:v>5040</c:v>
                </c:pt>
                <c:pt idx="5142">
                  <c:v>8442</c:v>
                </c:pt>
                <c:pt idx="5143">
                  <c:v>11466</c:v>
                </c:pt>
                <c:pt idx="5144">
                  <c:v>6549</c:v>
                </c:pt>
                <c:pt idx="5145">
                  <c:v>5406</c:v>
                </c:pt>
                <c:pt idx="5146">
                  <c:v>3825</c:v>
                </c:pt>
                <c:pt idx="5147">
                  <c:v>5551</c:v>
                </c:pt>
                <c:pt idx="5148">
                  <c:v>8710</c:v>
                </c:pt>
                <c:pt idx="5149">
                  <c:v>9617</c:v>
                </c:pt>
                <c:pt idx="5150">
                  <c:v>5936</c:v>
                </c:pt>
                <c:pt idx="5151">
                  <c:v>5508</c:v>
                </c:pt>
                <c:pt idx="5152">
                  <c:v>3604</c:v>
                </c:pt>
                <c:pt idx="5153">
                  <c:v>4030</c:v>
                </c:pt>
                <c:pt idx="5154">
                  <c:v>6968</c:v>
                </c:pt>
                <c:pt idx="5155">
                  <c:v>8384</c:v>
                </c:pt>
                <c:pt idx="5156">
                  <c:v>5005</c:v>
                </c:pt>
                <c:pt idx="5157">
                  <c:v>2950</c:v>
                </c:pt>
                <c:pt idx="5158">
                  <c:v>2800</c:v>
                </c:pt>
                <c:pt idx="5159">
                  <c:v>3720</c:v>
                </c:pt>
                <c:pt idx="5160">
                  <c:v>5376</c:v>
                </c:pt>
                <c:pt idx="5161">
                  <c:v>7684</c:v>
                </c:pt>
                <c:pt idx="5162">
                  <c:v>4620</c:v>
                </c:pt>
                <c:pt idx="5163">
                  <c:v>2714</c:v>
                </c:pt>
                <c:pt idx="5164">
                  <c:v>2478</c:v>
                </c:pt>
                <c:pt idx="5165">
                  <c:v>3124</c:v>
                </c:pt>
                <c:pt idx="5166">
                  <c:v>6059</c:v>
                </c:pt>
                <c:pt idx="5167">
                  <c:v>8364</c:v>
                </c:pt>
                <c:pt idx="5168">
                  <c:v>4779</c:v>
                </c:pt>
                <c:pt idx="5169">
                  <c:v>5487</c:v>
                </c:pt>
                <c:pt idx="5170">
                  <c:v>5580</c:v>
                </c:pt>
                <c:pt idx="5171">
                  <c:v>5727</c:v>
                </c:pt>
                <c:pt idx="5172">
                  <c:v>7474</c:v>
                </c:pt>
                <c:pt idx="5173">
                  <c:v>12006</c:v>
                </c:pt>
                <c:pt idx="5174">
                  <c:v>6720</c:v>
                </c:pt>
                <c:pt idx="5175">
                  <c:v>3597</c:v>
                </c:pt>
                <c:pt idx="5176">
                  <c:v>4687</c:v>
                </c:pt>
                <c:pt idx="5177">
                  <c:v>4633</c:v>
                </c:pt>
                <c:pt idx="5178">
                  <c:v>2408</c:v>
                </c:pt>
                <c:pt idx="5179">
                  <c:v>2116</c:v>
                </c:pt>
                <c:pt idx="5180">
                  <c:v>5166</c:v>
                </c:pt>
                <c:pt idx="5181">
                  <c:v>4719</c:v>
                </c:pt>
                <c:pt idx="5182">
                  <c:v>4116</c:v>
                </c:pt>
                <c:pt idx="5183">
                  <c:v>4136</c:v>
                </c:pt>
                <c:pt idx="5184">
                  <c:v>2296</c:v>
                </c:pt>
                <c:pt idx="5185">
                  <c:v>1786</c:v>
                </c:pt>
                <c:pt idx="5186">
                  <c:v>4488</c:v>
                </c:pt>
                <c:pt idx="5187">
                  <c:v>5940</c:v>
                </c:pt>
                <c:pt idx="5188">
                  <c:v>4914</c:v>
                </c:pt>
                <c:pt idx="5189">
                  <c:v>5757</c:v>
                </c:pt>
                <c:pt idx="5190">
                  <c:v>3588</c:v>
                </c:pt>
                <c:pt idx="5191">
                  <c:v>1980</c:v>
                </c:pt>
                <c:pt idx="5192">
                  <c:v>4250</c:v>
                </c:pt>
                <c:pt idx="5193">
                  <c:v>7670</c:v>
                </c:pt>
                <c:pt idx="5194">
                  <c:v>4941</c:v>
                </c:pt>
                <c:pt idx="5195">
                  <c:v>5460</c:v>
                </c:pt>
                <c:pt idx="5196">
                  <c:v>3504</c:v>
                </c:pt>
                <c:pt idx="5197">
                  <c:v>2184</c:v>
                </c:pt>
                <c:pt idx="5198">
                  <c:v>6204</c:v>
                </c:pt>
                <c:pt idx="5199">
                  <c:v>8058</c:v>
                </c:pt>
                <c:pt idx="5200">
                  <c:v>5684</c:v>
                </c:pt>
                <c:pt idx="5201">
                  <c:v>5488</c:v>
                </c:pt>
                <c:pt idx="5202">
                  <c:v>4160</c:v>
                </c:pt>
                <c:pt idx="5203">
                  <c:v>2530</c:v>
                </c:pt>
                <c:pt idx="5204">
                  <c:v>9867</c:v>
                </c:pt>
                <c:pt idx="5205">
                  <c:v>14070</c:v>
                </c:pt>
                <c:pt idx="5206">
                  <c:v>11232</c:v>
                </c:pt>
                <c:pt idx="5207">
                  <c:v>12780</c:v>
                </c:pt>
                <c:pt idx="5208">
                  <c:v>9842</c:v>
                </c:pt>
                <c:pt idx="5209">
                  <c:v>7304</c:v>
                </c:pt>
                <c:pt idx="5210">
                  <c:v>16393</c:v>
                </c:pt>
                <c:pt idx="5211">
                  <c:v>15392</c:v>
                </c:pt>
                <c:pt idx="5212">
                  <c:v>14742</c:v>
                </c:pt>
                <c:pt idx="5213">
                  <c:v>11850</c:v>
                </c:pt>
                <c:pt idx="5214">
                  <c:v>9490</c:v>
                </c:pt>
                <c:pt idx="5215">
                  <c:v>11920</c:v>
                </c:pt>
                <c:pt idx="5216">
                  <c:v>14784</c:v>
                </c:pt>
                <c:pt idx="5217">
                  <c:v>16590</c:v>
                </c:pt>
                <c:pt idx="5218">
                  <c:v>15478</c:v>
                </c:pt>
                <c:pt idx="5219">
                  <c:v>10368</c:v>
                </c:pt>
                <c:pt idx="5220">
                  <c:v>9514</c:v>
                </c:pt>
                <c:pt idx="5221">
                  <c:v>10143</c:v>
                </c:pt>
                <c:pt idx="5222">
                  <c:v>6336</c:v>
                </c:pt>
                <c:pt idx="5223">
                  <c:v>9238</c:v>
                </c:pt>
                <c:pt idx="5224">
                  <c:v>10281</c:v>
                </c:pt>
                <c:pt idx="5225">
                  <c:v>6720</c:v>
                </c:pt>
                <c:pt idx="5226">
                  <c:v>5270</c:v>
                </c:pt>
                <c:pt idx="5227">
                  <c:v>6461</c:v>
                </c:pt>
                <c:pt idx="5228">
                  <c:v>5880</c:v>
                </c:pt>
                <c:pt idx="5229">
                  <c:v>6448</c:v>
                </c:pt>
                <c:pt idx="5230">
                  <c:v>8418</c:v>
                </c:pt>
                <c:pt idx="5231">
                  <c:v>4872</c:v>
                </c:pt>
                <c:pt idx="5232">
                  <c:v>4150</c:v>
                </c:pt>
                <c:pt idx="5233">
                  <c:v>4410</c:v>
                </c:pt>
                <c:pt idx="5234">
                  <c:v>4800</c:v>
                </c:pt>
                <c:pt idx="5235">
                  <c:v>8058</c:v>
                </c:pt>
                <c:pt idx="5236">
                  <c:v>9408</c:v>
                </c:pt>
                <c:pt idx="5237">
                  <c:v>6150</c:v>
                </c:pt>
                <c:pt idx="5238">
                  <c:v>6240</c:v>
                </c:pt>
                <c:pt idx="5239">
                  <c:v>9379</c:v>
                </c:pt>
                <c:pt idx="5240">
                  <c:v>11480</c:v>
                </c:pt>
                <c:pt idx="5241">
                  <c:v>12852</c:v>
                </c:pt>
                <c:pt idx="5242">
                  <c:v>14014</c:v>
                </c:pt>
                <c:pt idx="5243">
                  <c:v>9990</c:v>
                </c:pt>
                <c:pt idx="5244">
                  <c:v>10585</c:v>
                </c:pt>
                <c:pt idx="5245">
                  <c:v>10752</c:v>
                </c:pt>
                <c:pt idx="5246">
                  <c:v>12638</c:v>
                </c:pt>
                <c:pt idx="5247">
                  <c:v>4370</c:v>
                </c:pt>
                <c:pt idx="5248">
                  <c:v>5904</c:v>
                </c:pt>
                <c:pt idx="5249">
                  <c:v>5535</c:v>
                </c:pt>
                <c:pt idx="5250">
                  <c:v>3619</c:v>
                </c:pt>
                <c:pt idx="5251">
                  <c:v>3672</c:v>
                </c:pt>
                <c:pt idx="5252">
                  <c:v>6076</c:v>
                </c:pt>
                <c:pt idx="5253">
                  <c:v>4932</c:v>
                </c:pt>
                <c:pt idx="5254">
                  <c:v>5439</c:v>
                </c:pt>
                <c:pt idx="5255">
                  <c:v>5439</c:v>
                </c:pt>
                <c:pt idx="5256">
                  <c:v>3330</c:v>
                </c:pt>
                <c:pt idx="5257">
                  <c:v>3120</c:v>
                </c:pt>
                <c:pt idx="5258">
                  <c:v>5076</c:v>
                </c:pt>
                <c:pt idx="5259">
                  <c:v>7360</c:v>
                </c:pt>
                <c:pt idx="5260">
                  <c:v>5800</c:v>
                </c:pt>
                <c:pt idx="5261">
                  <c:v>6785</c:v>
                </c:pt>
                <c:pt idx="5262">
                  <c:v>5278</c:v>
                </c:pt>
                <c:pt idx="5263">
                  <c:v>2684</c:v>
                </c:pt>
                <c:pt idx="5264">
                  <c:v>5454</c:v>
                </c:pt>
                <c:pt idx="5265">
                  <c:v>8556</c:v>
                </c:pt>
                <c:pt idx="5266">
                  <c:v>6468</c:v>
                </c:pt>
                <c:pt idx="5267">
                  <c:v>7920</c:v>
                </c:pt>
                <c:pt idx="5268">
                  <c:v>4368</c:v>
                </c:pt>
                <c:pt idx="5269">
                  <c:v>3422</c:v>
                </c:pt>
                <c:pt idx="5270">
                  <c:v>7848</c:v>
                </c:pt>
                <c:pt idx="5271">
                  <c:v>8990</c:v>
                </c:pt>
                <c:pt idx="5272">
                  <c:v>7680</c:v>
                </c:pt>
                <c:pt idx="5273">
                  <c:v>7021</c:v>
                </c:pt>
                <c:pt idx="5274">
                  <c:v>5192</c:v>
                </c:pt>
                <c:pt idx="5275">
                  <c:v>3536</c:v>
                </c:pt>
                <c:pt idx="5276">
                  <c:v>11591</c:v>
                </c:pt>
                <c:pt idx="5277">
                  <c:v>13603</c:v>
                </c:pt>
                <c:pt idx="5278">
                  <c:v>12992</c:v>
                </c:pt>
                <c:pt idx="5279">
                  <c:v>16800</c:v>
                </c:pt>
                <c:pt idx="5280">
                  <c:v>11935</c:v>
                </c:pt>
                <c:pt idx="5281">
                  <c:v>11214</c:v>
                </c:pt>
                <c:pt idx="5282">
                  <c:v>22454</c:v>
                </c:pt>
                <c:pt idx="5283">
                  <c:v>21663</c:v>
                </c:pt>
                <c:pt idx="5284">
                  <c:v>19800</c:v>
                </c:pt>
                <c:pt idx="5285">
                  <c:v>16254</c:v>
                </c:pt>
                <c:pt idx="5286">
                  <c:v>14760</c:v>
                </c:pt>
                <c:pt idx="5287">
                  <c:v>17355</c:v>
                </c:pt>
                <c:pt idx="5288">
                  <c:v>16463</c:v>
                </c:pt>
                <c:pt idx="5289">
                  <c:v>18531</c:v>
                </c:pt>
                <c:pt idx="5290">
                  <c:v>15862</c:v>
                </c:pt>
                <c:pt idx="5291">
                  <c:v>14742</c:v>
                </c:pt>
                <c:pt idx="5292">
                  <c:v>11011</c:v>
                </c:pt>
                <c:pt idx="5293">
                  <c:v>10582</c:v>
                </c:pt>
                <c:pt idx="5294">
                  <c:v>7047</c:v>
                </c:pt>
                <c:pt idx="5295">
                  <c:v>8120</c:v>
                </c:pt>
                <c:pt idx="5296">
                  <c:v>8100</c:v>
                </c:pt>
                <c:pt idx="5297">
                  <c:v>4050</c:v>
                </c:pt>
                <c:pt idx="5298">
                  <c:v>3510</c:v>
                </c:pt>
                <c:pt idx="5299">
                  <c:v>4736</c:v>
                </c:pt>
                <c:pt idx="5300">
                  <c:v>3825</c:v>
                </c:pt>
                <c:pt idx="5301">
                  <c:v>4700</c:v>
                </c:pt>
                <c:pt idx="5302">
                  <c:v>8496</c:v>
                </c:pt>
                <c:pt idx="5303">
                  <c:v>6160</c:v>
                </c:pt>
                <c:pt idx="5304">
                  <c:v>5763</c:v>
                </c:pt>
                <c:pt idx="5305">
                  <c:v>5782</c:v>
                </c:pt>
                <c:pt idx="5306">
                  <c:v>6760</c:v>
                </c:pt>
                <c:pt idx="5307">
                  <c:v>8788</c:v>
                </c:pt>
                <c:pt idx="5308">
                  <c:v>9450</c:v>
                </c:pt>
                <c:pt idx="5309">
                  <c:v>7791</c:v>
                </c:pt>
                <c:pt idx="5310">
                  <c:v>9600</c:v>
                </c:pt>
                <c:pt idx="5311">
                  <c:v>9548</c:v>
                </c:pt>
                <c:pt idx="5312">
                  <c:v>13932</c:v>
                </c:pt>
                <c:pt idx="5313">
                  <c:v>15552</c:v>
                </c:pt>
                <c:pt idx="5314">
                  <c:v>16400</c:v>
                </c:pt>
                <c:pt idx="5315">
                  <c:v>13050</c:v>
                </c:pt>
                <c:pt idx="5316">
                  <c:v>14040</c:v>
                </c:pt>
                <c:pt idx="5317">
                  <c:v>12642</c:v>
                </c:pt>
                <c:pt idx="5318">
                  <c:v>13572</c:v>
                </c:pt>
                <c:pt idx="5319">
                  <c:v>10455</c:v>
                </c:pt>
                <c:pt idx="5320">
                  <c:v>8316</c:v>
                </c:pt>
                <c:pt idx="5321">
                  <c:v>5408</c:v>
                </c:pt>
                <c:pt idx="5322">
                  <c:v>5365</c:v>
                </c:pt>
                <c:pt idx="5323">
                  <c:v>8415</c:v>
                </c:pt>
                <c:pt idx="5324">
                  <c:v>7744</c:v>
                </c:pt>
                <c:pt idx="5325">
                  <c:v>10296</c:v>
                </c:pt>
                <c:pt idx="5326">
                  <c:v>5796</c:v>
                </c:pt>
                <c:pt idx="5327">
                  <c:v>5742</c:v>
                </c:pt>
                <c:pt idx="5328">
                  <c:v>4921</c:v>
                </c:pt>
                <c:pt idx="5329">
                  <c:v>7700</c:v>
                </c:pt>
                <c:pt idx="5330">
                  <c:v>7644</c:v>
                </c:pt>
                <c:pt idx="5331">
                  <c:v>11088</c:v>
                </c:pt>
                <c:pt idx="5332">
                  <c:v>7260</c:v>
                </c:pt>
                <c:pt idx="5333">
                  <c:v>5313</c:v>
                </c:pt>
                <c:pt idx="5334">
                  <c:v>4134</c:v>
                </c:pt>
                <c:pt idx="5335">
                  <c:v>6783</c:v>
                </c:pt>
                <c:pt idx="5336">
                  <c:v>6923</c:v>
                </c:pt>
                <c:pt idx="5337">
                  <c:v>10416</c:v>
                </c:pt>
                <c:pt idx="5338">
                  <c:v>6321</c:v>
                </c:pt>
                <c:pt idx="5339">
                  <c:v>5168</c:v>
                </c:pt>
                <c:pt idx="5340">
                  <c:v>4995</c:v>
                </c:pt>
                <c:pt idx="5341">
                  <c:v>6200</c:v>
                </c:pt>
                <c:pt idx="5342">
                  <c:v>6396</c:v>
                </c:pt>
                <c:pt idx="5343">
                  <c:v>13050</c:v>
                </c:pt>
                <c:pt idx="5344">
                  <c:v>8533</c:v>
                </c:pt>
                <c:pt idx="5345">
                  <c:v>7840</c:v>
                </c:pt>
                <c:pt idx="5346">
                  <c:v>6110</c:v>
                </c:pt>
                <c:pt idx="5347">
                  <c:v>7672</c:v>
                </c:pt>
                <c:pt idx="5348">
                  <c:v>9971</c:v>
                </c:pt>
                <c:pt idx="5349">
                  <c:v>15517</c:v>
                </c:pt>
                <c:pt idx="5350">
                  <c:v>9450</c:v>
                </c:pt>
                <c:pt idx="5351">
                  <c:v>7200</c:v>
                </c:pt>
                <c:pt idx="5352">
                  <c:v>7056</c:v>
                </c:pt>
                <c:pt idx="5353">
                  <c:v>9300</c:v>
                </c:pt>
                <c:pt idx="5354">
                  <c:v>12489</c:v>
                </c:pt>
                <c:pt idx="5355">
                  <c:v>14573</c:v>
                </c:pt>
                <c:pt idx="5356">
                  <c:v>10976</c:v>
                </c:pt>
                <c:pt idx="5357">
                  <c:v>8619</c:v>
                </c:pt>
                <c:pt idx="5358">
                  <c:v>7950</c:v>
                </c:pt>
                <c:pt idx="5359">
                  <c:v>10416</c:v>
                </c:pt>
                <c:pt idx="5360">
                  <c:v>12804</c:v>
                </c:pt>
                <c:pt idx="5361">
                  <c:v>15500</c:v>
                </c:pt>
                <c:pt idx="5362">
                  <c:v>11550</c:v>
                </c:pt>
                <c:pt idx="5363">
                  <c:v>9588</c:v>
                </c:pt>
                <c:pt idx="5364">
                  <c:v>6150</c:v>
                </c:pt>
                <c:pt idx="5365">
                  <c:v>7748</c:v>
                </c:pt>
                <c:pt idx="5366">
                  <c:v>11990</c:v>
                </c:pt>
                <c:pt idx="5367">
                  <c:v>11900</c:v>
                </c:pt>
                <c:pt idx="5368">
                  <c:v>7824</c:v>
                </c:pt>
                <c:pt idx="5369">
                  <c:v>5658</c:v>
                </c:pt>
                <c:pt idx="5370">
                  <c:v>6028</c:v>
                </c:pt>
                <c:pt idx="5371">
                  <c:v>6681</c:v>
                </c:pt>
                <c:pt idx="5372">
                  <c:v>9204</c:v>
                </c:pt>
                <c:pt idx="5373">
                  <c:v>11856</c:v>
                </c:pt>
                <c:pt idx="5374">
                  <c:v>7176</c:v>
                </c:pt>
                <c:pt idx="5375">
                  <c:v>6302</c:v>
                </c:pt>
                <c:pt idx="5376">
                  <c:v>6075</c:v>
                </c:pt>
                <c:pt idx="5377">
                  <c:v>8850</c:v>
                </c:pt>
                <c:pt idx="5378">
                  <c:v>9984</c:v>
                </c:pt>
                <c:pt idx="5379">
                  <c:v>12152</c:v>
                </c:pt>
                <c:pt idx="5380">
                  <c:v>7938</c:v>
                </c:pt>
                <c:pt idx="5381">
                  <c:v>6615</c:v>
                </c:pt>
                <c:pt idx="5382">
                  <c:v>6768</c:v>
                </c:pt>
                <c:pt idx="5383">
                  <c:v>9548</c:v>
                </c:pt>
                <c:pt idx="5384">
                  <c:v>11968</c:v>
                </c:pt>
                <c:pt idx="5385">
                  <c:v>14455</c:v>
                </c:pt>
                <c:pt idx="5386">
                  <c:v>8619</c:v>
                </c:pt>
                <c:pt idx="5387">
                  <c:v>8476</c:v>
                </c:pt>
                <c:pt idx="5388">
                  <c:v>8370</c:v>
                </c:pt>
                <c:pt idx="5389">
                  <c:v>9300</c:v>
                </c:pt>
                <c:pt idx="5390">
                  <c:v>12558</c:v>
                </c:pt>
                <c:pt idx="5391">
                  <c:v>8424</c:v>
                </c:pt>
                <c:pt idx="5392">
                  <c:v>6084</c:v>
                </c:pt>
                <c:pt idx="5393">
                  <c:v>4872</c:v>
                </c:pt>
                <c:pt idx="5394">
                  <c:v>4454</c:v>
                </c:pt>
                <c:pt idx="5395">
                  <c:v>7105</c:v>
                </c:pt>
                <c:pt idx="5396">
                  <c:v>5928</c:v>
                </c:pt>
                <c:pt idx="5397">
                  <c:v>8806</c:v>
                </c:pt>
                <c:pt idx="5398">
                  <c:v>5365</c:v>
                </c:pt>
                <c:pt idx="5399">
                  <c:v>4147</c:v>
                </c:pt>
                <c:pt idx="5400">
                  <c:v>3936</c:v>
                </c:pt>
                <c:pt idx="5401">
                  <c:v>6815</c:v>
                </c:pt>
                <c:pt idx="5402">
                  <c:v>6612</c:v>
                </c:pt>
                <c:pt idx="5403">
                  <c:v>9348</c:v>
                </c:pt>
                <c:pt idx="5404">
                  <c:v>4847</c:v>
                </c:pt>
                <c:pt idx="5405">
                  <c:v>4023</c:v>
                </c:pt>
                <c:pt idx="5406">
                  <c:v>3696</c:v>
                </c:pt>
                <c:pt idx="5407">
                  <c:v>5922</c:v>
                </c:pt>
                <c:pt idx="5408">
                  <c:v>6105</c:v>
                </c:pt>
                <c:pt idx="5409">
                  <c:v>8112</c:v>
                </c:pt>
                <c:pt idx="5410">
                  <c:v>5460</c:v>
                </c:pt>
                <c:pt idx="5411">
                  <c:v>4060</c:v>
                </c:pt>
                <c:pt idx="5412">
                  <c:v>3927</c:v>
                </c:pt>
                <c:pt idx="5413">
                  <c:v>4982</c:v>
                </c:pt>
                <c:pt idx="5414">
                  <c:v>5364</c:v>
                </c:pt>
                <c:pt idx="5415">
                  <c:v>11070</c:v>
                </c:pt>
                <c:pt idx="5416">
                  <c:v>6232</c:v>
                </c:pt>
                <c:pt idx="5417">
                  <c:v>5655</c:v>
                </c:pt>
                <c:pt idx="5418">
                  <c:v>5109</c:v>
                </c:pt>
                <c:pt idx="5419">
                  <c:v>5985</c:v>
                </c:pt>
                <c:pt idx="5420">
                  <c:v>8112</c:v>
                </c:pt>
                <c:pt idx="5421">
                  <c:v>11362</c:v>
                </c:pt>
                <c:pt idx="5422">
                  <c:v>7056</c:v>
                </c:pt>
                <c:pt idx="5423">
                  <c:v>4978</c:v>
                </c:pt>
                <c:pt idx="5424">
                  <c:v>5320</c:v>
                </c:pt>
                <c:pt idx="5425">
                  <c:v>6615</c:v>
                </c:pt>
                <c:pt idx="5426">
                  <c:v>8150</c:v>
                </c:pt>
                <c:pt idx="5427">
                  <c:v>10944</c:v>
                </c:pt>
                <c:pt idx="5428">
                  <c:v>7172</c:v>
                </c:pt>
                <c:pt idx="5429">
                  <c:v>5662</c:v>
                </c:pt>
                <c:pt idx="5430">
                  <c:v>5850</c:v>
                </c:pt>
                <c:pt idx="5431">
                  <c:v>6576</c:v>
                </c:pt>
                <c:pt idx="5432">
                  <c:v>9996</c:v>
                </c:pt>
                <c:pt idx="5433">
                  <c:v>11985</c:v>
                </c:pt>
                <c:pt idx="5434">
                  <c:v>7009</c:v>
                </c:pt>
                <c:pt idx="5435">
                  <c:v>5434</c:v>
                </c:pt>
                <c:pt idx="5436">
                  <c:v>5586</c:v>
                </c:pt>
                <c:pt idx="5437">
                  <c:v>6580</c:v>
                </c:pt>
                <c:pt idx="5438">
                  <c:v>10192</c:v>
                </c:pt>
                <c:pt idx="5439">
                  <c:v>9984</c:v>
                </c:pt>
                <c:pt idx="5440">
                  <c:v>6600</c:v>
                </c:pt>
                <c:pt idx="5441">
                  <c:v>5206</c:v>
                </c:pt>
                <c:pt idx="5442">
                  <c:v>5130</c:v>
                </c:pt>
                <c:pt idx="5443">
                  <c:v>6000</c:v>
                </c:pt>
                <c:pt idx="5444">
                  <c:v>9048</c:v>
                </c:pt>
                <c:pt idx="5445">
                  <c:v>10100</c:v>
                </c:pt>
                <c:pt idx="5446">
                  <c:v>7656</c:v>
                </c:pt>
                <c:pt idx="5447">
                  <c:v>5250</c:v>
                </c:pt>
                <c:pt idx="5448">
                  <c:v>4879</c:v>
                </c:pt>
                <c:pt idx="5449">
                  <c:v>6912</c:v>
                </c:pt>
                <c:pt idx="5450">
                  <c:v>8250</c:v>
                </c:pt>
                <c:pt idx="5451">
                  <c:v>11554</c:v>
                </c:pt>
                <c:pt idx="5452">
                  <c:v>7014</c:v>
                </c:pt>
                <c:pt idx="5453">
                  <c:v>6132</c:v>
                </c:pt>
                <c:pt idx="5454">
                  <c:v>5670</c:v>
                </c:pt>
                <c:pt idx="5455">
                  <c:v>7293</c:v>
                </c:pt>
                <c:pt idx="5456">
                  <c:v>8855</c:v>
                </c:pt>
                <c:pt idx="5457">
                  <c:v>11648</c:v>
                </c:pt>
                <c:pt idx="5458">
                  <c:v>7392</c:v>
                </c:pt>
                <c:pt idx="5459">
                  <c:v>7260</c:v>
                </c:pt>
                <c:pt idx="5460">
                  <c:v>5940</c:v>
                </c:pt>
                <c:pt idx="5461">
                  <c:v>7830</c:v>
                </c:pt>
                <c:pt idx="5462">
                  <c:v>9744</c:v>
                </c:pt>
                <c:pt idx="5463">
                  <c:v>2639</c:v>
                </c:pt>
                <c:pt idx="5464">
                  <c:v>3780</c:v>
                </c:pt>
                <c:pt idx="5465">
                  <c:v>3549</c:v>
                </c:pt>
                <c:pt idx="5466">
                  <c:v>2052</c:v>
                </c:pt>
                <c:pt idx="5467">
                  <c:v>1890</c:v>
                </c:pt>
                <c:pt idx="5468">
                  <c:v>4408</c:v>
                </c:pt>
                <c:pt idx="5469">
                  <c:v>3051</c:v>
                </c:pt>
                <c:pt idx="5470">
                  <c:v>3780</c:v>
                </c:pt>
                <c:pt idx="5471">
                  <c:v>3432</c:v>
                </c:pt>
                <c:pt idx="5472">
                  <c:v>2204</c:v>
                </c:pt>
                <c:pt idx="5473">
                  <c:v>1596</c:v>
                </c:pt>
                <c:pt idx="5474">
                  <c:v>3078</c:v>
                </c:pt>
                <c:pt idx="5475">
                  <c:v>5434</c:v>
                </c:pt>
                <c:pt idx="5476">
                  <c:v>3825</c:v>
                </c:pt>
                <c:pt idx="5477">
                  <c:v>4732</c:v>
                </c:pt>
                <c:pt idx="5478">
                  <c:v>3120</c:v>
                </c:pt>
                <c:pt idx="5479">
                  <c:v>1530</c:v>
                </c:pt>
                <c:pt idx="5480">
                  <c:v>3822</c:v>
                </c:pt>
                <c:pt idx="5481">
                  <c:v>6448</c:v>
                </c:pt>
                <c:pt idx="5482">
                  <c:v>4071</c:v>
                </c:pt>
                <c:pt idx="5483">
                  <c:v>4845</c:v>
                </c:pt>
                <c:pt idx="5484">
                  <c:v>2352</c:v>
                </c:pt>
                <c:pt idx="5485">
                  <c:v>1715</c:v>
                </c:pt>
                <c:pt idx="5486">
                  <c:v>4992</c:v>
                </c:pt>
                <c:pt idx="5487">
                  <c:v>5750</c:v>
                </c:pt>
                <c:pt idx="5488">
                  <c:v>4998</c:v>
                </c:pt>
                <c:pt idx="5489">
                  <c:v>4400</c:v>
                </c:pt>
                <c:pt idx="5490">
                  <c:v>3243</c:v>
                </c:pt>
                <c:pt idx="5491">
                  <c:v>2156</c:v>
                </c:pt>
                <c:pt idx="5492">
                  <c:v>8512</c:v>
                </c:pt>
                <c:pt idx="5493">
                  <c:v>12349</c:v>
                </c:pt>
                <c:pt idx="5494">
                  <c:v>10912</c:v>
                </c:pt>
                <c:pt idx="5495">
                  <c:v>14235</c:v>
                </c:pt>
                <c:pt idx="5496">
                  <c:v>10224</c:v>
                </c:pt>
                <c:pt idx="5497">
                  <c:v>8424</c:v>
                </c:pt>
                <c:pt idx="5498">
                  <c:v>17472</c:v>
                </c:pt>
                <c:pt idx="5499">
                  <c:v>20145</c:v>
                </c:pt>
                <c:pt idx="5500">
                  <c:v>16443</c:v>
                </c:pt>
                <c:pt idx="5501">
                  <c:v>15652</c:v>
                </c:pt>
                <c:pt idx="5502">
                  <c:v>12218</c:v>
                </c:pt>
                <c:pt idx="5503">
                  <c:v>13770</c:v>
                </c:pt>
                <c:pt idx="5504">
                  <c:v>17280</c:v>
                </c:pt>
                <c:pt idx="5505">
                  <c:v>19920</c:v>
                </c:pt>
                <c:pt idx="5506">
                  <c:v>15352</c:v>
                </c:pt>
                <c:pt idx="5507">
                  <c:v>13041</c:v>
                </c:pt>
                <c:pt idx="5508">
                  <c:v>7326</c:v>
                </c:pt>
                <c:pt idx="5509">
                  <c:v>6784</c:v>
                </c:pt>
                <c:pt idx="5510">
                  <c:v>5475</c:v>
                </c:pt>
                <c:pt idx="5511">
                  <c:v>5198</c:v>
                </c:pt>
                <c:pt idx="5512">
                  <c:v>5876</c:v>
                </c:pt>
                <c:pt idx="5513">
                  <c:v>3055</c:v>
                </c:pt>
                <c:pt idx="5514">
                  <c:v>2430</c:v>
                </c:pt>
                <c:pt idx="5515">
                  <c:v>3248</c:v>
                </c:pt>
                <c:pt idx="5516">
                  <c:v>2940</c:v>
                </c:pt>
                <c:pt idx="5517">
                  <c:v>3876</c:v>
                </c:pt>
                <c:pt idx="5518">
                  <c:v>7242</c:v>
                </c:pt>
                <c:pt idx="5519">
                  <c:v>4370</c:v>
                </c:pt>
                <c:pt idx="5520">
                  <c:v>4018</c:v>
                </c:pt>
                <c:pt idx="5521">
                  <c:v>4611</c:v>
                </c:pt>
                <c:pt idx="5522">
                  <c:v>6018</c:v>
                </c:pt>
                <c:pt idx="5523">
                  <c:v>6510</c:v>
                </c:pt>
                <c:pt idx="5524">
                  <c:v>7943</c:v>
                </c:pt>
                <c:pt idx="5525">
                  <c:v>5934</c:v>
                </c:pt>
                <c:pt idx="5526">
                  <c:v>5876</c:v>
                </c:pt>
                <c:pt idx="5527">
                  <c:v>8103</c:v>
                </c:pt>
                <c:pt idx="5528">
                  <c:v>11026</c:v>
                </c:pt>
                <c:pt idx="5529">
                  <c:v>13500</c:v>
                </c:pt>
                <c:pt idx="5530">
                  <c:v>16650</c:v>
                </c:pt>
                <c:pt idx="5531">
                  <c:v>9856</c:v>
                </c:pt>
                <c:pt idx="5532">
                  <c:v>10720</c:v>
                </c:pt>
                <c:pt idx="5533">
                  <c:v>9576</c:v>
                </c:pt>
                <c:pt idx="5534">
                  <c:v>12300</c:v>
                </c:pt>
                <c:pt idx="5535">
                  <c:v>6902</c:v>
                </c:pt>
                <c:pt idx="5536">
                  <c:v>5236</c:v>
                </c:pt>
                <c:pt idx="5537">
                  <c:v>3427</c:v>
                </c:pt>
                <c:pt idx="5538">
                  <c:v>3364</c:v>
                </c:pt>
                <c:pt idx="5539">
                  <c:v>5246</c:v>
                </c:pt>
                <c:pt idx="5540">
                  <c:v>4554</c:v>
                </c:pt>
                <c:pt idx="5541">
                  <c:v>6800</c:v>
                </c:pt>
                <c:pt idx="5542">
                  <c:v>3861</c:v>
                </c:pt>
                <c:pt idx="5543">
                  <c:v>3450</c:v>
                </c:pt>
                <c:pt idx="5544">
                  <c:v>3052</c:v>
                </c:pt>
                <c:pt idx="5545">
                  <c:v>5166</c:v>
                </c:pt>
                <c:pt idx="5546">
                  <c:v>4554</c:v>
                </c:pt>
                <c:pt idx="5547">
                  <c:v>7344</c:v>
                </c:pt>
                <c:pt idx="5548">
                  <c:v>4032</c:v>
                </c:pt>
                <c:pt idx="5549">
                  <c:v>3100</c:v>
                </c:pt>
                <c:pt idx="5550">
                  <c:v>2639</c:v>
                </c:pt>
                <c:pt idx="5551">
                  <c:v>4042</c:v>
                </c:pt>
                <c:pt idx="5552">
                  <c:v>4719</c:v>
                </c:pt>
                <c:pt idx="5553">
                  <c:v>5792</c:v>
                </c:pt>
                <c:pt idx="5554">
                  <c:v>4218</c:v>
                </c:pt>
                <c:pt idx="5555">
                  <c:v>3645</c:v>
                </c:pt>
                <c:pt idx="5556">
                  <c:v>3488</c:v>
                </c:pt>
                <c:pt idx="5557">
                  <c:v>5400</c:v>
                </c:pt>
                <c:pt idx="5558">
                  <c:v>5624</c:v>
                </c:pt>
                <c:pt idx="5559">
                  <c:v>9936</c:v>
                </c:pt>
                <c:pt idx="5560">
                  <c:v>7050</c:v>
                </c:pt>
                <c:pt idx="5561">
                  <c:v>5852</c:v>
                </c:pt>
                <c:pt idx="5562">
                  <c:v>5292</c:v>
                </c:pt>
                <c:pt idx="5563">
                  <c:v>6448</c:v>
                </c:pt>
                <c:pt idx="5564">
                  <c:v>8250</c:v>
                </c:pt>
                <c:pt idx="5565">
                  <c:v>10712</c:v>
                </c:pt>
                <c:pt idx="5566">
                  <c:v>7682</c:v>
                </c:pt>
                <c:pt idx="5567">
                  <c:v>5658</c:v>
                </c:pt>
                <c:pt idx="5568">
                  <c:v>6794</c:v>
                </c:pt>
                <c:pt idx="5569">
                  <c:v>8664</c:v>
                </c:pt>
                <c:pt idx="5570">
                  <c:v>10140</c:v>
                </c:pt>
                <c:pt idx="5571">
                  <c:v>12825</c:v>
                </c:pt>
                <c:pt idx="5572">
                  <c:v>10017</c:v>
                </c:pt>
                <c:pt idx="5573">
                  <c:v>7958</c:v>
                </c:pt>
                <c:pt idx="5574">
                  <c:v>7426</c:v>
                </c:pt>
                <c:pt idx="5575">
                  <c:v>7722</c:v>
                </c:pt>
                <c:pt idx="5576">
                  <c:v>13020</c:v>
                </c:pt>
                <c:pt idx="5577">
                  <c:v>14465</c:v>
                </c:pt>
                <c:pt idx="5578">
                  <c:v>9750</c:v>
                </c:pt>
                <c:pt idx="5579">
                  <c:v>6048</c:v>
                </c:pt>
                <c:pt idx="5580">
                  <c:v>4828</c:v>
                </c:pt>
                <c:pt idx="5581">
                  <c:v>5670</c:v>
                </c:pt>
                <c:pt idx="5582">
                  <c:v>7920</c:v>
                </c:pt>
                <c:pt idx="5583">
                  <c:v>9744</c:v>
                </c:pt>
                <c:pt idx="5584">
                  <c:v>6438</c:v>
                </c:pt>
                <c:pt idx="5585">
                  <c:v>4930</c:v>
                </c:pt>
                <c:pt idx="5586">
                  <c:v>4046</c:v>
                </c:pt>
                <c:pt idx="5587">
                  <c:v>5248</c:v>
                </c:pt>
                <c:pt idx="5588">
                  <c:v>8304</c:v>
                </c:pt>
                <c:pt idx="5589">
                  <c:v>11025</c:v>
                </c:pt>
                <c:pt idx="5590">
                  <c:v>6179</c:v>
                </c:pt>
                <c:pt idx="5591">
                  <c:v>4551</c:v>
                </c:pt>
                <c:pt idx="5592">
                  <c:v>4408</c:v>
                </c:pt>
                <c:pt idx="5593">
                  <c:v>5376</c:v>
                </c:pt>
                <c:pt idx="5594">
                  <c:v>7124</c:v>
                </c:pt>
                <c:pt idx="5595">
                  <c:v>9604</c:v>
                </c:pt>
                <c:pt idx="5596">
                  <c:v>6090</c:v>
                </c:pt>
                <c:pt idx="5597">
                  <c:v>5160</c:v>
                </c:pt>
                <c:pt idx="5598">
                  <c:v>5658</c:v>
                </c:pt>
                <c:pt idx="5599">
                  <c:v>7434</c:v>
                </c:pt>
                <c:pt idx="5600">
                  <c:v>9971</c:v>
                </c:pt>
                <c:pt idx="5601">
                  <c:v>14025</c:v>
                </c:pt>
                <c:pt idx="5602">
                  <c:v>8096</c:v>
                </c:pt>
                <c:pt idx="5603">
                  <c:v>8064</c:v>
                </c:pt>
                <c:pt idx="5604">
                  <c:v>6624</c:v>
                </c:pt>
                <c:pt idx="5605">
                  <c:v>7865</c:v>
                </c:pt>
                <c:pt idx="5606">
                  <c:v>9617</c:v>
                </c:pt>
                <c:pt idx="5607">
                  <c:v>4212</c:v>
                </c:pt>
                <c:pt idx="5608">
                  <c:v>3567</c:v>
                </c:pt>
                <c:pt idx="5609">
                  <c:v>2337</c:v>
                </c:pt>
                <c:pt idx="5610">
                  <c:v>1848</c:v>
                </c:pt>
                <c:pt idx="5611">
                  <c:v>3822</c:v>
                </c:pt>
                <c:pt idx="5612">
                  <c:v>3567</c:v>
                </c:pt>
                <c:pt idx="5613">
                  <c:v>5278</c:v>
                </c:pt>
                <c:pt idx="5614">
                  <c:v>2632</c:v>
                </c:pt>
                <c:pt idx="5615">
                  <c:v>2147</c:v>
                </c:pt>
                <c:pt idx="5616">
                  <c:v>1680</c:v>
                </c:pt>
                <c:pt idx="5617">
                  <c:v>3344</c:v>
                </c:pt>
                <c:pt idx="5618">
                  <c:v>3360</c:v>
                </c:pt>
                <c:pt idx="5619">
                  <c:v>6324</c:v>
                </c:pt>
                <c:pt idx="5620">
                  <c:v>2958</c:v>
                </c:pt>
                <c:pt idx="5621">
                  <c:v>2185</c:v>
                </c:pt>
                <c:pt idx="5622">
                  <c:v>1512</c:v>
                </c:pt>
                <c:pt idx="5623">
                  <c:v>3075</c:v>
                </c:pt>
                <c:pt idx="5624">
                  <c:v>3468</c:v>
                </c:pt>
                <c:pt idx="5625">
                  <c:v>4752</c:v>
                </c:pt>
                <c:pt idx="5626">
                  <c:v>1944</c:v>
                </c:pt>
                <c:pt idx="5627">
                  <c:v>1494</c:v>
                </c:pt>
                <c:pt idx="5628">
                  <c:v>1196</c:v>
                </c:pt>
                <c:pt idx="5629">
                  <c:v>2340</c:v>
                </c:pt>
                <c:pt idx="5630">
                  <c:v>2940</c:v>
                </c:pt>
                <c:pt idx="5631">
                  <c:v>7020</c:v>
                </c:pt>
                <c:pt idx="5632">
                  <c:v>2992</c:v>
                </c:pt>
                <c:pt idx="5633">
                  <c:v>2523</c:v>
                </c:pt>
                <c:pt idx="5634">
                  <c:v>1885</c:v>
                </c:pt>
                <c:pt idx="5635">
                  <c:v>3080</c:v>
                </c:pt>
                <c:pt idx="5636">
                  <c:v>4725</c:v>
                </c:pt>
                <c:pt idx="5637">
                  <c:v>5376</c:v>
                </c:pt>
                <c:pt idx="5638">
                  <c:v>2457</c:v>
                </c:pt>
                <c:pt idx="5639">
                  <c:v>2599</c:v>
                </c:pt>
                <c:pt idx="5640">
                  <c:v>2093</c:v>
                </c:pt>
                <c:pt idx="5641">
                  <c:v>3876</c:v>
                </c:pt>
                <c:pt idx="5642">
                  <c:v>5964</c:v>
                </c:pt>
                <c:pt idx="5643">
                  <c:v>7308</c:v>
                </c:pt>
                <c:pt idx="5644">
                  <c:v>4290</c:v>
                </c:pt>
                <c:pt idx="5645">
                  <c:v>3712</c:v>
                </c:pt>
                <c:pt idx="5646">
                  <c:v>2929</c:v>
                </c:pt>
                <c:pt idx="5647">
                  <c:v>3478</c:v>
                </c:pt>
                <c:pt idx="5648">
                  <c:v>6560</c:v>
                </c:pt>
                <c:pt idx="5649">
                  <c:v>7714</c:v>
                </c:pt>
                <c:pt idx="5650">
                  <c:v>5434</c:v>
                </c:pt>
                <c:pt idx="5651">
                  <c:v>3840</c:v>
                </c:pt>
                <c:pt idx="5652">
                  <c:v>2184</c:v>
                </c:pt>
                <c:pt idx="5653">
                  <c:v>2754</c:v>
                </c:pt>
                <c:pt idx="5654">
                  <c:v>4608</c:v>
                </c:pt>
                <c:pt idx="5655">
                  <c:v>5568</c:v>
                </c:pt>
                <c:pt idx="5656">
                  <c:v>2800</c:v>
                </c:pt>
                <c:pt idx="5657">
                  <c:v>1050</c:v>
                </c:pt>
                <c:pt idx="5658">
                  <c:v>1162</c:v>
                </c:pt>
                <c:pt idx="5659">
                  <c:v>1771</c:v>
                </c:pt>
                <c:pt idx="5660">
                  <c:v>2660</c:v>
                </c:pt>
                <c:pt idx="5661">
                  <c:v>4454</c:v>
                </c:pt>
                <c:pt idx="5662">
                  <c:v>2184</c:v>
                </c:pt>
                <c:pt idx="5663">
                  <c:v>1679</c:v>
                </c:pt>
                <c:pt idx="5664">
                  <c:v>1357</c:v>
                </c:pt>
                <c:pt idx="5665">
                  <c:v>2176</c:v>
                </c:pt>
                <c:pt idx="5666">
                  <c:v>3344</c:v>
                </c:pt>
                <c:pt idx="5667">
                  <c:v>5100</c:v>
                </c:pt>
                <c:pt idx="5668">
                  <c:v>2024</c:v>
                </c:pt>
                <c:pt idx="5669">
                  <c:v>1840</c:v>
                </c:pt>
                <c:pt idx="5670">
                  <c:v>2024</c:v>
                </c:pt>
                <c:pt idx="5671">
                  <c:v>3483</c:v>
                </c:pt>
                <c:pt idx="5672">
                  <c:v>5184</c:v>
                </c:pt>
                <c:pt idx="5673">
                  <c:v>6683</c:v>
                </c:pt>
                <c:pt idx="5674">
                  <c:v>3616</c:v>
                </c:pt>
                <c:pt idx="5675">
                  <c:v>3840</c:v>
                </c:pt>
                <c:pt idx="5676">
                  <c:v>2992</c:v>
                </c:pt>
                <c:pt idx="5677">
                  <c:v>3696</c:v>
                </c:pt>
                <c:pt idx="5678">
                  <c:v>5922</c:v>
                </c:pt>
                <c:pt idx="5679">
                  <c:v>4508</c:v>
                </c:pt>
                <c:pt idx="5680">
                  <c:v>3059</c:v>
                </c:pt>
                <c:pt idx="5681">
                  <c:v>2002</c:v>
                </c:pt>
                <c:pt idx="5682">
                  <c:v>1584</c:v>
                </c:pt>
                <c:pt idx="5683">
                  <c:v>3234</c:v>
                </c:pt>
                <c:pt idx="5684">
                  <c:v>3312</c:v>
                </c:pt>
                <c:pt idx="5685">
                  <c:v>5450</c:v>
                </c:pt>
                <c:pt idx="5686">
                  <c:v>2424</c:v>
                </c:pt>
                <c:pt idx="5687">
                  <c:v>1610</c:v>
                </c:pt>
                <c:pt idx="5688">
                  <c:v>1653</c:v>
                </c:pt>
                <c:pt idx="5689">
                  <c:v>3232</c:v>
                </c:pt>
                <c:pt idx="5690">
                  <c:v>3144</c:v>
                </c:pt>
                <c:pt idx="5691">
                  <c:v>4872</c:v>
                </c:pt>
                <c:pt idx="5692">
                  <c:v>2856</c:v>
                </c:pt>
                <c:pt idx="5693">
                  <c:v>2016</c:v>
                </c:pt>
                <c:pt idx="5694">
                  <c:v>1679</c:v>
                </c:pt>
                <c:pt idx="5695">
                  <c:v>2850</c:v>
                </c:pt>
                <c:pt idx="5696">
                  <c:v>2900</c:v>
                </c:pt>
                <c:pt idx="5697">
                  <c:v>4887</c:v>
                </c:pt>
                <c:pt idx="5698">
                  <c:v>2350</c:v>
                </c:pt>
                <c:pt idx="5699">
                  <c:v>1372</c:v>
                </c:pt>
                <c:pt idx="5700">
                  <c:v>1260</c:v>
                </c:pt>
                <c:pt idx="5701">
                  <c:v>2442</c:v>
                </c:pt>
                <c:pt idx="5702">
                  <c:v>2688</c:v>
                </c:pt>
                <c:pt idx="5703">
                  <c:v>5568</c:v>
                </c:pt>
                <c:pt idx="5704">
                  <c:v>2929</c:v>
                </c:pt>
                <c:pt idx="5705">
                  <c:v>2450</c:v>
                </c:pt>
                <c:pt idx="5706">
                  <c:v>1656</c:v>
                </c:pt>
                <c:pt idx="5707">
                  <c:v>2925</c:v>
                </c:pt>
                <c:pt idx="5708">
                  <c:v>5280</c:v>
                </c:pt>
                <c:pt idx="5709">
                  <c:v>5096</c:v>
                </c:pt>
                <c:pt idx="5710">
                  <c:v>2688</c:v>
                </c:pt>
                <c:pt idx="5711">
                  <c:v>2185</c:v>
                </c:pt>
                <c:pt idx="5712">
                  <c:v>2052</c:v>
                </c:pt>
                <c:pt idx="5713">
                  <c:v>3672</c:v>
                </c:pt>
                <c:pt idx="5714">
                  <c:v>5700</c:v>
                </c:pt>
                <c:pt idx="5715">
                  <c:v>7616</c:v>
                </c:pt>
                <c:pt idx="5716">
                  <c:v>4640</c:v>
                </c:pt>
                <c:pt idx="5717">
                  <c:v>3312</c:v>
                </c:pt>
                <c:pt idx="5718">
                  <c:v>2645</c:v>
                </c:pt>
                <c:pt idx="5719">
                  <c:v>4096</c:v>
                </c:pt>
                <c:pt idx="5720">
                  <c:v>5700</c:v>
                </c:pt>
                <c:pt idx="5721">
                  <c:v>6699</c:v>
                </c:pt>
                <c:pt idx="5722">
                  <c:v>4454</c:v>
                </c:pt>
                <c:pt idx="5723">
                  <c:v>3277</c:v>
                </c:pt>
                <c:pt idx="5724">
                  <c:v>1919</c:v>
                </c:pt>
                <c:pt idx="5725">
                  <c:v>3045</c:v>
                </c:pt>
                <c:pt idx="5726">
                  <c:v>4864</c:v>
                </c:pt>
                <c:pt idx="5727">
                  <c:v>4901</c:v>
                </c:pt>
                <c:pt idx="5728">
                  <c:v>2806</c:v>
                </c:pt>
                <c:pt idx="5729">
                  <c:v>819</c:v>
                </c:pt>
                <c:pt idx="5730">
                  <c:v>880</c:v>
                </c:pt>
                <c:pt idx="5731">
                  <c:v>1672</c:v>
                </c:pt>
                <c:pt idx="5732">
                  <c:v>2880</c:v>
                </c:pt>
                <c:pt idx="5733">
                  <c:v>4844</c:v>
                </c:pt>
                <c:pt idx="5734">
                  <c:v>1900</c:v>
                </c:pt>
                <c:pt idx="5735">
                  <c:v>1653</c:v>
                </c:pt>
                <c:pt idx="5736">
                  <c:v>1368</c:v>
                </c:pt>
                <c:pt idx="5737">
                  <c:v>2407</c:v>
                </c:pt>
                <c:pt idx="5738">
                  <c:v>3328</c:v>
                </c:pt>
                <c:pt idx="5739">
                  <c:v>4321</c:v>
                </c:pt>
                <c:pt idx="5740">
                  <c:v>2160</c:v>
                </c:pt>
                <c:pt idx="5741">
                  <c:v>1767</c:v>
                </c:pt>
                <c:pt idx="5742">
                  <c:v>2147</c:v>
                </c:pt>
                <c:pt idx="5743">
                  <c:v>3549</c:v>
                </c:pt>
                <c:pt idx="5744">
                  <c:v>4859</c:v>
                </c:pt>
                <c:pt idx="5745">
                  <c:v>7917</c:v>
                </c:pt>
                <c:pt idx="5746">
                  <c:v>4060</c:v>
                </c:pt>
                <c:pt idx="5747">
                  <c:v>3277</c:v>
                </c:pt>
                <c:pt idx="5748">
                  <c:v>3024</c:v>
                </c:pt>
                <c:pt idx="5749">
                  <c:v>4256</c:v>
                </c:pt>
                <c:pt idx="5750">
                  <c:v>5250</c:v>
                </c:pt>
                <c:pt idx="5751">
                  <c:v>2646</c:v>
                </c:pt>
                <c:pt idx="5752">
                  <c:v>4095</c:v>
                </c:pt>
                <c:pt idx="5753">
                  <c:v>4095</c:v>
                </c:pt>
                <c:pt idx="5754">
                  <c:v>2262</c:v>
                </c:pt>
                <c:pt idx="5755">
                  <c:v>1848</c:v>
                </c:pt>
                <c:pt idx="5756">
                  <c:v>4212</c:v>
                </c:pt>
                <c:pt idx="5757">
                  <c:v>3393</c:v>
                </c:pt>
                <c:pt idx="5758">
                  <c:v>3549</c:v>
                </c:pt>
                <c:pt idx="5759">
                  <c:v>3168</c:v>
                </c:pt>
                <c:pt idx="5760">
                  <c:v>2262</c:v>
                </c:pt>
                <c:pt idx="5761">
                  <c:v>1596</c:v>
                </c:pt>
                <c:pt idx="5762">
                  <c:v>3145</c:v>
                </c:pt>
                <c:pt idx="5763">
                  <c:v>4864</c:v>
                </c:pt>
                <c:pt idx="5764">
                  <c:v>3825</c:v>
                </c:pt>
                <c:pt idx="5765">
                  <c:v>4752</c:v>
                </c:pt>
                <c:pt idx="5766">
                  <c:v>3185</c:v>
                </c:pt>
                <c:pt idx="5767">
                  <c:v>1404</c:v>
                </c:pt>
                <c:pt idx="5768">
                  <c:v>4263</c:v>
                </c:pt>
                <c:pt idx="5769">
                  <c:v>6324</c:v>
                </c:pt>
                <c:pt idx="5770">
                  <c:v>4482</c:v>
                </c:pt>
                <c:pt idx="5771">
                  <c:v>4675</c:v>
                </c:pt>
                <c:pt idx="5772">
                  <c:v>2583</c:v>
                </c:pt>
                <c:pt idx="5773">
                  <c:v>1728</c:v>
                </c:pt>
                <c:pt idx="5774">
                  <c:v>4956</c:v>
                </c:pt>
                <c:pt idx="5775">
                  <c:v>6960</c:v>
                </c:pt>
                <c:pt idx="5776">
                  <c:v>5250</c:v>
                </c:pt>
                <c:pt idx="5777">
                  <c:v>4750</c:v>
                </c:pt>
                <c:pt idx="5778">
                  <c:v>4067</c:v>
                </c:pt>
                <c:pt idx="5779">
                  <c:v>1804</c:v>
                </c:pt>
                <c:pt idx="5780">
                  <c:v>8532</c:v>
                </c:pt>
                <c:pt idx="5781">
                  <c:v>11475</c:v>
                </c:pt>
                <c:pt idx="5782">
                  <c:v>10478</c:v>
                </c:pt>
                <c:pt idx="5783">
                  <c:v>14742</c:v>
                </c:pt>
                <c:pt idx="5784">
                  <c:v>11692</c:v>
                </c:pt>
                <c:pt idx="5785">
                  <c:v>9288</c:v>
                </c:pt>
                <c:pt idx="5786">
                  <c:v>17955</c:v>
                </c:pt>
                <c:pt idx="5787">
                  <c:v>20145</c:v>
                </c:pt>
                <c:pt idx="5788">
                  <c:v>16660</c:v>
                </c:pt>
                <c:pt idx="5789">
                  <c:v>14018</c:v>
                </c:pt>
                <c:pt idx="5790">
                  <c:v>13530</c:v>
                </c:pt>
                <c:pt idx="5791">
                  <c:v>13104</c:v>
                </c:pt>
                <c:pt idx="5792">
                  <c:v>14550</c:v>
                </c:pt>
                <c:pt idx="5793">
                  <c:v>16200</c:v>
                </c:pt>
                <c:pt idx="5794">
                  <c:v>17708</c:v>
                </c:pt>
                <c:pt idx="5795">
                  <c:v>13260</c:v>
                </c:pt>
                <c:pt idx="5796">
                  <c:v>8092</c:v>
                </c:pt>
                <c:pt idx="5797">
                  <c:v>8320</c:v>
                </c:pt>
                <c:pt idx="5798">
                  <c:v>5037</c:v>
                </c:pt>
                <c:pt idx="5799">
                  <c:v>5612</c:v>
                </c:pt>
                <c:pt idx="5800">
                  <c:v>6222</c:v>
                </c:pt>
                <c:pt idx="5801">
                  <c:v>3675</c:v>
                </c:pt>
                <c:pt idx="5802">
                  <c:v>2548</c:v>
                </c:pt>
                <c:pt idx="5803">
                  <c:v>3422</c:v>
                </c:pt>
                <c:pt idx="5804">
                  <c:v>2993</c:v>
                </c:pt>
                <c:pt idx="5805">
                  <c:v>3876</c:v>
                </c:pt>
                <c:pt idx="5806">
                  <c:v>7100</c:v>
                </c:pt>
                <c:pt idx="5807">
                  <c:v>4186</c:v>
                </c:pt>
                <c:pt idx="5808">
                  <c:v>3564</c:v>
                </c:pt>
                <c:pt idx="5809">
                  <c:v>3825</c:v>
                </c:pt>
                <c:pt idx="5810">
                  <c:v>6090</c:v>
                </c:pt>
                <c:pt idx="5811">
                  <c:v>7612</c:v>
                </c:pt>
                <c:pt idx="5812">
                  <c:v>9360</c:v>
                </c:pt>
                <c:pt idx="5813">
                  <c:v>5376</c:v>
                </c:pt>
                <c:pt idx="5814">
                  <c:v>6681</c:v>
                </c:pt>
                <c:pt idx="5815">
                  <c:v>7548</c:v>
                </c:pt>
                <c:pt idx="5816">
                  <c:v>11324</c:v>
                </c:pt>
                <c:pt idx="5817">
                  <c:v>11468</c:v>
                </c:pt>
                <c:pt idx="5818">
                  <c:v>15696</c:v>
                </c:pt>
                <c:pt idx="5819">
                  <c:v>11055</c:v>
                </c:pt>
                <c:pt idx="5820">
                  <c:v>9581</c:v>
                </c:pt>
                <c:pt idx="5821">
                  <c:v>9576</c:v>
                </c:pt>
                <c:pt idx="5822">
                  <c:v>13321</c:v>
                </c:pt>
                <c:pt idx="5823">
                  <c:v>3300</c:v>
                </c:pt>
                <c:pt idx="5824">
                  <c:v>4200</c:v>
                </c:pt>
                <c:pt idx="5825">
                  <c:v>4816</c:v>
                </c:pt>
                <c:pt idx="5826">
                  <c:v>2788</c:v>
                </c:pt>
                <c:pt idx="5827">
                  <c:v>2668</c:v>
                </c:pt>
                <c:pt idx="5828">
                  <c:v>5002</c:v>
                </c:pt>
                <c:pt idx="5829">
                  <c:v>4620</c:v>
                </c:pt>
                <c:pt idx="5830">
                  <c:v>4756</c:v>
                </c:pt>
                <c:pt idx="5831">
                  <c:v>4920</c:v>
                </c:pt>
                <c:pt idx="5832">
                  <c:v>3212</c:v>
                </c:pt>
                <c:pt idx="5833">
                  <c:v>2448</c:v>
                </c:pt>
                <c:pt idx="5834">
                  <c:v>4620</c:v>
                </c:pt>
                <c:pt idx="5835">
                  <c:v>6468</c:v>
                </c:pt>
                <c:pt idx="5836">
                  <c:v>5151</c:v>
                </c:pt>
                <c:pt idx="5837">
                  <c:v>6496</c:v>
                </c:pt>
                <c:pt idx="5838">
                  <c:v>4200</c:v>
                </c:pt>
                <c:pt idx="5839">
                  <c:v>2184</c:v>
                </c:pt>
                <c:pt idx="5840">
                  <c:v>3895</c:v>
                </c:pt>
                <c:pt idx="5841">
                  <c:v>6816</c:v>
                </c:pt>
                <c:pt idx="5842">
                  <c:v>4576</c:v>
                </c:pt>
                <c:pt idx="5843">
                  <c:v>5460</c:v>
                </c:pt>
                <c:pt idx="5844">
                  <c:v>2886</c:v>
                </c:pt>
                <c:pt idx="5845">
                  <c:v>2279</c:v>
                </c:pt>
                <c:pt idx="5846">
                  <c:v>5775</c:v>
                </c:pt>
                <c:pt idx="5847">
                  <c:v>6880</c:v>
                </c:pt>
                <c:pt idx="5848">
                  <c:v>4700</c:v>
                </c:pt>
                <c:pt idx="5849">
                  <c:v>5488</c:v>
                </c:pt>
                <c:pt idx="5850">
                  <c:v>3740</c:v>
                </c:pt>
                <c:pt idx="5851">
                  <c:v>2340</c:v>
                </c:pt>
                <c:pt idx="5852">
                  <c:v>9853</c:v>
                </c:pt>
                <c:pt idx="5853">
                  <c:v>14384</c:v>
                </c:pt>
                <c:pt idx="5854">
                  <c:v>13650</c:v>
                </c:pt>
                <c:pt idx="5855">
                  <c:v>16849</c:v>
                </c:pt>
                <c:pt idx="5856">
                  <c:v>13202</c:v>
                </c:pt>
                <c:pt idx="5857">
                  <c:v>10764</c:v>
                </c:pt>
                <c:pt idx="5858">
                  <c:v>19500</c:v>
                </c:pt>
                <c:pt idx="5859">
                  <c:v>23220</c:v>
                </c:pt>
                <c:pt idx="5860">
                  <c:v>18676</c:v>
                </c:pt>
                <c:pt idx="5861">
                  <c:v>17640</c:v>
                </c:pt>
                <c:pt idx="5862">
                  <c:v>14448</c:v>
                </c:pt>
                <c:pt idx="5863">
                  <c:v>16254</c:v>
                </c:pt>
                <c:pt idx="5864">
                  <c:v>16789</c:v>
                </c:pt>
                <c:pt idx="5865">
                  <c:v>21930</c:v>
                </c:pt>
                <c:pt idx="5866">
                  <c:v>18403</c:v>
                </c:pt>
                <c:pt idx="5867">
                  <c:v>13230</c:v>
                </c:pt>
                <c:pt idx="5868">
                  <c:v>9472</c:v>
                </c:pt>
                <c:pt idx="5869">
                  <c:v>8832</c:v>
                </c:pt>
                <c:pt idx="5870">
                  <c:v>5670</c:v>
                </c:pt>
                <c:pt idx="5871">
                  <c:v>6235</c:v>
                </c:pt>
                <c:pt idx="5872">
                  <c:v>5750</c:v>
                </c:pt>
                <c:pt idx="5873">
                  <c:v>3354</c:v>
                </c:pt>
                <c:pt idx="5874">
                  <c:v>2583</c:v>
                </c:pt>
                <c:pt idx="5875">
                  <c:v>3927</c:v>
                </c:pt>
                <c:pt idx="5876">
                  <c:v>2925</c:v>
                </c:pt>
                <c:pt idx="5877">
                  <c:v>3808</c:v>
                </c:pt>
                <c:pt idx="5878">
                  <c:v>6975</c:v>
                </c:pt>
                <c:pt idx="5879">
                  <c:v>4200</c:v>
                </c:pt>
                <c:pt idx="5880">
                  <c:v>3780</c:v>
                </c:pt>
                <c:pt idx="5881">
                  <c:v>4465</c:v>
                </c:pt>
                <c:pt idx="5882">
                  <c:v>5400</c:v>
                </c:pt>
                <c:pt idx="5883">
                  <c:v>7332</c:v>
                </c:pt>
                <c:pt idx="5884">
                  <c:v>8820</c:v>
                </c:pt>
                <c:pt idx="5885">
                  <c:v>5206</c:v>
                </c:pt>
                <c:pt idx="5886">
                  <c:v>6000</c:v>
                </c:pt>
                <c:pt idx="5887">
                  <c:v>8092</c:v>
                </c:pt>
                <c:pt idx="5888">
                  <c:v>14094</c:v>
                </c:pt>
                <c:pt idx="5889">
                  <c:v>16560</c:v>
                </c:pt>
                <c:pt idx="5890">
                  <c:v>15552</c:v>
                </c:pt>
                <c:pt idx="5891">
                  <c:v>11178</c:v>
                </c:pt>
                <c:pt idx="5892">
                  <c:v>11232</c:v>
                </c:pt>
                <c:pt idx="5893">
                  <c:v>10742</c:v>
                </c:pt>
                <c:pt idx="5894">
                  <c:v>15225</c:v>
                </c:pt>
                <c:pt idx="5895">
                  <c:v>3458</c:v>
                </c:pt>
                <c:pt idx="5896">
                  <c:v>5488</c:v>
                </c:pt>
                <c:pt idx="5897">
                  <c:v>3332</c:v>
                </c:pt>
                <c:pt idx="5898">
                  <c:v>4389</c:v>
                </c:pt>
                <c:pt idx="5899">
                  <c:v>3060</c:v>
                </c:pt>
                <c:pt idx="5900">
                  <c:v>4862</c:v>
                </c:pt>
                <c:pt idx="5901">
                  <c:v>3749</c:v>
                </c:pt>
                <c:pt idx="5902">
                  <c:v>5568</c:v>
                </c:pt>
                <c:pt idx="5903">
                  <c:v>4352</c:v>
                </c:pt>
                <c:pt idx="5904">
                  <c:v>3488</c:v>
                </c:pt>
                <c:pt idx="5905">
                  <c:v>2730</c:v>
                </c:pt>
                <c:pt idx="5906">
                  <c:v>4454</c:v>
                </c:pt>
                <c:pt idx="5907">
                  <c:v>4368</c:v>
                </c:pt>
                <c:pt idx="5908">
                  <c:v>6084</c:v>
                </c:pt>
                <c:pt idx="5909">
                  <c:v>3164</c:v>
                </c:pt>
                <c:pt idx="5910">
                  <c:v>3465</c:v>
                </c:pt>
                <c:pt idx="5911">
                  <c:v>2775</c:v>
                </c:pt>
                <c:pt idx="5912">
                  <c:v>3828</c:v>
                </c:pt>
                <c:pt idx="5913">
                  <c:v>3705</c:v>
                </c:pt>
                <c:pt idx="5914">
                  <c:v>5655</c:v>
                </c:pt>
                <c:pt idx="5915">
                  <c:v>3312</c:v>
                </c:pt>
                <c:pt idx="5916">
                  <c:v>3277</c:v>
                </c:pt>
                <c:pt idx="5917">
                  <c:v>2448</c:v>
                </c:pt>
                <c:pt idx="5918">
                  <c:v>3864</c:v>
                </c:pt>
                <c:pt idx="5919">
                  <c:v>3654</c:v>
                </c:pt>
                <c:pt idx="5920">
                  <c:v>5488</c:v>
                </c:pt>
                <c:pt idx="5921">
                  <c:v>3841</c:v>
                </c:pt>
                <c:pt idx="5922">
                  <c:v>4290</c:v>
                </c:pt>
                <c:pt idx="5923">
                  <c:v>5640</c:v>
                </c:pt>
                <c:pt idx="5924">
                  <c:v>9156</c:v>
                </c:pt>
                <c:pt idx="5925">
                  <c:v>8190</c:v>
                </c:pt>
                <c:pt idx="5926">
                  <c:v>8648</c:v>
                </c:pt>
                <c:pt idx="5927">
                  <c:v>8178</c:v>
                </c:pt>
                <c:pt idx="5928">
                  <c:v>6864</c:v>
                </c:pt>
                <c:pt idx="5929">
                  <c:v>6084</c:v>
                </c:pt>
                <c:pt idx="5930">
                  <c:v>12705</c:v>
                </c:pt>
                <c:pt idx="5931">
                  <c:v>10416</c:v>
                </c:pt>
                <c:pt idx="5932">
                  <c:v>10504</c:v>
                </c:pt>
                <c:pt idx="5933">
                  <c:v>11086</c:v>
                </c:pt>
                <c:pt idx="5934">
                  <c:v>6439</c:v>
                </c:pt>
                <c:pt idx="5935">
                  <c:v>6943</c:v>
                </c:pt>
                <c:pt idx="5936">
                  <c:v>13312</c:v>
                </c:pt>
                <c:pt idx="5937">
                  <c:v>9660</c:v>
                </c:pt>
                <c:pt idx="5938">
                  <c:v>10335</c:v>
                </c:pt>
                <c:pt idx="5939">
                  <c:v>11500</c:v>
                </c:pt>
                <c:pt idx="5940">
                  <c:v>5952</c:v>
                </c:pt>
                <c:pt idx="5941">
                  <c:v>6916</c:v>
                </c:pt>
                <c:pt idx="5942">
                  <c:v>10584</c:v>
                </c:pt>
                <c:pt idx="5943">
                  <c:v>8800</c:v>
                </c:pt>
                <c:pt idx="5944">
                  <c:v>9400</c:v>
                </c:pt>
                <c:pt idx="5945">
                  <c:v>10192</c:v>
                </c:pt>
                <c:pt idx="5946">
                  <c:v>6380</c:v>
                </c:pt>
                <c:pt idx="5947">
                  <c:v>5200</c:v>
                </c:pt>
                <c:pt idx="5948">
                  <c:v>8869</c:v>
                </c:pt>
                <c:pt idx="5949">
                  <c:v>6012</c:v>
                </c:pt>
                <c:pt idx="5950">
                  <c:v>6401</c:v>
                </c:pt>
                <c:pt idx="5951">
                  <c:v>5371</c:v>
                </c:pt>
                <c:pt idx="5952">
                  <c:v>4444</c:v>
                </c:pt>
                <c:pt idx="5953">
                  <c:v>2912</c:v>
                </c:pt>
                <c:pt idx="5954">
                  <c:v>5964</c:v>
                </c:pt>
                <c:pt idx="5955">
                  <c:v>6006</c:v>
                </c:pt>
                <c:pt idx="5956">
                  <c:v>6048</c:v>
                </c:pt>
                <c:pt idx="5957">
                  <c:v>8700</c:v>
                </c:pt>
                <c:pt idx="5958">
                  <c:v>6588</c:v>
                </c:pt>
                <c:pt idx="5959">
                  <c:v>5724</c:v>
                </c:pt>
                <c:pt idx="5960">
                  <c:v>10269</c:v>
                </c:pt>
                <c:pt idx="5961">
                  <c:v>12582</c:v>
                </c:pt>
                <c:pt idx="5962">
                  <c:v>10659</c:v>
                </c:pt>
                <c:pt idx="5963">
                  <c:v>9856</c:v>
                </c:pt>
                <c:pt idx="5964">
                  <c:v>8378</c:v>
                </c:pt>
                <c:pt idx="5965">
                  <c:v>6650</c:v>
                </c:pt>
                <c:pt idx="5966">
                  <c:v>11760</c:v>
                </c:pt>
                <c:pt idx="5967">
                  <c:v>3451</c:v>
                </c:pt>
                <c:pt idx="5968">
                  <c:v>3922</c:v>
                </c:pt>
                <c:pt idx="5969">
                  <c:v>3922</c:v>
                </c:pt>
                <c:pt idx="5970">
                  <c:v>2926</c:v>
                </c:pt>
                <c:pt idx="5971">
                  <c:v>2646</c:v>
                </c:pt>
                <c:pt idx="5972">
                  <c:v>3996</c:v>
                </c:pt>
                <c:pt idx="5973">
                  <c:v>4147</c:v>
                </c:pt>
                <c:pt idx="5974">
                  <c:v>4294</c:v>
                </c:pt>
                <c:pt idx="5975">
                  <c:v>3990</c:v>
                </c:pt>
                <c:pt idx="5976">
                  <c:v>2394</c:v>
                </c:pt>
                <c:pt idx="5977">
                  <c:v>1848</c:v>
                </c:pt>
                <c:pt idx="5978">
                  <c:v>3344</c:v>
                </c:pt>
                <c:pt idx="5979">
                  <c:v>5365</c:v>
                </c:pt>
                <c:pt idx="5980">
                  <c:v>4560</c:v>
                </c:pt>
                <c:pt idx="5981">
                  <c:v>4459</c:v>
                </c:pt>
                <c:pt idx="5982">
                  <c:v>3196</c:v>
                </c:pt>
                <c:pt idx="5983">
                  <c:v>1674</c:v>
                </c:pt>
                <c:pt idx="5984">
                  <c:v>4136</c:v>
                </c:pt>
                <c:pt idx="5985">
                  <c:v>6240</c:v>
                </c:pt>
                <c:pt idx="5986">
                  <c:v>4770</c:v>
                </c:pt>
                <c:pt idx="5987">
                  <c:v>5100</c:v>
                </c:pt>
                <c:pt idx="5988">
                  <c:v>3450</c:v>
                </c:pt>
                <c:pt idx="5989">
                  <c:v>1950</c:v>
                </c:pt>
                <c:pt idx="5990">
                  <c:v>6298</c:v>
                </c:pt>
                <c:pt idx="5991">
                  <c:v>6909</c:v>
                </c:pt>
                <c:pt idx="5992">
                  <c:v>5989</c:v>
                </c:pt>
                <c:pt idx="5993">
                  <c:v>6000</c:v>
                </c:pt>
                <c:pt idx="5994">
                  <c:v>4410</c:v>
                </c:pt>
                <c:pt idx="5995">
                  <c:v>2958</c:v>
                </c:pt>
                <c:pt idx="5996">
                  <c:v>6272</c:v>
                </c:pt>
                <c:pt idx="5997">
                  <c:v>7488</c:v>
                </c:pt>
                <c:pt idx="5998">
                  <c:v>7038</c:v>
                </c:pt>
                <c:pt idx="5999">
                  <c:v>7038</c:v>
                </c:pt>
                <c:pt idx="6000">
                  <c:v>4370</c:v>
                </c:pt>
                <c:pt idx="6001">
                  <c:v>3468</c:v>
                </c:pt>
                <c:pt idx="6002">
                  <c:v>9039</c:v>
                </c:pt>
                <c:pt idx="6003">
                  <c:v>9604</c:v>
                </c:pt>
                <c:pt idx="6004">
                  <c:v>7100</c:v>
                </c:pt>
                <c:pt idx="6005">
                  <c:v>6783</c:v>
                </c:pt>
                <c:pt idx="6006">
                  <c:v>4848</c:v>
                </c:pt>
                <c:pt idx="6007">
                  <c:v>6656</c:v>
                </c:pt>
                <c:pt idx="6008">
                  <c:v>8241</c:v>
                </c:pt>
                <c:pt idx="6009">
                  <c:v>8150</c:v>
                </c:pt>
                <c:pt idx="6010">
                  <c:v>9177</c:v>
                </c:pt>
                <c:pt idx="6011">
                  <c:v>6102</c:v>
                </c:pt>
                <c:pt idx="6012">
                  <c:v>5824</c:v>
                </c:pt>
                <c:pt idx="6013">
                  <c:v>6844</c:v>
                </c:pt>
                <c:pt idx="6014">
                  <c:v>6110</c:v>
                </c:pt>
                <c:pt idx="6015">
                  <c:v>6847</c:v>
                </c:pt>
                <c:pt idx="6016">
                  <c:v>7245</c:v>
                </c:pt>
                <c:pt idx="6017">
                  <c:v>5504</c:v>
                </c:pt>
                <c:pt idx="6018">
                  <c:v>4633</c:v>
                </c:pt>
                <c:pt idx="6019">
                  <c:v>5670</c:v>
                </c:pt>
                <c:pt idx="6020">
                  <c:v>6664</c:v>
                </c:pt>
                <c:pt idx="6021">
                  <c:v>5535</c:v>
                </c:pt>
                <c:pt idx="6022">
                  <c:v>6815</c:v>
                </c:pt>
                <c:pt idx="6023">
                  <c:v>4004</c:v>
                </c:pt>
                <c:pt idx="6024">
                  <c:v>3870</c:v>
                </c:pt>
                <c:pt idx="6025">
                  <c:v>3657</c:v>
                </c:pt>
                <c:pt idx="6026">
                  <c:v>4760</c:v>
                </c:pt>
                <c:pt idx="6027">
                  <c:v>5670</c:v>
                </c:pt>
                <c:pt idx="6028">
                  <c:v>6762</c:v>
                </c:pt>
                <c:pt idx="6029">
                  <c:v>4620</c:v>
                </c:pt>
                <c:pt idx="6030">
                  <c:v>4116</c:v>
                </c:pt>
                <c:pt idx="6031">
                  <c:v>4611</c:v>
                </c:pt>
                <c:pt idx="6032">
                  <c:v>6105</c:v>
                </c:pt>
                <c:pt idx="6033">
                  <c:v>7964</c:v>
                </c:pt>
                <c:pt idx="6034">
                  <c:v>8575</c:v>
                </c:pt>
                <c:pt idx="6035">
                  <c:v>5289</c:v>
                </c:pt>
                <c:pt idx="6036">
                  <c:v>5060</c:v>
                </c:pt>
                <c:pt idx="6037">
                  <c:v>4576</c:v>
                </c:pt>
                <c:pt idx="6038">
                  <c:v>7830</c:v>
                </c:pt>
                <c:pt idx="6039">
                  <c:v>4389</c:v>
                </c:pt>
                <c:pt idx="6040">
                  <c:v>5796</c:v>
                </c:pt>
                <c:pt idx="6041">
                  <c:v>5796</c:v>
                </c:pt>
                <c:pt idx="6042">
                  <c:v>3655</c:v>
                </c:pt>
                <c:pt idx="6043">
                  <c:v>3600</c:v>
                </c:pt>
                <c:pt idx="6044">
                  <c:v>5376</c:v>
                </c:pt>
                <c:pt idx="6045">
                  <c:v>4851</c:v>
                </c:pt>
                <c:pt idx="6046">
                  <c:v>4664</c:v>
                </c:pt>
                <c:pt idx="6047">
                  <c:v>4551</c:v>
                </c:pt>
                <c:pt idx="6048">
                  <c:v>3182</c:v>
                </c:pt>
                <c:pt idx="6049">
                  <c:v>2430</c:v>
                </c:pt>
                <c:pt idx="6050">
                  <c:v>4264</c:v>
                </c:pt>
                <c:pt idx="6051">
                  <c:v>7260</c:v>
                </c:pt>
                <c:pt idx="6052">
                  <c:v>5712</c:v>
                </c:pt>
                <c:pt idx="6053">
                  <c:v>5824</c:v>
                </c:pt>
                <c:pt idx="6054">
                  <c:v>4150</c:v>
                </c:pt>
                <c:pt idx="6055">
                  <c:v>2915</c:v>
                </c:pt>
                <c:pt idx="6056">
                  <c:v>4900</c:v>
                </c:pt>
                <c:pt idx="6057">
                  <c:v>7854</c:v>
                </c:pt>
                <c:pt idx="6058">
                  <c:v>5782</c:v>
                </c:pt>
                <c:pt idx="6059">
                  <c:v>6380</c:v>
                </c:pt>
                <c:pt idx="6060">
                  <c:v>4698</c:v>
                </c:pt>
                <c:pt idx="6061">
                  <c:v>3248</c:v>
                </c:pt>
                <c:pt idx="6062">
                  <c:v>6969</c:v>
                </c:pt>
                <c:pt idx="6063">
                  <c:v>7650</c:v>
                </c:pt>
                <c:pt idx="6064">
                  <c:v>6438</c:v>
                </c:pt>
                <c:pt idx="6065">
                  <c:v>7056</c:v>
                </c:pt>
                <c:pt idx="6066">
                  <c:v>4641</c:v>
                </c:pt>
                <c:pt idx="6067">
                  <c:v>3640</c:v>
                </c:pt>
                <c:pt idx="6068">
                  <c:v>7935</c:v>
                </c:pt>
                <c:pt idx="6069">
                  <c:v>10556</c:v>
                </c:pt>
                <c:pt idx="6070">
                  <c:v>8316</c:v>
                </c:pt>
                <c:pt idx="6071">
                  <c:v>8046</c:v>
                </c:pt>
                <c:pt idx="6072">
                  <c:v>5724</c:v>
                </c:pt>
                <c:pt idx="6073">
                  <c:v>4872</c:v>
                </c:pt>
                <c:pt idx="6074">
                  <c:v>11988</c:v>
                </c:pt>
                <c:pt idx="6075">
                  <c:v>10962</c:v>
                </c:pt>
                <c:pt idx="6076">
                  <c:v>10080</c:v>
                </c:pt>
                <c:pt idx="6077">
                  <c:v>9280</c:v>
                </c:pt>
                <c:pt idx="6078">
                  <c:v>7290</c:v>
                </c:pt>
                <c:pt idx="6079">
                  <c:v>8265</c:v>
                </c:pt>
                <c:pt idx="6080">
                  <c:v>9660</c:v>
                </c:pt>
                <c:pt idx="6081">
                  <c:v>9800</c:v>
                </c:pt>
                <c:pt idx="6082">
                  <c:v>10560</c:v>
                </c:pt>
                <c:pt idx="6083">
                  <c:v>8236</c:v>
                </c:pt>
                <c:pt idx="6084">
                  <c:v>7865</c:v>
                </c:pt>
                <c:pt idx="6085">
                  <c:v>8308</c:v>
                </c:pt>
                <c:pt idx="6086">
                  <c:v>8820</c:v>
                </c:pt>
                <c:pt idx="6087">
                  <c:v>7987</c:v>
                </c:pt>
                <c:pt idx="6088">
                  <c:v>7956</c:v>
                </c:pt>
                <c:pt idx="6089">
                  <c:v>6578</c:v>
                </c:pt>
                <c:pt idx="6090">
                  <c:v>6027</c:v>
                </c:pt>
                <c:pt idx="6091">
                  <c:v>5994</c:v>
                </c:pt>
                <c:pt idx="6092">
                  <c:v>7847</c:v>
                </c:pt>
                <c:pt idx="6093">
                  <c:v>7920</c:v>
                </c:pt>
                <c:pt idx="6094">
                  <c:v>7450</c:v>
                </c:pt>
                <c:pt idx="6095">
                  <c:v>5040</c:v>
                </c:pt>
                <c:pt idx="6096">
                  <c:v>4370</c:v>
                </c:pt>
                <c:pt idx="6097">
                  <c:v>5096</c:v>
                </c:pt>
                <c:pt idx="6098">
                  <c:v>7140</c:v>
                </c:pt>
                <c:pt idx="6099">
                  <c:v>9280</c:v>
                </c:pt>
                <c:pt idx="6100">
                  <c:v>8850</c:v>
                </c:pt>
                <c:pt idx="6101">
                  <c:v>6318</c:v>
                </c:pt>
                <c:pt idx="6102">
                  <c:v>6325</c:v>
                </c:pt>
                <c:pt idx="6103">
                  <c:v>7345</c:v>
                </c:pt>
                <c:pt idx="6104">
                  <c:v>10080</c:v>
                </c:pt>
                <c:pt idx="6105">
                  <c:v>11550</c:v>
                </c:pt>
                <c:pt idx="6106">
                  <c:v>11102</c:v>
                </c:pt>
                <c:pt idx="6107">
                  <c:v>7670</c:v>
                </c:pt>
                <c:pt idx="6108">
                  <c:v>7975</c:v>
                </c:pt>
                <c:pt idx="6109">
                  <c:v>7616</c:v>
                </c:pt>
                <c:pt idx="6110">
                  <c:v>9432</c:v>
                </c:pt>
                <c:pt idx="6111">
                  <c:v>3799</c:v>
                </c:pt>
                <c:pt idx="6112">
                  <c:v>5265</c:v>
                </c:pt>
                <c:pt idx="6113">
                  <c:v>4788</c:v>
                </c:pt>
                <c:pt idx="6114">
                  <c:v>2925</c:v>
                </c:pt>
                <c:pt idx="6115">
                  <c:v>2583</c:v>
                </c:pt>
                <c:pt idx="6116">
                  <c:v>4212</c:v>
                </c:pt>
                <c:pt idx="6117">
                  <c:v>4205</c:v>
                </c:pt>
                <c:pt idx="6118">
                  <c:v>4144</c:v>
                </c:pt>
                <c:pt idx="6119">
                  <c:v>3848</c:v>
                </c:pt>
                <c:pt idx="6120">
                  <c:v>2268</c:v>
                </c:pt>
                <c:pt idx="6121">
                  <c:v>2091</c:v>
                </c:pt>
                <c:pt idx="6122">
                  <c:v>3626</c:v>
                </c:pt>
                <c:pt idx="6123">
                  <c:v>5069</c:v>
                </c:pt>
                <c:pt idx="6124">
                  <c:v>4646</c:v>
                </c:pt>
                <c:pt idx="6125">
                  <c:v>5537</c:v>
                </c:pt>
                <c:pt idx="6126">
                  <c:v>3431</c:v>
                </c:pt>
                <c:pt idx="6127">
                  <c:v>1989</c:v>
                </c:pt>
                <c:pt idx="6128">
                  <c:v>4560</c:v>
                </c:pt>
                <c:pt idx="6129">
                  <c:v>6390</c:v>
                </c:pt>
                <c:pt idx="6130">
                  <c:v>4488</c:v>
                </c:pt>
                <c:pt idx="6131">
                  <c:v>4700</c:v>
                </c:pt>
                <c:pt idx="6132">
                  <c:v>3312</c:v>
                </c:pt>
                <c:pt idx="6133">
                  <c:v>2756</c:v>
                </c:pt>
                <c:pt idx="6134">
                  <c:v>6615</c:v>
                </c:pt>
                <c:pt idx="6135">
                  <c:v>7520</c:v>
                </c:pt>
                <c:pt idx="6136">
                  <c:v>5616</c:v>
                </c:pt>
                <c:pt idx="6137">
                  <c:v>6396</c:v>
                </c:pt>
                <c:pt idx="6138">
                  <c:v>4277</c:v>
                </c:pt>
                <c:pt idx="6139">
                  <c:v>2800</c:v>
                </c:pt>
                <c:pt idx="6140">
                  <c:v>7680</c:v>
                </c:pt>
                <c:pt idx="6141">
                  <c:v>8096</c:v>
                </c:pt>
                <c:pt idx="6142">
                  <c:v>7938</c:v>
                </c:pt>
                <c:pt idx="6143">
                  <c:v>7384</c:v>
                </c:pt>
                <c:pt idx="6144">
                  <c:v>5880</c:v>
                </c:pt>
                <c:pt idx="6145">
                  <c:v>3672</c:v>
                </c:pt>
                <c:pt idx="6146">
                  <c:v>10050</c:v>
                </c:pt>
                <c:pt idx="6147">
                  <c:v>9212</c:v>
                </c:pt>
                <c:pt idx="6148">
                  <c:v>8823</c:v>
                </c:pt>
                <c:pt idx="6149">
                  <c:v>6850</c:v>
                </c:pt>
                <c:pt idx="6150">
                  <c:v>5888</c:v>
                </c:pt>
                <c:pt idx="6151">
                  <c:v>7452</c:v>
                </c:pt>
                <c:pt idx="6152">
                  <c:v>9581</c:v>
                </c:pt>
                <c:pt idx="6153">
                  <c:v>9646</c:v>
                </c:pt>
                <c:pt idx="6154">
                  <c:v>10150</c:v>
                </c:pt>
                <c:pt idx="6155">
                  <c:v>8100</c:v>
                </c:pt>
                <c:pt idx="6156">
                  <c:v>5989</c:v>
                </c:pt>
                <c:pt idx="6157">
                  <c:v>7560</c:v>
                </c:pt>
                <c:pt idx="6158">
                  <c:v>8092</c:v>
                </c:pt>
                <c:pt idx="6159">
                  <c:v>7740</c:v>
                </c:pt>
                <c:pt idx="6160">
                  <c:v>7332</c:v>
                </c:pt>
                <c:pt idx="6161">
                  <c:v>5670</c:v>
                </c:pt>
                <c:pt idx="6162">
                  <c:v>5160</c:v>
                </c:pt>
                <c:pt idx="6163">
                  <c:v>5400</c:v>
                </c:pt>
                <c:pt idx="6164">
                  <c:v>7729</c:v>
                </c:pt>
                <c:pt idx="6165">
                  <c:v>5502</c:v>
                </c:pt>
                <c:pt idx="6166">
                  <c:v>6674</c:v>
                </c:pt>
                <c:pt idx="6167">
                  <c:v>4410</c:v>
                </c:pt>
                <c:pt idx="6168">
                  <c:v>3872</c:v>
                </c:pt>
                <c:pt idx="6169">
                  <c:v>4500</c:v>
                </c:pt>
                <c:pt idx="6170">
                  <c:v>6528</c:v>
                </c:pt>
                <c:pt idx="6171">
                  <c:v>6987</c:v>
                </c:pt>
                <c:pt idx="6172">
                  <c:v>10034</c:v>
                </c:pt>
                <c:pt idx="6173">
                  <c:v>6210</c:v>
                </c:pt>
                <c:pt idx="6174">
                  <c:v>5916</c:v>
                </c:pt>
                <c:pt idx="6175">
                  <c:v>6120</c:v>
                </c:pt>
                <c:pt idx="6176">
                  <c:v>8060</c:v>
                </c:pt>
                <c:pt idx="6177">
                  <c:v>10150</c:v>
                </c:pt>
                <c:pt idx="6178">
                  <c:v>10962</c:v>
                </c:pt>
                <c:pt idx="6179">
                  <c:v>7314</c:v>
                </c:pt>
                <c:pt idx="6180">
                  <c:v>6528</c:v>
                </c:pt>
                <c:pt idx="6181">
                  <c:v>7424</c:v>
                </c:pt>
                <c:pt idx="6182">
                  <c:v>8640</c:v>
                </c:pt>
                <c:pt idx="6183">
                  <c:v>9984</c:v>
                </c:pt>
                <c:pt idx="6184">
                  <c:v>7622</c:v>
                </c:pt>
                <c:pt idx="6185">
                  <c:v>7192</c:v>
                </c:pt>
                <c:pt idx="6186">
                  <c:v>6902</c:v>
                </c:pt>
                <c:pt idx="6187">
                  <c:v>8883</c:v>
                </c:pt>
                <c:pt idx="6188">
                  <c:v>8843</c:v>
                </c:pt>
                <c:pt idx="6189">
                  <c:v>11856</c:v>
                </c:pt>
                <c:pt idx="6190">
                  <c:v>8502</c:v>
                </c:pt>
                <c:pt idx="6191">
                  <c:v>6293</c:v>
                </c:pt>
                <c:pt idx="6192">
                  <c:v>5577</c:v>
                </c:pt>
                <c:pt idx="6193">
                  <c:v>9261</c:v>
                </c:pt>
                <c:pt idx="6194">
                  <c:v>7344</c:v>
                </c:pt>
                <c:pt idx="6195">
                  <c:v>8745</c:v>
                </c:pt>
                <c:pt idx="6196">
                  <c:v>6720</c:v>
                </c:pt>
                <c:pt idx="6197">
                  <c:v>4344</c:v>
                </c:pt>
                <c:pt idx="6198">
                  <c:v>3888</c:v>
                </c:pt>
                <c:pt idx="6199">
                  <c:v>7421</c:v>
                </c:pt>
                <c:pt idx="6200">
                  <c:v>6048</c:v>
                </c:pt>
                <c:pt idx="6201">
                  <c:v>9339</c:v>
                </c:pt>
                <c:pt idx="6202">
                  <c:v>6188</c:v>
                </c:pt>
                <c:pt idx="6203">
                  <c:v>4368</c:v>
                </c:pt>
                <c:pt idx="6204">
                  <c:v>4860</c:v>
                </c:pt>
                <c:pt idx="6205">
                  <c:v>8836</c:v>
                </c:pt>
                <c:pt idx="6206">
                  <c:v>8151</c:v>
                </c:pt>
                <c:pt idx="6207">
                  <c:v>13536</c:v>
                </c:pt>
                <c:pt idx="6208">
                  <c:v>8460</c:v>
                </c:pt>
                <c:pt idx="6209">
                  <c:v>8610</c:v>
                </c:pt>
                <c:pt idx="6210">
                  <c:v>7826</c:v>
                </c:pt>
                <c:pt idx="6211">
                  <c:v>10388</c:v>
                </c:pt>
                <c:pt idx="6212">
                  <c:v>11800</c:v>
                </c:pt>
                <c:pt idx="6213">
                  <c:v>13923</c:v>
                </c:pt>
                <c:pt idx="6214">
                  <c:v>9800</c:v>
                </c:pt>
                <c:pt idx="6215">
                  <c:v>9823</c:v>
                </c:pt>
                <c:pt idx="6216">
                  <c:v>10246</c:v>
                </c:pt>
                <c:pt idx="6217">
                  <c:v>12090</c:v>
                </c:pt>
                <c:pt idx="6218">
                  <c:v>16250</c:v>
                </c:pt>
                <c:pt idx="6219">
                  <c:v>19593</c:v>
                </c:pt>
                <c:pt idx="6220">
                  <c:v>15660</c:v>
                </c:pt>
                <c:pt idx="6221">
                  <c:v>12648</c:v>
                </c:pt>
                <c:pt idx="6222">
                  <c:v>10504</c:v>
                </c:pt>
                <c:pt idx="6223">
                  <c:v>15360</c:v>
                </c:pt>
                <c:pt idx="6224">
                  <c:v>16104</c:v>
                </c:pt>
                <c:pt idx="6225">
                  <c:v>20212</c:v>
                </c:pt>
                <c:pt idx="6226">
                  <c:v>13122</c:v>
                </c:pt>
                <c:pt idx="6227">
                  <c:v>11550</c:v>
                </c:pt>
                <c:pt idx="6228">
                  <c:v>10252</c:v>
                </c:pt>
                <c:pt idx="6229">
                  <c:v>11475</c:v>
                </c:pt>
                <c:pt idx="6230">
                  <c:v>16124</c:v>
                </c:pt>
                <c:pt idx="6231">
                  <c:v>14637</c:v>
                </c:pt>
                <c:pt idx="6232">
                  <c:v>10704</c:v>
                </c:pt>
                <c:pt idx="6233">
                  <c:v>7448</c:v>
                </c:pt>
                <c:pt idx="6234">
                  <c:v>8190</c:v>
                </c:pt>
                <c:pt idx="6235">
                  <c:v>8400</c:v>
                </c:pt>
                <c:pt idx="6236">
                  <c:v>12064</c:v>
                </c:pt>
                <c:pt idx="6237">
                  <c:v>12200</c:v>
                </c:pt>
                <c:pt idx="6238">
                  <c:v>8736</c:v>
                </c:pt>
                <c:pt idx="6239">
                  <c:v>7216</c:v>
                </c:pt>
                <c:pt idx="6240">
                  <c:v>7216</c:v>
                </c:pt>
                <c:pt idx="6241">
                  <c:v>9828</c:v>
                </c:pt>
                <c:pt idx="6242">
                  <c:v>12600</c:v>
                </c:pt>
                <c:pt idx="6243">
                  <c:v>13900</c:v>
                </c:pt>
                <c:pt idx="6244">
                  <c:v>8272</c:v>
                </c:pt>
                <c:pt idx="6245">
                  <c:v>8686</c:v>
                </c:pt>
                <c:pt idx="6246">
                  <c:v>11925</c:v>
                </c:pt>
                <c:pt idx="6247">
                  <c:v>12936</c:v>
                </c:pt>
                <c:pt idx="6248">
                  <c:v>15244</c:v>
                </c:pt>
                <c:pt idx="6249">
                  <c:v>19430</c:v>
                </c:pt>
                <c:pt idx="6250">
                  <c:v>12702</c:v>
                </c:pt>
                <c:pt idx="6251">
                  <c:v>12040</c:v>
                </c:pt>
                <c:pt idx="6252">
                  <c:v>11446</c:v>
                </c:pt>
                <c:pt idx="6253">
                  <c:v>14850</c:v>
                </c:pt>
                <c:pt idx="6254">
                  <c:v>15504</c:v>
                </c:pt>
                <c:pt idx="6255">
                  <c:v>7623</c:v>
                </c:pt>
                <c:pt idx="6256">
                  <c:v>6154</c:v>
                </c:pt>
                <c:pt idx="6257">
                  <c:v>4536</c:v>
                </c:pt>
                <c:pt idx="6258">
                  <c:v>5017</c:v>
                </c:pt>
                <c:pt idx="6259">
                  <c:v>6552</c:v>
                </c:pt>
                <c:pt idx="6260">
                  <c:v>6664</c:v>
                </c:pt>
                <c:pt idx="6261">
                  <c:v>8942</c:v>
                </c:pt>
                <c:pt idx="6262">
                  <c:v>6392</c:v>
                </c:pt>
                <c:pt idx="6263">
                  <c:v>3887</c:v>
                </c:pt>
                <c:pt idx="6264">
                  <c:v>4118</c:v>
                </c:pt>
                <c:pt idx="6265">
                  <c:v>7920</c:v>
                </c:pt>
                <c:pt idx="6266">
                  <c:v>5887</c:v>
                </c:pt>
                <c:pt idx="6267">
                  <c:v>7728</c:v>
                </c:pt>
                <c:pt idx="6268">
                  <c:v>4350</c:v>
                </c:pt>
                <c:pt idx="6269">
                  <c:v>3439</c:v>
                </c:pt>
                <c:pt idx="6270">
                  <c:v>3100</c:v>
                </c:pt>
                <c:pt idx="6271">
                  <c:v>5846</c:v>
                </c:pt>
                <c:pt idx="6272">
                  <c:v>4563</c:v>
                </c:pt>
                <c:pt idx="6273">
                  <c:v>7101</c:v>
                </c:pt>
                <c:pt idx="6274">
                  <c:v>4340</c:v>
                </c:pt>
                <c:pt idx="6275">
                  <c:v>2880</c:v>
                </c:pt>
                <c:pt idx="6276">
                  <c:v>3360</c:v>
                </c:pt>
                <c:pt idx="6277">
                  <c:v>5502</c:v>
                </c:pt>
                <c:pt idx="6278">
                  <c:v>6048</c:v>
                </c:pt>
                <c:pt idx="6279">
                  <c:v>10086</c:v>
                </c:pt>
                <c:pt idx="6280">
                  <c:v>7644</c:v>
                </c:pt>
                <c:pt idx="6281">
                  <c:v>6253</c:v>
                </c:pt>
                <c:pt idx="6282">
                  <c:v>5700</c:v>
                </c:pt>
                <c:pt idx="6283">
                  <c:v>6900</c:v>
                </c:pt>
                <c:pt idx="6284">
                  <c:v>10353</c:v>
                </c:pt>
                <c:pt idx="6285">
                  <c:v>10948</c:v>
                </c:pt>
                <c:pt idx="6286">
                  <c:v>7644</c:v>
                </c:pt>
                <c:pt idx="6287">
                  <c:v>7943</c:v>
                </c:pt>
                <c:pt idx="6288">
                  <c:v>8281</c:v>
                </c:pt>
                <c:pt idx="6289">
                  <c:v>9943</c:v>
                </c:pt>
                <c:pt idx="6290">
                  <c:v>15477</c:v>
                </c:pt>
                <c:pt idx="6291">
                  <c:v>17640</c:v>
                </c:pt>
                <c:pt idx="6292">
                  <c:v>12992</c:v>
                </c:pt>
                <c:pt idx="6293">
                  <c:v>10388</c:v>
                </c:pt>
                <c:pt idx="6294">
                  <c:v>10556</c:v>
                </c:pt>
                <c:pt idx="6295">
                  <c:v>10738</c:v>
                </c:pt>
                <c:pt idx="6296">
                  <c:v>16832</c:v>
                </c:pt>
                <c:pt idx="6297">
                  <c:v>18788</c:v>
                </c:pt>
                <c:pt idx="6298">
                  <c:v>11600</c:v>
                </c:pt>
                <c:pt idx="6299">
                  <c:v>11340</c:v>
                </c:pt>
                <c:pt idx="6300">
                  <c:v>8008</c:v>
                </c:pt>
                <c:pt idx="6301">
                  <c:v>9328</c:v>
                </c:pt>
                <c:pt idx="6302">
                  <c:v>12474</c:v>
                </c:pt>
                <c:pt idx="6303">
                  <c:v>13250</c:v>
                </c:pt>
                <c:pt idx="6304">
                  <c:v>8869</c:v>
                </c:pt>
                <c:pt idx="6305">
                  <c:v>4900</c:v>
                </c:pt>
                <c:pt idx="6306">
                  <c:v>4200</c:v>
                </c:pt>
                <c:pt idx="6307">
                  <c:v>5928</c:v>
                </c:pt>
                <c:pt idx="6308">
                  <c:v>8323</c:v>
                </c:pt>
                <c:pt idx="6309">
                  <c:v>10290</c:v>
                </c:pt>
                <c:pt idx="6310">
                  <c:v>6468</c:v>
                </c:pt>
                <c:pt idx="6311">
                  <c:v>5100</c:v>
                </c:pt>
                <c:pt idx="6312">
                  <c:v>5440</c:v>
                </c:pt>
                <c:pt idx="6313">
                  <c:v>6258</c:v>
                </c:pt>
                <c:pt idx="6314">
                  <c:v>8448</c:v>
                </c:pt>
                <c:pt idx="6315">
                  <c:v>9460</c:v>
                </c:pt>
                <c:pt idx="6316">
                  <c:v>6240</c:v>
                </c:pt>
                <c:pt idx="6317">
                  <c:v>6346</c:v>
                </c:pt>
                <c:pt idx="6318">
                  <c:v>8965</c:v>
                </c:pt>
                <c:pt idx="6319">
                  <c:v>11736</c:v>
                </c:pt>
                <c:pt idx="6320">
                  <c:v>15120</c:v>
                </c:pt>
                <c:pt idx="6321">
                  <c:v>15616</c:v>
                </c:pt>
                <c:pt idx="6322">
                  <c:v>11110</c:v>
                </c:pt>
                <c:pt idx="6323">
                  <c:v>11990</c:v>
                </c:pt>
                <c:pt idx="6324">
                  <c:v>10780</c:v>
                </c:pt>
                <c:pt idx="6325">
                  <c:v>10985</c:v>
                </c:pt>
                <c:pt idx="6326">
                  <c:v>15525</c:v>
                </c:pt>
                <c:pt idx="6327">
                  <c:v>6208</c:v>
                </c:pt>
                <c:pt idx="6328">
                  <c:v>4950</c:v>
                </c:pt>
                <c:pt idx="6329">
                  <c:v>4008</c:v>
                </c:pt>
                <c:pt idx="6330">
                  <c:v>3567</c:v>
                </c:pt>
                <c:pt idx="6331">
                  <c:v>5632</c:v>
                </c:pt>
                <c:pt idx="6332">
                  <c:v>5536</c:v>
                </c:pt>
                <c:pt idx="6333">
                  <c:v>7392</c:v>
                </c:pt>
                <c:pt idx="6334">
                  <c:v>4719</c:v>
                </c:pt>
                <c:pt idx="6335">
                  <c:v>3634</c:v>
                </c:pt>
                <c:pt idx="6336">
                  <c:v>2929</c:v>
                </c:pt>
                <c:pt idx="6337">
                  <c:v>5002</c:v>
                </c:pt>
                <c:pt idx="6338">
                  <c:v>4147</c:v>
                </c:pt>
                <c:pt idx="6339">
                  <c:v>6237</c:v>
                </c:pt>
                <c:pt idx="6340">
                  <c:v>3402</c:v>
                </c:pt>
                <c:pt idx="6341">
                  <c:v>2480</c:v>
                </c:pt>
                <c:pt idx="6342">
                  <c:v>2352</c:v>
                </c:pt>
                <c:pt idx="6343">
                  <c:v>4181</c:v>
                </c:pt>
                <c:pt idx="6344">
                  <c:v>3584</c:v>
                </c:pt>
                <c:pt idx="6345">
                  <c:v>6104</c:v>
                </c:pt>
                <c:pt idx="6346">
                  <c:v>3108</c:v>
                </c:pt>
                <c:pt idx="6347">
                  <c:v>2014</c:v>
                </c:pt>
                <c:pt idx="6348">
                  <c:v>2448</c:v>
                </c:pt>
                <c:pt idx="6349">
                  <c:v>4242</c:v>
                </c:pt>
                <c:pt idx="6350">
                  <c:v>4658</c:v>
                </c:pt>
                <c:pt idx="6351">
                  <c:v>8694</c:v>
                </c:pt>
                <c:pt idx="6352">
                  <c:v>5940</c:v>
                </c:pt>
                <c:pt idx="6353">
                  <c:v>5577</c:v>
                </c:pt>
                <c:pt idx="6354">
                  <c:v>4674</c:v>
                </c:pt>
                <c:pt idx="6355">
                  <c:v>6174</c:v>
                </c:pt>
                <c:pt idx="6356">
                  <c:v>7579</c:v>
                </c:pt>
                <c:pt idx="6357">
                  <c:v>11368</c:v>
                </c:pt>
                <c:pt idx="6358">
                  <c:v>5658</c:v>
                </c:pt>
                <c:pt idx="6359">
                  <c:v>6958</c:v>
                </c:pt>
                <c:pt idx="6360">
                  <c:v>6860</c:v>
                </c:pt>
                <c:pt idx="6361">
                  <c:v>9300</c:v>
                </c:pt>
                <c:pt idx="6362">
                  <c:v>12544</c:v>
                </c:pt>
                <c:pt idx="6363">
                  <c:v>15876</c:v>
                </c:pt>
                <c:pt idx="6364">
                  <c:v>10920</c:v>
                </c:pt>
                <c:pt idx="6365">
                  <c:v>8823</c:v>
                </c:pt>
                <c:pt idx="6366">
                  <c:v>8056</c:v>
                </c:pt>
                <c:pt idx="6367">
                  <c:v>9086</c:v>
                </c:pt>
                <c:pt idx="6368">
                  <c:v>12489</c:v>
                </c:pt>
                <c:pt idx="6369">
                  <c:v>13908</c:v>
                </c:pt>
                <c:pt idx="6370">
                  <c:v>11310</c:v>
                </c:pt>
                <c:pt idx="6371">
                  <c:v>7950</c:v>
                </c:pt>
                <c:pt idx="6372">
                  <c:v>6478</c:v>
                </c:pt>
                <c:pt idx="6373">
                  <c:v>6750</c:v>
                </c:pt>
                <c:pt idx="6374">
                  <c:v>9126</c:v>
                </c:pt>
                <c:pt idx="6375">
                  <c:v>11250</c:v>
                </c:pt>
                <c:pt idx="6376">
                  <c:v>8131</c:v>
                </c:pt>
                <c:pt idx="6377">
                  <c:v>3174</c:v>
                </c:pt>
                <c:pt idx="6378">
                  <c:v>2712</c:v>
                </c:pt>
                <c:pt idx="6379">
                  <c:v>3904</c:v>
                </c:pt>
                <c:pt idx="6380">
                  <c:v>5106</c:v>
                </c:pt>
                <c:pt idx="6381">
                  <c:v>7560</c:v>
                </c:pt>
                <c:pt idx="6382">
                  <c:v>4002</c:v>
                </c:pt>
                <c:pt idx="6383">
                  <c:v>2862</c:v>
                </c:pt>
                <c:pt idx="6384">
                  <c:v>3248</c:v>
                </c:pt>
                <c:pt idx="6385">
                  <c:v>4292</c:v>
                </c:pt>
                <c:pt idx="6386">
                  <c:v>5586</c:v>
                </c:pt>
                <c:pt idx="6387">
                  <c:v>5746</c:v>
                </c:pt>
                <c:pt idx="6388">
                  <c:v>3360</c:v>
                </c:pt>
                <c:pt idx="6389">
                  <c:v>3712</c:v>
                </c:pt>
                <c:pt idx="6390">
                  <c:v>7965</c:v>
                </c:pt>
                <c:pt idx="6391">
                  <c:v>10488</c:v>
                </c:pt>
                <c:pt idx="6392">
                  <c:v>12358</c:v>
                </c:pt>
                <c:pt idx="6393">
                  <c:v>16170</c:v>
                </c:pt>
                <c:pt idx="6394">
                  <c:v>10860</c:v>
                </c:pt>
                <c:pt idx="6395">
                  <c:v>9499</c:v>
                </c:pt>
                <c:pt idx="6396">
                  <c:v>9261</c:v>
                </c:pt>
                <c:pt idx="6397">
                  <c:v>9656</c:v>
                </c:pt>
                <c:pt idx="6398">
                  <c:v>11544</c:v>
                </c:pt>
                <c:pt idx="6399">
                  <c:v>4995</c:v>
                </c:pt>
                <c:pt idx="6400">
                  <c:v>2964</c:v>
                </c:pt>
                <c:pt idx="6401">
                  <c:v>2100</c:v>
                </c:pt>
                <c:pt idx="6402">
                  <c:v>1428</c:v>
                </c:pt>
                <c:pt idx="6403">
                  <c:v>2392</c:v>
                </c:pt>
                <c:pt idx="6404">
                  <c:v>2997</c:v>
                </c:pt>
                <c:pt idx="6405">
                  <c:v>5244</c:v>
                </c:pt>
                <c:pt idx="6406">
                  <c:v>2204</c:v>
                </c:pt>
                <c:pt idx="6407">
                  <c:v>1827</c:v>
                </c:pt>
                <c:pt idx="6408">
                  <c:v>1156</c:v>
                </c:pt>
                <c:pt idx="6409">
                  <c:v>2592</c:v>
                </c:pt>
                <c:pt idx="6410">
                  <c:v>3042</c:v>
                </c:pt>
                <c:pt idx="6411">
                  <c:v>6396</c:v>
                </c:pt>
                <c:pt idx="6412">
                  <c:v>2419</c:v>
                </c:pt>
                <c:pt idx="6413">
                  <c:v>2482</c:v>
                </c:pt>
                <c:pt idx="6414">
                  <c:v>972</c:v>
                </c:pt>
                <c:pt idx="6415">
                  <c:v>2288</c:v>
                </c:pt>
                <c:pt idx="6416">
                  <c:v>2730</c:v>
                </c:pt>
                <c:pt idx="6417">
                  <c:v>4879</c:v>
                </c:pt>
                <c:pt idx="6418">
                  <c:v>2009</c:v>
                </c:pt>
                <c:pt idx="6419">
                  <c:v>1862</c:v>
                </c:pt>
                <c:pt idx="6420">
                  <c:v>1218</c:v>
                </c:pt>
                <c:pt idx="6421">
                  <c:v>1645</c:v>
                </c:pt>
                <c:pt idx="6422">
                  <c:v>2700</c:v>
                </c:pt>
                <c:pt idx="6423">
                  <c:v>7644</c:v>
                </c:pt>
                <c:pt idx="6424">
                  <c:v>2856</c:v>
                </c:pt>
                <c:pt idx="6425">
                  <c:v>2204</c:v>
                </c:pt>
                <c:pt idx="6426">
                  <c:v>1444</c:v>
                </c:pt>
                <c:pt idx="6427">
                  <c:v>1932</c:v>
                </c:pt>
                <c:pt idx="6428">
                  <c:v>4233</c:v>
                </c:pt>
                <c:pt idx="6429">
                  <c:v>5112</c:v>
                </c:pt>
                <c:pt idx="6430">
                  <c:v>2541</c:v>
                </c:pt>
                <c:pt idx="6431">
                  <c:v>1568</c:v>
                </c:pt>
                <c:pt idx="6432">
                  <c:v>1508</c:v>
                </c:pt>
                <c:pt idx="6433">
                  <c:v>2646</c:v>
                </c:pt>
                <c:pt idx="6434">
                  <c:v>5252</c:v>
                </c:pt>
                <c:pt idx="6435">
                  <c:v>7896</c:v>
                </c:pt>
                <c:pt idx="6436">
                  <c:v>4180</c:v>
                </c:pt>
                <c:pt idx="6437">
                  <c:v>2622</c:v>
                </c:pt>
                <c:pt idx="6438">
                  <c:v>2331</c:v>
                </c:pt>
                <c:pt idx="6439">
                  <c:v>3450</c:v>
                </c:pt>
                <c:pt idx="6440">
                  <c:v>5750</c:v>
                </c:pt>
                <c:pt idx="6441">
                  <c:v>7682</c:v>
                </c:pt>
                <c:pt idx="6442">
                  <c:v>3731</c:v>
                </c:pt>
                <c:pt idx="6443">
                  <c:v>2880</c:v>
                </c:pt>
                <c:pt idx="6444">
                  <c:v>2850</c:v>
                </c:pt>
                <c:pt idx="6445">
                  <c:v>3185</c:v>
                </c:pt>
                <c:pt idx="6446">
                  <c:v>6120</c:v>
                </c:pt>
                <c:pt idx="6447">
                  <c:v>6576</c:v>
                </c:pt>
                <c:pt idx="6448">
                  <c:v>4136</c:v>
                </c:pt>
                <c:pt idx="6449">
                  <c:v>2145</c:v>
                </c:pt>
                <c:pt idx="6450">
                  <c:v>1728</c:v>
                </c:pt>
                <c:pt idx="6451">
                  <c:v>2494</c:v>
                </c:pt>
                <c:pt idx="6452">
                  <c:v>3626</c:v>
                </c:pt>
                <c:pt idx="6453">
                  <c:v>6678</c:v>
                </c:pt>
                <c:pt idx="6454">
                  <c:v>3403</c:v>
                </c:pt>
                <c:pt idx="6455">
                  <c:v>2021</c:v>
                </c:pt>
                <c:pt idx="6456">
                  <c:v>1722</c:v>
                </c:pt>
                <c:pt idx="6457">
                  <c:v>2173</c:v>
                </c:pt>
                <c:pt idx="6458">
                  <c:v>4399</c:v>
                </c:pt>
                <c:pt idx="6459">
                  <c:v>5904</c:v>
                </c:pt>
                <c:pt idx="6460">
                  <c:v>2808</c:v>
                </c:pt>
                <c:pt idx="6461">
                  <c:v>2337</c:v>
                </c:pt>
                <c:pt idx="6462">
                  <c:v>2704</c:v>
                </c:pt>
                <c:pt idx="6463">
                  <c:v>3127</c:v>
                </c:pt>
                <c:pt idx="6464">
                  <c:v>5280</c:v>
                </c:pt>
                <c:pt idx="6465">
                  <c:v>9322</c:v>
                </c:pt>
                <c:pt idx="6466">
                  <c:v>5096</c:v>
                </c:pt>
                <c:pt idx="6467">
                  <c:v>3774</c:v>
                </c:pt>
                <c:pt idx="6468">
                  <c:v>3332</c:v>
                </c:pt>
                <c:pt idx="6469">
                  <c:v>3672</c:v>
                </c:pt>
                <c:pt idx="6470">
                  <c:v>6272</c:v>
                </c:pt>
                <c:pt idx="6471">
                  <c:v>5481</c:v>
                </c:pt>
                <c:pt idx="6472">
                  <c:v>4118</c:v>
                </c:pt>
                <c:pt idx="6473">
                  <c:v>2844</c:v>
                </c:pt>
                <c:pt idx="6474">
                  <c:v>2323</c:v>
                </c:pt>
                <c:pt idx="6475">
                  <c:v>4370</c:v>
                </c:pt>
                <c:pt idx="6476">
                  <c:v>4582</c:v>
                </c:pt>
                <c:pt idx="6477">
                  <c:v>6300</c:v>
                </c:pt>
                <c:pt idx="6478">
                  <c:v>2862</c:v>
                </c:pt>
                <c:pt idx="6479">
                  <c:v>2232</c:v>
                </c:pt>
                <c:pt idx="6480">
                  <c:v>2275</c:v>
                </c:pt>
                <c:pt idx="6481">
                  <c:v>4212</c:v>
                </c:pt>
                <c:pt idx="6482">
                  <c:v>3000</c:v>
                </c:pt>
                <c:pt idx="6483">
                  <c:v>4301</c:v>
                </c:pt>
                <c:pt idx="6484">
                  <c:v>2400</c:v>
                </c:pt>
                <c:pt idx="6485">
                  <c:v>1792</c:v>
                </c:pt>
                <c:pt idx="6486">
                  <c:v>1520</c:v>
                </c:pt>
                <c:pt idx="6487">
                  <c:v>2592</c:v>
                </c:pt>
                <c:pt idx="6488">
                  <c:v>2952</c:v>
                </c:pt>
                <c:pt idx="6489">
                  <c:v>3887</c:v>
                </c:pt>
                <c:pt idx="6490">
                  <c:v>2507</c:v>
                </c:pt>
                <c:pt idx="6491">
                  <c:v>1414</c:v>
                </c:pt>
                <c:pt idx="6492">
                  <c:v>1425</c:v>
                </c:pt>
                <c:pt idx="6493">
                  <c:v>3078</c:v>
                </c:pt>
                <c:pt idx="6494">
                  <c:v>3472</c:v>
                </c:pt>
                <c:pt idx="6495">
                  <c:v>7566</c:v>
                </c:pt>
                <c:pt idx="6496">
                  <c:v>4847</c:v>
                </c:pt>
                <c:pt idx="6497">
                  <c:v>3927</c:v>
                </c:pt>
                <c:pt idx="6498">
                  <c:v>3333</c:v>
                </c:pt>
                <c:pt idx="6499">
                  <c:v>4756</c:v>
                </c:pt>
                <c:pt idx="6500">
                  <c:v>6580</c:v>
                </c:pt>
                <c:pt idx="6501">
                  <c:v>9240</c:v>
                </c:pt>
                <c:pt idx="6502">
                  <c:v>4625</c:v>
                </c:pt>
                <c:pt idx="6503">
                  <c:v>5863</c:v>
                </c:pt>
                <c:pt idx="6504">
                  <c:v>5031</c:v>
                </c:pt>
                <c:pt idx="6505">
                  <c:v>7695</c:v>
                </c:pt>
                <c:pt idx="6506">
                  <c:v>11280</c:v>
                </c:pt>
                <c:pt idx="6507">
                  <c:v>12818</c:v>
                </c:pt>
                <c:pt idx="6508">
                  <c:v>8268</c:v>
                </c:pt>
                <c:pt idx="6509">
                  <c:v>6816</c:v>
                </c:pt>
                <c:pt idx="6510">
                  <c:v>5952</c:v>
                </c:pt>
                <c:pt idx="6511">
                  <c:v>8850</c:v>
                </c:pt>
                <c:pt idx="6512">
                  <c:v>10736</c:v>
                </c:pt>
                <c:pt idx="6513">
                  <c:v>12040</c:v>
                </c:pt>
                <c:pt idx="6514">
                  <c:v>8400</c:v>
                </c:pt>
                <c:pt idx="6515">
                  <c:v>7056</c:v>
                </c:pt>
                <c:pt idx="6516">
                  <c:v>4992</c:v>
                </c:pt>
                <c:pt idx="6517">
                  <c:v>5612</c:v>
                </c:pt>
                <c:pt idx="6518">
                  <c:v>8957</c:v>
                </c:pt>
                <c:pt idx="6519">
                  <c:v>9541</c:v>
                </c:pt>
                <c:pt idx="6520">
                  <c:v>6174</c:v>
                </c:pt>
                <c:pt idx="6521">
                  <c:v>2337</c:v>
                </c:pt>
                <c:pt idx="6522">
                  <c:v>1900</c:v>
                </c:pt>
                <c:pt idx="6523">
                  <c:v>3132</c:v>
                </c:pt>
                <c:pt idx="6524">
                  <c:v>4160</c:v>
                </c:pt>
                <c:pt idx="6525">
                  <c:v>5632</c:v>
                </c:pt>
                <c:pt idx="6526">
                  <c:v>3625</c:v>
                </c:pt>
                <c:pt idx="6527">
                  <c:v>2352</c:v>
                </c:pt>
                <c:pt idx="6528">
                  <c:v>2415</c:v>
                </c:pt>
                <c:pt idx="6529">
                  <c:v>3136</c:v>
                </c:pt>
                <c:pt idx="6530">
                  <c:v>4092</c:v>
                </c:pt>
                <c:pt idx="6531">
                  <c:v>4564</c:v>
                </c:pt>
                <c:pt idx="6532">
                  <c:v>2106</c:v>
                </c:pt>
                <c:pt idx="6533">
                  <c:v>3108</c:v>
                </c:pt>
                <c:pt idx="6534">
                  <c:v>6318</c:v>
                </c:pt>
                <c:pt idx="6535">
                  <c:v>8733</c:v>
                </c:pt>
                <c:pt idx="6536">
                  <c:v>10744</c:v>
                </c:pt>
                <c:pt idx="6537">
                  <c:v>13192</c:v>
                </c:pt>
                <c:pt idx="6538">
                  <c:v>8990</c:v>
                </c:pt>
                <c:pt idx="6539">
                  <c:v>8083</c:v>
                </c:pt>
                <c:pt idx="6540">
                  <c:v>7448</c:v>
                </c:pt>
                <c:pt idx="6541">
                  <c:v>8060</c:v>
                </c:pt>
                <c:pt idx="6542">
                  <c:v>10224</c:v>
                </c:pt>
                <c:pt idx="6543">
                  <c:v>4224</c:v>
                </c:pt>
                <c:pt idx="6544">
                  <c:v>3275</c:v>
                </c:pt>
                <c:pt idx="6545">
                  <c:v>1638</c:v>
                </c:pt>
                <c:pt idx="6546">
                  <c:v>1482</c:v>
                </c:pt>
                <c:pt idx="6547">
                  <c:v>3230</c:v>
                </c:pt>
                <c:pt idx="6548">
                  <c:v>2806</c:v>
                </c:pt>
                <c:pt idx="6549">
                  <c:v>4536</c:v>
                </c:pt>
                <c:pt idx="6550">
                  <c:v>2520</c:v>
                </c:pt>
                <c:pt idx="6551">
                  <c:v>1680</c:v>
                </c:pt>
                <c:pt idx="6552">
                  <c:v>1260</c:v>
                </c:pt>
                <c:pt idx="6553">
                  <c:v>3332</c:v>
                </c:pt>
                <c:pt idx="6554">
                  <c:v>2185</c:v>
                </c:pt>
                <c:pt idx="6555">
                  <c:v>3258</c:v>
                </c:pt>
                <c:pt idx="6556">
                  <c:v>1960</c:v>
                </c:pt>
                <c:pt idx="6557">
                  <c:v>880</c:v>
                </c:pt>
                <c:pt idx="6558">
                  <c:v>1140</c:v>
                </c:pt>
                <c:pt idx="6559">
                  <c:v>2080</c:v>
                </c:pt>
                <c:pt idx="6560">
                  <c:v>2448</c:v>
                </c:pt>
                <c:pt idx="6561">
                  <c:v>4002</c:v>
                </c:pt>
                <c:pt idx="6562">
                  <c:v>1944</c:v>
                </c:pt>
                <c:pt idx="6563">
                  <c:v>1050</c:v>
                </c:pt>
                <c:pt idx="6564">
                  <c:v>1260</c:v>
                </c:pt>
                <c:pt idx="6565">
                  <c:v>2701</c:v>
                </c:pt>
                <c:pt idx="6566">
                  <c:v>3248</c:v>
                </c:pt>
                <c:pt idx="6567">
                  <c:v>7059</c:v>
                </c:pt>
                <c:pt idx="6568">
                  <c:v>4294</c:v>
                </c:pt>
                <c:pt idx="6569">
                  <c:v>3094</c:v>
                </c:pt>
                <c:pt idx="6570">
                  <c:v>2652</c:v>
                </c:pt>
                <c:pt idx="6571">
                  <c:v>3570</c:v>
                </c:pt>
                <c:pt idx="6572">
                  <c:v>4884</c:v>
                </c:pt>
                <c:pt idx="6573">
                  <c:v>7308</c:v>
                </c:pt>
                <c:pt idx="6574">
                  <c:v>3392</c:v>
                </c:pt>
                <c:pt idx="6575">
                  <c:v>3952</c:v>
                </c:pt>
                <c:pt idx="6576">
                  <c:v>3626</c:v>
                </c:pt>
                <c:pt idx="6577">
                  <c:v>5292</c:v>
                </c:pt>
                <c:pt idx="6578">
                  <c:v>8640</c:v>
                </c:pt>
                <c:pt idx="6579">
                  <c:v>11650</c:v>
                </c:pt>
                <c:pt idx="6580">
                  <c:v>6909</c:v>
                </c:pt>
                <c:pt idx="6581">
                  <c:v>5418</c:v>
                </c:pt>
                <c:pt idx="6582">
                  <c:v>4756</c:v>
                </c:pt>
                <c:pt idx="6583">
                  <c:v>6545</c:v>
                </c:pt>
                <c:pt idx="6584">
                  <c:v>9450</c:v>
                </c:pt>
                <c:pt idx="6585">
                  <c:v>11550</c:v>
                </c:pt>
                <c:pt idx="6586">
                  <c:v>7600</c:v>
                </c:pt>
                <c:pt idx="6587">
                  <c:v>5922</c:v>
                </c:pt>
                <c:pt idx="6588">
                  <c:v>4056</c:v>
                </c:pt>
                <c:pt idx="6589">
                  <c:v>5424</c:v>
                </c:pt>
                <c:pt idx="6590">
                  <c:v>7150</c:v>
                </c:pt>
                <c:pt idx="6591">
                  <c:v>8736</c:v>
                </c:pt>
                <c:pt idx="6592">
                  <c:v>4914</c:v>
                </c:pt>
                <c:pt idx="6593">
                  <c:v>1232</c:v>
                </c:pt>
                <c:pt idx="6594">
                  <c:v>1232</c:v>
                </c:pt>
                <c:pt idx="6595">
                  <c:v>2162</c:v>
                </c:pt>
                <c:pt idx="6596">
                  <c:v>3451</c:v>
                </c:pt>
                <c:pt idx="6597">
                  <c:v>4050</c:v>
                </c:pt>
                <c:pt idx="6598">
                  <c:v>2014</c:v>
                </c:pt>
                <c:pt idx="6599">
                  <c:v>1482</c:v>
                </c:pt>
                <c:pt idx="6600">
                  <c:v>1368</c:v>
                </c:pt>
                <c:pt idx="6601">
                  <c:v>2241</c:v>
                </c:pt>
                <c:pt idx="6602">
                  <c:v>3016</c:v>
                </c:pt>
                <c:pt idx="6603">
                  <c:v>3432</c:v>
                </c:pt>
                <c:pt idx="6604">
                  <c:v>1316</c:v>
                </c:pt>
                <c:pt idx="6605">
                  <c:v>2070</c:v>
                </c:pt>
                <c:pt idx="6606">
                  <c:v>5559</c:v>
                </c:pt>
                <c:pt idx="6607">
                  <c:v>6279</c:v>
                </c:pt>
                <c:pt idx="6608">
                  <c:v>8541</c:v>
                </c:pt>
                <c:pt idx="6609">
                  <c:v>13601</c:v>
                </c:pt>
                <c:pt idx="6610">
                  <c:v>7560</c:v>
                </c:pt>
                <c:pt idx="6611">
                  <c:v>6930</c:v>
                </c:pt>
                <c:pt idx="6612">
                  <c:v>6840</c:v>
                </c:pt>
                <c:pt idx="6613">
                  <c:v>7168</c:v>
                </c:pt>
                <c:pt idx="6614">
                  <c:v>10500</c:v>
                </c:pt>
                <c:pt idx="6615">
                  <c:v>4008</c:v>
                </c:pt>
                <c:pt idx="6616">
                  <c:v>2725</c:v>
                </c:pt>
                <c:pt idx="6617">
                  <c:v>1470</c:v>
                </c:pt>
                <c:pt idx="6618">
                  <c:v>1170</c:v>
                </c:pt>
                <c:pt idx="6619">
                  <c:v>2640</c:v>
                </c:pt>
                <c:pt idx="6620">
                  <c:v>2323</c:v>
                </c:pt>
                <c:pt idx="6621">
                  <c:v>4056</c:v>
                </c:pt>
                <c:pt idx="6622">
                  <c:v>1840</c:v>
                </c:pt>
                <c:pt idx="6623">
                  <c:v>1365</c:v>
                </c:pt>
                <c:pt idx="6624">
                  <c:v>931</c:v>
                </c:pt>
                <c:pt idx="6625">
                  <c:v>2550</c:v>
                </c:pt>
                <c:pt idx="6626">
                  <c:v>1764</c:v>
                </c:pt>
                <c:pt idx="6627">
                  <c:v>2926</c:v>
                </c:pt>
                <c:pt idx="6628">
                  <c:v>1387</c:v>
                </c:pt>
                <c:pt idx="6629">
                  <c:v>720</c:v>
                </c:pt>
                <c:pt idx="6630">
                  <c:v>680</c:v>
                </c:pt>
                <c:pt idx="6631">
                  <c:v>1666</c:v>
                </c:pt>
                <c:pt idx="6632">
                  <c:v>1587</c:v>
                </c:pt>
                <c:pt idx="6633">
                  <c:v>3648</c:v>
                </c:pt>
                <c:pt idx="6634">
                  <c:v>1495</c:v>
                </c:pt>
                <c:pt idx="6635">
                  <c:v>952</c:v>
                </c:pt>
                <c:pt idx="6636">
                  <c:v>810</c:v>
                </c:pt>
                <c:pt idx="6637">
                  <c:v>2014</c:v>
                </c:pt>
                <c:pt idx="6638">
                  <c:v>2632</c:v>
                </c:pt>
                <c:pt idx="6639">
                  <c:v>6012</c:v>
                </c:pt>
                <c:pt idx="6640">
                  <c:v>3393</c:v>
                </c:pt>
                <c:pt idx="6641">
                  <c:v>2448</c:v>
                </c:pt>
                <c:pt idx="6642">
                  <c:v>2006</c:v>
                </c:pt>
                <c:pt idx="6643">
                  <c:v>3225</c:v>
                </c:pt>
                <c:pt idx="6644">
                  <c:v>4116</c:v>
                </c:pt>
                <c:pt idx="6645">
                  <c:v>5928</c:v>
                </c:pt>
                <c:pt idx="6646">
                  <c:v>2904</c:v>
                </c:pt>
                <c:pt idx="6647">
                  <c:v>3168</c:v>
                </c:pt>
                <c:pt idx="6648">
                  <c:v>3306</c:v>
                </c:pt>
                <c:pt idx="6649">
                  <c:v>4437</c:v>
                </c:pt>
                <c:pt idx="6650">
                  <c:v>6820</c:v>
                </c:pt>
                <c:pt idx="6651">
                  <c:v>9100</c:v>
                </c:pt>
                <c:pt idx="6652">
                  <c:v>5265</c:v>
                </c:pt>
                <c:pt idx="6653">
                  <c:v>4136</c:v>
                </c:pt>
                <c:pt idx="6654">
                  <c:v>3485</c:v>
                </c:pt>
                <c:pt idx="6655">
                  <c:v>5782</c:v>
                </c:pt>
                <c:pt idx="6656">
                  <c:v>8662</c:v>
                </c:pt>
                <c:pt idx="6657">
                  <c:v>10584</c:v>
                </c:pt>
                <c:pt idx="6658">
                  <c:v>5763</c:v>
                </c:pt>
                <c:pt idx="6659">
                  <c:v>5311</c:v>
                </c:pt>
                <c:pt idx="6660">
                  <c:v>3256</c:v>
                </c:pt>
                <c:pt idx="6661">
                  <c:v>3807</c:v>
                </c:pt>
                <c:pt idx="6662">
                  <c:v>6200</c:v>
                </c:pt>
                <c:pt idx="6663">
                  <c:v>7350</c:v>
                </c:pt>
                <c:pt idx="6664">
                  <c:v>3724</c:v>
                </c:pt>
                <c:pt idx="6665">
                  <c:v>966</c:v>
                </c:pt>
                <c:pt idx="6666">
                  <c:v>882</c:v>
                </c:pt>
                <c:pt idx="6667">
                  <c:v>1564</c:v>
                </c:pt>
                <c:pt idx="6668">
                  <c:v>2548</c:v>
                </c:pt>
                <c:pt idx="6669">
                  <c:v>3973</c:v>
                </c:pt>
                <c:pt idx="6670">
                  <c:v>1672</c:v>
                </c:pt>
                <c:pt idx="6671">
                  <c:v>1120</c:v>
                </c:pt>
                <c:pt idx="6672">
                  <c:v>936</c:v>
                </c:pt>
                <c:pt idx="6673">
                  <c:v>1450</c:v>
                </c:pt>
                <c:pt idx="6674">
                  <c:v>2639</c:v>
                </c:pt>
                <c:pt idx="6675">
                  <c:v>3059</c:v>
                </c:pt>
                <c:pt idx="6676">
                  <c:v>1092</c:v>
                </c:pt>
                <c:pt idx="6677">
                  <c:v>1702</c:v>
                </c:pt>
                <c:pt idx="6678">
                  <c:v>3900</c:v>
                </c:pt>
                <c:pt idx="6679">
                  <c:v>5467</c:v>
                </c:pt>
                <c:pt idx="6680">
                  <c:v>7560</c:v>
                </c:pt>
                <c:pt idx="6681">
                  <c:v>10816</c:v>
                </c:pt>
                <c:pt idx="6682">
                  <c:v>6902</c:v>
                </c:pt>
                <c:pt idx="6683">
                  <c:v>5555</c:v>
                </c:pt>
                <c:pt idx="6684">
                  <c:v>5076</c:v>
                </c:pt>
                <c:pt idx="6685">
                  <c:v>5589</c:v>
                </c:pt>
                <c:pt idx="6686">
                  <c:v>8364</c:v>
                </c:pt>
                <c:pt idx="6687">
                  <c:v>3427</c:v>
                </c:pt>
                <c:pt idx="6688">
                  <c:v>2093</c:v>
                </c:pt>
                <c:pt idx="6689">
                  <c:v>1232</c:v>
                </c:pt>
                <c:pt idx="6690">
                  <c:v>1064</c:v>
                </c:pt>
                <c:pt idx="6691">
                  <c:v>2145</c:v>
                </c:pt>
                <c:pt idx="6692">
                  <c:v>2346</c:v>
                </c:pt>
                <c:pt idx="6693">
                  <c:v>3726</c:v>
                </c:pt>
                <c:pt idx="6694">
                  <c:v>1495</c:v>
                </c:pt>
                <c:pt idx="6695">
                  <c:v>1050</c:v>
                </c:pt>
                <c:pt idx="6696">
                  <c:v>840</c:v>
                </c:pt>
                <c:pt idx="6697">
                  <c:v>2176</c:v>
                </c:pt>
                <c:pt idx="6698">
                  <c:v>1764</c:v>
                </c:pt>
                <c:pt idx="6699">
                  <c:v>3060</c:v>
                </c:pt>
                <c:pt idx="6700">
                  <c:v>1121</c:v>
                </c:pt>
                <c:pt idx="6701">
                  <c:v>675</c:v>
                </c:pt>
                <c:pt idx="6702">
                  <c:v>520</c:v>
                </c:pt>
                <c:pt idx="6703">
                  <c:v>1312</c:v>
                </c:pt>
                <c:pt idx="6704">
                  <c:v>1495</c:v>
                </c:pt>
                <c:pt idx="6705">
                  <c:v>3600</c:v>
                </c:pt>
                <c:pt idx="6706">
                  <c:v>1450</c:v>
                </c:pt>
                <c:pt idx="6707">
                  <c:v>840</c:v>
                </c:pt>
                <c:pt idx="6708">
                  <c:v>665</c:v>
                </c:pt>
                <c:pt idx="6709">
                  <c:v>1482</c:v>
                </c:pt>
                <c:pt idx="6710">
                  <c:v>2349</c:v>
                </c:pt>
                <c:pt idx="6711">
                  <c:v>5148</c:v>
                </c:pt>
                <c:pt idx="6712">
                  <c:v>3003</c:v>
                </c:pt>
                <c:pt idx="6713">
                  <c:v>2080</c:v>
                </c:pt>
                <c:pt idx="6714">
                  <c:v>1856</c:v>
                </c:pt>
                <c:pt idx="6715">
                  <c:v>2408</c:v>
                </c:pt>
                <c:pt idx="6716">
                  <c:v>3948</c:v>
                </c:pt>
                <c:pt idx="6717">
                  <c:v>5328</c:v>
                </c:pt>
                <c:pt idx="6718">
                  <c:v>3008</c:v>
                </c:pt>
                <c:pt idx="6719">
                  <c:v>2997</c:v>
                </c:pt>
                <c:pt idx="6720">
                  <c:v>3040</c:v>
                </c:pt>
                <c:pt idx="6721">
                  <c:v>4482</c:v>
                </c:pt>
                <c:pt idx="6722">
                  <c:v>6786</c:v>
                </c:pt>
                <c:pt idx="6723">
                  <c:v>9282</c:v>
                </c:pt>
                <c:pt idx="6724">
                  <c:v>5831</c:v>
                </c:pt>
                <c:pt idx="6725">
                  <c:v>4284</c:v>
                </c:pt>
                <c:pt idx="6726">
                  <c:v>3225</c:v>
                </c:pt>
                <c:pt idx="6727">
                  <c:v>5096</c:v>
                </c:pt>
                <c:pt idx="6728">
                  <c:v>8400</c:v>
                </c:pt>
                <c:pt idx="6729">
                  <c:v>10584</c:v>
                </c:pt>
                <c:pt idx="6730">
                  <c:v>5661</c:v>
                </c:pt>
                <c:pt idx="6731">
                  <c:v>4794</c:v>
                </c:pt>
                <c:pt idx="6732">
                  <c:v>3330</c:v>
                </c:pt>
                <c:pt idx="6733">
                  <c:v>3243</c:v>
                </c:pt>
                <c:pt idx="6734">
                  <c:v>5876</c:v>
                </c:pt>
                <c:pt idx="6735">
                  <c:v>7755</c:v>
                </c:pt>
                <c:pt idx="6736">
                  <c:v>3458</c:v>
                </c:pt>
                <c:pt idx="6737">
                  <c:v>1125</c:v>
                </c:pt>
                <c:pt idx="6738">
                  <c:v>910</c:v>
                </c:pt>
                <c:pt idx="6739">
                  <c:v>1464</c:v>
                </c:pt>
                <c:pt idx="6740">
                  <c:v>2726</c:v>
                </c:pt>
                <c:pt idx="6741">
                  <c:v>4205</c:v>
                </c:pt>
                <c:pt idx="6742">
                  <c:v>1615</c:v>
                </c:pt>
                <c:pt idx="6743">
                  <c:v>1140</c:v>
                </c:pt>
                <c:pt idx="6744">
                  <c:v>893</c:v>
                </c:pt>
                <c:pt idx="6745">
                  <c:v>1334</c:v>
                </c:pt>
                <c:pt idx="6746">
                  <c:v>2520</c:v>
                </c:pt>
                <c:pt idx="6747">
                  <c:v>2806</c:v>
                </c:pt>
                <c:pt idx="6748">
                  <c:v>1008</c:v>
                </c:pt>
                <c:pt idx="6749">
                  <c:v>1265</c:v>
                </c:pt>
                <c:pt idx="6750">
                  <c:v>4482</c:v>
                </c:pt>
                <c:pt idx="6751">
                  <c:v>4760</c:v>
                </c:pt>
                <c:pt idx="6752">
                  <c:v>6424</c:v>
                </c:pt>
                <c:pt idx="6753">
                  <c:v>9900</c:v>
                </c:pt>
                <c:pt idx="6754">
                  <c:v>7080</c:v>
                </c:pt>
                <c:pt idx="6755">
                  <c:v>5510</c:v>
                </c:pt>
                <c:pt idx="6756">
                  <c:v>5310</c:v>
                </c:pt>
                <c:pt idx="6757">
                  <c:v>5184</c:v>
                </c:pt>
                <c:pt idx="6758">
                  <c:v>7616</c:v>
                </c:pt>
                <c:pt idx="6759">
                  <c:v>5244</c:v>
                </c:pt>
                <c:pt idx="6760">
                  <c:v>2960</c:v>
                </c:pt>
                <c:pt idx="6761">
                  <c:v>2241</c:v>
                </c:pt>
                <c:pt idx="6762">
                  <c:v>1224</c:v>
                </c:pt>
                <c:pt idx="6763">
                  <c:v>2112</c:v>
                </c:pt>
                <c:pt idx="6764">
                  <c:v>2664</c:v>
                </c:pt>
                <c:pt idx="6765">
                  <c:v>5846</c:v>
                </c:pt>
                <c:pt idx="6766">
                  <c:v>1833</c:v>
                </c:pt>
                <c:pt idx="6767">
                  <c:v>1711</c:v>
                </c:pt>
                <c:pt idx="6768">
                  <c:v>825</c:v>
                </c:pt>
                <c:pt idx="6769">
                  <c:v>2208</c:v>
                </c:pt>
                <c:pt idx="6770">
                  <c:v>2560</c:v>
                </c:pt>
                <c:pt idx="6771">
                  <c:v>4836</c:v>
                </c:pt>
                <c:pt idx="6772">
                  <c:v>1850</c:v>
                </c:pt>
                <c:pt idx="6773">
                  <c:v>1593</c:v>
                </c:pt>
                <c:pt idx="6774">
                  <c:v>759</c:v>
                </c:pt>
                <c:pt idx="6775">
                  <c:v>1457</c:v>
                </c:pt>
                <c:pt idx="6776">
                  <c:v>2183</c:v>
                </c:pt>
                <c:pt idx="6777">
                  <c:v>4294</c:v>
                </c:pt>
                <c:pt idx="6778">
                  <c:v>1638</c:v>
                </c:pt>
                <c:pt idx="6779">
                  <c:v>1305</c:v>
                </c:pt>
                <c:pt idx="6780">
                  <c:v>680</c:v>
                </c:pt>
                <c:pt idx="6781">
                  <c:v>1624</c:v>
                </c:pt>
                <c:pt idx="6782">
                  <c:v>2928</c:v>
                </c:pt>
                <c:pt idx="6783">
                  <c:v>8062</c:v>
                </c:pt>
                <c:pt idx="6784">
                  <c:v>2700</c:v>
                </c:pt>
                <c:pt idx="6785">
                  <c:v>1978</c:v>
                </c:pt>
                <c:pt idx="6786">
                  <c:v>1118</c:v>
                </c:pt>
                <c:pt idx="6787">
                  <c:v>1938</c:v>
                </c:pt>
                <c:pt idx="6788">
                  <c:v>3944</c:v>
                </c:pt>
                <c:pt idx="6789">
                  <c:v>5535</c:v>
                </c:pt>
                <c:pt idx="6790">
                  <c:v>2730</c:v>
                </c:pt>
                <c:pt idx="6791">
                  <c:v>1728</c:v>
                </c:pt>
                <c:pt idx="6792">
                  <c:v>1568</c:v>
                </c:pt>
                <c:pt idx="6793">
                  <c:v>2091</c:v>
                </c:pt>
                <c:pt idx="6794">
                  <c:v>4700</c:v>
                </c:pt>
                <c:pt idx="6795">
                  <c:v>7238</c:v>
                </c:pt>
                <c:pt idx="6796">
                  <c:v>3564</c:v>
                </c:pt>
                <c:pt idx="6797">
                  <c:v>2257</c:v>
                </c:pt>
                <c:pt idx="6798">
                  <c:v>1672</c:v>
                </c:pt>
                <c:pt idx="6799">
                  <c:v>2548</c:v>
                </c:pt>
                <c:pt idx="6800">
                  <c:v>4982</c:v>
                </c:pt>
                <c:pt idx="6801">
                  <c:v>6419</c:v>
                </c:pt>
                <c:pt idx="6802">
                  <c:v>3276</c:v>
                </c:pt>
                <c:pt idx="6803">
                  <c:v>2340</c:v>
                </c:pt>
                <c:pt idx="6804">
                  <c:v>2204</c:v>
                </c:pt>
                <c:pt idx="6805">
                  <c:v>2162</c:v>
                </c:pt>
                <c:pt idx="6806">
                  <c:v>4664</c:v>
                </c:pt>
                <c:pt idx="6807">
                  <c:v>5796</c:v>
                </c:pt>
                <c:pt idx="6808">
                  <c:v>3120</c:v>
                </c:pt>
                <c:pt idx="6809">
                  <c:v>1696</c:v>
                </c:pt>
                <c:pt idx="6810">
                  <c:v>1326</c:v>
                </c:pt>
                <c:pt idx="6811">
                  <c:v>1722</c:v>
                </c:pt>
                <c:pt idx="6812">
                  <c:v>2990</c:v>
                </c:pt>
                <c:pt idx="6813">
                  <c:v>5616</c:v>
                </c:pt>
                <c:pt idx="6814">
                  <c:v>3075</c:v>
                </c:pt>
                <c:pt idx="6815">
                  <c:v>1806</c:v>
                </c:pt>
                <c:pt idx="6816">
                  <c:v>1548</c:v>
                </c:pt>
                <c:pt idx="6817">
                  <c:v>2052</c:v>
                </c:pt>
                <c:pt idx="6818">
                  <c:v>3850</c:v>
                </c:pt>
                <c:pt idx="6819">
                  <c:v>5512</c:v>
                </c:pt>
                <c:pt idx="6820">
                  <c:v>2583</c:v>
                </c:pt>
                <c:pt idx="6821">
                  <c:v>2451</c:v>
                </c:pt>
                <c:pt idx="6822">
                  <c:v>1892</c:v>
                </c:pt>
                <c:pt idx="6823">
                  <c:v>2655</c:v>
                </c:pt>
                <c:pt idx="6824">
                  <c:v>3965</c:v>
                </c:pt>
                <c:pt idx="6825">
                  <c:v>8120</c:v>
                </c:pt>
                <c:pt idx="6826">
                  <c:v>3375</c:v>
                </c:pt>
                <c:pt idx="6827">
                  <c:v>3285</c:v>
                </c:pt>
                <c:pt idx="6828">
                  <c:v>2250</c:v>
                </c:pt>
                <c:pt idx="6829">
                  <c:v>2800</c:v>
                </c:pt>
                <c:pt idx="6830">
                  <c:v>4800</c:v>
                </c:pt>
                <c:pt idx="6831">
                  <c:v>4224</c:v>
                </c:pt>
                <c:pt idx="6832">
                  <c:v>2368</c:v>
                </c:pt>
                <c:pt idx="6833">
                  <c:v>1850</c:v>
                </c:pt>
                <c:pt idx="6834">
                  <c:v>924</c:v>
                </c:pt>
                <c:pt idx="6835">
                  <c:v>2107</c:v>
                </c:pt>
                <c:pt idx="6836">
                  <c:v>2376</c:v>
                </c:pt>
                <c:pt idx="6837">
                  <c:v>5168</c:v>
                </c:pt>
                <c:pt idx="6838">
                  <c:v>1734</c:v>
                </c:pt>
                <c:pt idx="6839">
                  <c:v>1632</c:v>
                </c:pt>
                <c:pt idx="6840">
                  <c:v>870</c:v>
                </c:pt>
                <c:pt idx="6841">
                  <c:v>2142</c:v>
                </c:pt>
                <c:pt idx="6842">
                  <c:v>1587</c:v>
                </c:pt>
                <c:pt idx="6843">
                  <c:v>3886</c:v>
                </c:pt>
                <c:pt idx="6844">
                  <c:v>1566</c:v>
                </c:pt>
                <c:pt idx="6845">
                  <c:v>1064</c:v>
                </c:pt>
                <c:pt idx="6846">
                  <c:v>550</c:v>
                </c:pt>
                <c:pt idx="6847">
                  <c:v>1296</c:v>
                </c:pt>
                <c:pt idx="6848">
                  <c:v>1764</c:v>
                </c:pt>
                <c:pt idx="6849">
                  <c:v>3164</c:v>
                </c:pt>
                <c:pt idx="6850">
                  <c:v>1232</c:v>
                </c:pt>
                <c:pt idx="6851">
                  <c:v>779</c:v>
                </c:pt>
                <c:pt idx="6852">
                  <c:v>528</c:v>
                </c:pt>
                <c:pt idx="6853">
                  <c:v>1740</c:v>
                </c:pt>
                <c:pt idx="6854">
                  <c:v>3332</c:v>
                </c:pt>
                <c:pt idx="6855">
                  <c:v>7095</c:v>
                </c:pt>
                <c:pt idx="6856">
                  <c:v>2214</c:v>
                </c:pt>
                <c:pt idx="6857">
                  <c:v>1887</c:v>
                </c:pt>
                <c:pt idx="6858">
                  <c:v>936</c:v>
                </c:pt>
                <c:pt idx="6859">
                  <c:v>1426</c:v>
                </c:pt>
                <c:pt idx="6860">
                  <c:v>3900</c:v>
                </c:pt>
                <c:pt idx="6861">
                  <c:v>4500</c:v>
                </c:pt>
                <c:pt idx="6862">
                  <c:v>2080</c:v>
                </c:pt>
                <c:pt idx="6863">
                  <c:v>1620</c:v>
                </c:pt>
                <c:pt idx="6864">
                  <c:v>1479</c:v>
                </c:pt>
                <c:pt idx="6865">
                  <c:v>1786</c:v>
                </c:pt>
                <c:pt idx="6866">
                  <c:v>4641</c:v>
                </c:pt>
                <c:pt idx="6867">
                  <c:v>7680</c:v>
                </c:pt>
                <c:pt idx="6868">
                  <c:v>3696</c:v>
                </c:pt>
                <c:pt idx="6869">
                  <c:v>2183</c:v>
                </c:pt>
                <c:pt idx="6870">
                  <c:v>2014</c:v>
                </c:pt>
                <c:pt idx="6871">
                  <c:v>2940</c:v>
                </c:pt>
                <c:pt idx="6872">
                  <c:v>5292</c:v>
                </c:pt>
                <c:pt idx="6873">
                  <c:v>6762</c:v>
                </c:pt>
                <c:pt idx="6874">
                  <c:v>3780</c:v>
                </c:pt>
                <c:pt idx="6875">
                  <c:v>2331</c:v>
                </c:pt>
                <c:pt idx="6876">
                  <c:v>1976</c:v>
                </c:pt>
                <c:pt idx="6877">
                  <c:v>2024</c:v>
                </c:pt>
                <c:pt idx="6878">
                  <c:v>5130</c:v>
                </c:pt>
                <c:pt idx="6879">
                  <c:v>4788</c:v>
                </c:pt>
                <c:pt idx="6880">
                  <c:v>2448</c:v>
                </c:pt>
                <c:pt idx="6881">
                  <c:v>1377</c:v>
                </c:pt>
                <c:pt idx="6882">
                  <c:v>1232</c:v>
                </c:pt>
                <c:pt idx="6883">
                  <c:v>1512</c:v>
                </c:pt>
                <c:pt idx="6884">
                  <c:v>2772</c:v>
                </c:pt>
                <c:pt idx="6885">
                  <c:v>5684</c:v>
                </c:pt>
                <c:pt idx="6886">
                  <c:v>2628</c:v>
                </c:pt>
                <c:pt idx="6887">
                  <c:v>1521</c:v>
                </c:pt>
                <c:pt idx="6888">
                  <c:v>1254</c:v>
                </c:pt>
                <c:pt idx="6889">
                  <c:v>1530</c:v>
                </c:pt>
                <c:pt idx="6890">
                  <c:v>3869</c:v>
                </c:pt>
                <c:pt idx="6891">
                  <c:v>5880</c:v>
                </c:pt>
                <c:pt idx="6892">
                  <c:v>2628</c:v>
                </c:pt>
                <c:pt idx="6893">
                  <c:v>2067</c:v>
                </c:pt>
                <c:pt idx="6894">
                  <c:v>1833</c:v>
                </c:pt>
                <c:pt idx="6895">
                  <c:v>2420</c:v>
                </c:pt>
                <c:pt idx="6896">
                  <c:v>3900</c:v>
                </c:pt>
                <c:pt idx="6897">
                  <c:v>8250</c:v>
                </c:pt>
                <c:pt idx="6898">
                  <c:v>3450</c:v>
                </c:pt>
                <c:pt idx="6899">
                  <c:v>3504</c:v>
                </c:pt>
                <c:pt idx="6900">
                  <c:v>2538</c:v>
                </c:pt>
                <c:pt idx="6901">
                  <c:v>3132</c:v>
                </c:pt>
                <c:pt idx="6902">
                  <c:v>4914</c:v>
                </c:pt>
                <c:pt idx="6903">
                  <c:v>3051</c:v>
                </c:pt>
                <c:pt idx="6904">
                  <c:v>2030</c:v>
                </c:pt>
                <c:pt idx="6905">
                  <c:v>1292</c:v>
                </c:pt>
                <c:pt idx="6906">
                  <c:v>624</c:v>
                </c:pt>
                <c:pt idx="6907">
                  <c:v>1596</c:v>
                </c:pt>
                <c:pt idx="6908">
                  <c:v>2100</c:v>
                </c:pt>
                <c:pt idx="6909">
                  <c:v>4060</c:v>
                </c:pt>
                <c:pt idx="6910">
                  <c:v>1260</c:v>
                </c:pt>
                <c:pt idx="6911">
                  <c:v>1064</c:v>
                </c:pt>
                <c:pt idx="6912">
                  <c:v>575</c:v>
                </c:pt>
                <c:pt idx="6913">
                  <c:v>1444</c:v>
                </c:pt>
                <c:pt idx="6914">
                  <c:v>952</c:v>
                </c:pt>
                <c:pt idx="6915">
                  <c:v>2584</c:v>
                </c:pt>
                <c:pt idx="6916">
                  <c:v>893</c:v>
                </c:pt>
                <c:pt idx="6917">
                  <c:v>585</c:v>
                </c:pt>
                <c:pt idx="6918">
                  <c:v>392</c:v>
                </c:pt>
                <c:pt idx="6919">
                  <c:v>1092</c:v>
                </c:pt>
                <c:pt idx="6920">
                  <c:v>1360</c:v>
                </c:pt>
                <c:pt idx="6921">
                  <c:v>2480</c:v>
                </c:pt>
                <c:pt idx="6922">
                  <c:v>882</c:v>
                </c:pt>
                <c:pt idx="6923">
                  <c:v>530</c:v>
                </c:pt>
                <c:pt idx="6924">
                  <c:v>420</c:v>
                </c:pt>
                <c:pt idx="6925">
                  <c:v>1870</c:v>
                </c:pt>
                <c:pt idx="6926">
                  <c:v>2898</c:v>
                </c:pt>
                <c:pt idx="6927">
                  <c:v>8322</c:v>
                </c:pt>
                <c:pt idx="6928">
                  <c:v>2331</c:v>
                </c:pt>
                <c:pt idx="6929">
                  <c:v>1782</c:v>
                </c:pt>
                <c:pt idx="6930">
                  <c:v>1122</c:v>
                </c:pt>
                <c:pt idx="6931">
                  <c:v>1806</c:v>
                </c:pt>
                <c:pt idx="6932">
                  <c:v>3174</c:v>
                </c:pt>
                <c:pt idx="6933">
                  <c:v>4384</c:v>
                </c:pt>
                <c:pt idx="6934">
                  <c:v>2156</c:v>
                </c:pt>
                <c:pt idx="6935">
                  <c:v>1150</c:v>
                </c:pt>
                <c:pt idx="6936">
                  <c:v>1056</c:v>
                </c:pt>
                <c:pt idx="6937">
                  <c:v>1496</c:v>
                </c:pt>
                <c:pt idx="6938">
                  <c:v>4335</c:v>
                </c:pt>
                <c:pt idx="6939">
                  <c:v>6762</c:v>
                </c:pt>
                <c:pt idx="6940">
                  <c:v>3828</c:v>
                </c:pt>
                <c:pt idx="6941">
                  <c:v>2448</c:v>
                </c:pt>
                <c:pt idx="6942">
                  <c:v>1739</c:v>
                </c:pt>
                <c:pt idx="6943">
                  <c:v>2760</c:v>
                </c:pt>
                <c:pt idx="6944">
                  <c:v>4794</c:v>
                </c:pt>
                <c:pt idx="6945">
                  <c:v>6419</c:v>
                </c:pt>
                <c:pt idx="6946">
                  <c:v>3276</c:v>
                </c:pt>
                <c:pt idx="6947">
                  <c:v>2379</c:v>
                </c:pt>
                <c:pt idx="6948">
                  <c:v>1998</c:v>
                </c:pt>
                <c:pt idx="6949">
                  <c:v>2448</c:v>
                </c:pt>
                <c:pt idx="6950">
                  <c:v>5194</c:v>
                </c:pt>
                <c:pt idx="6951">
                  <c:v>4522</c:v>
                </c:pt>
                <c:pt idx="6952">
                  <c:v>2079</c:v>
                </c:pt>
                <c:pt idx="6953">
                  <c:v>1176</c:v>
                </c:pt>
                <c:pt idx="6954">
                  <c:v>874</c:v>
                </c:pt>
                <c:pt idx="6955">
                  <c:v>1530</c:v>
                </c:pt>
                <c:pt idx="6956">
                  <c:v>2196</c:v>
                </c:pt>
                <c:pt idx="6957">
                  <c:v>4816</c:v>
                </c:pt>
                <c:pt idx="6958">
                  <c:v>2400</c:v>
                </c:pt>
                <c:pt idx="6959">
                  <c:v>1326</c:v>
                </c:pt>
                <c:pt idx="6960">
                  <c:v>1054</c:v>
                </c:pt>
                <c:pt idx="6961">
                  <c:v>1596</c:v>
                </c:pt>
                <c:pt idx="6962">
                  <c:v>3577</c:v>
                </c:pt>
                <c:pt idx="6963">
                  <c:v>4592</c:v>
                </c:pt>
                <c:pt idx="6964">
                  <c:v>2304</c:v>
                </c:pt>
                <c:pt idx="6965">
                  <c:v>1824</c:v>
                </c:pt>
                <c:pt idx="6966">
                  <c:v>1768</c:v>
                </c:pt>
                <c:pt idx="6967">
                  <c:v>2695</c:v>
                </c:pt>
                <c:pt idx="6968">
                  <c:v>4248</c:v>
                </c:pt>
                <c:pt idx="6969">
                  <c:v>7938</c:v>
                </c:pt>
                <c:pt idx="6970">
                  <c:v>4277</c:v>
                </c:pt>
                <c:pt idx="6971">
                  <c:v>3901</c:v>
                </c:pt>
                <c:pt idx="6972">
                  <c:v>2989</c:v>
                </c:pt>
                <c:pt idx="6973">
                  <c:v>3481</c:v>
                </c:pt>
                <c:pt idx="6974">
                  <c:v>5192</c:v>
                </c:pt>
                <c:pt idx="6975">
                  <c:v>3528</c:v>
                </c:pt>
                <c:pt idx="6976">
                  <c:v>2030</c:v>
                </c:pt>
                <c:pt idx="6977">
                  <c:v>1170</c:v>
                </c:pt>
                <c:pt idx="6978">
                  <c:v>667</c:v>
                </c:pt>
                <c:pt idx="6979">
                  <c:v>1710</c:v>
                </c:pt>
                <c:pt idx="6980">
                  <c:v>2044</c:v>
                </c:pt>
                <c:pt idx="6981">
                  <c:v>4060</c:v>
                </c:pt>
                <c:pt idx="6982">
                  <c:v>1131</c:v>
                </c:pt>
                <c:pt idx="6983">
                  <c:v>1200</c:v>
                </c:pt>
                <c:pt idx="6984">
                  <c:v>460</c:v>
                </c:pt>
                <c:pt idx="6985">
                  <c:v>1444</c:v>
                </c:pt>
                <c:pt idx="6986">
                  <c:v>910</c:v>
                </c:pt>
                <c:pt idx="6987">
                  <c:v>2679</c:v>
                </c:pt>
                <c:pt idx="6988">
                  <c:v>836</c:v>
                </c:pt>
                <c:pt idx="6989">
                  <c:v>531</c:v>
                </c:pt>
                <c:pt idx="6990">
                  <c:v>280</c:v>
                </c:pt>
                <c:pt idx="6991">
                  <c:v>986</c:v>
                </c:pt>
                <c:pt idx="6992">
                  <c:v>1134</c:v>
                </c:pt>
                <c:pt idx="6993">
                  <c:v>2196</c:v>
                </c:pt>
                <c:pt idx="6994">
                  <c:v>780</c:v>
                </c:pt>
                <c:pt idx="6995">
                  <c:v>369</c:v>
                </c:pt>
                <c:pt idx="6996">
                  <c:v>330</c:v>
                </c:pt>
                <c:pt idx="6997">
                  <c:v>1430</c:v>
                </c:pt>
                <c:pt idx="6998">
                  <c:v>2989</c:v>
                </c:pt>
                <c:pt idx="6999">
                  <c:v>7772</c:v>
                </c:pt>
                <c:pt idx="7000">
                  <c:v>1950</c:v>
                </c:pt>
                <c:pt idx="7001">
                  <c:v>1617</c:v>
                </c:pt>
                <c:pt idx="7002">
                  <c:v>1216</c:v>
                </c:pt>
                <c:pt idx="7003">
                  <c:v>2332</c:v>
                </c:pt>
                <c:pt idx="7004">
                  <c:v>4230</c:v>
                </c:pt>
                <c:pt idx="7005">
                  <c:v>5120</c:v>
                </c:pt>
                <c:pt idx="7006">
                  <c:v>2430</c:v>
                </c:pt>
                <c:pt idx="7007">
                  <c:v>1248</c:v>
                </c:pt>
                <c:pt idx="7008">
                  <c:v>1128</c:v>
                </c:pt>
                <c:pt idx="7009">
                  <c:v>1564</c:v>
                </c:pt>
                <c:pt idx="7010">
                  <c:v>4998</c:v>
                </c:pt>
                <c:pt idx="7011">
                  <c:v>6705</c:v>
                </c:pt>
                <c:pt idx="7012">
                  <c:v>3654</c:v>
                </c:pt>
                <c:pt idx="7013">
                  <c:v>2318</c:v>
                </c:pt>
                <c:pt idx="7014">
                  <c:v>1938</c:v>
                </c:pt>
                <c:pt idx="7015">
                  <c:v>2400</c:v>
                </c:pt>
                <c:pt idx="7016">
                  <c:v>4888</c:v>
                </c:pt>
                <c:pt idx="7017">
                  <c:v>7268</c:v>
                </c:pt>
                <c:pt idx="7018">
                  <c:v>3612</c:v>
                </c:pt>
                <c:pt idx="7019">
                  <c:v>2184</c:v>
                </c:pt>
                <c:pt idx="7020">
                  <c:v>1950</c:v>
                </c:pt>
                <c:pt idx="7021">
                  <c:v>2208</c:v>
                </c:pt>
                <c:pt idx="7022">
                  <c:v>5304</c:v>
                </c:pt>
                <c:pt idx="7023">
                  <c:v>4719</c:v>
                </c:pt>
                <c:pt idx="7024">
                  <c:v>1885</c:v>
                </c:pt>
                <c:pt idx="7025">
                  <c:v>1056</c:v>
                </c:pt>
                <c:pt idx="7026">
                  <c:v>782</c:v>
                </c:pt>
                <c:pt idx="7027">
                  <c:v>1089</c:v>
                </c:pt>
                <c:pt idx="7028">
                  <c:v>1976</c:v>
                </c:pt>
                <c:pt idx="7029">
                  <c:v>4859</c:v>
                </c:pt>
                <c:pt idx="7030">
                  <c:v>2244</c:v>
                </c:pt>
                <c:pt idx="7031">
                  <c:v>1122</c:v>
                </c:pt>
                <c:pt idx="7032">
                  <c:v>1056</c:v>
                </c:pt>
                <c:pt idx="7033">
                  <c:v>1452</c:v>
                </c:pt>
                <c:pt idx="7034">
                  <c:v>2990</c:v>
                </c:pt>
                <c:pt idx="7035">
                  <c:v>4264</c:v>
                </c:pt>
                <c:pt idx="7036">
                  <c:v>2496</c:v>
                </c:pt>
                <c:pt idx="7037">
                  <c:v>2277</c:v>
                </c:pt>
                <c:pt idx="7038">
                  <c:v>2145</c:v>
                </c:pt>
                <c:pt idx="7039">
                  <c:v>3248</c:v>
                </c:pt>
                <c:pt idx="7040">
                  <c:v>4575</c:v>
                </c:pt>
                <c:pt idx="7041">
                  <c:v>8004</c:v>
                </c:pt>
                <c:pt idx="7042">
                  <c:v>4998</c:v>
                </c:pt>
                <c:pt idx="7043">
                  <c:v>3915</c:v>
                </c:pt>
                <c:pt idx="7044">
                  <c:v>3504</c:v>
                </c:pt>
                <c:pt idx="7045">
                  <c:v>4161</c:v>
                </c:pt>
                <c:pt idx="7046">
                  <c:v>5192</c:v>
                </c:pt>
                <c:pt idx="7047">
                  <c:v>4480</c:v>
                </c:pt>
                <c:pt idx="7048">
                  <c:v>2496</c:v>
                </c:pt>
                <c:pt idx="7049">
                  <c:v>2088</c:v>
                </c:pt>
                <c:pt idx="7050">
                  <c:v>1232</c:v>
                </c:pt>
                <c:pt idx="7051">
                  <c:v>2378</c:v>
                </c:pt>
                <c:pt idx="7052">
                  <c:v>2688</c:v>
                </c:pt>
                <c:pt idx="7053">
                  <c:v>5440</c:v>
                </c:pt>
                <c:pt idx="7054">
                  <c:v>1768</c:v>
                </c:pt>
                <c:pt idx="7055">
                  <c:v>1752</c:v>
                </c:pt>
                <c:pt idx="7056">
                  <c:v>1044</c:v>
                </c:pt>
                <c:pt idx="7057">
                  <c:v>2378</c:v>
                </c:pt>
                <c:pt idx="7058">
                  <c:v>1425</c:v>
                </c:pt>
                <c:pt idx="7059">
                  <c:v>3473</c:v>
                </c:pt>
                <c:pt idx="7060">
                  <c:v>1403</c:v>
                </c:pt>
                <c:pt idx="7061">
                  <c:v>1008</c:v>
                </c:pt>
                <c:pt idx="7062">
                  <c:v>589</c:v>
                </c:pt>
                <c:pt idx="7063">
                  <c:v>1408</c:v>
                </c:pt>
                <c:pt idx="7064">
                  <c:v>1776</c:v>
                </c:pt>
                <c:pt idx="7065">
                  <c:v>2875</c:v>
                </c:pt>
                <c:pt idx="7066">
                  <c:v>1242</c:v>
                </c:pt>
                <c:pt idx="7067">
                  <c:v>728</c:v>
                </c:pt>
                <c:pt idx="7068">
                  <c:v>684</c:v>
                </c:pt>
                <c:pt idx="7069">
                  <c:v>2745</c:v>
                </c:pt>
                <c:pt idx="7070">
                  <c:v>3384</c:v>
                </c:pt>
                <c:pt idx="7071">
                  <c:v>8856</c:v>
                </c:pt>
                <c:pt idx="7072">
                  <c:v>2701</c:v>
                </c:pt>
                <c:pt idx="7073">
                  <c:v>1904</c:v>
                </c:pt>
                <c:pt idx="7074">
                  <c:v>1666</c:v>
                </c:pt>
                <c:pt idx="7075">
                  <c:v>2552</c:v>
                </c:pt>
                <c:pt idx="7076">
                  <c:v>4823</c:v>
                </c:pt>
                <c:pt idx="7077">
                  <c:v>5580</c:v>
                </c:pt>
                <c:pt idx="7078">
                  <c:v>3008</c:v>
                </c:pt>
                <c:pt idx="7079">
                  <c:v>1350</c:v>
                </c:pt>
                <c:pt idx="7080">
                  <c:v>1334</c:v>
                </c:pt>
                <c:pt idx="7081">
                  <c:v>1908</c:v>
                </c:pt>
                <c:pt idx="7082">
                  <c:v>5096</c:v>
                </c:pt>
                <c:pt idx="7083">
                  <c:v>7599</c:v>
                </c:pt>
                <c:pt idx="7084">
                  <c:v>4116</c:v>
                </c:pt>
                <c:pt idx="7085">
                  <c:v>2856</c:v>
                </c:pt>
                <c:pt idx="7086">
                  <c:v>2058</c:v>
                </c:pt>
                <c:pt idx="7087">
                  <c:v>2550</c:v>
                </c:pt>
                <c:pt idx="7088">
                  <c:v>5454</c:v>
                </c:pt>
                <c:pt idx="7089">
                  <c:v>7144</c:v>
                </c:pt>
                <c:pt idx="7090">
                  <c:v>3567</c:v>
                </c:pt>
                <c:pt idx="7091">
                  <c:v>2072</c:v>
                </c:pt>
                <c:pt idx="7092">
                  <c:v>2280</c:v>
                </c:pt>
                <c:pt idx="7093">
                  <c:v>2491</c:v>
                </c:pt>
                <c:pt idx="7094">
                  <c:v>4914</c:v>
                </c:pt>
                <c:pt idx="7095">
                  <c:v>4389</c:v>
                </c:pt>
                <c:pt idx="7096">
                  <c:v>2146</c:v>
                </c:pt>
                <c:pt idx="7097">
                  <c:v>1127</c:v>
                </c:pt>
                <c:pt idx="7098">
                  <c:v>984</c:v>
                </c:pt>
                <c:pt idx="7099">
                  <c:v>1386</c:v>
                </c:pt>
                <c:pt idx="7100">
                  <c:v>2448</c:v>
                </c:pt>
                <c:pt idx="7101">
                  <c:v>4756</c:v>
                </c:pt>
                <c:pt idx="7102">
                  <c:v>2080</c:v>
                </c:pt>
                <c:pt idx="7103">
                  <c:v>1216</c:v>
                </c:pt>
                <c:pt idx="7104">
                  <c:v>1452</c:v>
                </c:pt>
                <c:pt idx="7105">
                  <c:v>1558</c:v>
                </c:pt>
                <c:pt idx="7106">
                  <c:v>3984</c:v>
                </c:pt>
                <c:pt idx="7107">
                  <c:v>5043</c:v>
                </c:pt>
                <c:pt idx="7108">
                  <c:v>3234</c:v>
                </c:pt>
                <c:pt idx="7109">
                  <c:v>2592</c:v>
                </c:pt>
                <c:pt idx="7110">
                  <c:v>2822</c:v>
                </c:pt>
                <c:pt idx="7111">
                  <c:v>4125</c:v>
                </c:pt>
                <c:pt idx="7112">
                  <c:v>5551</c:v>
                </c:pt>
                <c:pt idx="7113">
                  <c:v>8700</c:v>
                </c:pt>
                <c:pt idx="7114">
                  <c:v>5292</c:v>
                </c:pt>
                <c:pt idx="7115">
                  <c:v>5145</c:v>
                </c:pt>
                <c:pt idx="7116">
                  <c:v>3915</c:v>
                </c:pt>
                <c:pt idx="7117">
                  <c:v>4536</c:v>
                </c:pt>
                <c:pt idx="7118">
                  <c:v>7440</c:v>
                </c:pt>
                <c:pt idx="7119">
                  <c:v>4000</c:v>
                </c:pt>
                <c:pt idx="7120">
                  <c:v>2400</c:v>
                </c:pt>
                <c:pt idx="7121">
                  <c:v>2175</c:v>
                </c:pt>
                <c:pt idx="7122">
                  <c:v>1305</c:v>
                </c:pt>
                <c:pt idx="7123">
                  <c:v>2214</c:v>
                </c:pt>
                <c:pt idx="7124">
                  <c:v>2550</c:v>
                </c:pt>
                <c:pt idx="7125">
                  <c:v>4917</c:v>
                </c:pt>
                <c:pt idx="7126">
                  <c:v>1900</c:v>
                </c:pt>
                <c:pt idx="7127">
                  <c:v>2025</c:v>
                </c:pt>
                <c:pt idx="7128">
                  <c:v>1666</c:v>
                </c:pt>
                <c:pt idx="7129">
                  <c:v>3120</c:v>
                </c:pt>
                <c:pt idx="7130">
                  <c:v>2520</c:v>
                </c:pt>
                <c:pt idx="7131">
                  <c:v>4620</c:v>
                </c:pt>
                <c:pt idx="7132">
                  <c:v>1863</c:v>
                </c:pt>
                <c:pt idx="7133">
                  <c:v>1729</c:v>
                </c:pt>
                <c:pt idx="7134">
                  <c:v>1127</c:v>
                </c:pt>
                <c:pt idx="7135">
                  <c:v>2183</c:v>
                </c:pt>
                <c:pt idx="7136">
                  <c:v>2349</c:v>
                </c:pt>
                <c:pt idx="7137">
                  <c:v>3861</c:v>
                </c:pt>
                <c:pt idx="7138">
                  <c:v>2100</c:v>
                </c:pt>
                <c:pt idx="7139">
                  <c:v>1292</c:v>
                </c:pt>
                <c:pt idx="7140">
                  <c:v>1175</c:v>
                </c:pt>
                <c:pt idx="7141">
                  <c:v>3360</c:v>
                </c:pt>
                <c:pt idx="7142">
                  <c:v>4418</c:v>
                </c:pt>
                <c:pt idx="7143">
                  <c:v>10382</c:v>
                </c:pt>
                <c:pt idx="7144">
                  <c:v>3219</c:v>
                </c:pt>
                <c:pt idx="7145">
                  <c:v>2464</c:v>
                </c:pt>
                <c:pt idx="7146">
                  <c:v>1650</c:v>
                </c:pt>
                <c:pt idx="7147">
                  <c:v>2856</c:v>
                </c:pt>
                <c:pt idx="7148">
                  <c:v>4940</c:v>
                </c:pt>
                <c:pt idx="7149">
                  <c:v>6450</c:v>
                </c:pt>
                <c:pt idx="7150">
                  <c:v>4403</c:v>
                </c:pt>
                <c:pt idx="7151">
                  <c:v>2673</c:v>
                </c:pt>
                <c:pt idx="7152">
                  <c:v>2277</c:v>
                </c:pt>
                <c:pt idx="7153">
                  <c:v>3034</c:v>
                </c:pt>
                <c:pt idx="7154">
                  <c:v>6785</c:v>
                </c:pt>
                <c:pt idx="7155">
                  <c:v>10010</c:v>
                </c:pt>
                <c:pt idx="7156">
                  <c:v>5800</c:v>
                </c:pt>
                <c:pt idx="7157">
                  <c:v>4802</c:v>
                </c:pt>
                <c:pt idx="7158">
                  <c:v>3696</c:v>
                </c:pt>
                <c:pt idx="7159">
                  <c:v>4698</c:v>
                </c:pt>
                <c:pt idx="7160">
                  <c:v>8379</c:v>
                </c:pt>
                <c:pt idx="7161">
                  <c:v>6026</c:v>
                </c:pt>
                <c:pt idx="7162">
                  <c:v>3780</c:v>
                </c:pt>
                <c:pt idx="7163">
                  <c:v>3306</c:v>
                </c:pt>
                <c:pt idx="7164">
                  <c:v>2592</c:v>
                </c:pt>
                <c:pt idx="7165">
                  <c:v>3332</c:v>
                </c:pt>
                <c:pt idx="7166">
                  <c:v>6210</c:v>
                </c:pt>
                <c:pt idx="7167">
                  <c:v>5236</c:v>
                </c:pt>
                <c:pt idx="7168">
                  <c:v>2639</c:v>
                </c:pt>
                <c:pt idx="7169">
                  <c:v>1632</c:v>
                </c:pt>
                <c:pt idx="7170">
                  <c:v>1357</c:v>
                </c:pt>
                <c:pt idx="7171">
                  <c:v>1952</c:v>
                </c:pt>
                <c:pt idx="7172">
                  <c:v>2700</c:v>
                </c:pt>
                <c:pt idx="7173">
                  <c:v>4715</c:v>
                </c:pt>
                <c:pt idx="7174">
                  <c:v>2560</c:v>
                </c:pt>
                <c:pt idx="7175">
                  <c:v>1452</c:v>
                </c:pt>
                <c:pt idx="7176">
                  <c:v>1504</c:v>
                </c:pt>
                <c:pt idx="7177">
                  <c:v>2173</c:v>
                </c:pt>
                <c:pt idx="7178">
                  <c:v>3948</c:v>
                </c:pt>
                <c:pt idx="7179">
                  <c:v>5148</c:v>
                </c:pt>
                <c:pt idx="7180">
                  <c:v>3135</c:v>
                </c:pt>
                <c:pt idx="7181">
                  <c:v>2464</c:v>
                </c:pt>
                <c:pt idx="7182">
                  <c:v>3458</c:v>
                </c:pt>
                <c:pt idx="7183">
                  <c:v>4836</c:v>
                </c:pt>
                <c:pt idx="7184">
                  <c:v>6400</c:v>
                </c:pt>
                <c:pt idx="7185">
                  <c:v>10560</c:v>
                </c:pt>
                <c:pt idx="7186">
                  <c:v>7020</c:v>
                </c:pt>
                <c:pt idx="7187">
                  <c:v>5600</c:v>
                </c:pt>
                <c:pt idx="7188">
                  <c:v>5406</c:v>
                </c:pt>
                <c:pt idx="7189">
                  <c:v>5795</c:v>
                </c:pt>
                <c:pt idx="7190">
                  <c:v>8296</c:v>
                </c:pt>
                <c:pt idx="7191">
                  <c:v>3498</c:v>
                </c:pt>
                <c:pt idx="7192">
                  <c:v>2312</c:v>
                </c:pt>
                <c:pt idx="7193">
                  <c:v>1512</c:v>
                </c:pt>
                <c:pt idx="7194">
                  <c:v>560</c:v>
                </c:pt>
                <c:pt idx="7195">
                  <c:v>1386</c:v>
                </c:pt>
                <c:pt idx="7196">
                  <c:v>1947</c:v>
                </c:pt>
                <c:pt idx="7197">
                  <c:v>4416</c:v>
                </c:pt>
                <c:pt idx="7198">
                  <c:v>1292</c:v>
                </c:pt>
                <c:pt idx="7199">
                  <c:v>1104</c:v>
                </c:pt>
                <c:pt idx="7200">
                  <c:v>392</c:v>
                </c:pt>
                <c:pt idx="7201">
                  <c:v>1271</c:v>
                </c:pt>
                <c:pt idx="7202">
                  <c:v>2142</c:v>
                </c:pt>
                <c:pt idx="7203">
                  <c:v>4000</c:v>
                </c:pt>
                <c:pt idx="7204">
                  <c:v>1326</c:v>
                </c:pt>
                <c:pt idx="7205">
                  <c:v>1272</c:v>
                </c:pt>
                <c:pt idx="7206">
                  <c:v>203</c:v>
                </c:pt>
                <c:pt idx="7207">
                  <c:v>946</c:v>
                </c:pt>
                <c:pt idx="7208">
                  <c:v>1617</c:v>
                </c:pt>
                <c:pt idx="7209">
                  <c:v>4224</c:v>
                </c:pt>
                <c:pt idx="7210">
                  <c:v>992</c:v>
                </c:pt>
                <c:pt idx="7211">
                  <c:v>792</c:v>
                </c:pt>
                <c:pt idx="7212">
                  <c:v>351</c:v>
                </c:pt>
                <c:pt idx="7213">
                  <c:v>615</c:v>
                </c:pt>
                <c:pt idx="7214">
                  <c:v>1664</c:v>
                </c:pt>
                <c:pt idx="7215">
                  <c:v>5782</c:v>
                </c:pt>
                <c:pt idx="7216">
                  <c:v>1974</c:v>
                </c:pt>
                <c:pt idx="7217">
                  <c:v>1368</c:v>
                </c:pt>
                <c:pt idx="7218">
                  <c:v>1110</c:v>
                </c:pt>
                <c:pt idx="7219">
                  <c:v>1764</c:v>
                </c:pt>
                <c:pt idx="7220">
                  <c:v>3276</c:v>
                </c:pt>
                <c:pt idx="7221">
                  <c:v>5875</c:v>
                </c:pt>
                <c:pt idx="7222">
                  <c:v>3075</c:v>
                </c:pt>
                <c:pt idx="7223">
                  <c:v>1739</c:v>
                </c:pt>
                <c:pt idx="7224">
                  <c:v>1628</c:v>
                </c:pt>
                <c:pt idx="7225">
                  <c:v>2058</c:v>
                </c:pt>
                <c:pt idx="7226">
                  <c:v>4452</c:v>
                </c:pt>
                <c:pt idx="7227">
                  <c:v>6419</c:v>
                </c:pt>
                <c:pt idx="7228">
                  <c:v>3024</c:v>
                </c:pt>
                <c:pt idx="7229">
                  <c:v>2220</c:v>
                </c:pt>
                <c:pt idx="7230">
                  <c:v>1620</c:v>
                </c:pt>
                <c:pt idx="7231">
                  <c:v>2346</c:v>
                </c:pt>
                <c:pt idx="7232">
                  <c:v>5508</c:v>
                </c:pt>
                <c:pt idx="7233">
                  <c:v>6480</c:v>
                </c:pt>
                <c:pt idx="7234">
                  <c:v>3403</c:v>
                </c:pt>
                <c:pt idx="7235">
                  <c:v>2340</c:v>
                </c:pt>
                <c:pt idx="7236">
                  <c:v>1628</c:v>
                </c:pt>
                <c:pt idx="7237">
                  <c:v>1786</c:v>
                </c:pt>
                <c:pt idx="7238">
                  <c:v>4293</c:v>
                </c:pt>
                <c:pt idx="7239">
                  <c:v>6272</c:v>
                </c:pt>
                <c:pt idx="7240">
                  <c:v>2772</c:v>
                </c:pt>
                <c:pt idx="7241">
                  <c:v>1368</c:v>
                </c:pt>
                <c:pt idx="7242">
                  <c:v>900</c:v>
                </c:pt>
                <c:pt idx="7243">
                  <c:v>1440</c:v>
                </c:pt>
                <c:pt idx="7244">
                  <c:v>2700</c:v>
                </c:pt>
                <c:pt idx="7245">
                  <c:v>5876</c:v>
                </c:pt>
                <c:pt idx="7246">
                  <c:v>2784</c:v>
                </c:pt>
                <c:pt idx="7247">
                  <c:v>1225</c:v>
                </c:pt>
                <c:pt idx="7248">
                  <c:v>1029</c:v>
                </c:pt>
                <c:pt idx="7249">
                  <c:v>1120</c:v>
                </c:pt>
                <c:pt idx="7250">
                  <c:v>3120</c:v>
                </c:pt>
                <c:pt idx="7251">
                  <c:v>5104</c:v>
                </c:pt>
                <c:pt idx="7252">
                  <c:v>2295</c:v>
                </c:pt>
                <c:pt idx="7253">
                  <c:v>2352</c:v>
                </c:pt>
                <c:pt idx="7254">
                  <c:v>1968</c:v>
                </c:pt>
                <c:pt idx="7255">
                  <c:v>1736</c:v>
                </c:pt>
                <c:pt idx="7256">
                  <c:v>3906</c:v>
                </c:pt>
                <c:pt idx="7257">
                  <c:v>6954</c:v>
                </c:pt>
                <c:pt idx="7258">
                  <c:v>2990</c:v>
                </c:pt>
                <c:pt idx="7259">
                  <c:v>2925</c:v>
                </c:pt>
                <c:pt idx="7260">
                  <c:v>2156</c:v>
                </c:pt>
                <c:pt idx="7261">
                  <c:v>2754</c:v>
                </c:pt>
                <c:pt idx="7262">
                  <c:v>4392</c:v>
                </c:pt>
                <c:pt idx="7263">
                  <c:v>4932</c:v>
                </c:pt>
                <c:pt idx="7264">
                  <c:v>3078</c:v>
                </c:pt>
                <c:pt idx="7265">
                  <c:v>2639</c:v>
                </c:pt>
                <c:pt idx="7266">
                  <c:v>1504</c:v>
                </c:pt>
                <c:pt idx="7267">
                  <c:v>2891</c:v>
                </c:pt>
                <c:pt idx="7268">
                  <c:v>2916</c:v>
                </c:pt>
                <c:pt idx="7269">
                  <c:v>5616</c:v>
                </c:pt>
                <c:pt idx="7270">
                  <c:v>2257</c:v>
                </c:pt>
                <c:pt idx="7271">
                  <c:v>1863</c:v>
                </c:pt>
                <c:pt idx="7272">
                  <c:v>1485</c:v>
                </c:pt>
                <c:pt idx="7273">
                  <c:v>2925</c:v>
                </c:pt>
                <c:pt idx="7274">
                  <c:v>3822</c:v>
                </c:pt>
                <c:pt idx="7275">
                  <c:v>5688</c:v>
                </c:pt>
                <c:pt idx="7276">
                  <c:v>2652</c:v>
                </c:pt>
                <c:pt idx="7277">
                  <c:v>2001</c:v>
                </c:pt>
                <c:pt idx="7278">
                  <c:v>992</c:v>
                </c:pt>
                <c:pt idx="7279">
                  <c:v>2254</c:v>
                </c:pt>
                <c:pt idx="7280">
                  <c:v>2808</c:v>
                </c:pt>
                <c:pt idx="7281">
                  <c:v>4716</c:v>
                </c:pt>
                <c:pt idx="7282">
                  <c:v>2318</c:v>
                </c:pt>
                <c:pt idx="7283">
                  <c:v>1593</c:v>
                </c:pt>
                <c:pt idx="7284">
                  <c:v>1408</c:v>
                </c:pt>
                <c:pt idx="7285">
                  <c:v>2115</c:v>
                </c:pt>
                <c:pt idx="7286">
                  <c:v>2964</c:v>
                </c:pt>
                <c:pt idx="7287">
                  <c:v>8160</c:v>
                </c:pt>
                <c:pt idx="7288">
                  <c:v>3243</c:v>
                </c:pt>
                <c:pt idx="7289">
                  <c:v>3321</c:v>
                </c:pt>
                <c:pt idx="7290">
                  <c:v>2665</c:v>
                </c:pt>
                <c:pt idx="7291">
                  <c:v>3700</c:v>
                </c:pt>
                <c:pt idx="7292">
                  <c:v>5616</c:v>
                </c:pt>
                <c:pt idx="7293">
                  <c:v>9639</c:v>
                </c:pt>
                <c:pt idx="7294">
                  <c:v>5760</c:v>
                </c:pt>
                <c:pt idx="7295">
                  <c:v>3655</c:v>
                </c:pt>
                <c:pt idx="7296">
                  <c:v>3075</c:v>
                </c:pt>
                <c:pt idx="7297">
                  <c:v>3750</c:v>
                </c:pt>
                <c:pt idx="7298">
                  <c:v>7560</c:v>
                </c:pt>
                <c:pt idx="7299">
                  <c:v>9646</c:v>
                </c:pt>
                <c:pt idx="7300">
                  <c:v>5593</c:v>
                </c:pt>
                <c:pt idx="7301">
                  <c:v>4182</c:v>
                </c:pt>
                <c:pt idx="7302">
                  <c:v>3870</c:v>
                </c:pt>
                <c:pt idx="7303">
                  <c:v>4794</c:v>
                </c:pt>
                <c:pt idx="7304">
                  <c:v>7975</c:v>
                </c:pt>
                <c:pt idx="7305">
                  <c:v>8150</c:v>
                </c:pt>
                <c:pt idx="7306">
                  <c:v>6016</c:v>
                </c:pt>
                <c:pt idx="7307">
                  <c:v>4410</c:v>
                </c:pt>
                <c:pt idx="7308">
                  <c:v>2583</c:v>
                </c:pt>
                <c:pt idx="7309">
                  <c:v>3150</c:v>
                </c:pt>
                <c:pt idx="7310">
                  <c:v>7080</c:v>
                </c:pt>
                <c:pt idx="7311">
                  <c:v>7100</c:v>
                </c:pt>
                <c:pt idx="7312">
                  <c:v>3995</c:v>
                </c:pt>
                <c:pt idx="7313">
                  <c:v>2623</c:v>
                </c:pt>
                <c:pt idx="7314">
                  <c:v>2460</c:v>
                </c:pt>
                <c:pt idx="7315">
                  <c:v>3000</c:v>
                </c:pt>
                <c:pt idx="7316">
                  <c:v>4872</c:v>
                </c:pt>
                <c:pt idx="7317">
                  <c:v>7168</c:v>
                </c:pt>
                <c:pt idx="7318">
                  <c:v>4590</c:v>
                </c:pt>
                <c:pt idx="7319">
                  <c:v>2600</c:v>
                </c:pt>
                <c:pt idx="7320">
                  <c:v>2288</c:v>
                </c:pt>
                <c:pt idx="7321">
                  <c:v>3038</c:v>
                </c:pt>
                <c:pt idx="7322">
                  <c:v>4914</c:v>
                </c:pt>
                <c:pt idx="7323">
                  <c:v>8100</c:v>
                </c:pt>
                <c:pt idx="7324">
                  <c:v>4505</c:v>
                </c:pt>
                <c:pt idx="7325">
                  <c:v>4472</c:v>
                </c:pt>
                <c:pt idx="7326">
                  <c:v>4284</c:v>
                </c:pt>
                <c:pt idx="7327">
                  <c:v>4320</c:v>
                </c:pt>
                <c:pt idx="7328">
                  <c:v>6272</c:v>
                </c:pt>
                <c:pt idx="7329">
                  <c:v>10416</c:v>
                </c:pt>
                <c:pt idx="7330">
                  <c:v>5000</c:v>
                </c:pt>
                <c:pt idx="7331">
                  <c:v>5450</c:v>
                </c:pt>
                <c:pt idx="7332">
                  <c:v>5194</c:v>
                </c:pt>
                <c:pt idx="7333">
                  <c:v>5551</c:v>
                </c:pt>
                <c:pt idx="7334">
                  <c:v>7995</c:v>
                </c:pt>
                <c:pt idx="7335">
                  <c:v>4416</c:v>
                </c:pt>
                <c:pt idx="7336">
                  <c:v>2541</c:v>
                </c:pt>
                <c:pt idx="7337">
                  <c:v>1728</c:v>
                </c:pt>
                <c:pt idx="7338">
                  <c:v>1026</c:v>
                </c:pt>
                <c:pt idx="7339">
                  <c:v>1927</c:v>
                </c:pt>
                <c:pt idx="7340">
                  <c:v>2277</c:v>
                </c:pt>
                <c:pt idx="7341">
                  <c:v>4998</c:v>
                </c:pt>
                <c:pt idx="7342">
                  <c:v>1696</c:v>
                </c:pt>
                <c:pt idx="7343">
                  <c:v>1512</c:v>
                </c:pt>
                <c:pt idx="7344">
                  <c:v>870</c:v>
                </c:pt>
                <c:pt idx="7345">
                  <c:v>1927</c:v>
                </c:pt>
                <c:pt idx="7346">
                  <c:v>2368</c:v>
                </c:pt>
                <c:pt idx="7347">
                  <c:v>4608</c:v>
                </c:pt>
                <c:pt idx="7348">
                  <c:v>1856</c:v>
                </c:pt>
                <c:pt idx="7349">
                  <c:v>1416</c:v>
                </c:pt>
                <c:pt idx="7350">
                  <c:v>594</c:v>
                </c:pt>
                <c:pt idx="7351">
                  <c:v>1462</c:v>
                </c:pt>
                <c:pt idx="7352">
                  <c:v>1952</c:v>
                </c:pt>
                <c:pt idx="7353">
                  <c:v>4522</c:v>
                </c:pt>
                <c:pt idx="7354">
                  <c:v>1683</c:v>
                </c:pt>
                <c:pt idx="7355">
                  <c:v>1224</c:v>
                </c:pt>
                <c:pt idx="7356">
                  <c:v>729</c:v>
                </c:pt>
                <c:pt idx="7357">
                  <c:v>1188</c:v>
                </c:pt>
                <c:pt idx="7358">
                  <c:v>2244</c:v>
                </c:pt>
                <c:pt idx="7359">
                  <c:v>6240</c:v>
                </c:pt>
                <c:pt idx="7360">
                  <c:v>2788</c:v>
                </c:pt>
                <c:pt idx="7361">
                  <c:v>2850</c:v>
                </c:pt>
                <c:pt idx="7362">
                  <c:v>2128</c:v>
                </c:pt>
                <c:pt idx="7363">
                  <c:v>3196</c:v>
                </c:pt>
                <c:pt idx="7364">
                  <c:v>5202</c:v>
                </c:pt>
                <c:pt idx="7365">
                  <c:v>7020</c:v>
                </c:pt>
                <c:pt idx="7366">
                  <c:v>4620</c:v>
                </c:pt>
                <c:pt idx="7367">
                  <c:v>2622</c:v>
                </c:pt>
                <c:pt idx="7368">
                  <c:v>2535</c:v>
                </c:pt>
                <c:pt idx="7369">
                  <c:v>2990</c:v>
                </c:pt>
                <c:pt idx="7370">
                  <c:v>6000</c:v>
                </c:pt>
                <c:pt idx="7371">
                  <c:v>8836</c:v>
                </c:pt>
                <c:pt idx="7372">
                  <c:v>4116</c:v>
                </c:pt>
                <c:pt idx="7373">
                  <c:v>2997</c:v>
                </c:pt>
                <c:pt idx="7374">
                  <c:v>2268</c:v>
                </c:pt>
                <c:pt idx="7375">
                  <c:v>3552</c:v>
                </c:pt>
                <c:pt idx="7376">
                  <c:v>7074</c:v>
                </c:pt>
                <c:pt idx="7377">
                  <c:v>8460</c:v>
                </c:pt>
                <c:pt idx="7378">
                  <c:v>4242</c:v>
                </c:pt>
                <c:pt idx="7379">
                  <c:v>2775</c:v>
                </c:pt>
                <c:pt idx="7380">
                  <c:v>1872</c:v>
                </c:pt>
                <c:pt idx="7381">
                  <c:v>2116</c:v>
                </c:pt>
                <c:pt idx="7382">
                  <c:v>5460</c:v>
                </c:pt>
                <c:pt idx="7383">
                  <c:v>5704</c:v>
                </c:pt>
                <c:pt idx="7384">
                  <c:v>2952</c:v>
                </c:pt>
                <c:pt idx="7385">
                  <c:v>1989</c:v>
                </c:pt>
                <c:pt idx="7386">
                  <c:v>1406</c:v>
                </c:pt>
                <c:pt idx="7387">
                  <c:v>1927</c:v>
                </c:pt>
                <c:pt idx="7388">
                  <c:v>3650</c:v>
                </c:pt>
                <c:pt idx="7389">
                  <c:v>6307</c:v>
                </c:pt>
                <c:pt idx="7390">
                  <c:v>3024</c:v>
                </c:pt>
                <c:pt idx="7391">
                  <c:v>1932</c:v>
                </c:pt>
                <c:pt idx="7392">
                  <c:v>1488</c:v>
                </c:pt>
                <c:pt idx="7393">
                  <c:v>2204</c:v>
                </c:pt>
                <c:pt idx="7394">
                  <c:v>4216</c:v>
                </c:pt>
                <c:pt idx="7395">
                  <c:v>6372</c:v>
                </c:pt>
                <c:pt idx="7396">
                  <c:v>3680</c:v>
                </c:pt>
                <c:pt idx="7397">
                  <c:v>3264</c:v>
                </c:pt>
                <c:pt idx="7398">
                  <c:v>3185</c:v>
                </c:pt>
                <c:pt idx="7399">
                  <c:v>3245</c:v>
                </c:pt>
                <c:pt idx="7400">
                  <c:v>5369</c:v>
                </c:pt>
                <c:pt idx="7401">
                  <c:v>8195</c:v>
                </c:pt>
                <c:pt idx="7402">
                  <c:v>5145</c:v>
                </c:pt>
                <c:pt idx="7403">
                  <c:v>4459</c:v>
                </c:pt>
                <c:pt idx="7404">
                  <c:v>3901</c:v>
                </c:pt>
                <c:pt idx="7405">
                  <c:v>4565</c:v>
                </c:pt>
                <c:pt idx="7406">
                  <c:v>5959</c:v>
                </c:pt>
                <c:pt idx="7407">
                  <c:v>4750</c:v>
                </c:pt>
                <c:pt idx="7408">
                  <c:v>3219</c:v>
                </c:pt>
                <c:pt idx="7409">
                  <c:v>2520</c:v>
                </c:pt>
                <c:pt idx="7410">
                  <c:v>1386</c:v>
                </c:pt>
                <c:pt idx="7411">
                  <c:v>2940</c:v>
                </c:pt>
                <c:pt idx="7412">
                  <c:v>2997</c:v>
                </c:pt>
                <c:pt idx="7413">
                  <c:v>5811</c:v>
                </c:pt>
                <c:pt idx="7414">
                  <c:v>1998</c:v>
                </c:pt>
                <c:pt idx="7415">
                  <c:v>1885</c:v>
                </c:pt>
                <c:pt idx="7416">
                  <c:v>1088</c:v>
                </c:pt>
                <c:pt idx="7417">
                  <c:v>2940</c:v>
                </c:pt>
                <c:pt idx="7418">
                  <c:v>3276</c:v>
                </c:pt>
                <c:pt idx="7419">
                  <c:v>5070</c:v>
                </c:pt>
                <c:pt idx="7420">
                  <c:v>2128</c:v>
                </c:pt>
                <c:pt idx="7421">
                  <c:v>1972</c:v>
                </c:pt>
                <c:pt idx="7422">
                  <c:v>960</c:v>
                </c:pt>
                <c:pt idx="7423">
                  <c:v>1872</c:v>
                </c:pt>
                <c:pt idx="7424">
                  <c:v>2774</c:v>
                </c:pt>
                <c:pt idx="7425">
                  <c:v>5400</c:v>
                </c:pt>
                <c:pt idx="7426">
                  <c:v>2204</c:v>
                </c:pt>
                <c:pt idx="7427">
                  <c:v>1624</c:v>
                </c:pt>
                <c:pt idx="7428">
                  <c:v>1216</c:v>
                </c:pt>
                <c:pt idx="7429">
                  <c:v>1610</c:v>
                </c:pt>
                <c:pt idx="7430">
                  <c:v>2484</c:v>
                </c:pt>
                <c:pt idx="7431">
                  <c:v>7668</c:v>
                </c:pt>
                <c:pt idx="7432">
                  <c:v>3504</c:v>
                </c:pt>
                <c:pt idx="7433">
                  <c:v>3182</c:v>
                </c:pt>
                <c:pt idx="7434">
                  <c:v>2772</c:v>
                </c:pt>
                <c:pt idx="7435">
                  <c:v>3500</c:v>
                </c:pt>
                <c:pt idx="7436">
                  <c:v>6215</c:v>
                </c:pt>
                <c:pt idx="7437">
                  <c:v>8750</c:v>
                </c:pt>
                <c:pt idx="7438">
                  <c:v>4512</c:v>
                </c:pt>
                <c:pt idx="7439">
                  <c:v>3654</c:v>
                </c:pt>
                <c:pt idx="7440">
                  <c:v>3360</c:v>
                </c:pt>
                <c:pt idx="7441">
                  <c:v>3922</c:v>
                </c:pt>
                <c:pt idx="7442">
                  <c:v>6888</c:v>
                </c:pt>
                <c:pt idx="7443">
                  <c:v>10206</c:v>
                </c:pt>
                <c:pt idx="7444">
                  <c:v>5376</c:v>
                </c:pt>
                <c:pt idx="7445">
                  <c:v>3564</c:v>
                </c:pt>
                <c:pt idx="7446">
                  <c:v>3360</c:v>
                </c:pt>
                <c:pt idx="7447">
                  <c:v>4293</c:v>
                </c:pt>
                <c:pt idx="7448">
                  <c:v>8008</c:v>
                </c:pt>
                <c:pt idx="7449">
                  <c:v>8313</c:v>
                </c:pt>
                <c:pt idx="7450">
                  <c:v>5184</c:v>
                </c:pt>
                <c:pt idx="7451">
                  <c:v>3485</c:v>
                </c:pt>
                <c:pt idx="7452">
                  <c:v>2788</c:v>
                </c:pt>
                <c:pt idx="7453">
                  <c:v>2652</c:v>
                </c:pt>
                <c:pt idx="7454">
                  <c:v>5775</c:v>
                </c:pt>
                <c:pt idx="7455">
                  <c:v>6500</c:v>
                </c:pt>
                <c:pt idx="7456">
                  <c:v>3525</c:v>
                </c:pt>
                <c:pt idx="7457">
                  <c:v>2460</c:v>
                </c:pt>
                <c:pt idx="7458">
                  <c:v>1886</c:v>
                </c:pt>
                <c:pt idx="7459">
                  <c:v>2550</c:v>
                </c:pt>
                <c:pt idx="7460">
                  <c:v>4482</c:v>
                </c:pt>
                <c:pt idx="7461">
                  <c:v>6667</c:v>
                </c:pt>
                <c:pt idx="7462">
                  <c:v>3744</c:v>
                </c:pt>
                <c:pt idx="7463">
                  <c:v>2597</c:v>
                </c:pt>
                <c:pt idx="7464">
                  <c:v>1900</c:v>
                </c:pt>
                <c:pt idx="7465">
                  <c:v>2688</c:v>
                </c:pt>
                <c:pt idx="7466">
                  <c:v>4662</c:v>
                </c:pt>
                <c:pt idx="7467">
                  <c:v>6660</c:v>
                </c:pt>
                <c:pt idx="7468">
                  <c:v>4284</c:v>
                </c:pt>
                <c:pt idx="7469">
                  <c:v>4080</c:v>
                </c:pt>
                <c:pt idx="7470">
                  <c:v>4000</c:v>
                </c:pt>
                <c:pt idx="7471">
                  <c:v>4080</c:v>
                </c:pt>
                <c:pt idx="7472">
                  <c:v>6365</c:v>
                </c:pt>
                <c:pt idx="7473">
                  <c:v>8850</c:v>
                </c:pt>
                <c:pt idx="7474">
                  <c:v>5151</c:v>
                </c:pt>
                <c:pt idx="7475">
                  <c:v>4400</c:v>
                </c:pt>
                <c:pt idx="7476">
                  <c:v>4611</c:v>
                </c:pt>
                <c:pt idx="7477">
                  <c:v>4680</c:v>
                </c:pt>
                <c:pt idx="7478">
                  <c:v>7504</c:v>
                </c:pt>
                <c:pt idx="7479">
                  <c:v>3910</c:v>
                </c:pt>
                <c:pt idx="7480">
                  <c:v>2142</c:v>
                </c:pt>
                <c:pt idx="7481">
                  <c:v>1512</c:v>
                </c:pt>
                <c:pt idx="7482">
                  <c:v>580</c:v>
                </c:pt>
                <c:pt idx="7483">
                  <c:v>1452</c:v>
                </c:pt>
                <c:pt idx="7484">
                  <c:v>2079</c:v>
                </c:pt>
                <c:pt idx="7485">
                  <c:v>4046</c:v>
                </c:pt>
                <c:pt idx="7486">
                  <c:v>1224</c:v>
                </c:pt>
                <c:pt idx="7487">
                  <c:v>1176</c:v>
                </c:pt>
                <c:pt idx="7488">
                  <c:v>377</c:v>
                </c:pt>
                <c:pt idx="7489">
                  <c:v>1435</c:v>
                </c:pt>
                <c:pt idx="7490">
                  <c:v>2145</c:v>
                </c:pt>
                <c:pt idx="7491">
                  <c:v>3774</c:v>
                </c:pt>
                <c:pt idx="7492">
                  <c:v>1496</c:v>
                </c:pt>
                <c:pt idx="7493">
                  <c:v>1173</c:v>
                </c:pt>
                <c:pt idx="7494">
                  <c:v>232</c:v>
                </c:pt>
                <c:pt idx="7495">
                  <c:v>880</c:v>
                </c:pt>
                <c:pt idx="7496">
                  <c:v>1632</c:v>
                </c:pt>
                <c:pt idx="7497">
                  <c:v>3552</c:v>
                </c:pt>
                <c:pt idx="7498">
                  <c:v>1056</c:v>
                </c:pt>
                <c:pt idx="7499">
                  <c:v>864</c:v>
                </c:pt>
                <c:pt idx="7500">
                  <c:v>377</c:v>
                </c:pt>
                <c:pt idx="7501">
                  <c:v>660</c:v>
                </c:pt>
                <c:pt idx="7502">
                  <c:v>1650</c:v>
                </c:pt>
                <c:pt idx="7503">
                  <c:v>5978</c:v>
                </c:pt>
                <c:pt idx="7504">
                  <c:v>2107</c:v>
                </c:pt>
                <c:pt idx="7505">
                  <c:v>2340</c:v>
                </c:pt>
                <c:pt idx="7506">
                  <c:v>1716</c:v>
                </c:pt>
                <c:pt idx="7507">
                  <c:v>2254</c:v>
                </c:pt>
                <c:pt idx="7508">
                  <c:v>4212</c:v>
                </c:pt>
                <c:pt idx="7509">
                  <c:v>6486</c:v>
                </c:pt>
                <c:pt idx="7510">
                  <c:v>3690</c:v>
                </c:pt>
                <c:pt idx="7511">
                  <c:v>2535</c:v>
                </c:pt>
                <c:pt idx="7512">
                  <c:v>2340</c:v>
                </c:pt>
                <c:pt idx="7513">
                  <c:v>2784</c:v>
                </c:pt>
                <c:pt idx="7514">
                  <c:v>4488</c:v>
                </c:pt>
                <c:pt idx="7515">
                  <c:v>7682</c:v>
                </c:pt>
                <c:pt idx="7516">
                  <c:v>3321</c:v>
                </c:pt>
                <c:pt idx="7517">
                  <c:v>2405</c:v>
                </c:pt>
                <c:pt idx="7518">
                  <c:v>2146</c:v>
                </c:pt>
                <c:pt idx="7519">
                  <c:v>2961</c:v>
                </c:pt>
                <c:pt idx="7520">
                  <c:v>5800</c:v>
                </c:pt>
                <c:pt idx="7521">
                  <c:v>6578</c:v>
                </c:pt>
                <c:pt idx="7522">
                  <c:v>3822</c:v>
                </c:pt>
                <c:pt idx="7523">
                  <c:v>2850</c:v>
                </c:pt>
                <c:pt idx="7524">
                  <c:v>1443</c:v>
                </c:pt>
                <c:pt idx="7525">
                  <c:v>1395</c:v>
                </c:pt>
                <c:pt idx="7526">
                  <c:v>4524</c:v>
                </c:pt>
                <c:pt idx="7527">
                  <c:v>4995</c:v>
                </c:pt>
                <c:pt idx="7528">
                  <c:v>2408</c:v>
                </c:pt>
                <c:pt idx="7529">
                  <c:v>1368</c:v>
                </c:pt>
                <c:pt idx="7530">
                  <c:v>1053</c:v>
                </c:pt>
                <c:pt idx="7531">
                  <c:v>1269</c:v>
                </c:pt>
                <c:pt idx="7532">
                  <c:v>3016</c:v>
                </c:pt>
                <c:pt idx="7533">
                  <c:v>4982</c:v>
                </c:pt>
                <c:pt idx="7534">
                  <c:v>2576</c:v>
                </c:pt>
                <c:pt idx="7535">
                  <c:v>1305</c:v>
                </c:pt>
                <c:pt idx="7536">
                  <c:v>1081</c:v>
                </c:pt>
                <c:pt idx="7537">
                  <c:v>1045</c:v>
                </c:pt>
                <c:pt idx="7538">
                  <c:v>3712</c:v>
                </c:pt>
                <c:pt idx="7539">
                  <c:v>5225</c:v>
                </c:pt>
                <c:pt idx="7540">
                  <c:v>2898</c:v>
                </c:pt>
                <c:pt idx="7541">
                  <c:v>3072</c:v>
                </c:pt>
                <c:pt idx="7542">
                  <c:v>2784</c:v>
                </c:pt>
                <c:pt idx="7543">
                  <c:v>2552</c:v>
                </c:pt>
                <c:pt idx="7544">
                  <c:v>4620</c:v>
                </c:pt>
                <c:pt idx="7545">
                  <c:v>7290</c:v>
                </c:pt>
                <c:pt idx="7546">
                  <c:v>3510</c:v>
                </c:pt>
                <c:pt idx="7547">
                  <c:v>3478</c:v>
                </c:pt>
                <c:pt idx="7548">
                  <c:v>3120</c:v>
                </c:pt>
                <c:pt idx="7549">
                  <c:v>3808</c:v>
                </c:pt>
                <c:pt idx="7550">
                  <c:v>5100</c:v>
                </c:pt>
                <c:pt idx="7551">
                  <c:v>4788</c:v>
                </c:pt>
                <c:pt idx="7552">
                  <c:v>2584</c:v>
                </c:pt>
                <c:pt idx="7553">
                  <c:v>1971</c:v>
                </c:pt>
                <c:pt idx="7554">
                  <c:v>884</c:v>
                </c:pt>
                <c:pt idx="7555">
                  <c:v>1968</c:v>
                </c:pt>
                <c:pt idx="7556">
                  <c:v>2660</c:v>
                </c:pt>
                <c:pt idx="7557">
                  <c:v>5040</c:v>
                </c:pt>
                <c:pt idx="7558">
                  <c:v>1558</c:v>
                </c:pt>
                <c:pt idx="7559">
                  <c:v>1740</c:v>
                </c:pt>
                <c:pt idx="7560">
                  <c:v>2176</c:v>
                </c:pt>
                <c:pt idx="7561">
                  <c:v>1968</c:v>
                </c:pt>
                <c:pt idx="7562">
                  <c:v>2850</c:v>
                </c:pt>
                <c:pt idx="7563">
                  <c:v>4826</c:v>
                </c:pt>
                <c:pt idx="7564">
                  <c:v>1786</c:v>
                </c:pt>
                <c:pt idx="7565">
                  <c:v>1400</c:v>
                </c:pt>
                <c:pt idx="7566">
                  <c:v>2958</c:v>
                </c:pt>
                <c:pt idx="7567">
                  <c:v>1334</c:v>
                </c:pt>
                <c:pt idx="7568">
                  <c:v>2106</c:v>
                </c:pt>
                <c:pt idx="7569">
                  <c:v>4446</c:v>
                </c:pt>
                <c:pt idx="7570">
                  <c:v>1665</c:v>
                </c:pt>
                <c:pt idx="7571">
                  <c:v>1189</c:v>
                </c:pt>
                <c:pt idx="7572">
                  <c:v>1120</c:v>
                </c:pt>
                <c:pt idx="7573">
                  <c:v>1617</c:v>
                </c:pt>
                <c:pt idx="7574">
                  <c:v>3237</c:v>
                </c:pt>
                <c:pt idx="7575">
                  <c:v>6837</c:v>
                </c:pt>
                <c:pt idx="7576">
                  <c:v>2538</c:v>
                </c:pt>
                <c:pt idx="7577">
                  <c:v>2296</c:v>
                </c:pt>
                <c:pt idx="7578">
                  <c:v>2068</c:v>
                </c:pt>
                <c:pt idx="7579">
                  <c:v>2700</c:v>
                </c:pt>
                <c:pt idx="7580">
                  <c:v>4840</c:v>
                </c:pt>
                <c:pt idx="7581">
                  <c:v>7905</c:v>
                </c:pt>
                <c:pt idx="7582">
                  <c:v>4418</c:v>
                </c:pt>
                <c:pt idx="7583">
                  <c:v>2856</c:v>
                </c:pt>
                <c:pt idx="7584">
                  <c:v>2665</c:v>
                </c:pt>
                <c:pt idx="7585">
                  <c:v>3009</c:v>
                </c:pt>
                <c:pt idx="7586">
                  <c:v>5454</c:v>
                </c:pt>
                <c:pt idx="7587">
                  <c:v>7800</c:v>
                </c:pt>
                <c:pt idx="7588">
                  <c:v>5145</c:v>
                </c:pt>
                <c:pt idx="7589">
                  <c:v>3157</c:v>
                </c:pt>
                <c:pt idx="7590">
                  <c:v>2464</c:v>
                </c:pt>
                <c:pt idx="7591">
                  <c:v>3604</c:v>
                </c:pt>
                <c:pt idx="7592">
                  <c:v>7040</c:v>
                </c:pt>
                <c:pt idx="7593">
                  <c:v>8050</c:v>
                </c:pt>
                <c:pt idx="7594">
                  <c:v>4136</c:v>
                </c:pt>
                <c:pt idx="7595">
                  <c:v>2898</c:v>
                </c:pt>
                <c:pt idx="7596">
                  <c:v>2142</c:v>
                </c:pt>
                <c:pt idx="7597">
                  <c:v>2200</c:v>
                </c:pt>
                <c:pt idx="7598">
                  <c:v>5278</c:v>
                </c:pt>
                <c:pt idx="7599">
                  <c:v>7155</c:v>
                </c:pt>
                <c:pt idx="7600">
                  <c:v>3087</c:v>
                </c:pt>
                <c:pt idx="7601">
                  <c:v>1599</c:v>
                </c:pt>
                <c:pt idx="7602">
                  <c:v>1512</c:v>
                </c:pt>
                <c:pt idx="7603">
                  <c:v>1768</c:v>
                </c:pt>
                <c:pt idx="7604">
                  <c:v>3591</c:v>
                </c:pt>
                <c:pt idx="7605">
                  <c:v>6840</c:v>
                </c:pt>
                <c:pt idx="7606">
                  <c:v>2968</c:v>
                </c:pt>
                <c:pt idx="7607">
                  <c:v>1802</c:v>
                </c:pt>
                <c:pt idx="7608">
                  <c:v>1458</c:v>
                </c:pt>
                <c:pt idx="7609">
                  <c:v>1674</c:v>
                </c:pt>
                <c:pt idx="7610">
                  <c:v>4290</c:v>
                </c:pt>
                <c:pt idx="7611">
                  <c:v>7006</c:v>
                </c:pt>
                <c:pt idx="7612">
                  <c:v>4680</c:v>
                </c:pt>
                <c:pt idx="7613">
                  <c:v>4150</c:v>
                </c:pt>
                <c:pt idx="7614">
                  <c:v>4080</c:v>
                </c:pt>
                <c:pt idx="7615">
                  <c:v>4410</c:v>
                </c:pt>
                <c:pt idx="7616">
                  <c:v>6272</c:v>
                </c:pt>
                <c:pt idx="7617">
                  <c:v>9600</c:v>
                </c:pt>
                <c:pt idx="7618">
                  <c:v>5565</c:v>
                </c:pt>
                <c:pt idx="7619">
                  <c:v>4998</c:v>
                </c:pt>
                <c:pt idx="7620">
                  <c:v>3900</c:v>
                </c:pt>
                <c:pt idx="7621">
                  <c:v>5208</c:v>
                </c:pt>
                <c:pt idx="7622">
                  <c:v>7280</c:v>
                </c:pt>
                <c:pt idx="7623">
                  <c:v>6688</c:v>
                </c:pt>
                <c:pt idx="7624">
                  <c:v>3948</c:v>
                </c:pt>
                <c:pt idx="7625">
                  <c:v>2912</c:v>
                </c:pt>
                <c:pt idx="7626">
                  <c:v>1716</c:v>
                </c:pt>
                <c:pt idx="7627">
                  <c:v>3536</c:v>
                </c:pt>
                <c:pt idx="7628">
                  <c:v>4312</c:v>
                </c:pt>
                <c:pt idx="7629">
                  <c:v>6847</c:v>
                </c:pt>
                <c:pt idx="7630">
                  <c:v>2684</c:v>
                </c:pt>
                <c:pt idx="7631">
                  <c:v>2442</c:v>
                </c:pt>
                <c:pt idx="7632">
                  <c:v>1620</c:v>
                </c:pt>
                <c:pt idx="7633">
                  <c:v>3402</c:v>
                </c:pt>
                <c:pt idx="7634">
                  <c:v>3655</c:v>
                </c:pt>
                <c:pt idx="7635">
                  <c:v>6248</c:v>
                </c:pt>
                <c:pt idx="7636">
                  <c:v>2940</c:v>
                </c:pt>
                <c:pt idx="7637">
                  <c:v>2618</c:v>
                </c:pt>
                <c:pt idx="7638">
                  <c:v>1368</c:v>
                </c:pt>
                <c:pt idx="7639">
                  <c:v>2397</c:v>
                </c:pt>
                <c:pt idx="7640">
                  <c:v>3280</c:v>
                </c:pt>
                <c:pt idx="7641">
                  <c:v>5617</c:v>
                </c:pt>
                <c:pt idx="7642">
                  <c:v>2408</c:v>
                </c:pt>
                <c:pt idx="7643">
                  <c:v>2080</c:v>
                </c:pt>
                <c:pt idx="7644">
                  <c:v>1584</c:v>
                </c:pt>
                <c:pt idx="7645">
                  <c:v>1938</c:v>
                </c:pt>
                <c:pt idx="7646">
                  <c:v>3960</c:v>
                </c:pt>
                <c:pt idx="7647">
                  <c:v>8470</c:v>
                </c:pt>
                <c:pt idx="7648">
                  <c:v>4320</c:v>
                </c:pt>
                <c:pt idx="7649">
                  <c:v>3675</c:v>
                </c:pt>
                <c:pt idx="7650">
                  <c:v>2990</c:v>
                </c:pt>
                <c:pt idx="7651">
                  <c:v>3960</c:v>
                </c:pt>
                <c:pt idx="7652">
                  <c:v>7200</c:v>
                </c:pt>
                <c:pt idx="7653">
                  <c:v>9454</c:v>
                </c:pt>
                <c:pt idx="7654">
                  <c:v>6148</c:v>
                </c:pt>
                <c:pt idx="7655">
                  <c:v>3645</c:v>
                </c:pt>
                <c:pt idx="7656">
                  <c:v>4230</c:v>
                </c:pt>
                <c:pt idx="7657">
                  <c:v>4698</c:v>
                </c:pt>
                <c:pt idx="7658">
                  <c:v>7254</c:v>
                </c:pt>
                <c:pt idx="7659">
                  <c:v>9828</c:v>
                </c:pt>
                <c:pt idx="7660">
                  <c:v>5865</c:v>
                </c:pt>
                <c:pt idx="7661">
                  <c:v>4508</c:v>
                </c:pt>
                <c:pt idx="7662">
                  <c:v>4140</c:v>
                </c:pt>
                <c:pt idx="7663">
                  <c:v>5076</c:v>
                </c:pt>
                <c:pt idx="7664">
                  <c:v>7625</c:v>
                </c:pt>
                <c:pt idx="7665">
                  <c:v>10208</c:v>
                </c:pt>
                <c:pt idx="7666">
                  <c:v>5618</c:v>
                </c:pt>
                <c:pt idx="7667">
                  <c:v>5040</c:v>
                </c:pt>
                <c:pt idx="7668">
                  <c:v>3332</c:v>
                </c:pt>
                <c:pt idx="7669">
                  <c:v>3705</c:v>
                </c:pt>
                <c:pt idx="7670">
                  <c:v>6344</c:v>
                </c:pt>
                <c:pt idx="7671">
                  <c:v>7672</c:v>
                </c:pt>
                <c:pt idx="7672">
                  <c:v>4250</c:v>
                </c:pt>
                <c:pt idx="7673">
                  <c:v>2576</c:v>
                </c:pt>
                <c:pt idx="7674">
                  <c:v>2340</c:v>
                </c:pt>
                <c:pt idx="7675">
                  <c:v>2900</c:v>
                </c:pt>
                <c:pt idx="7676">
                  <c:v>4602</c:v>
                </c:pt>
                <c:pt idx="7677">
                  <c:v>8246</c:v>
                </c:pt>
                <c:pt idx="7678">
                  <c:v>4050</c:v>
                </c:pt>
                <c:pt idx="7679">
                  <c:v>3186</c:v>
                </c:pt>
                <c:pt idx="7680">
                  <c:v>2530</c:v>
                </c:pt>
                <c:pt idx="7681">
                  <c:v>3366</c:v>
                </c:pt>
                <c:pt idx="7682">
                  <c:v>5751</c:v>
                </c:pt>
                <c:pt idx="7683">
                  <c:v>8064</c:v>
                </c:pt>
                <c:pt idx="7684">
                  <c:v>4455</c:v>
                </c:pt>
                <c:pt idx="7685">
                  <c:v>5472</c:v>
                </c:pt>
                <c:pt idx="7686">
                  <c:v>4125</c:v>
                </c:pt>
                <c:pt idx="7687">
                  <c:v>5360</c:v>
                </c:pt>
                <c:pt idx="7688">
                  <c:v>6580</c:v>
                </c:pt>
                <c:pt idx="7689">
                  <c:v>10752</c:v>
                </c:pt>
                <c:pt idx="7690">
                  <c:v>5500</c:v>
                </c:pt>
                <c:pt idx="7691">
                  <c:v>6215</c:v>
                </c:pt>
                <c:pt idx="7692">
                  <c:v>4536</c:v>
                </c:pt>
                <c:pt idx="7693">
                  <c:v>5427</c:v>
                </c:pt>
                <c:pt idx="7694">
                  <c:v>7208</c:v>
                </c:pt>
                <c:pt idx="7695">
                  <c:v>6419</c:v>
                </c:pt>
                <c:pt idx="7696">
                  <c:v>4095</c:v>
                </c:pt>
                <c:pt idx="7697">
                  <c:v>3078</c:v>
                </c:pt>
                <c:pt idx="7698">
                  <c:v>1978</c:v>
                </c:pt>
                <c:pt idx="7699">
                  <c:v>3304</c:v>
                </c:pt>
                <c:pt idx="7700">
                  <c:v>4312</c:v>
                </c:pt>
                <c:pt idx="7701">
                  <c:v>8820</c:v>
                </c:pt>
                <c:pt idx="7702">
                  <c:v>3375</c:v>
                </c:pt>
                <c:pt idx="7703">
                  <c:v>3510</c:v>
                </c:pt>
                <c:pt idx="7704">
                  <c:v>2436</c:v>
                </c:pt>
                <c:pt idx="7705">
                  <c:v>4648</c:v>
                </c:pt>
                <c:pt idx="7706">
                  <c:v>4508</c:v>
                </c:pt>
                <c:pt idx="7707">
                  <c:v>8085</c:v>
                </c:pt>
                <c:pt idx="7708">
                  <c:v>3381</c:v>
                </c:pt>
                <c:pt idx="7709">
                  <c:v>2850</c:v>
                </c:pt>
                <c:pt idx="7710">
                  <c:v>1672</c:v>
                </c:pt>
                <c:pt idx="7711">
                  <c:v>3480</c:v>
                </c:pt>
                <c:pt idx="7712">
                  <c:v>3375</c:v>
                </c:pt>
                <c:pt idx="7713">
                  <c:v>7392</c:v>
                </c:pt>
                <c:pt idx="7714">
                  <c:v>3332</c:v>
                </c:pt>
                <c:pt idx="7715">
                  <c:v>2774</c:v>
                </c:pt>
                <c:pt idx="7716">
                  <c:v>2156</c:v>
                </c:pt>
                <c:pt idx="7717">
                  <c:v>3021</c:v>
                </c:pt>
                <c:pt idx="7718">
                  <c:v>4508</c:v>
                </c:pt>
                <c:pt idx="7719">
                  <c:v>11072</c:v>
                </c:pt>
                <c:pt idx="7720">
                  <c:v>4698</c:v>
                </c:pt>
                <c:pt idx="7721">
                  <c:v>4998</c:v>
                </c:pt>
                <c:pt idx="7722">
                  <c:v>4160</c:v>
                </c:pt>
                <c:pt idx="7723">
                  <c:v>4914</c:v>
                </c:pt>
                <c:pt idx="7724">
                  <c:v>7475</c:v>
                </c:pt>
                <c:pt idx="7725">
                  <c:v>9971</c:v>
                </c:pt>
                <c:pt idx="7726">
                  <c:v>6888</c:v>
                </c:pt>
                <c:pt idx="7727">
                  <c:v>4664</c:v>
                </c:pt>
                <c:pt idx="7728">
                  <c:v>4732</c:v>
                </c:pt>
                <c:pt idx="7729">
                  <c:v>5640</c:v>
                </c:pt>
                <c:pt idx="7730">
                  <c:v>9108</c:v>
                </c:pt>
                <c:pt idx="7731">
                  <c:v>12544</c:v>
                </c:pt>
                <c:pt idx="7732">
                  <c:v>7205</c:v>
                </c:pt>
                <c:pt idx="7733">
                  <c:v>5886</c:v>
                </c:pt>
                <c:pt idx="7734">
                  <c:v>4505</c:v>
                </c:pt>
                <c:pt idx="7735">
                  <c:v>6120</c:v>
                </c:pt>
                <c:pt idx="7736">
                  <c:v>8768</c:v>
                </c:pt>
                <c:pt idx="7737">
                  <c:v>11760</c:v>
                </c:pt>
                <c:pt idx="7738">
                  <c:v>7830</c:v>
                </c:pt>
                <c:pt idx="7739">
                  <c:v>5460</c:v>
                </c:pt>
                <c:pt idx="7740">
                  <c:v>3672</c:v>
                </c:pt>
                <c:pt idx="7741">
                  <c:v>4307</c:v>
                </c:pt>
                <c:pt idx="7742">
                  <c:v>6784</c:v>
                </c:pt>
                <c:pt idx="7743">
                  <c:v>9086</c:v>
                </c:pt>
                <c:pt idx="7744">
                  <c:v>5130</c:v>
                </c:pt>
                <c:pt idx="7745">
                  <c:v>3900</c:v>
                </c:pt>
                <c:pt idx="7746">
                  <c:v>2968</c:v>
                </c:pt>
                <c:pt idx="7747">
                  <c:v>4032</c:v>
                </c:pt>
                <c:pt idx="7748">
                  <c:v>6664</c:v>
                </c:pt>
                <c:pt idx="7749">
                  <c:v>7616</c:v>
                </c:pt>
                <c:pt idx="7750">
                  <c:v>5208</c:v>
                </c:pt>
                <c:pt idx="7751">
                  <c:v>3186</c:v>
                </c:pt>
                <c:pt idx="7752">
                  <c:v>2914</c:v>
                </c:pt>
                <c:pt idx="7753">
                  <c:v>3266</c:v>
                </c:pt>
                <c:pt idx="7754">
                  <c:v>5832</c:v>
                </c:pt>
                <c:pt idx="7755">
                  <c:v>7956</c:v>
                </c:pt>
                <c:pt idx="7756">
                  <c:v>6076</c:v>
                </c:pt>
                <c:pt idx="7757">
                  <c:v>6552</c:v>
                </c:pt>
                <c:pt idx="7758">
                  <c:v>5440</c:v>
                </c:pt>
                <c:pt idx="7759">
                  <c:v>5751</c:v>
                </c:pt>
                <c:pt idx="7760">
                  <c:v>9048</c:v>
                </c:pt>
                <c:pt idx="7761">
                  <c:v>11999</c:v>
                </c:pt>
                <c:pt idx="7762">
                  <c:v>6785</c:v>
                </c:pt>
                <c:pt idx="7763">
                  <c:v>6696</c:v>
                </c:pt>
                <c:pt idx="7764">
                  <c:v>5456</c:v>
                </c:pt>
                <c:pt idx="7765">
                  <c:v>7770</c:v>
                </c:pt>
                <c:pt idx="7766">
                  <c:v>8658</c:v>
                </c:pt>
                <c:pt idx="7767">
                  <c:v>7540</c:v>
                </c:pt>
                <c:pt idx="7768">
                  <c:v>4200</c:v>
                </c:pt>
                <c:pt idx="7769">
                  <c:v>3960</c:v>
                </c:pt>
                <c:pt idx="7770">
                  <c:v>1911</c:v>
                </c:pt>
                <c:pt idx="7771">
                  <c:v>3240</c:v>
                </c:pt>
                <c:pt idx="7772">
                  <c:v>4212</c:v>
                </c:pt>
                <c:pt idx="7773">
                  <c:v>8996</c:v>
                </c:pt>
                <c:pt idx="7774">
                  <c:v>3127</c:v>
                </c:pt>
                <c:pt idx="7775">
                  <c:v>3569</c:v>
                </c:pt>
                <c:pt idx="7776">
                  <c:v>13056</c:v>
                </c:pt>
                <c:pt idx="7777">
                  <c:v>11520</c:v>
                </c:pt>
                <c:pt idx="7778">
                  <c:v>11200</c:v>
                </c:pt>
                <c:pt idx="7779">
                  <c:v>10116</c:v>
                </c:pt>
                <c:pt idx="7780">
                  <c:v>13158</c:v>
                </c:pt>
                <c:pt idx="7781">
                  <c:v>12540</c:v>
                </c:pt>
                <c:pt idx="7782">
                  <c:v>12804</c:v>
                </c:pt>
                <c:pt idx="7783">
                  <c:v>12285</c:v>
                </c:pt>
                <c:pt idx="7784">
                  <c:v>10336</c:v>
                </c:pt>
                <c:pt idx="7785">
                  <c:v>7936</c:v>
                </c:pt>
                <c:pt idx="7786">
                  <c:v>13158</c:v>
                </c:pt>
                <c:pt idx="7787">
                  <c:v>12600</c:v>
                </c:pt>
                <c:pt idx="7788">
                  <c:v>15600</c:v>
                </c:pt>
                <c:pt idx="7789">
                  <c:v>11025</c:v>
                </c:pt>
                <c:pt idx="7790">
                  <c:v>8478</c:v>
                </c:pt>
                <c:pt idx="7791">
                  <c:v>7440</c:v>
                </c:pt>
                <c:pt idx="7792">
                  <c:v>12427</c:v>
                </c:pt>
                <c:pt idx="7793">
                  <c:v>11628</c:v>
                </c:pt>
                <c:pt idx="7794">
                  <c:v>12276</c:v>
                </c:pt>
                <c:pt idx="7795">
                  <c:v>11025</c:v>
                </c:pt>
                <c:pt idx="7796">
                  <c:v>8820</c:v>
                </c:pt>
                <c:pt idx="7797">
                  <c:v>8959</c:v>
                </c:pt>
                <c:pt idx="7798">
                  <c:v>12364</c:v>
                </c:pt>
                <c:pt idx="7799">
                  <c:v>12987</c:v>
                </c:pt>
                <c:pt idx="7800">
                  <c:v>16104</c:v>
                </c:pt>
                <c:pt idx="7801">
                  <c:v>10952</c:v>
                </c:pt>
                <c:pt idx="7802">
                  <c:v>10368</c:v>
                </c:pt>
                <c:pt idx="7803">
                  <c:v>9537</c:v>
                </c:pt>
                <c:pt idx="7804">
                  <c:v>13160</c:v>
                </c:pt>
                <c:pt idx="7805">
                  <c:v>14080</c:v>
                </c:pt>
                <c:pt idx="7806">
                  <c:v>18800</c:v>
                </c:pt>
                <c:pt idx="7807">
                  <c:v>13940</c:v>
                </c:pt>
                <c:pt idx="7808">
                  <c:v>10952</c:v>
                </c:pt>
                <c:pt idx="7809">
                  <c:v>11286</c:v>
                </c:pt>
                <c:pt idx="7810">
                  <c:v>12960</c:v>
                </c:pt>
                <c:pt idx="7811">
                  <c:v>15962</c:v>
                </c:pt>
                <c:pt idx="7812">
                  <c:v>19096</c:v>
                </c:pt>
                <c:pt idx="7813">
                  <c:v>13038</c:v>
                </c:pt>
                <c:pt idx="7814">
                  <c:v>10325</c:v>
                </c:pt>
                <c:pt idx="7815">
                  <c:v>9450</c:v>
                </c:pt>
                <c:pt idx="7816">
                  <c:v>12788</c:v>
                </c:pt>
                <c:pt idx="7817">
                  <c:v>16544</c:v>
                </c:pt>
                <c:pt idx="7818">
                  <c:v>15375</c:v>
                </c:pt>
                <c:pt idx="7819">
                  <c:v>13283</c:v>
                </c:pt>
                <c:pt idx="7820">
                  <c:v>11618</c:v>
                </c:pt>
                <c:pt idx="7821">
                  <c:v>12960</c:v>
                </c:pt>
                <c:pt idx="7822">
                  <c:v>11997</c:v>
                </c:pt>
                <c:pt idx="7823">
                  <c:v>17040</c:v>
                </c:pt>
                <c:pt idx="7824">
                  <c:v>15912</c:v>
                </c:pt>
                <c:pt idx="7825">
                  <c:v>15050</c:v>
                </c:pt>
                <c:pt idx="7826">
                  <c:v>11340</c:v>
                </c:pt>
                <c:pt idx="7827">
                  <c:v>10404</c:v>
                </c:pt>
                <c:pt idx="7828">
                  <c:v>13860</c:v>
                </c:pt>
                <c:pt idx="7829">
                  <c:v>15750</c:v>
                </c:pt>
                <c:pt idx="7830">
                  <c:v>14739</c:v>
                </c:pt>
                <c:pt idx="7831">
                  <c:v>16500</c:v>
                </c:pt>
                <c:pt idx="7832">
                  <c:v>18538</c:v>
                </c:pt>
                <c:pt idx="7833">
                  <c:v>12480</c:v>
                </c:pt>
                <c:pt idx="7834">
                  <c:v>12642</c:v>
                </c:pt>
                <c:pt idx="7835">
                  <c:v>11070</c:v>
                </c:pt>
                <c:pt idx="7836">
                  <c:v>13160</c:v>
                </c:pt>
                <c:pt idx="7837">
                  <c:v>17066</c:v>
                </c:pt>
                <c:pt idx="7838">
                  <c:v>20160</c:v>
                </c:pt>
                <c:pt idx="7839">
                  <c:v>13330</c:v>
                </c:pt>
                <c:pt idx="7840">
                  <c:v>13986</c:v>
                </c:pt>
                <c:pt idx="7841">
                  <c:v>12546</c:v>
                </c:pt>
                <c:pt idx="7842">
                  <c:v>13392</c:v>
                </c:pt>
                <c:pt idx="7843">
                  <c:v>16320</c:v>
                </c:pt>
                <c:pt idx="7844">
                  <c:v>5400</c:v>
                </c:pt>
                <c:pt idx="7845">
                  <c:v>7020</c:v>
                </c:pt>
                <c:pt idx="7846">
                  <c:v>6426</c:v>
                </c:pt>
                <c:pt idx="7847">
                  <c:v>5670</c:v>
                </c:pt>
                <c:pt idx="7848">
                  <c:v>4576</c:v>
                </c:pt>
                <c:pt idx="7849">
                  <c:v>5600</c:v>
                </c:pt>
                <c:pt idx="7850">
                  <c:v>5100</c:v>
                </c:pt>
                <c:pt idx="7851">
                  <c:v>6647</c:v>
                </c:pt>
                <c:pt idx="7852">
                  <c:v>6372</c:v>
                </c:pt>
                <c:pt idx="7853">
                  <c:v>5538</c:v>
                </c:pt>
                <c:pt idx="7854">
                  <c:v>4480</c:v>
                </c:pt>
                <c:pt idx="7855">
                  <c:v>6006</c:v>
                </c:pt>
                <c:pt idx="7856">
                  <c:v>6120</c:v>
                </c:pt>
                <c:pt idx="7857">
                  <c:v>7890</c:v>
                </c:pt>
                <c:pt idx="7858">
                  <c:v>5152</c:v>
                </c:pt>
                <c:pt idx="7859">
                  <c:v>6120</c:v>
                </c:pt>
                <c:pt idx="7860">
                  <c:v>5425</c:v>
                </c:pt>
                <c:pt idx="7861">
                  <c:v>6612</c:v>
                </c:pt>
                <c:pt idx="7862">
                  <c:v>7038</c:v>
                </c:pt>
                <c:pt idx="7863">
                  <c:v>8874</c:v>
                </c:pt>
                <c:pt idx="7864">
                  <c:v>5568</c:v>
                </c:pt>
                <c:pt idx="7865">
                  <c:v>5964</c:v>
                </c:pt>
                <c:pt idx="7866">
                  <c:v>6086</c:v>
                </c:pt>
                <c:pt idx="7867">
                  <c:v>7344</c:v>
                </c:pt>
                <c:pt idx="7868">
                  <c:v>7560</c:v>
                </c:pt>
                <c:pt idx="7869">
                  <c:v>8610</c:v>
                </c:pt>
                <c:pt idx="7870">
                  <c:v>5520</c:v>
                </c:pt>
                <c:pt idx="7871">
                  <c:v>7595</c:v>
                </c:pt>
                <c:pt idx="7872">
                  <c:v>6300</c:v>
                </c:pt>
                <c:pt idx="7873">
                  <c:v>9440</c:v>
                </c:pt>
                <c:pt idx="7874">
                  <c:v>8260</c:v>
                </c:pt>
                <c:pt idx="7875">
                  <c:v>10659</c:v>
                </c:pt>
                <c:pt idx="7876">
                  <c:v>7128</c:v>
                </c:pt>
                <c:pt idx="7877">
                  <c:v>6838</c:v>
                </c:pt>
                <c:pt idx="7878">
                  <c:v>6409</c:v>
                </c:pt>
                <c:pt idx="7879">
                  <c:v>13300</c:v>
                </c:pt>
                <c:pt idx="7880">
                  <c:v>8555</c:v>
                </c:pt>
                <c:pt idx="7881">
                  <c:v>9120</c:v>
                </c:pt>
                <c:pt idx="7882">
                  <c:v>10846</c:v>
                </c:pt>
                <c:pt idx="7883">
                  <c:v>6272</c:v>
                </c:pt>
                <c:pt idx="7884">
                  <c:v>7161</c:v>
                </c:pt>
                <c:pt idx="7885">
                  <c:v>10872</c:v>
                </c:pt>
                <c:pt idx="7886">
                  <c:v>8235</c:v>
                </c:pt>
                <c:pt idx="7887">
                  <c:v>10065</c:v>
                </c:pt>
                <c:pt idx="7888">
                  <c:v>10846</c:v>
                </c:pt>
                <c:pt idx="7889">
                  <c:v>6450</c:v>
                </c:pt>
                <c:pt idx="7890">
                  <c:v>7980</c:v>
                </c:pt>
                <c:pt idx="7891">
                  <c:v>10530</c:v>
                </c:pt>
                <c:pt idx="7892">
                  <c:v>8712</c:v>
                </c:pt>
                <c:pt idx="7893">
                  <c:v>8160</c:v>
                </c:pt>
                <c:pt idx="7894">
                  <c:v>11340</c:v>
                </c:pt>
                <c:pt idx="7895">
                  <c:v>7400</c:v>
                </c:pt>
                <c:pt idx="7896">
                  <c:v>7416</c:v>
                </c:pt>
                <c:pt idx="7897">
                  <c:v>12516</c:v>
                </c:pt>
                <c:pt idx="7898">
                  <c:v>8432</c:v>
                </c:pt>
                <c:pt idx="7899">
                  <c:v>7192</c:v>
                </c:pt>
                <c:pt idx="7900">
                  <c:v>9945</c:v>
                </c:pt>
                <c:pt idx="7901">
                  <c:v>7344</c:v>
                </c:pt>
                <c:pt idx="7902">
                  <c:v>6440</c:v>
                </c:pt>
                <c:pt idx="7903">
                  <c:v>10019</c:v>
                </c:pt>
                <c:pt idx="7904">
                  <c:v>9180</c:v>
                </c:pt>
                <c:pt idx="7905">
                  <c:v>9486</c:v>
                </c:pt>
                <c:pt idx="7906">
                  <c:v>9554</c:v>
                </c:pt>
                <c:pt idx="7907">
                  <c:v>8280</c:v>
                </c:pt>
                <c:pt idx="7908">
                  <c:v>5850</c:v>
                </c:pt>
                <c:pt idx="7909">
                  <c:v>12716</c:v>
                </c:pt>
                <c:pt idx="7910">
                  <c:v>10656</c:v>
                </c:pt>
                <c:pt idx="7911">
                  <c:v>11322</c:v>
                </c:pt>
                <c:pt idx="7912">
                  <c:v>11324</c:v>
                </c:pt>
                <c:pt idx="7913">
                  <c:v>7560</c:v>
                </c:pt>
                <c:pt idx="7914">
                  <c:v>6240</c:v>
                </c:pt>
                <c:pt idx="7915">
                  <c:v>12546</c:v>
                </c:pt>
                <c:pt idx="7916">
                  <c:v>7920</c:v>
                </c:pt>
                <c:pt idx="7917">
                  <c:v>8184</c:v>
                </c:pt>
                <c:pt idx="7918">
                  <c:v>8943</c:v>
                </c:pt>
                <c:pt idx="7919">
                  <c:v>7665</c:v>
                </c:pt>
                <c:pt idx="7920">
                  <c:v>6574</c:v>
                </c:pt>
                <c:pt idx="7921">
                  <c:v>8388</c:v>
                </c:pt>
                <c:pt idx="7922">
                  <c:v>8092</c:v>
                </c:pt>
                <c:pt idx="7923">
                  <c:v>8604</c:v>
                </c:pt>
                <c:pt idx="7924">
                  <c:v>9880</c:v>
                </c:pt>
                <c:pt idx="7925">
                  <c:v>7410</c:v>
                </c:pt>
                <c:pt idx="7926">
                  <c:v>6930</c:v>
                </c:pt>
                <c:pt idx="7927">
                  <c:v>6930</c:v>
                </c:pt>
                <c:pt idx="7928">
                  <c:v>9792</c:v>
                </c:pt>
                <c:pt idx="7929">
                  <c:v>9009</c:v>
                </c:pt>
                <c:pt idx="7930">
                  <c:v>9870</c:v>
                </c:pt>
                <c:pt idx="7931">
                  <c:v>9792</c:v>
                </c:pt>
                <c:pt idx="7932">
                  <c:v>8670</c:v>
                </c:pt>
                <c:pt idx="7933">
                  <c:v>10045</c:v>
                </c:pt>
                <c:pt idx="7934">
                  <c:v>10840</c:v>
                </c:pt>
                <c:pt idx="7935">
                  <c:v>11016</c:v>
                </c:pt>
                <c:pt idx="7936">
                  <c:v>11684</c:v>
                </c:pt>
                <c:pt idx="7937">
                  <c:v>9024</c:v>
                </c:pt>
                <c:pt idx="7938">
                  <c:v>7426</c:v>
                </c:pt>
                <c:pt idx="7939">
                  <c:v>15190</c:v>
                </c:pt>
                <c:pt idx="7940">
                  <c:v>11880</c:v>
                </c:pt>
                <c:pt idx="7941">
                  <c:v>11883</c:v>
                </c:pt>
                <c:pt idx="7942">
                  <c:v>10350</c:v>
                </c:pt>
                <c:pt idx="7943">
                  <c:v>9576</c:v>
                </c:pt>
                <c:pt idx="7944">
                  <c:v>8918</c:v>
                </c:pt>
                <c:pt idx="7945">
                  <c:v>13050</c:v>
                </c:pt>
                <c:pt idx="7946">
                  <c:v>13981</c:v>
                </c:pt>
                <c:pt idx="7947">
                  <c:v>12800</c:v>
                </c:pt>
                <c:pt idx="7948">
                  <c:v>11802</c:v>
                </c:pt>
                <c:pt idx="7949">
                  <c:v>9184</c:v>
                </c:pt>
                <c:pt idx="7950">
                  <c:v>8624</c:v>
                </c:pt>
                <c:pt idx="7951">
                  <c:v>18360</c:v>
                </c:pt>
                <c:pt idx="7952">
                  <c:v>13858</c:v>
                </c:pt>
                <c:pt idx="7953">
                  <c:v>12887</c:v>
                </c:pt>
                <c:pt idx="7954">
                  <c:v>12144</c:v>
                </c:pt>
                <c:pt idx="7955">
                  <c:v>11362</c:v>
                </c:pt>
                <c:pt idx="7956">
                  <c:v>10560</c:v>
                </c:pt>
                <c:pt idx="7957">
                  <c:v>14784</c:v>
                </c:pt>
                <c:pt idx="7958">
                  <c:v>13590</c:v>
                </c:pt>
                <c:pt idx="7959">
                  <c:v>13066</c:v>
                </c:pt>
                <c:pt idx="7960">
                  <c:v>12648</c:v>
                </c:pt>
                <c:pt idx="7961">
                  <c:v>13260</c:v>
                </c:pt>
                <c:pt idx="7962">
                  <c:v>15517</c:v>
                </c:pt>
                <c:pt idx="7963">
                  <c:v>15240</c:v>
                </c:pt>
                <c:pt idx="7964">
                  <c:v>11480</c:v>
                </c:pt>
                <c:pt idx="7965">
                  <c:v>12054</c:v>
                </c:pt>
                <c:pt idx="7966">
                  <c:v>9672</c:v>
                </c:pt>
                <c:pt idx="7967">
                  <c:v>9633</c:v>
                </c:pt>
                <c:pt idx="7968">
                  <c:v>9675</c:v>
                </c:pt>
                <c:pt idx="7969">
                  <c:v>13464</c:v>
                </c:pt>
                <c:pt idx="7970">
                  <c:v>10404</c:v>
                </c:pt>
                <c:pt idx="7971">
                  <c:v>10920</c:v>
                </c:pt>
                <c:pt idx="7972">
                  <c:v>8820</c:v>
                </c:pt>
                <c:pt idx="7973">
                  <c:v>9366</c:v>
                </c:pt>
                <c:pt idx="7974">
                  <c:v>11050</c:v>
                </c:pt>
                <c:pt idx="7975">
                  <c:v>10304</c:v>
                </c:pt>
                <c:pt idx="7976">
                  <c:v>10257</c:v>
                </c:pt>
                <c:pt idx="7977">
                  <c:v>14076</c:v>
                </c:pt>
                <c:pt idx="7978">
                  <c:v>9880</c:v>
                </c:pt>
                <c:pt idx="7979">
                  <c:v>7770</c:v>
                </c:pt>
                <c:pt idx="7980">
                  <c:v>11628</c:v>
                </c:pt>
                <c:pt idx="7981">
                  <c:v>14336</c:v>
                </c:pt>
                <c:pt idx="7982">
                  <c:v>12880</c:v>
                </c:pt>
                <c:pt idx="7983">
                  <c:v>15272</c:v>
                </c:pt>
                <c:pt idx="7984">
                  <c:v>11264</c:v>
                </c:pt>
                <c:pt idx="7985">
                  <c:v>10840</c:v>
                </c:pt>
                <c:pt idx="7986">
                  <c:v>10535</c:v>
                </c:pt>
                <c:pt idx="7987">
                  <c:v>12800</c:v>
                </c:pt>
                <c:pt idx="7988">
                  <c:v>5824</c:v>
                </c:pt>
                <c:pt idx="7989">
                  <c:v>7840</c:v>
                </c:pt>
                <c:pt idx="7990">
                  <c:v>7812</c:v>
                </c:pt>
                <c:pt idx="7991">
                  <c:v>6006</c:v>
                </c:pt>
                <c:pt idx="7992">
                  <c:v>5580</c:v>
                </c:pt>
                <c:pt idx="7993">
                  <c:v>6090</c:v>
                </c:pt>
                <c:pt idx="7994">
                  <c:v>6720</c:v>
                </c:pt>
                <c:pt idx="7995">
                  <c:v>6450</c:v>
                </c:pt>
                <c:pt idx="7996">
                  <c:v>7359</c:v>
                </c:pt>
                <c:pt idx="7997">
                  <c:v>6086</c:v>
                </c:pt>
                <c:pt idx="7998">
                  <c:v>5600</c:v>
                </c:pt>
                <c:pt idx="7999">
                  <c:v>6656</c:v>
                </c:pt>
                <c:pt idx="8000">
                  <c:v>6336</c:v>
                </c:pt>
                <c:pt idx="8001">
                  <c:v>8208</c:v>
                </c:pt>
                <c:pt idx="8002">
                  <c:v>7293</c:v>
                </c:pt>
                <c:pt idx="8003">
                  <c:v>6336</c:v>
                </c:pt>
                <c:pt idx="8004">
                  <c:v>4608</c:v>
                </c:pt>
                <c:pt idx="8005">
                  <c:v>6402</c:v>
                </c:pt>
                <c:pt idx="8006">
                  <c:v>7688</c:v>
                </c:pt>
                <c:pt idx="8007">
                  <c:v>7140</c:v>
                </c:pt>
                <c:pt idx="8008">
                  <c:v>7828</c:v>
                </c:pt>
                <c:pt idx="8009">
                  <c:v>5363</c:v>
                </c:pt>
                <c:pt idx="8010">
                  <c:v>5662</c:v>
                </c:pt>
                <c:pt idx="8011">
                  <c:v>9702</c:v>
                </c:pt>
                <c:pt idx="8012">
                  <c:v>7680</c:v>
                </c:pt>
                <c:pt idx="8013">
                  <c:v>7514</c:v>
                </c:pt>
                <c:pt idx="8014">
                  <c:v>7740</c:v>
                </c:pt>
                <c:pt idx="8015">
                  <c:v>6369</c:v>
                </c:pt>
                <c:pt idx="8016">
                  <c:v>5320</c:v>
                </c:pt>
                <c:pt idx="8017">
                  <c:v>8858</c:v>
                </c:pt>
                <c:pt idx="8018">
                  <c:v>10692</c:v>
                </c:pt>
                <c:pt idx="8019">
                  <c:v>7875</c:v>
                </c:pt>
                <c:pt idx="8020">
                  <c:v>8155</c:v>
                </c:pt>
                <c:pt idx="8021">
                  <c:v>6208</c:v>
                </c:pt>
                <c:pt idx="8022">
                  <c:v>6435</c:v>
                </c:pt>
                <c:pt idx="8023">
                  <c:v>12672</c:v>
                </c:pt>
                <c:pt idx="8024">
                  <c:v>8550</c:v>
                </c:pt>
                <c:pt idx="8025">
                  <c:v>10064</c:v>
                </c:pt>
                <c:pt idx="8026">
                  <c:v>7920</c:v>
                </c:pt>
                <c:pt idx="8027">
                  <c:v>6612</c:v>
                </c:pt>
                <c:pt idx="8028">
                  <c:v>8512</c:v>
                </c:pt>
                <c:pt idx="8029">
                  <c:v>11424</c:v>
                </c:pt>
                <c:pt idx="8030">
                  <c:v>11016</c:v>
                </c:pt>
                <c:pt idx="8031">
                  <c:v>10824</c:v>
                </c:pt>
                <c:pt idx="8032">
                  <c:v>7888</c:v>
                </c:pt>
                <c:pt idx="8033">
                  <c:v>8028</c:v>
                </c:pt>
                <c:pt idx="8034">
                  <c:v>9890</c:v>
                </c:pt>
                <c:pt idx="8035">
                  <c:v>9568</c:v>
                </c:pt>
                <c:pt idx="8036">
                  <c:v>10982</c:v>
                </c:pt>
                <c:pt idx="8037">
                  <c:v>10296</c:v>
                </c:pt>
                <c:pt idx="8038">
                  <c:v>7980</c:v>
                </c:pt>
                <c:pt idx="8039">
                  <c:v>7605</c:v>
                </c:pt>
                <c:pt idx="8040">
                  <c:v>8580</c:v>
                </c:pt>
                <c:pt idx="8041">
                  <c:v>10290</c:v>
                </c:pt>
                <c:pt idx="8042">
                  <c:v>9216</c:v>
                </c:pt>
                <c:pt idx="8043">
                  <c:v>11352</c:v>
                </c:pt>
                <c:pt idx="8044">
                  <c:v>6864</c:v>
                </c:pt>
                <c:pt idx="8045">
                  <c:v>7029</c:v>
                </c:pt>
                <c:pt idx="8046">
                  <c:v>9660</c:v>
                </c:pt>
                <c:pt idx="8047">
                  <c:v>9568</c:v>
                </c:pt>
                <c:pt idx="8048">
                  <c:v>10880</c:v>
                </c:pt>
                <c:pt idx="8049">
                  <c:v>11088</c:v>
                </c:pt>
                <c:pt idx="8050">
                  <c:v>7805</c:v>
                </c:pt>
                <c:pt idx="8051">
                  <c:v>7293</c:v>
                </c:pt>
                <c:pt idx="8052">
                  <c:v>9384</c:v>
                </c:pt>
                <c:pt idx="8053">
                  <c:v>11662</c:v>
                </c:pt>
                <c:pt idx="8054">
                  <c:v>12285</c:v>
                </c:pt>
                <c:pt idx="8055">
                  <c:v>12096</c:v>
                </c:pt>
                <c:pt idx="8056">
                  <c:v>9009</c:v>
                </c:pt>
                <c:pt idx="8057">
                  <c:v>7840</c:v>
                </c:pt>
                <c:pt idx="8058">
                  <c:v>9417</c:v>
                </c:pt>
                <c:pt idx="8059">
                  <c:v>10208</c:v>
                </c:pt>
                <c:pt idx="8060">
                  <c:v>5292</c:v>
                </c:pt>
                <c:pt idx="8061">
                  <c:v>2821</c:v>
                </c:pt>
                <c:pt idx="8062">
                  <c:v>2256</c:v>
                </c:pt>
                <c:pt idx="8063">
                  <c:v>1107</c:v>
                </c:pt>
                <c:pt idx="8064">
                  <c:v>2938</c:v>
                </c:pt>
                <c:pt idx="8065">
                  <c:v>3912</c:v>
                </c:pt>
                <c:pt idx="8066">
                  <c:v>4370</c:v>
                </c:pt>
                <c:pt idx="8067">
                  <c:v>4945</c:v>
                </c:pt>
                <c:pt idx="8068">
                  <c:v>3861</c:v>
                </c:pt>
                <c:pt idx="8069">
                  <c:v>3808</c:v>
                </c:pt>
                <c:pt idx="8070">
                  <c:v>2418</c:v>
                </c:pt>
                <c:pt idx="8071">
                  <c:v>4030</c:v>
                </c:pt>
                <c:pt idx="8072">
                  <c:v>4263</c:v>
                </c:pt>
                <c:pt idx="8073">
                  <c:v>7316</c:v>
                </c:pt>
                <c:pt idx="8074">
                  <c:v>3100</c:v>
                </c:pt>
                <c:pt idx="8075">
                  <c:v>3640</c:v>
                </c:pt>
                <c:pt idx="8076">
                  <c:v>2784</c:v>
                </c:pt>
                <c:pt idx="8077">
                  <c:v>4131</c:v>
                </c:pt>
                <c:pt idx="8078">
                  <c:v>3003</c:v>
                </c:pt>
                <c:pt idx="8079">
                  <c:v>4410</c:v>
                </c:pt>
                <c:pt idx="8080">
                  <c:v>3580</c:v>
                </c:pt>
                <c:pt idx="8081">
                  <c:v>2980</c:v>
                </c:pt>
                <c:pt idx="8082">
                  <c:v>2782</c:v>
                </c:pt>
                <c:pt idx="8083">
                  <c:v>4620</c:v>
                </c:pt>
                <c:pt idx="8084">
                  <c:v>3029</c:v>
                </c:pt>
                <c:pt idx="8085">
                  <c:v>5456</c:v>
                </c:pt>
                <c:pt idx="8086">
                  <c:v>3800</c:v>
                </c:pt>
                <c:pt idx="8087">
                  <c:v>4914</c:v>
                </c:pt>
                <c:pt idx="8088">
                  <c:v>5814</c:v>
                </c:pt>
                <c:pt idx="8089">
                  <c:v>8976</c:v>
                </c:pt>
                <c:pt idx="8090">
                  <c:v>7680</c:v>
                </c:pt>
                <c:pt idx="8091">
                  <c:v>11200</c:v>
                </c:pt>
                <c:pt idx="8092">
                  <c:v>6450</c:v>
                </c:pt>
                <c:pt idx="8093">
                  <c:v>5568</c:v>
                </c:pt>
                <c:pt idx="8094">
                  <c:v>6000</c:v>
                </c:pt>
                <c:pt idx="8095">
                  <c:v>11760</c:v>
                </c:pt>
                <c:pt idx="8096">
                  <c:v>8704</c:v>
                </c:pt>
                <c:pt idx="8097">
                  <c:v>8976</c:v>
                </c:pt>
                <c:pt idx="8098">
                  <c:v>10626</c:v>
                </c:pt>
                <c:pt idx="8099">
                  <c:v>6432</c:v>
                </c:pt>
                <c:pt idx="8100">
                  <c:v>7176</c:v>
                </c:pt>
                <c:pt idx="8101">
                  <c:v>12784</c:v>
                </c:pt>
                <c:pt idx="8102">
                  <c:v>8432</c:v>
                </c:pt>
                <c:pt idx="8103">
                  <c:v>11008</c:v>
                </c:pt>
                <c:pt idx="8104">
                  <c:v>11620</c:v>
                </c:pt>
                <c:pt idx="8105">
                  <c:v>6004</c:v>
                </c:pt>
                <c:pt idx="8106">
                  <c:v>6794</c:v>
                </c:pt>
                <c:pt idx="8107">
                  <c:v>10320</c:v>
                </c:pt>
                <c:pt idx="8108">
                  <c:v>8816</c:v>
                </c:pt>
                <c:pt idx="8109">
                  <c:v>7714</c:v>
                </c:pt>
                <c:pt idx="8110">
                  <c:v>11938</c:v>
                </c:pt>
                <c:pt idx="8111">
                  <c:v>5535</c:v>
                </c:pt>
                <c:pt idx="8112">
                  <c:v>5513</c:v>
                </c:pt>
                <c:pt idx="8113">
                  <c:v>7788</c:v>
                </c:pt>
                <c:pt idx="8114">
                  <c:v>6390</c:v>
                </c:pt>
                <c:pt idx="8115">
                  <c:v>6351</c:v>
                </c:pt>
                <c:pt idx="8116">
                  <c:v>6080</c:v>
                </c:pt>
                <c:pt idx="8117">
                  <c:v>4350</c:v>
                </c:pt>
                <c:pt idx="8118">
                  <c:v>3840</c:v>
                </c:pt>
                <c:pt idx="8119">
                  <c:v>7410</c:v>
                </c:pt>
                <c:pt idx="8120">
                  <c:v>6975</c:v>
                </c:pt>
                <c:pt idx="8121">
                  <c:v>5886</c:v>
                </c:pt>
                <c:pt idx="8122">
                  <c:v>11628</c:v>
                </c:pt>
                <c:pt idx="8123">
                  <c:v>8000</c:v>
                </c:pt>
                <c:pt idx="8124">
                  <c:v>7452</c:v>
                </c:pt>
                <c:pt idx="8125">
                  <c:v>12036</c:v>
                </c:pt>
                <c:pt idx="8126">
                  <c:v>12926</c:v>
                </c:pt>
                <c:pt idx="8127">
                  <c:v>9672</c:v>
                </c:pt>
                <c:pt idx="8128">
                  <c:v>10994</c:v>
                </c:pt>
                <c:pt idx="8129">
                  <c:v>8360</c:v>
                </c:pt>
                <c:pt idx="8130">
                  <c:v>7896</c:v>
                </c:pt>
                <c:pt idx="8131">
                  <c:v>13824</c:v>
                </c:pt>
                <c:pt idx="8132">
                  <c:v>4352</c:v>
                </c:pt>
                <c:pt idx="8133">
                  <c:v>2312</c:v>
                </c:pt>
                <c:pt idx="8134">
                  <c:v>2016</c:v>
                </c:pt>
                <c:pt idx="8135">
                  <c:v>644</c:v>
                </c:pt>
                <c:pt idx="8136">
                  <c:v>1722</c:v>
                </c:pt>
                <c:pt idx="8137">
                  <c:v>2240</c:v>
                </c:pt>
                <c:pt idx="8138">
                  <c:v>5312</c:v>
                </c:pt>
                <c:pt idx="8139">
                  <c:v>1408</c:v>
                </c:pt>
                <c:pt idx="8140">
                  <c:v>1350</c:v>
                </c:pt>
                <c:pt idx="8141">
                  <c:v>476</c:v>
                </c:pt>
                <c:pt idx="8142">
                  <c:v>1560</c:v>
                </c:pt>
                <c:pt idx="8143">
                  <c:v>2220</c:v>
                </c:pt>
                <c:pt idx="8144">
                  <c:v>6084</c:v>
                </c:pt>
                <c:pt idx="8145">
                  <c:v>1749</c:v>
                </c:pt>
                <c:pt idx="8146">
                  <c:v>1682</c:v>
                </c:pt>
                <c:pt idx="8147">
                  <c:v>256</c:v>
                </c:pt>
                <c:pt idx="8148">
                  <c:v>984</c:v>
                </c:pt>
                <c:pt idx="8149">
                  <c:v>2318</c:v>
                </c:pt>
                <c:pt idx="8150">
                  <c:v>4900</c:v>
                </c:pt>
                <c:pt idx="8151">
                  <c:v>1887</c:v>
                </c:pt>
                <c:pt idx="8152">
                  <c:v>1377</c:v>
                </c:pt>
                <c:pt idx="8153">
                  <c:v>864</c:v>
                </c:pt>
                <c:pt idx="8154">
                  <c:v>1170</c:v>
                </c:pt>
                <c:pt idx="8155">
                  <c:v>2496</c:v>
                </c:pt>
                <c:pt idx="8156">
                  <c:v>6600</c:v>
                </c:pt>
                <c:pt idx="8157">
                  <c:v>2160</c:v>
                </c:pt>
                <c:pt idx="8158">
                  <c:v>2014</c:v>
                </c:pt>
                <c:pt idx="8159">
                  <c:v>1428</c:v>
                </c:pt>
                <c:pt idx="8160">
                  <c:v>1989</c:v>
                </c:pt>
                <c:pt idx="8161">
                  <c:v>3978</c:v>
                </c:pt>
                <c:pt idx="8162">
                  <c:v>8330</c:v>
                </c:pt>
                <c:pt idx="8163">
                  <c:v>3485</c:v>
                </c:pt>
                <c:pt idx="8164">
                  <c:v>2268</c:v>
                </c:pt>
                <c:pt idx="8165">
                  <c:v>2279</c:v>
                </c:pt>
                <c:pt idx="8166">
                  <c:v>2064</c:v>
                </c:pt>
                <c:pt idx="8167">
                  <c:v>5460</c:v>
                </c:pt>
                <c:pt idx="8168">
                  <c:v>8575</c:v>
                </c:pt>
                <c:pt idx="8169">
                  <c:v>4455</c:v>
                </c:pt>
                <c:pt idx="8170">
                  <c:v>3096</c:v>
                </c:pt>
                <c:pt idx="8171">
                  <c:v>2184</c:v>
                </c:pt>
                <c:pt idx="8172">
                  <c:v>3200</c:v>
                </c:pt>
                <c:pt idx="8173">
                  <c:v>5800</c:v>
                </c:pt>
                <c:pt idx="8174">
                  <c:v>9129</c:v>
                </c:pt>
                <c:pt idx="8175">
                  <c:v>4488</c:v>
                </c:pt>
                <c:pt idx="8176">
                  <c:v>3002</c:v>
                </c:pt>
                <c:pt idx="8177">
                  <c:v>2666</c:v>
                </c:pt>
                <c:pt idx="8178">
                  <c:v>2484</c:v>
                </c:pt>
                <c:pt idx="8179">
                  <c:v>6027</c:v>
                </c:pt>
                <c:pt idx="8180">
                  <c:v>7452</c:v>
                </c:pt>
                <c:pt idx="8181">
                  <c:v>3640</c:v>
                </c:pt>
                <c:pt idx="8182">
                  <c:v>1920</c:v>
                </c:pt>
                <c:pt idx="8183">
                  <c:v>1696</c:v>
                </c:pt>
                <c:pt idx="8184">
                  <c:v>1476</c:v>
                </c:pt>
                <c:pt idx="8185">
                  <c:v>3792</c:v>
                </c:pt>
                <c:pt idx="8186">
                  <c:v>5828</c:v>
                </c:pt>
                <c:pt idx="8187">
                  <c:v>2380</c:v>
                </c:pt>
                <c:pt idx="8188">
                  <c:v>1444</c:v>
                </c:pt>
                <c:pt idx="8189">
                  <c:v>1360</c:v>
                </c:pt>
                <c:pt idx="8190">
                  <c:v>1290</c:v>
                </c:pt>
                <c:pt idx="8191">
                  <c:v>3108</c:v>
                </c:pt>
                <c:pt idx="8192">
                  <c:v>5952</c:v>
                </c:pt>
                <c:pt idx="8193">
                  <c:v>2924</c:v>
                </c:pt>
                <c:pt idx="8194">
                  <c:v>3102</c:v>
                </c:pt>
                <c:pt idx="8195">
                  <c:v>2580</c:v>
                </c:pt>
                <c:pt idx="8196">
                  <c:v>2448</c:v>
                </c:pt>
                <c:pt idx="8197">
                  <c:v>3975</c:v>
                </c:pt>
                <c:pt idx="8198">
                  <c:v>7579</c:v>
                </c:pt>
                <c:pt idx="8199">
                  <c:v>3995</c:v>
                </c:pt>
                <c:pt idx="8200">
                  <c:v>3476</c:v>
                </c:pt>
                <c:pt idx="8201">
                  <c:v>2120</c:v>
                </c:pt>
                <c:pt idx="8202">
                  <c:v>2576</c:v>
                </c:pt>
                <c:pt idx="8203">
                  <c:v>4399</c:v>
                </c:pt>
                <c:pt idx="8204">
                  <c:v>4266</c:v>
                </c:pt>
                <c:pt idx="8205">
                  <c:v>4725</c:v>
                </c:pt>
                <c:pt idx="8206">
                  <c:v>5040</c:v>
                </c:pt>
                <c:pt idx="8207">
                  <c:v>3060</c:v>
                </c:pt>
                <c:pt idx="8208">
                  <c:v>2960</c:v>
                </c:pt>
                <c:pt idx="8209">
                  <c:v>5976</c:v>
                </c:pt>
                <c:pt idx="8210">
                  <c:v>4671</c:v>
                </c:pt>
                <c:pt idx="8211">
                  <c:v>5075</c:v>
                </c:pt>
                <c:pt idx="8212">
                  <c:v>4340</c:v>
                </c:pt>
                <c:pt idx="8213">
                  <c:v>2550</c:v>
                </c:pt>
                <c:pt idx="8214">
                  <c:v>2590</c:v>
                </c:pt>
                <c:pt idx="8215">
                  <c:v>4340</c:v>
                </c:pt>
                <c:pt idx="8216">
                  <c:v>5642</c:v>
                </c:pt>
                <c:pt idx="8217">
                  <c:v>5208</c:v>
                </c:pt>
                <c:pt idx="8218">
                  <c:v>5504</c:v>
                </c:pt>
                <c:pt idx="8219">
                  <c:v>3813</c:v>
                </c:pt>
                <c:pt idx="8220">
                  <c:v>2640</c:v>
                </c:pt>
                <c:pt idx="8221">
                  <c:v>4836</c:v>
                </c:pt>
                <c:pt idx="8222">
                  <c:v>7011</c:v>
                </c:pt>
                <c:pt idx="8223">
                  <c:v>5336</c:v>
                </c:pt>
                <c:pt idx="8224">
                  <c:v>5640</c:v>
                </c:pt>
                <c:pt idx="8225">
                  <c:v>3600</c:v>
                </c:pt>
                <c:pt idx="8226">
                  <c:v>2914</c:v>
                </c:pt>
                <c:pt idx="8227">
                  <c:v>6642</c:v>
                </c:pt>
                <c:pt idx="8228">
                  <c:v>7353</c:v>
                </c:pt>
                <c:pt idx="8229">
                  <c:v>5160</c:v>
                </c:pt>
                <c:pt idx="8230">
                  <c:v>6468</c:v>
                </c:pt>
                <c:pt idx="8231">
                  <c:v>4935</c:v>
                </c:pt>
                <c:pt idx="8232">
                  <c:v>2838</c:v>
                </c:pt>
                <c:pt idx="8233">
                  <c:v>7560</c:v>
                </c:pt>
                <c:pt idx="8234">
                  <c:v>11515</c:v>
                </c:pt>
                <c:pt idx="8235">
                  <c:v>9282</c:v>
                </c:pt>
                <c:pt idx="8236">
                  <c:v>8096</c:v>
                </c:pt>
                <c:pt idx="8237">
                  <c:v>6815</c:v>
                </c:pt>
                <c:pt idx="8238">
                  <c:v>4935</c:v>
                </c:pt>
                <c:pt idx="8239">
                  <c:v>10944</c:v>
                </c:pt>
                <c:pt idx="8240">
                  <c:v>11184</c:v>
                </c:pt>
                <c:pt idx="8241">
                  <c:v>9384</c:v>
                </c:pt>
                <c:pt idx="8242">
                  <c:v>8037</c:v>
                </c:pt>
                <c:pt idx="8243">
                  <c:v>6440</c:v>
                </c:pt>
                <c:pt idx="8244">
                  <c:v>7050</c:v>
                </c:pt>
                <c:pt idx="8245">
                  <c:v>10370</c:v>
                </c:pt>
                <c:pt idx="8246">
                  <c:v>10472</c:v>
                </c:pt>
                <c:pt idx="8247">
                  <c:v>11648</c:v>
                </c:pt>
                <c:pt idx="8248">
                  <c:v>7876</c:v>
                </c:pt>
                <c:pt idx="8249">
                  <c:v>6384</c:v>
                </c:pt>
                <c:pt idx="8250">
                  <c:v>7600</c:v>
                </c:pt>
                <c:pt idx="8251">
                  <c:v>7040</c:v>
                </c:pt>
                <c:pt idx="8252">
                  <c:v>7626</c:v>
                </c:pt>
                <c:pt idx="8253">
                  <c:v>9180</c:v>
                </c:pt>
                <c:pt idx="8254">
                  <c:v>6624</c:v>
                </c:pt>
                <c:pt idx="8255">
                  <c:v>5332</c:v>
                </c:pt>
                <c:pt idx="8256">
                  <c:v>6784</c:v>
                </c:pt>
                <c:pt idx="8257">
                  <c:v>7560</c:v>
                </c:pt>
                <c:pt idx="8258">
                  <c:v>8037</c:v>
                </c:pt>
                <c:pt idx="8259">
                  <c:v>9650</c:v>
                </c:pt>
                <c:pt idx="8260">
                  <c:v>5311</c:v>
                </c:pt>
                <c:pt idx="8261">
                  <c:v>5117</c:v>
                </c:pt>
                <c:pt idx="8262">
                  <c:v>5136</c:v>
                </c:pt>
                <c:pt idx="8263">
                  <c:v>6360</c:v>
                </c:pt>
                <c:pt idx="8264">
                  <c:v>9212</c:v>
                </c:pt>
                <c:pt idx="8265">
                  <c:v>10452</c:v>
                </c:pt>
                <c:pt idx="8266">
                  <c:v>6160</c:v>
                </c:pt>
                <c:pt idx="8267">
                  <c:v>5676</c:v>
                </c:pt>
                <c:pt idx="8268">
                  <c:v>5474</c:v>
                </c:pt>
                <c:pt idx="8269">
                  <c:v>8262</c:v>
                </c:pt>
                <c:pt idx="8270">
                  <c:v>10152</c:v>
                </c:pt>
                <c:pt idx="8271">
                  <c:v>10450</c:v>
                </c:pt>
                <c:pt idx="8272">
                  <c:v>7802</c:v>
                </c:pt>
                <c:pt idx="8273">
                  <c:v>6640</c:v>
                </c:pt>
                <c:pt idx="8274">
                  <c:v>6664</c:v>
                </c:pt>
                <c:pt idx="8275">
                  <c:v>9520</c:v>
                </c:pt>
                <c:pt idx="8276">
                  <c:v>2980</c:v>
                </c:pt>
                <c:pt idx="8277">
                  <c:v>4495</c:v>
                </c:pt>
                <c:pt idx="8278">
                  <c:v>3328</c:v>
                </c:pt>
                <c:pt idx="8279">
                  <c:v>2496</c:v>
                </c:pt>
                <c:pt idx="8280">
                  <c:v>3690</c:v>
                </c:pt>
                <c:pt idx="8281">
                  <c:v>4080</c:v>
                </c:pt>
                <c:pt idx="8282">
                  <c:v>3636</c:v>
                </c:pt>
                <c:pt idx="8283">
                  <c:v>5037</c:v>
                </c:pt>
                <c:pt idx="8284">
                  <c:v>3220</c:v>
                </c:pt>
                <c:pt idx="8285">
                  <c:v>3584</c:v>
                </c:pt>
                <c:pt idx="8286">
                  <c:v>2726</c:v>
                </c:pt>
                <c:pt idx="8287">
                  <c:v>4004</c:v>
                </c:pt>
                <c:pt idx="8288">
                  <c:v>4420</c:v>
                </c:pt>
                <c:pt idx="8289">
                  <c:v>6045</c:v>
                </c:pt>
                <c:pt idx="8290">
                  <c:v>3652</c:v>
                </c:pt>
                <c:pt idx="8291">
                  <c:v>3100</c:v>
                </c:pt>
                <c:pt idx="8292">
                  <c:v>2376</c:v>
                </c:pt>
                <c:pt idx="8293">
                  <c:v>3625</c:v>
                </c:pt>
                <c:pt idx="8294">
                  <c:v>2639</c:v>
                </c:pt>
                <c:pt idx="8295">
                  <c:v>3451</c:v>
                </c:pt>
                <c:pt idx="8296">
                  <c:v>2550</c:v>
                </c:pt>
                <c:pt idx="8297">
                  <c:v>2560</c:v>
                </c:pt>
                <c:pt idx="8298">
                  <c:v>2100</c:v>
                </c:pt>
                <c:pt idx="8299">
                  <c:v>3528</c:v>
                </c:pt>
                <c:pt idx="8300">
                  <c:v>2964</c:v>
                </c:pt>
                <c:pt idx="8301">
                  <c:v>4800</c:v>
                </c:pt>
                <c:pt idx="8302">
                  <c:v>2856</c:v>
                </c:pt>
                <c:pt idx="8303">
                  <c:v>3580</c:v>
                </c:pt>
                <c:pt idx="8304">
                  <c:v>4356</c:v>
                </c:pt>
                <c:pt idx="8305">
                  <c:v>8401</c:v>
                </c:pt>
                <c:pt idx="8306">
                  <c:v>7168</c:v>
                </c:pt>
                <c:pt idx="8307">
                  <c:v>7680</c:v>
                </c:pt>
                <c:pt idx="8308">
                  <c:v>5252</c:v>
                </c:pt>
                <c:pt idx="8309">
                  <c:v>5742</c:v>
                </c:pt>
                <c:pt idx="8310">
                  <c:v>4500</c:v>
                </c:pt>
                <c:pt idx="8311">
                  <c:v>11322</c:v>
                </c:pt>
                <c:pt idx="8312">
                  <c:v>7888</c:v>
                </c:pt>
                <c:pt idx="8313">
                  <c:v>7920</c:v>
                </c:pt>
                <c:pt idx="8314">
                  <c:v>9660</c:v>
                </c:pt>
                <c:pt idx="8315">
                  <c:v>6272</c:v>
                </c:pt>
                <c:pt idx="8316">
                  <c:v>6006</c:v>
                </c:pt>
                <c:pt idx="8317">
                  <c:v>10336</c:v>
                </c:pt>
                <c:pt idx="8318">
                  <c:v>6757</c:v>
                </c:pt>
                <c:pt idx="8319">
                  <c:v>11924</c:v>
                </c:pt>
                <c:pt idx="8320">
                  <c:v>12246</c:v>
                </c:pt>
                <c:pt idx="8321">
                  <c:v>5184</c:v>
                </c:pt>
                <c:pt idx="8322">
                  <c:v>5005</c:v>
                </c:pt>
                <c:pt idx="8323">
                  <c:v>9280</c:v>
                </c:pt>
                <c:pt idx="8324">
                  <c:v>8360</c:v>
                </c:pt>
                <c:pt idx="8325">
                  <c:v>7029</c:v>
                </c:pt>
                <c:pt idx="8326">
                  <c:v>8120</c:v>
                </c:pt>
                <c:pt idx="8327">
                  <c:v>5440</c:v>
                </c:pt>
                <c:pt idx="8328">
                  <c:v>4680</c:v>
                </c:pt>
                <c:pt idx="8329">
                  <c:v>6570</c:v>
                </c:pt>
                <c:pt idx="8330">
                  <c:v>5628</c:v>
                </c:pt>
                <c:pt idx="8331">
                  <c:v>4450</c:v>
                </c:pt>
                <c:pt idx="8332">
                  <c:v>4401</c:v>
                </c:pt>
                <c:pt idx="8333">
                  <c:v>3930</c:v>
                </c:pt>
                <c:pt idx="8334">
                  <c:v>3052</c:v>
                </c:pt>
                <c:pt idx="8335">
                  <c:v>5191</c:v>
                </c:pt>
                <c:pt idx="8336">
                  <c:v>4872</c:v>
                </c:pt>
                <c:pt idx="8337">
                  <c:v>4683</c:v>
                </c:pt>
                <c:pt idx="8338">
                  <c:v>7548</c:v>
                </c:pt>
                <c:pt idx="8339">
                  <c:v>5966</c:v>
                </c:pt>
                <c:pt idx="8340">
                  <c:v>6020</c:v>
                </c:pt>
                <c:pt idx="8341">
                  <c:v>8686</c:v>
                </c:pt>
                <c:pt idx="8342">
                  <c:v>9672</c:v>
                </c:pt>
                <c:pt idx="8343">
                  <c:v>9768</c:v>
                </c:pt>
                <c:pt idx="8344">
                  <c:v>9240</c:v>
                </c:pt>
                <c:pt idx="8345">
                  <c:v>7744</c:v>
                </c:pt>
                <c:pt idx="8346">
                  <c:v>6080</c:v>
                </c:pt>
                <c:pt idx="8347">
                  <c:v>11025</c:v>
                </c:pt>
                <c:pt idx="8348">
                  <c:v>3780</c:v>
                </c:pt>
                <c:pt idx="8349">
                  <c:v>1610</c:v>
                </c:pt>
                <c:pt idx="8350">
                  <c:v>1406</c:v>
                </c:pt>
                <c:pt idx="8351">
                  <c:v>506</c:v>
                </c:pt>
                <c:pt idx="8352">
                  <c:v>3534</c:v>
                </c:pt>
                <c:pt idx="8353">
                  <c:v>3648</c:v>
                </c:pt>
                <c:pt idx="8354">
                  <c:v>3296</c:v>
                </c:pt>
                <c:pt idx="8355">
                  <c:v>4992</c:v>
                </c:pt>
                <c:pt idx="8356">
                  <c:v>3536</c:v>
                </c:pt>
                <c:pt idx="8357">
                  <c:v>2712</c:v>
                </c:pt>
                <c:pt idx="8358">
                  <c:v>2465</c:v>
                </c:pt>
                <c:pt idx="8359">
                  <c:v>3888</c:v>
                </c:pt>
                <c:pt idx="8360">
                  <c:v>4462</c:v>
                </c:pt>
                <c:pt idx="8361">
                  <c:v>6208</c:v>
                </c:pt>
                <c:pt idx="8362">
                  <c:v>2880</c:v>
                </c:pt>
                <c:pt idx="8363">
                  <c:v>2668</c:v>
                </c:pt>
                <c:pt idx="8364">
                  <c:v>2464</c:v>
                </c:pt>
                <c:pt idx="8365">
                  <c:v>3120</c:v>
                </c:pt>
                <c:pt idx="8366">
                  <c:v>3225</c:v>
                </c:pt>
                <c:pt idx="8367">
                  <c:v>3232</c:v>
                </c:pt>
                <c:pt idx="8368">
                  <c:v>1672</c:v>
                </c:pt>
                <c:pt idx="8369">
                  <c:v>1740</c:v>
                </c:pt>
                <c:pt idx="8370">
                  <c:v>1672</c:v>
                </c:pt>
                <c:pt idx="8371">
                  <c:v>2310</c:v>
                </c:pt>
                <c:pt idx="8372">
                  <c:v>1568</c:v>
                </c:pt>
                <c:pt idx="8373">
                  <c:v>3488</c:v>
                </c:pt>
                <c:pt idx="8374">
                  <c:v>2090</c:v>
                </c:pt>
                <c:pt idx="8375">
                  <c:v>4290</c:v>
                </c:pt>
                <c:pt idx="8376">
                  <c:v>5148</c:v>
                </c:pt>
                <c:pt idx="8377">
                  <c:v>9468</c:v>
                </c:pt>
                <c:pt idx="8378">
                  <c:v>6750</c:v>
                </c:pt>
                <c:pt idx="8379">
                  <c:v>8155</c:v>
                </c:pt>
                <c:pt idx="8380">
                  <c:v>7980</c:v>
                </c:pt>
                <c:pt idx="8381">
                  <c:v>6510</c:v>
                </c:pt>
                <c:pt idx="8382">
                  <c:v>6270</c:v>
                </c:pt>
                <c:pt idx="8383">
                  <c:v>10080</c:v>
                </c:pt>
                <c:pt idx="8384">
                  <c:v>7936</c:v>
                </c:pt>
                <c:pt idx="8385">
                  <c:v>9768</c:v>
                </c:pt>
                <c:pt idx="8386">
                  <c:v>9982</c:v>
                </c:pt>
                <c:pt idx="8387">
                  <c:v>7056</c:v>
                </c:pt>
                <c:pt idx="8388">
                  <c:v>6265</c:v>
                </c:pt>
                <c:pt idx="8389">
                  <c:v>13160</c:v>
                </c:pt>
                <c:pt idx="8390">
                  <c:v>6291</c:v>
                </c:pt>
                <c:pt idx="8391">
                  <c:v>9087</c:v>
                </c:pt>
                <c:pt idx="8392">
                  <c:v>10008</c:v>
                </c:pt>
                <c:pt idx="8393">
                  <c:v>5180</c:v>
                </c:pt>
                <c:pt idx="8394">
                  <c:v>5880</c:v>
                </c:pt>
                <c:pt idx="8395">
                  <c:v>7917</c:v>
                </c:pt>
                <c:pt idx="8396">
                  <c:v>7828</c:v>
                </c:pt>
                <c:pt idx="8397">
                  <c:v>6228</c:v>
                </c:pt>
                <c:pt idx="8398">
                  <c:v>10011</c:v>
                </c:pt>
                <c:pt idx="8399">
                  <c:v>4620</c:v>
                </c:pt>
                <c:pt idx="8400">
                  <c:v>4060</c:v>
                </c:pt>
                <c:pt idx="8401">
                  <c:v>4940</c:v>
                </c:pt>
                <c:pt idx="8402">
                  <c:v>3680</c:v>
                </c:pt>
                <c:pt idx="8403">
                  <c:v>3979</c:v>
                </c:pt>
                <c:pt idx="8404">
                  <c:v>3984</c:v>
                </c:pt>
                <c:pt idx="8405">
                  <c:v>2548</c:v>
                </c:pt>
                <c:pt idx="8406">
                  <c:v>2310</c:v>
                </c:pt>
                <c:pt idx="8407">
                  <c:v>3822</c:v>
                </c:pt>
                <c:pt idx="8408">
                  <c:v>2632</c:v>
                </c:pt>
                <c:pt idx="8409">
                  <c:v>2800</c:v>
                </c:pt>
                <c:pt idx="8410">
                  <c:v>6468</c:v>
                </c:pt>
                <c:pt idx="8411">
                  <c:v>4860</c:v>
                </c:pt>
                <c:pt idx="8412">
                  <c:v>5513</c:v>
                </c:pt>
                <c:pt idx="8413">
                  <c:v>8460</c:v>
                </c:pt>
                <c:pt idx="8414">
                  <c:v>11040</c:v>
                </c:pt>
                <c:pt idx="8415">
                  <c:v>9920</c:v>
                </c:pt>
                <c:pt idx="8416">
                  <c:v>10199</c:v>
                </c:pt>
                <c:pt idx="8417">
                  <c:v>10036</c:v>
                </c:pt>
                <c:pt idx="8418">
                  <c:v>6200</c:v>
                </c:pt>
                <c:pt idx="8419">
                  <c:v>12600</c:v>
                </c:pt>
                <c:pt idx="8420">
                  <c:v>3780</c:v>
                </c:pt>
                <c:pt idx="8421">
                  <c:v>2640</c:v>
                </c:pt>
                <c:pt idx="8422">
                  <c:v>1909</c:v>
                </c:pt>
                <c:pt idx="8423">
                  <c:v>750</c:v>
                </c:pt>
                <c:pt idx="8424">
                  <c:v>3384</c:v>
                </c:pt>
                <c:pt idx="8425">
                  <c:v>2728</c:v>
                </c:pt>
                <c:pt idx="8426">
                  <c:v>4092</c:v>
                </c:pt>
                <c:pt idx="8427">
                  <c:v>5985</c:v>
                </c:pt>
                <c:pt idx="8428">
                  <c:v>5456</c:v>
                </c:pt>
                <c:pt idx="8429">
                  <c:v>7003</c:v>
                </c:pt>
                <c:pt idx="8430">
                  <c:v>4788</c:v>
                </c:pt>
                <c:pt idx="8431">
                  <c:v>2640</c:v>
                </c:pt>
                <c:pt idx="8432">
                  <c:v>6288</c:v>
                </c:pt>
                <c:pt idx="8433">
                  <c:v>8037</c:v>
                </c:pt>
                <c:pt idx="8434">
                  <c:v>5355</c:v>
                </c:pt>
                <c:pt idx="8435">
                  <c:v>6468</c:v>
                </c:pt>
                <c:pt idx="8436">
                  <c:v>3690</c:v>
                </c:pt>
                <c:pt idx="8437">
                  <c:v>2820</c:v>
                </c:pt>
                <c:pt idx="8438">
                  <c:v>6441</c:v>
                </c:pt>
                <c:pt idx="8439">
                  <c:v>8844</c:v>
                </c:pt>
                <c:pt idx="8440">
                  <c:v>6072</c:v>
                </c:pt>
                <c:pt idx="8441">
                  <c:v>6072</c:v>
                </c:pt>
                <c:pt idx="8442">
                  <c:v>4173</c:v>
                </c:pt>
                <c:pt idx="8443">
                  <c:v>2856</c:v>
                </c:pt>
                <c:pt idx="8444">
                  <c:v>8304</c:v>
                </c:pt>
                <c:pt idx="8445">
                  <c:v>13600</c:v>
                </c:pt>
                <c:pt idx="8446">
                  <c:v>11872</c:v>
                </c:pt>
                <c:pt idx="8447">
                  <c:v>14280</c:v>
                </c:pt>
                <c:pt idx="8448">
                  <c:v>12936</c:v>
                </c:pt>
                <c:pt idx="8449">
                  <c:v>10863</c:v>
                </c:pt>
                <c:pt idx="8450">
                  <c:v>18352</c:v>
                </c:pt>
                <c:pt idx="8451">
                  <c:v>20196</c:v>
                </c:pt>
                <c:pt idx="8452">
                  <c:v>19462</c:v>
                </c:pt>
                <c:pt idx="8453">
                  <c:v>17136</c:v>
                </c:pt>
                <c:pt idx="8454">
                  <c:v>10974</c:v>
                </c:pt>
                <c:pt idx="8455">
                  <c:v>14144</c:v>
                </c:pt>
                <c:pt idx="8456">
                  <c:v>14625</c:v>
                </c:pt>
                <c:pt idx="8457">
                  <c:v>17340</c:v>
                </c:pt>
                <c:pt idx="8458">
                  <c:v>16320</c:v>
                </c:pt>
                <c:pt idx="8459">
                  <c:v>14322</c:v>
                </c:pt>
                <c:pt idx="8460">
                  <c:v>9408</c:v>
                </c:pt>
                <c:pt idx="8461">
                  <c:v>10458</c:v>
                </c:pt>
                <c:pt idx="8462">
                  <c:v>5760</c:v>
                </c:pt>
                <c:pt idx="8463">
                  <c:v>6820</c:v>
                </c:pt>
                <c:pt idx="8464">
                  <c:v>6750</c:v>
                </c:pt>
                <c:pt idx="8465">
                  <c:v>3744</c:v>
                </c:pt>
                <c:pt idx="8466">
                  <c:v>3432</c:v>
                </c:pt>
                <c:pt idx="8467">
                  <c:v>5076</c:v>
                </c:pt>
                <c:pt idx="8468">
                  <c:v>4158</c:v>
                </c:pt>
                <c:pt idx="8469">
                  <c:v>5460</c:v>
                </c:pt>
                <c:pt idx="8470">
                  <c:v>8170</c:v>
                </c:pt>
                <c:pt idx="8471">
                  <c:v>5504</c:v>
                </c:pt>
                <c:pt idx="8472">
                  <c:v>4800</c:v>
                </c:pt>
                <c:pt idx="8473">
                  <c:v>5452</c:v>
                </c:pt>
                <c:pt idx="8474">
                  <c:v>7420</c:v>
                </c:pt>
                <c:pt idx="8475">
                  <c:v>7708</c:v>
                </c:pt>
                <c:pt idx="8476">
                  <c:v>10626</c:v>
                </c:pt>
                <c:pt idx="8477">
                  <c:v>7612</c:v>
                </c:pt>
                <c:pt idx="8478">
                  <c:v>7990</c:v>
                </c:pt>
                <c:pt idx="8479">
                  <c:v>8526</c:v>
                </c:pt>
                <c:pt idx="8480">
                  <c:v>13068</c:v>
                </c:pt>
                <c:pt idx="8481">
                  <c:v>16240</c:v>
                </c:pt>
                <c:pt idx="8482">
                  <c:v>14080</c:v>
                </c:pt>
                <c:pt idx="8483">
                  <c:v>13056</c:v>
                </c:pt>
                <c:pt idx="8484">
                  <c:v>11832</c:v>
                </c:pt>
                <c:pt idx="8485">
                  <c:v>11456</c:v>
                </c:pt>
                <c:pt idx="8486">
                  <c:v>12800</c:v>
                </c:pt>
                <c:pt idx="8487">
                  <c:v>8160</c:v>
                </c:pt>
                <c:pt idx="8488">
                  <c:v>7956</c:v>
                </c:pt>
                <c:pt idx="8489">
                  <c:v>5252</c:v>
                </c:pt>
                <c:pt idx="8490">
                  <c:v>5100</c:v>
                </c:pt>
                <c:pt idx="8491">
                  <c:v>6948</c:v>
                </c:pt>
                <c:pt idx="8492">
                  <c:v>7735</c:v>
                </c:pt>
                <c:pt idx="8493">
                  <c:v>10368</c:v>
                </c:pt>
                <c:pt idx="8494">
                  <c:v>5115</c:v>
                </c:pt>
                <c:pt idx="8495">
                  <c:v>4692</c:v>
                </c:pt>
                <c:pt idx="8496">
                  <c:v>1792</c:v>
                </c:pt>
                <c:pt idx="8497">
                  <c:v>1131</c:v>
                </c:pt>
                <c:pt idx="8498">
                  <c:v>3210</c:v>
                </c:pt>
                <c:pt idx="8499">
                  <c:v>4860</c:v>
                </c:pt>
                <c:pt idx="8500">
                  <c:v>3430</c:v>
                </c:pt>
                <c:pt idx="8501">
                  <c:v>4816</c:v>
                </c:pt>
                <c:pt idx="8502">
                  <c:v>2964</c:v>
                </c:pt>
                <c:pt idx="8503">
                  <c:v>1419</c:v>
                </c:pt>
                <c:pt idx="8504">
                  <c:v>3570</c:v>
                </c:pt>
                <c:pt idx="8505">
                  <c:v>5586</c:v>
                </c:pt>
                <c:pt idx="8506">
                  <c:v>3740</c:v>
                </c:pt>
                <c:pt idx="8507">
                  <c:v>4674</c:v>
                </c:pt>
                <c:pt idx="8508">
                  <c:v>2176</c:v>
                </c:pt>
                <c:pt idx="8509">
                  <c:v>1600</c:v>
                </c:pt>
                <c:pt idx="8510">
                  <c:v>4230</c:v>
                </c:pt>
                <c:pt idx="8511">
                  <c:v>6825</c:v>
                </c:pt>
                <c:pt idx="8512">
                  <c:v>4200</c:v>
                </c:pt>
                <c:pt idx="8513">
                  <c:v>4033</c:v>
                </c:pt>
                <c:pt idx="8514">
                  <c:v>2805</c:v>
                </c:pt>
                <c:pt idx="8515">
                  <c:v>1836</c:v>
                </c:pt>
                <c:pt idx="8516">
                  <c:v>7392</c:v>
                </c:pt>
                <c:pt idx="8517">
                  <c:v>8621</c:v>
                </c:pt>
                <c:pt idx="8518">
                  <c:v>9945</c:v>
                </c:pt>
                <c:pt idx="8519">
                  <c:v>12064</c:v>
                </c:pt>
                <c:pt idx="8520">
                  <c:v>11224</c:v>
                </c:pt>
                <c:pt idx="8521">
                  <c:v>8704</c:v>
                </c:pt>
                <c:pt idx="8522">
                  <c:v>18942</c:v>
                </c:pt>
                <c:pt idx="8523">
                  <c:v>16320</c:v>
                </c:pt>
                <c:pt idx="8524">
                  <c:v>13440</c:v>
                </c:pt>
                <c:pt idx="8525">
                  <c:v>12896</c:v>
                </c:pt>
                <c:pt idx="8526">
                  <c:v>12155</c:v>
                </c:pt>
                <c:pt idx="8527">
                  <c:v>15120</c:v>
                </c:pt>
                <c:pt idx="8528">
                  <c:v>15252</c:v>
                </c:pt>
                <c:pt idx="8529">
                  <c:v>18224</c:v>
                </c:pt>
                <c:pt idx="8530">
                  <c:v>12720</c:v>
                </c:pt>
                <c:pt idx="8531">
                  <c:v>11395</c:v>
                </c:pt>
                <c:pt idx="8532">
                  <c:v>7072</c:v>
                </c:pt>
                <c:pt idx="8533">
                  <c:v>6732</c:v>
                </c:pt>
                <c:pt idx="8534">
                  <c:v>4400</c:v>
                </c:pt>
                <c:pt idx="8535">
                  <c:v>5215</c:v>
                </c:pt>
                <c:pt idx="8536">
                  <c:v>6579</c:v>
                </c:pt>
                <c:pt idx="8537">
                  <c:v>2652</c:v>
                </c:pt>
                <c:pt idx="8538">
                  <c:v>2590</c:v>
                </c:pt>
                <c:pt idx="8539">
                  <c:v>2886</c:v>
                </c:pt>
                <c:pt idx="8540">
                  <c:v>2739</c:v>
                </c:pt>
                <c:pt idx="8541">
                  <c:v>3332</c:v>
                </c:pt>
                <c:pt idx="8542">
                  <c:v>6747</c:v>
                </c:pt>
                <c:pt idx="8543">
                  <c:v>4641</c:v>
                </c:pt>
                <c:pt idx="8544">
                  <c:v>3131</c:v>
                </c:pt>
                <c:pt idx="8545">
                  <c:v>4410</c:v>
                </c:pt>
                <c:pt idx="8546">
                  <c:v>4360</c:v>
                </c:pt>
                <c:pt idx="8547">
                  <c:v>5882</c:v>
                </c:pt>
                <c:pt idx="8548">
                  <c:v>7514</c:v>
                </c:pt>
                <c:pt idx="8549">
                  <c:v>4719</c:v>
                </c:pt>
                <c:pt idx="8550">
                  <c:v>5184</c:v>
                </c:pt>
                <c:pt idx="8551">
                  <c:v>7616</c:v>
                </c:pt>
                <c:pt idx="8552">
                  <c:v>10560</c:v>
                </c:pt>
                <c:pt idx="8553">
                  <c:v>12152</c:v>
                </c:pt>
                <c:pt idx="8554">
                  <c:v>12150</c:v>
                </c:pt>
                <c:pt idx="8555">
                  <c:v>8745</c:v>
                </c:pt>
                <c:pt idx="8556">
                  <c:v>8976</c:v>
                </c:pt>
                <c:pt idx="8557">
                  <c:v>9263</c:v>
                </c:pt>
                <c:pt idx="8558">
                  <c:v>12350</c:v>
                </c:pt>
                <c:pt idx="8559">
                  <c:v>5359</c:v>
                </c:pt>
                <c:pt idx="8560">
                  <c:v>5236</c:v>
                </c:pt>
                <c:pt idx="8561">
                  <c:v>3168</c:v>
                </c:pt>
                <c:pt idx="8562">
                  <c:v>2856</c:v>
                </c:pt>
                <c:pt idx="8563">
                  <c:v>4200</c:v>
                </c:pt>
                <c:pt idx="8564">
                  <c:v>4825</c:v>
                </c:pt>
                <c:pt idx="8565">
                  <c:v>6656</c:v>
                </c:pt>
                <c:pt idx="8566">
                  <c:v>4131</c:v>
                </c:pt>
                <c:pt idx="8567">
                  <c:v>2890</c:v>
                </c:pt>
                <c:pt idx="8568">
                  <c:v>1488</c:v>
                </c:pt>
                <c:pt idx="8569">
                  <c:v>3360</c:v>
                </c:pt>
                <c:pt idx="8570">
                  <c:v>2682</c:v>
                </c:pt>
                <c:pt idx="8571">
                  <c:v>4560</c:v>
                </c:pt>
                <c:pt idx="8572">
                  <c:v>2310</c:v>
                </c:pt>
                <c:pt idx="8573">
                  <c:v>2240</c:v>
                </c:pt>
                <c:pt idx="8574">
                  <c:v>1500</c:v>
                </c:pt>
                <c:pt idx="8575">
                  <c:v>2520</c:v>
                </c:pt>
                <c:pt idx="8576">
                  <c:v>2940</c:v>
                </c:pt>
                <c:pt idx="8577">
                  <c:v>3880</c:v>
                </c:pt>
                <c:pt idx="8578">
                  <c:v>2220</c:v>
                </c:pt>
                <c:pt idx="8579">
                  <c:v>1070</c:v>
                </c:pt>
                <c:pt idx="8580">
                  <c:v>1050</c:v>
                </c:pt>
                <c:pt idx="8581">
                  <c:v>2112</c:v>
                </c:pt>
                <c:pt idx="8582">
                  <c:v>2720</c:v>
                </c:pt>
                <c:pt idx="8583">
                  <c:v>6156</c:v>
                </c:pt>
                <c:pt idx="8584">
                  <c:v>2816</c:v>
                </c:pt>
                <c:pt idx="8585">
                  <c:v>2071</c:v>
                </c:pt>
                <c:pt idx="8586">
                  <c:v>1786</c:v>
                </c:pt>
                <c:pt idx="8587">
                  <c:v>2610</c:v>
                </c:pt>
                <c:pt idx="8588">
                  <c:v>4096</c:v>
                </c:pt>
                <c:pt idx="8589">
                  <c:v>4368</c:v>
                </c:pt>
                <c:pt idx="8590">
                  <c:v>2376</c:v>
                </c:pt>
                <c:pt idx="8591">
                  <c:v>1664</c:v>
                </c:pt>
                <c:pt idx="8592">
                  <c:v>1716</c:v>
                </c:pt>
                <c:pt idx="8593">
                  <c:v>3168</c:v>
                </c:pt>
                <c:pt idx="8594">
                  <c:v>6080</c:v>
                </c:pt>
                <c:pt idx="8595">
                  <c:v>6944</c:v>
                </c:pt>
                <c:pt idx="8596">
                  <c:v>3640</c:v>
                </c:pt>
                <c:pt idx="8597">
                  <c:v>2983</c:v>
                </c:pt>
                <c:pt idx="8598">
                  <c:v>2048</c:v>
                </c:pt>
                <c:pt idx="8599">
                  <c:v>3920</c:v>
                </c:pt>
                <c:pt idx="8600">
                  <c:v>6528</c:v>
                </c:pt>
                <c:pt idx="8601">
                  <c:v>6696</c:v>
                </c:pt>
                <c:pt idx="8602">
                  <c:v>5012</c:v>
                </c:pt>
                <c:pt idx="8603">
                  <c:v>3634</c:v>
                </c:pt>
                <c:pt idx="8604">
                  <c:v>1736</c:v>
                </c:pt>
                <c:pt idx="8605">
                  <c:v>2507</c:v>
                </c:pt>
                <c:pt idx="8606">
                  <c:v>4968</c:v>
                </c:pt>
                <c:pt idx="8607">
                  <c:v>5244</c:v>
                </c:pt>
                <c:pt idx="8608">
                  <c:v>3002</c:v>
                </c:pt>
                <c:pt idx="8609">
                  <c:v>735</c:v>
                </c:pt>
                <c:pt idx="8610">
                  <c:v>777</c:v>
                </c:pt>
                <c:pt idx="8611">
                  <c:v>1824</c:v>
                </c:pt>
                <c:pt idx="8612">
                  <c:v>2376</c:v>
                </c:pt>
                <c:pt idx="8613">
                  <c:v>4824</c:v>
                </c:pt>
                <c:pt idx="8614">
                  <c:v>1848</c:v>
                </c:pt>
                <c:pt idx="8615">
                  <c:v>1170</c:v>
                </c:pt>
                <c:pt idx="8616">
                  <c:v>1222</c:v>
                </c:pt>
                <c:pt idx="8617">
                  <c:v>1700</c:v>
                </c:pt>
                <c:pt idx="8618">
                  <c:v>3500</c:v>
                </c:pt>
                <c:pt idx="8619">
                  <c:v>3630</c:v>
                </c:pt>
                <c:pt idx="8620">
                  <c:v>1904</c:v>
                </c:pt>
                <c:pt idx="8621">
                  <c:v>1498</c:v>
                </c:pt>
                <c:pt idx="8622">
                  <c:v>1860</c:v>
                </c:pt>
                <c:pt idx="8623">
                  <c:v>3444</c:v>
                </c:pt>
                <c:pt idx="8624">
                  <c:v>5530</c:v>
                </c:pt>
                <c:pt idx="8625">
                  <c:v>6699</c:v>
                </c:pt>
                <c:pt idx="8626">
                  <c:v>3740</c:v>
                </c:pt>
                <c:pt idx="8627">
                  <c:v>3060</c:v>
                </c:pt>
                <c:pt idx="8628">
                  <c:v>2992</c:v>
                </c:pt>
                <c:pt idx="8629">
                  <c:v>3348</c:v>
                </c:pt>
                <c:pt idx="8630">
                  <c:v>4930</c:v>
                </c:pt>
                <c:pt idx="8631">
                  <c:v>2616</c:v>
                </c:pt>
                <c:pt idx="8632">
                  <c:v>3567</c:v>
                </c:pt>
                <c:pt idx="8633">
                  <c:v>3255</c:v>
                </c:pt>
                <c:pt idx="8634">
                  <c:v>2040</c:v>
                </c:pt>
                <c:pt idx="8635">
                  <c:v>1855</c:v>
                </c:pt>
                <c:pt idx="8636">
                  <c:v>3696</c:v>
                </c:pt>
                <c:pt idx="8637">
                  <c:v>3366</c:v>
                </c:pt>
                <c:pt idx="8638">
                  <c:v>3567</c:v>
                </c:pt>
                <c:pt idx="8639">
                  <c:v>3444</c:v>
                </c:pt>
                <c:pt idx="8640">
                  <c:v>1856</c:v>
                </c:pt>
                <c:pt idx="8641">
                  <c:v>1376</c:v>
                </c:pt>
                <c:pt idx="8642">
                  <c:v>2744</c:v>
                </c:pt>
                <c:pt idx="8643">
                  <c:v>4004</c:v>
                </c:pt>
                <c:pt idx="8644">
                  <c:v>3920</c:v>
                </c:pt>
                <c:pt idx="8645">
                  <c:v>4592</c:v>
                </c:pt>
                <c:pt idx="8646">
                  <c:v>2925</c:v>
                </c:pt>
                <c:pt idx="8647">
                  <c:v>1290</c:v>
                </c:pt>
                <c:pt idx="8648">
                  <c:v>3600</c:v>
                </c:pt>
                <c:pt idx="8649">
                  <c:v>7304</c:v>
                </c:pt>
                <c:pt idx="8650">
                  <c:v>3432</c:v>
                </c:pt>
                <c:pt idx="8651">
                  <c:v>5358</c:v>
                </c:pt>
                <c:pt idx="8652">
                  <c:v>2380</c:v>
                </c:pt>
                <c:pt idx="8653">
                  <c:v>1404</c:v>
                </c:pt>
                <c:pt idx="8654">
                  <c:v>4410</c:v>
                </c:pt>
                <c:pt idx="8655">
                  <c:v>6045</c:v>
                </c:pt>
                <c:pt idx="8656">
                  <c:v>3924</c:v>
                </c:pt>
                <c:pt idx="8657">
                  <c:v>4641</c:v>
                </c:pt>
                <c:pt idx="8658">
                  <c:v>3102</c:v>
                </c:pt>
                <c:pt idx="8659">
                  <c:v>1914</c:v>
                </c:pt>
                <c:pt idx="8660">
                  <c:v>7958</c:v>
                </c:pt>
                <c:pt idx="8661">
                  <c:v>10320</c:v>
                </c:pt>
                <c:pt idx="8662">
                  <c:v>9494</c:v>
                </c:pt>
                <c:pt idx="8663">
                  <c:v>11024</c:v>
                </c:pt>
                <c:pt idx="8664">
                  <c:v>11098</c:v>
                </c:pt>
                <c:pt idx="8665">
                  <c:v>9380</c:v>
                </c:pt>
                <c:pt idx="8666">
                  <c:v>17094</c:v>
                </c:pt>
                <c:pt idx="8667">
                  <c:v>17880</c:v>
                </c:pt>
                <c:pt idx="8668">
                  <c:v>14322</c:v>
                </c:pt>
                <c:pt idx="8669">
                  <c:v>14586</c:v>
                </c:pt>
                <c:pt idx="8670">
                  <c:v>10431</c:v>
                </c:pt>
                <c:pt idx="8671">
                  <c:v>13464</c:v>
                </c:pt>
                <c:pt idx="8672">
                  <c:v>15912</c:v>
                </c:pt>
                <c:pt idx="8673">
                  <c:v>17664</c:v>
                </c:pt>
                <c:pt idx="8674">
                  <c:v>15872</c:v>
                </c:pt>
                <c:pt idx="8675">
                  <c:v>10750</c:v>
                </c:pt>
                <c:pt idx="8676">
                  <c:v>6400</c:v>
                </c:pt>
                <c:pt idx="8677">
                  <c:v>7208</c:v>
                </c:pt>
                <c:pt idx="8678">
                  <c:v>4664</c:v>
                </c:pt>
                <c:pt idx="8679">
                  <c:v>5066</c:v>
                </c:pt>
                <c:pt idx="8680">
                  <c:v>6794</c:v>
                </c:pt>
                <c:pt idx="8681">
                  <c:v>3237</c:v>
                </c:pt>
                <c:pt idx="8682">
                  <c:v>2356</c:v>
                </c:pt>
                <c:pt idx="8683">
                  <c:v>3696</c:v>
                </c:pt>
                <c:pt idx="8684">
                  <c:v>3060</c:v>
                </c:pt>
                <c:pt idx="8685">
                  <c:v>3451</c:v>
                </c:pt>
                <c:pt idx="8686">
                  <c:v>6623</c:v>
                </c:pt>
                <c:pt idx="8687">
                  <c:v>4033</c:v>
                </c:pt>
                <c:pt idx="8688">
                  <c:v>3876</c:v>
                </c:pt>
                <c:pt idx="8689">
                  <c:v>3720</c:v>
                </c:pt>
                <c:pt idx="8690">
                  <c:v>5043</c:v>
                </c:pt>
                <c:pt idx="8691">
                  <c:v>6460</c:v>
                </c:pt>
                <c:pt idx="8692">
                  <c:v>7474</c:v>
                </c:pt>
                <c:pt idx="8693">
                  <c:v>4864</c:v>
                </c:pt>
                <c:pt idx="8694">
                  <c:v>5811</c:v>
                </c:pt>
                <c:pt idx="8695">
                  <c:v>7250</c:v>
                </c:pt>
                <c:pt idx="8696">
                  <c:v>8745</c:v>
                </c:pt>
                <c:pt idx="8697">
                  <c:v>11475</c:v>
                </c:pt>
                <c:pt idx="8698">
                  <c:v>13048</c:v>
                </c:pt>
                <c:pt idx="8699">
                  <c:v>9264</c:v>
                </c:pt>
                <c:pt idx="8700">
                  <c:v>8745</c:v>
                </c:pt>
                <c:pt idx="8701">
                  <c:v>8478</c:v>
                </c:pt>
                <c:pt idx="8702">
                  <c:v>11055</c:v>
                </c:pt>
                <c:pt idx="8703">
                  <c:v>3360</c:v>
                </c:pt>
                <c:pt idx="8704">
                  <c:v>3844</c:v>
                </c:pt>
                <c:pt idx="8705">
                  <c:v>4224</c:v>
                </c:pt>
                <c:pt idx="8706">
                  <c:v>2652</c:v>
                </c:pt>
                <c:pt idx="8707">
                  <c:v>2244</c:v>
                </c:pt>
                <c:pt idx="8708">
                  <c:v>4760</c:v>
                </c:pt>
                <c:pt idx="8709">
                  <c:v>4200</c:v>
                </c:pt>
                <c:pt idx="8710">
                  <c:v>3844</c:v>
                </c:pt>
                <c:pt idx="8711">
                  <c:v>4488</c:v>
                </c:pt>
                <c:pt idx="8712">
                  <c:v>2475</c:v>
                </c:pt>
                <c:pt idx="8713">
                  <c:v>1749</c:v>
                </c:pt>
                <c:pt idx="8714">
                  <c:v>4192</c:v>
                </c:pt>
                <c:pt idx="8715">
                  <c:v>5191</c:v>
                </c:pt>
                <c:pt idx="8716">
                  <c:v>4560</c:v>
                </c:pt>
                <c:pt idx="8717">
                  <c:v>4680</c:v>
                </c:pt>
                <c:pt idx="8718">
                  <c:v>4128</c:v>
                </c:pt>
                <c:pt idx="8719">
                  <c:v>2000</c:v>
                </c:pt>
                <c:pt idx="8720">
                  <c:v>3161</c:v>
                </c:pt>
                <c:pt idx="8721">
                  <c:v>6384</c:v>
                </c:pt>
                <c:pt idx="8722">
                  <c:v>3852</c:v>
                </c:pt>
                <c:pt idx="8723">
                  <c:v>4800</c:v>
                </c:pt>
                <c:pt idx="8724">
                  <c:v>2457</c:v>
                </c:pt>
                <c:pt idx="8725">
                  <c:v>1904</c:v>
                </c:pt>
                <c:pt idx="8726">
                  <c:v>4797</c:v>
                </c:pt>
                <c:pt idx="8727">
                  <c:v>5632</c:v>
                </c:pt>
                <c:pt idx="8728">
                  <c:v>5120</c:v>
                </c:pt>
                <c:pt idx="8729">
                  <c:v>5032</c:v>
                </c:pt>
                <c:pt idx="8730">
                  <c:v>3333</c:v>
                </c:pt>
                <c:pt idx="8731">
                  <c:v>2464</c:v>
                </c:pt>
                <c:pt idx="8732">
                  <c:v>8188</c:v>
                </c:pt>
                <c:pt idx="8733">
                  <c:v>12032</c:v>
                </c:pt>
                <c:pt idx="8734">
                  <c:v>12320</c:v>
                </c:pt>
                <c:pt idx="8735">
                  <c:v>11550</c:v>
                </c:pt>
                <c:pt idx="8736">
                  <c:v>10856</c:v>
                </c:pt>
                <c:pt idx="8737">
                  <c:v>10710</c:v>
                </c:pt>
                <c:pt idx="8738">
                  <c:v>19840</c:v>
                </c:pt>
                <c:pt idx="8739">
                  <c:v>18972</c:v>
                </c:pt>
                <c:pt idx="8740">
                  <c:v>16616</c:v>
                </c:pt>
                <c:pt idx="8741">
                  <c:v>14490</c:v>
                </c:pt>
                <c:pt idx="8742">
                  <c:v>12276</c:v>
                </c:pt>
                <c:pt idx="8743">
                  <c:v>16133</c:v>
                </c:pt>
                <c:pt idx="8744">
                  <c:v>16848</c:v>
                </c:pt>
                <c:pt idx="8745">
                  <c:v>18615</c:v>
                </c:pt>
                <c:pt idx="8746">
                  <c:v>14592</c:v>
                </c:pt>
                <c:pt idx="8747">
                  <c:v>10850</c:v>
                </c:pt>
                <c:pt idx="8748">
                  <c:v>7865</c:v>
                </c:pt>
                <c:pt idx="8749">
                  <c:v>7144</c:v>
                </c:pt>
                <c:pt idx="8750">
                  <c:v>4692</c:v>
                </c:pt>
                <c:pt idx="8751">
                  <c:v>5775</c:v>
                </c:pt>
                <c:pt idx="8752">
                  <c:v>7000</c:v>
                </c:pt>
                <c:pt idx="8753">
                  <c:v>2880</c:v>
                </c:pt>
                <c:pt idx="8754">
                  <c:v>2720</c:v>
                </c:pt>
                <c:pt idx="8755">
                  <c:v>3403</c:v>
                </c:pt>
                <c:pt idx="8756">
                  <c:v>2700</c:v>
                </c:pt>
                <c:pt idx="8757">
                  <c:v>3100</c:v>
                </c:pt>
                <c:pt idx="8758">
                  <c:v>6256</c:v>
                </c:pt>
                <c:pt idx="8759">
                  <c:v>4224</c:v>
                </c:pt>
                <c:pt idx="8760">
                  <c:v>3720</c:v>
                </c:pt>
                <c:pt idx="8761">
                  <c:v>4368</c:v>
                </c:pt>
                <c:pt idx="8762">
                  <c:v>6160</c:v>
                </c:pt>
                <c:pt idx="8763">
                  <c:v>6132</c:v>
                </c:pt>
                <c:pt idx="8764">
                  <c:v>7840</c:v>
                </c:pt>
                <c:pt idx="8765">
                  <c:v>4740</c:v>
                </c:pt>
                <c:pt idx="8766">
                  <c:v>6200</c:v>
                </c:pt>
                <c:pt idx="8767">
                  <c:v>7791</c:v>
                </c:pt>
                <c:pt idx="8768">
                  <c:v>11520</c:v>
                </c:pt>
                <c:pt idx="8769">
                  <c:v>12512</c:v>
                </c:pt>
                <c:pt idx="8770">
                  <c:v>12896</c:v>
                </c:pt>
                <c:pt idx="8771">
                  <c:v>10176</c:v>
                </c:pt>
                <c:pt idx="8772">
                  <c:v>10176</c:v>
                </c:pt>
                <c:pt idx="8773">
                  <c:v>9240</c:v>
                </c:pt>
                <c:pt idx="8774">
                  <c:v>11446</c:v>
                </c:pt>
                <c:pt idx="8775">
                  <c:v>3122</c:v>
                </c:pt>
                <c:pt idx="8776">
                  <c:v>4180</c:v>
                </c:pt>
                <c:pt idx="8777">
                  <c:v>3402</c:v>
                </c:pt>
                <c:pt idx="8778">
                  <c:v>4316</c:v>
                </c:pt>
                <c:pt idx="8779">
                  <c:v>3108</c:v>
                </c:pt>
                <c:pt idx="8780">
                  <c:v>3381</c:v>
                </c:pt>
                <c:pt idx="8781">
                  <c:v>3600</c:v>
                </c:pt>
                <c:pt idx="8782">
                  <c:v>5040</c:v>
                </c:pt>
                <c:pt idx="8783">
                  <c:v>3584</c:v>
                </c:pt>
                <c:pt idx="8784">
                  <c:v>3132</c:v>
                </c:pt>
                <c:pt idx="8785">
                  <c:v>2728</c:v>
                </c:pt>
                <c:pt idx="8786">
                  <c:v>3510</c:v>
                </c:pt>
                <c:pt idx="8787">
                  <c:v>4200</c:v>
                </c:pt>
                <c:pt idx="8788">
                  <c:v>5076</c:v>
                </c:pt>
                <c:pt idx="8789">
                  <c:v>2700</c:v>
                </c:pt>
                <c:pt idx="8790">
                  <c:v>2912</c:v>
                </c:pt>
                <c:pt idx="8791">
                  <c:v>2816</c:v>
                </c:pt>
                <c:pt idx="8792">
                  <c:v>3100</c:v>
                </c:pt>
                <c:pt idx="8793">
                  <c:v>3225</c:v>
                </c:pt>
                <c:pt idx="8794">
                  <c:v>4515</c:v>
                </c:pt>
                <c:pt idx="8795">
                  <c:v>3078</c:v>
                </c:pt>
                <c:pt idx="8796">
                  <c:v>2320</c:v>
                </c:pt>
                <c:pt idx="8797">
                  <c:v>2457</c:v>
                </c:pt>
                <c:pt idx="8798">
                  <c:v>4048</c:v>
                </c:pt>
                <c:pt idx="8799">
                  <c:v>2940</c:v>
                </c:pt>
                <c:pt idx="8800">
                  <c:v>5434</c:v>
                </c:pt>
                <c:pt idx="8801">
                  <c:v>3312</c:v>
                </c:pt>
                <c:pt idx="8802">
                  <c:v>3720</c:v>
                </c:pt>
                <c:pt idx="8803">
                  <c:v>4080</c:v>
                </c:pt>
                <c:pt idx="8804">
                  <c:v>7920</c:v>
                </c:pt>
                <c:pt idx="8805">
                  <c:v>7223</c:v>
                </c:pt>
                <c:pt idx="8806">
                  <c:v>9205</c:v>
                </c:pt>
                <c:pt idx="8807">
                  <c:v>6324</c:v>
                </c:pt>
                <c:pt idx="8808">
                  <c:v>6171</c:v>
                </c:pt>
                <c:pt idx="8809">
                  <c:v>6794</c:v>
                </c:pt>
                <c:pt idx="8810">
                  <c:v>9672</c:v>
                </c:pt>
                <c:pt idx="8811">
                  <c:v>9240</c:v>
                </c:pt>
                <c:pt idx="8812">
                  <c:v>10840</c:v>
                </c:pt>
                <c:pt idx="8813">
                  <c:v>9452</c:v>
                </c:pt>
                <c:pt idx="8814">
                  <c:v>6004</c:v>
                </c:pt>
                <c:pt idx="8815">
                  <c:v>7439</c:v>
                </c:pt>
                <c:pt idx="8816">
                  <c:v>13464</c:v>
                </c:pt>
                <c:pt idx="8817">
                  <c:v>8854</c:v>
                </c:pt>
                <c:pt idx="8818">
                  <c:v>9435</c:v>
                </c:pt>
                <c:pt idx="8819">
                  <c:v>11895</c:v>
                </c:pt>
                <c:pt idx="8820">
                  <c:v>5346</c:v>
                </c:pt>
                <c:pt idx="8821">
                  <c:v>6474</c:v>
                </c:pt>
                <c:pt idx="8822">
                  <c:v>10516</c:v>
                </c:pt>
                <c:pt idx="8823">
                  <c:v>9430</c:v>
                </c:pt>
                <c:pt idx="8824">
                  <c:v>8322</c:v>
                </c:pt>
                <c:pt idx="8825">
                  <c:v>8729</c:v>
                </c:pt>
                <c:pt idx="8826">
                  <c:v>5440</c:v>
                </c:pt>
                <c:pt idx="8827">
                  <c:v>5880</c:v>
                </c:pt>
                <c:pt idx="8828">
                  <c:v>7200</c:v>
                </c:pt>
                <c:pt idx="8829">
                  <c:v>6030</c:v>
                </c:pt>
                <c:pt idx="8830">
                  <c:v>5130</c:v>
                </c:pt>
                <c:pt idx="8831">
                  <c:v>5549</c:v>
                </c:pt>
                <c:pt idx="8832">
                  <c:v>4060</c:v>
                </c:pt>
                <c:pt idx="8833">
                  <c:v>3075</c:v>
                </c:pt>
                <c:pt idx="8834">
                  <c:v>6086</c:v>
                </c:pt>
                <c:pt idx="8835">
                  <c:v>5481</c:v>
                </c:pt>
                <c:pt idx="8836">
                  <c:v>6244</c:v>
                </c:pt>
                <c:pt idx="8837">
                  <c:v>8820</c:v>
                </c:pt>
                <c:pt idx="8838">
                  <c:v>6794</c:v>
                </c:pt>
                <c:pt idx="8839">
                  <c:v>6109</c:v>
                </c:pt>
                <c:pt idx="8840">
                  <c:v>9894</c:v>
                </c:pt>
                <c:pt idx="8841">
                  <c:v>9600</c:v>
                </c:pt>
                <c:pt idx="8842">
                  <c:v>9840</c:v>
                </c:pt>
                <c:pt idx="8843">
                  <c:v>10481</c:v>
                </c:pt>
                <c:pt idx="8844">
                  <c:v>8096</c:v>
                </c:pt>
                <c:pt idx="8845">
                  <c:v>6321</c:v>
                </c:pt>
                <c:pt idx="8846">
                  <c:v>10904</c:v>
                </c:pt>
                <c:pt idx="8847">
                  <c:v>3128</c:v>
                </c:pt>
                <c:pt idx="8848">
                  <c:v>4200</c:v>
                </c:pt>
                <c:pt idx="8849">
                  <c:v>4495</c:v>
                </c:pt>
                <c:pt idx="8850">
                  <c:v>2640</c:v>
                </c:pt>
                <c:pt idx="8851">
                  <c:v>2380</c:v>
                </c:pt>
                <c:pt idx="8852">
                  <c:v>3780</c:v>
                </c:pt>
                <c:pt idx="8853">
                  <c:v>3402</c:v>
                </c:pt>
                <c:pt idx="8854">
                  <c:v>3584</c:v>
                </c:pt>
                <c:pt idx="8855">
                  <c:v>3472</c:v>
                </c:pt>
                <c:pt idx="8856">
                  <c:v>1768</c:v>
                </c:pt>
                <c:pt idx="8857">
                  <c:v>1836</c:v>
                </c:pt>
                <c:pt idx="8858">
                  <c:v>3596</c:v>
                </c:pt>
                <c:pt idx="8859">
                  <c:v>4640</c:v>
                </c:pt>
                <c:pt idx="8860">
                  <c:v>4408</c:v>
                </c:pt>
                <c:pt idx="8861">
                  <c:v>4403</c:v>
                </c:pt>
                <c:pt idx="8862">
                  <c:v>2584</c:v>
                </c:pt>
                <c:pt idx="8863">
                  <c:v>1599</c:v>
                </c:pt>
                <c:pt idx="8864">
                  <c:v>3959</c:v>
                </c:pt>
                <c:pt idx="8865">
                  <c:v>7000</c:v>
                </c:pt>
                <c:pt idx="8866">
                  <c:v>3330</c:v>
                </c:pt>
                <c:pt idx="8867">
                  <c:v>5166</c:v>
                </c:pt>
                <c:pt idx="8868">
                  <c:v>3120</c:v>
                </c:pt>
                <c:pt idx="8869">
                  <c:v>2021</c:v>
                </c:pt>
                <c:pt idx="8870">
                  <c:v>5439</c:v>
                </c:pt>
                <c:pt idx="8871">
                  <c:v>6992</c:v>
                </c:pt>
                <c:pt idx="8872">
                  <c:v>4176</c:v>
                </c:pt>
                <c:pt idx="8873">
                  <c:v>5412</c:v>
                </c:pt>
                <c:pt idx="8874">
                  <c:v>3627</c:v>
                </c:pt>
                <c:pt idx="8875">
                  <c:v>2418</c:v>
                </c:pt>
                <c:pt idx="8876">
                  <c:v>6572</c:v>
                </c:pt>
                <c:pt idx="8877">
                  <c:v>7178</c:v>
                </c:pt>
                <c:pt idx="8878">
                  <c:v>5148</c:v>
                </c:pt>
                <c:pt idx="8879">
                  <c:v>6027</c:v>
                </c:pt>
                <c:pt idx="8880">
                  <c:v>3990</c:v>
                </c:pt>
                <c:pt idx="8881">
                  <c:v>3096</c:v>
                </c:pt>
                <c:pt idx="8882">
                  <c:v>7268</c:v>
                </c:pt>
                <c:pt idx="8883">
                  <c:v>8640</c:v>
                </c:pt>
                <c:pt idx="8884">
                  <c:v>6520</c:v>
                </c:pt>
                <c:pt idx="8885">
                  <c:v>6123</c:v>
                </c:pt>
                <c:pt idx="8886">
                  <c:v>4068</c:v>
                </c:pt>
                <c:pt idx="8887">
                  <c:v>5800</c:v>
                </c:pt>
                <c:pt idx="8888">
                  <c:v>6670</c:v>
                </c:pt>
                <c:pt idx="8889">
                  <c:v>7954</c:v>
                </c:pt>
                <c:pt idx="8890">
                  <c:v>8740</c:v>
                </c:pt>
                <c:pt idx="8891">
                  <c:v>5661</c:v>
                </c:pt>
                <c:pt idx="8892">
                  <c:v>5160</c:v>
                </c:pt>
                <c:pt idx="8893">
                  <c:v>6120</c:v>
                </c:pt>
                <c:pt idx="8894">
                  <c:v>6288</c:v>
                </c:pt>
                <c:pt idx="8895">
                  <c:v>6440</c:v>
                </c:pt>
                <c:pt idx="8896">
                  <c:v>6834</c:v>
                </c:pt>
                <c:pt idx="8897">
                  <c:v>4930</c:v>
                </c:pt>
                <c:pt idx="8898">
                  <c:v>4092</c:v>
                </c:pt>
                <c:pt idx="8899">
                  <c:v>5248</c:v>
                </c:pt>
                <c:pt idx="8900">
                  <c:v>5676</c:v>
                </c:pt>
                <c:pt idx="8901">
                  <c:v>6120</c:v>
                </c:pt>
                <c:pt idx="8902">
                  <c:v>5775</c:v>
                </c:pt>
                <c:pt idx="8903">
                  <c:v>3441</c:v>
                </c:pt>
                <c:pt idx="8904">
                  <c:v>3264</c:v>
                </c:pt>
                <c:pt idx="8905">
                  <c:v>3872</c:v>
                </c:pt>
                <c:pt idx="8906">
                  <c:v>5029</c:v>
                </c:pt>
                <c:pt idx="8907">
                  <c:v>4650</c:v>
                </c:pt>
                <c:pt idx="8908">
                  <c:v>6194</c:v>
                </c:pt>
                <c:pt idx="8909">
                  <c:v>4092</c:v>
                </c:pt>
                <c:pt idx="8910">
                  <c:v>3828</c:v>
                </c:pt>
                <c:pt idx="8911">
                  <c:v>4356</c:v>
                </c:pt>
                <c:pt idx="8912">
                  <c:v>5460</c:v>
                </c:pt>
                <c:pt idx="8913">
                  <c:v>6790</c:v>
                </c:pt>
                <c:pt idx="8914">
                  <c:v>7029</c:v>
                </c:pt>
                <c:pt idx="8915">
                  <c:v>4760</c:v>
                </c:pt>
                <c:pt idx="8916">
                  <c:v>4096</c:v>
                </c:pt>
                <c:pt idx="8917">
                  <c:v>4578</c:v>
                </c:pt>
                <c:pt idx="8918">
                  <c:v>5805</c:v>
                </c:pt>
                <c:pt idx="8919">
                  <c:v>4104</c:v>
                </c:pt>
                <c:pt idx="8920">
                  <c:v>4410</c:v>
                </c:pt>
                <c:pt idx="8921">
                  <c:v>5024</c:v>
                </c:pt>
                <c:pt idx="8922">
                  <c:v>3030</c:v>
                </c:pt>
                <c:pt idx="8923">
                  <c:v>3102</c:v>
                </c:pt>
                <c:pt idx="8924">
                  <c:v>5976</c:v>
                </c:pt>
                <c:pt idx="8925">
                  <c:v>4671</c:v>
                </c:pt>
                <c:pt idx="8926">
                  <c:v>4896</c:v>
                </c:pt>
                <c:pt idx="8927">
                  <c:v>4620</c:v>
                </c:pt>
                <c:pt idx="8928">
                  <c:v>2639</c:v>
                </c:pt>
                <c:pt idx="8929">
                  <c:v>2108</c:v>
                </c:pt>
                <c:pt idx="8930">
                  <c:v>4900</c:v>
                </c:pt>
                <c:pt idx="8931">
                  <c:v>5610</c:v>
                </c:pt>
                <c:pt idx="8932">
                  <c:v>4896</c:v>
                </c:pt>
                <c:pt idx="8933">
                  <c:v>5456</c:v>
                </c:pt>
                <c:pt idx="8934">
                  <c:v>3256</c:v>
                </c:pt>
                <c:pt idx="8935">
                  <c:v>2173</c:v>
                </c:pt>
                <c:pt idx="8936">
                  <c:v>5764</c:v>
                </c:pt>
                <c:pt idx="8937">
                  <c:v>6765</c:v>
                </c:pt>
                <c:pt idx="8938">
                  <c:v>4687</c:v>
                </c:pt>
                <c:pt idx="8939">
                  <c:v>6160</c:v>
                </c:pt>
                <c:pt idx="8940">
                  <c:v>3552</c:v>
                </c:pt>
                <c:pt idx="8941">
                  <c:v>2760</c:v>
                </c:pt>
                <c:pt idx="8942">
                  <c:v>6496</c:v>
                </c:pt>
                <c:pt idx="8943">
                  <c:v>7912</c:v>
                </c:pt>
                <c:pt idx="8944">
                  <c:v>6256</c:v>
                </c:pt>
                <c:pt idx="8945">
                  <c:v>6210</c:v>
                </c:pt>
                <c:pt idx="8946">
                  <c:v>4687</c:v>
                </c:pt>
                <c:pt idx="8947">
                  <c:v>3510</c:v>
                </c:pt>
                <c:pt idx="8948">
                  <c:v>7392</c:v>
                </c:pt>
                <c:pt idx="8949">
                  <c:v>8288</c:v>
                </c:pt>
                <c:pt idx="8950">
                  <c:v>8789</c:v>
                </c:pt>
                <c:pt idx="8951">
                  <c:v>7913</c:v>
                </c:pt>
                <c:pt idx="8952">
                  <c:v>4736</c:v>
                </c:pt>
                <c:pt idx="8953">
                  <c:v>4092</c:v>
                </c:pt>
                <c:pt idx="8954">
                  <c:v>9600</c:v>
                </c:pt>
                <c:pt idx="8955">
                  <c:v>10168</c:v>
                </c:pt>
                <c:pt idx="8956">
                  <c:v>9450</c:v>
                </c:pt>
                <c:pt idx="8957">
                  <c:v>6669</c:v>
                </c:pt>
                <c:pt idx="8958">
                  <c:v>5811</c:v>
                </c:pt>
                <c:pt idx="8959">
                  <c:v>6400</c:v>
                </c:pt>
                <c:pt idx="8960">
                  <c:v>7840</c:v>
                </c:pt>
                <c:pt idx="8961">
                  <c:v>8960</c:v>
                </c:pt>
                <c:pt idx="8962">
                  <c:v>9152</c:v>
                </c:pt>
                <c:pt idx="8963">
                  <c:v>7498</c:v>
                </c:pt>
                <c:pt idx="8964">
                  <c:v>6992</c:v>
                </c:pt>
                <c:pt idx="8965">
                  <c:v>7776</c:v>
                </c:pt>
                <c:pt idx="8966">
                  <c:v>7650</c:v>
                </c:pt>
                <c:pt idx="8967">
                  <c:v>7622</c:v>
                </c:pt>
                <c:pt idx="8968">
                  <c:v>7332</c:v>
                </c:pt>
                <c:pt idx="8969">
                  <c:v>5733</c:v>
                </c:pt>
                <c:pt idx="8970">
                  <c:v>5365</c:v>
                </c:pt>
                <c:pt idx="8971">
                  <c:v>5800</c:v>
                </c:pt>
                <c:pt idx="8972">
                  <c:v>7536</c:v>
                </c:pt>
                <c:pt idx="8973">
                  <c:v>5985</c:v>
                </c:pt>
                <c:pt idx="8974">
                  <c:v>6916</c:v>
                </c:pt>
                <c:pt idx="8975">
                  <c:v>4080</c:v>
                </c:pt>
                <c:pt idx="8976">
                  <c:v>3920</c:v>
                </c:pt>
                <c:pt idx="8977">
                  <c:v>4674</c:v>
                </c:pt>
                <c:pt idx="8978">
                  <c:v>7467</c:v>
                </c:pt>
                <c:pt idx="8979">
                  <c:v>8272</c:v>
                </c:pt>
                <c:pt idx="8980">
                  <c:v>7920</c:v>
                </c:pt>
                <c:pt idx="8981">
                  <c:v>6854</c:v>
                </c:pt>
                <c:pt idx="8982">
                  <c:v>5440</c:v>
                </c:pt>
                <c:pt idx="8983">
                  <c:v>7074</c:v>
                </c:pt>
                <c:pt idx="8984">
                  <c:v>9520</c:v>
                </c:pt>
                <c:pt idx="8985">
                  <c:v>10472</c:v>
                </c:pt>
                <c:pt idx="8986">
                  <c:v>10199</c:v>
                </c:pt>
                <c:pt idx="8987">
                  <c:v>6600</c:v>
                </c:pt>
                <c:pt idx="8988">
                  <c:v>7200</c:v>
                </c:pt>
                <c:pt idx="8989">
                  <c:v>7040</c:v>
                </c:pt>
                <c:pt idx="8990">
                  <c:v>9688</c:v>
                </c:pt>
                <c:pt idx="8991">
                  <c:v>3576</c:v>
                </c:pt>
                <c:pt idx="8992">
                  <c:v>3780</c:v>
                </c:pt>
                <c:pt idx="8993">
                  <c:v>4480</c:v>
                </c:pt>
                <c:pt idx="8994">
                  <c:v>2772</c:v>
                </c:pt>
                <c:pt idx="8995">
                  <c:v>2625</c:v>
                </c:pt>
                <c:pt idx="8996">
                  <c:v>3920</c:v>
                </c:pt>
                <c:pt idx="8997">
                  <c:v>3450</c:v>
                </c:pt>
                <c:pt idx="8998">
                  <c:v>3348</c:v>
                </c:pt>
                <c:pt idx="8999">
                  <c:v>3360</c:v>
                </c:pt>
                <c:pt idx="9000">
                  <c:v>2400</c:v>
                </c:pt>
                <c:pt idx="9001">
                  <c:v>2040</c:v>
                </c:pt>
                <c:pt idx="9002">
                  <c:v>3668</c:v>
                </c:pt>
                <c:pt idx="9003">
                  <c:v>4890</c:v>
                </c:pt>
                <c:pt idx="9004">
                  <c:v>4181</c:v>
                </c:pt>
                <c:pt idx="9005">
                  <c:v>4836</c:v>
                </c:pt>
                <c:pt idx="9006">
                  <c:v>2964</c:v>
                </c:pt>
                <c:pt idx="9007">
                  <c:v>1845</c:v>
                </c:pt>
                <c:pt idx="9008">
                  <c:v>4480</c:v>
                </c:pt>
                <c:pt idx="9009">
                  <c:v>6623</c:v>
                </c:pt>
                <c:pt idx="9010">
                  <c:v>4440</c:v>
                </c:pt>
                <c:pt idx="9011">
                  <c:v>4068</c:v>
                </c:pt>
                <c:pt idx="9012">
                  <c:v>3840</c:v>
                </c:pt>
                <c:pt idx="9013">
                  <c:v>2128</c:v>
                </c:pt>
                <c:pt idx="9014">
                  <c:v>6272</c:v>
                </c:pt>
                <c:pt idx="9015">
                  <c:v>6919</c:v>
                </c:pt>
                <c:pt idx="9016">
                  <c:v>4896</c:v>
                </c:pt>
                <c:pt idx="9017">
                  <c:v>5800</c:v>
                </c:pt>
                <c:pt idx="9018">
                  <c:v>3876</c:v>
                </c:pt>
                <c:pt idx="9019">
                  <c:v>2886</c:v>
                </c:pt>
                <c:pt idx="9020">
                  <c:v>6572</c:v>
                </c:pt>
                <c:pt idx="9021">
                  <c:v>7105</c:v>
                </c:pt>
                <c:pt idx="9022">
                  <c:v>6683</c:v>
                </c:pt>
                <c:pt idx="9023">
                  <c:v>6162</c:v>
                </c:pt>
                <c:pt idx="9024">
                  <c:v>4356</c:v>
                </c:pt>
                <c:pt idx="9025">
                  <c:v>3948</c:v>
                </c:pt>
                <c:pt idx="9026">
                  <c:v>10070</c:v>
                </c:pt>
                <c:pt idx="9027">
                  <c:v>8066</c:v>
                </c:pt>
                <c:pt idx="9028">
                  <c:v>6401</c:v>
                </c:pt>
                <c:pt idx="9029">
                  <c:v>7544</c:v>
                </c:pt>
                <c:pt idx="9030">
                  <c:v>4992</c:v>
                </c:pt>
                <c:pt idx="9031">
                  <c:v>6318</c:v>
                </c:pt>
                <c:pt idx="9032">
                  <c:v>8007</c:v>
                </c:pt>
                <c:pt idx="9033">
                  <c:v>8151</c:v>
                </c:pt>
                <c:pt idx="9034">
                  <c:v>8800</c:v>
                </c:pt>
                <c:pt idx="9035">
                  <c:v>6300</c:v>
                </c:pt>
                <c:pt idx="9036">
                  <c:v>6258</c:v>
                </c:pt>
                <c:pt idx="9037">
                  <c:v>7140</c:v>
                </c:pt>
                <c:pt idx="9038">
                  <c:v>6400</c:v>
                </c:pt>
                <c:pt idx="9039">
                  <c:v>6324</c:v>
                </c:pt>
                <c:pt idx="9040">
                  <c:v>7524</c:v>
                </c:pt>
                <c:pt idx="9041">
                  <c:v>4320</c:v>
                </c:pt>
                <c:pt idx="9042">
                  <c:v>4200</c:v>
                </c:pt>
                <c:pt idx="9043">
                  <c:v>4752</c:v>
                </c:pt>
                <c:pt idx="9044">
                  <c:v>6210</c:v>
                </c:pt>
                <c:pt idx="9045">
                  <c:v>5882</c:v>
                </c:pt>
                <c:pt idx="9046">
                  <c:v>5882</c:v>
                </c:pt>
                <c:pt idx="9047">
                  <c:v>3936</c:v>
                </c:pt>
                <c:pt idx="9048">
                  <c:v>3648</c:v>
                </c:pt>
                <c:pt idx="9049">
                  <c:v>4182</c:v>
                </c:pt>
                <c:pt idx="9050">
                  <c:v>5014</c:v>
                </c:pt>
                <c:pt idx="9051">
                  <c:v>6228</c:v>
                </c:pt>
                <c:pt idx="9052">
                  <c:v>7360</c:v>
                </c:pt>
                <c:pt idx="9053">
                  <c:v>5655</c:v>
                </c:pt>
                <c:pt idx="9054">
                  <c:v>5180</c:v>
                </c:pt>
                <c:pt idx="9055">
                  <c:v>5593</c:v>
                </c:pt>
                <c:pt idx="9056">
                  <c:v>7222</c:v>
                </c:pt>
                <c:pt idx="9057">
                  <c:v>8778</c:v>
                </c:pt>
                <c:pt idx="9058">
                  <c:v>8697</c:v>
                </c:pt>
                <c:pt idx="9059">
                  <c:v>5292</c:v>
                </c:pt>
                <c:pt idx="9060">
                  <c:v>5720</c:v>
                </c:pt>
                <c:pt idx="9061">
                  <c:v>5280</c:v>
                </c:pt>
                <c:pt idx="9062">
                  <c:v>7520</c:v>
                </c:pt>
                <c:pt idx="9063">
                  <c:v>9074</c:v>
                </c:pt>
                <c:pt idx="9064">
                  <c:v>7680</c:v>
                </c:pt>
                <c:pt idx="9065">
                  <c:v>6336</c:v>
                </c:pt>
                <c:pt idx="9066">
                  <c:v>5225</c:v>
                </c:pt>
                <c:pt idx="9067">
                  <c:v>8645</c:v>
                </c:pt>
                <c:pt idx="9068">
                  <c:v>8430</c:v>
                </c:pt>
                <c:pt idx="9069">
                  <c:v>11656</c:v>
                </c:pt>
                <c:pt idx="9070">
                  <c:v>6669</c:v>
                </c:pt>
                <c:pt idx="9071">
                  <c:v>5208</c:v>
                </c:pt>
                <c:pt idx="9072">
                  <c:v>1862</c:v>
                </c:pt>
                <c:pt idx="9073">
                  <c:v>3536</c:v>
                </c:pt>
                <c:pt idx="9074">
                  <c:v>3200</c:v>
                </c:pt>
                <c:pt idx="9075">
                  <c:v>4460</c:v>
                </c:pt>
                <c:pt idx="9076">
                  <c:v>2560</c:v>
                </c:pt>
                <c:pt idx="9077">
                  <c:v>1496</c:v>
                </c:pt>
                <c:pt idx="9078">
                  <c:v>1275</c:v>
                </c:pt>
                <c:pt idx="9079">
                  <c:v>2600</c:v>
                </c:pt>
                <c:pt idx="9080">
                  <c:v>2312</c:v>
                </c:pt>
                <c:pt idx="9081">
                  <c:v>4237</c:v>
                </c:pt>
                <c:pt idx="9082">
                  <c:v>2320</c:v>
                </c:pt>
                <c:pt idx="9083">
                  <c:v>1364</c:v>
                </c:pt>
                <c:pt idx="9084">
                  <c:v>1536</c:v>
                </c:pt>
                <c:pt idx="9085">
                  <c:v>2940</c:v>
                </c:pt>
                <c:pt idx="9086">
                  <c:v>3234</c:v>
                </c:pt>
                <c:pt idx="9087">
                  <c:v>6426</c:v>
                </c:pt>
                <c:pt idx="9088">
                  <c:v>3920</c:v>
                </c:pt>
                <c:pt idx="9089">
                  <c:v>3536</c:v>
                </c:pt>
                <c:pt idx="9090">
                  <c:v>2784</c:v>
                </c:pt>
                <c:pt idx="9091">
                  <c:v>4488</c:v>
                </c:pt>
                <c:pt idx="9092">
                  <c:v>5250</c:v>
                </c:pt>
                <c:pt idx="9093">
                  <c:v>8153</c:v>
                </c:pt>
                <c:pt idx="9094">
                  <c:v>4350</c:v>
                </c:pt>
                <c:pt idx="9095">
                  <c:v>5181</c:v>
                </c:pt>
                <c:pt idx="9096">
                  <c:v>5066</c:v>
                </c:pt>
                <c:pt idx="9097">
                  <c:v>6345</c:v>
                </c:pt>
                <c:pt idx="9098">
                  <c:v>11169</c:v>
                </c:pt>
                <c:pt idx="9099">
                  <c:v>13583</c:v>
                </c:pt>
                <c:pt idx="9100">
                  <c:v>8064</c:v>
                </c:pt>
                <c:pt idx="9101">
                  <c:v>6216</c:v>
                </c:pt>
                <c:pt idx="9102">
                  <c:v>4719</c:v>
                </c:pt>
                <c:pt idx="9103">
                  <c:v>6900</c:v>
                </c:pt>
                <c:pt idx="9104">
                  <c:v>10241</c:v>
                </c:pt>
                <c:pt idx="9105">
                  <c:v>10496</c:v>
                </c:pt>
                <c:pt idx="9106">
                  <c:v>8712</c:v>
                </c:pt>
                <c:pt idx="9107">
                  <c:v>6623</c:v>
                </c:pt>
                <c:pt idx="9108">
                  <c:v>4704</c:v>
                </c:pt>
                <c:pt idx="9109">
                  <c:v>5530</c:v>
                </c:pt>
                <c:pt idx="9110">
                  <c:v>8652</c:v>
                </c:pt>
                <c:pt idx="9111">
                  <c:v>9280</c:v>
                </c:pt>
                <c:pt idx="9112">
                  <c:v>5214</c:v>
                </c:pt>
                <c:pt idx="9113">
                  <c:v>2175</c:v>
                </c:pt>
                <c:pt idx="9114">
                  <c:v>1920</c:v>
                </c:pt>
                <c:pt idx="9115">
                  <c:v>2904</c:v>
                </c:pt>
                <c:pt idx="9116">
                  <c:v>4160</c:v>
                </c:pt>
                <c:pt idx="9117">
                  <c:v>5184</c:v>
                </c:pt>
                <c:pt idx="9118">
                  <c:v>2805</c:v>
                </c:pt>
                <c:pt idx="9119">
                  <c:v>2280</c:v>
                </c:pt>
                <c:pt idx="9120">
                  <c:v>2180</c:v>
                </c:pt>
                <c:pt idx="9121">
                  <c:v>2625</c:v>
                </c:pt>
                <c:pt idx="9122">
                  <c:v>4374</c:v>
                </c:pt>
                <c:pt idx="9123">
                  <c:v>4532</c:v>
                </c:pt>
                <c:pt idx="9124">
                  <c:v>2295</c:v>
                </c:pt>
                <c:pt idx="9125">
                  <c:v>2618</c:v>
                </c:pt>
                <c:pt idx="9126">
                  <c:v>6579</c:v>
                </c:pt>
                <c:pt idx="9127">
                  <c:v>7788</c:v>
                </c:pt>
                <c:pt idx="9128">
                  <c:v>8568</c:v>
                </c:pt>
                <c:pt idx="9129">
                  <c:v>12288</c:v>
                </c:pt>
                <c:pt idx="9130">
                  <c:v>8844</c:v>
                </c:pt>
                <c:pt idx="9131">
                  <c:v>6794</c:v>
                </c:pt>
                <c:pt idx="9132">
                  <c:v>5863</c:v>
                </c:pt>
                <c:pt idx="9133">
                  <c:v>8478</c:v>
                </c:pt>
                <c:pt idx="9134">
                  <c:v>9434</c:v>
                </c:pt>
                <c:pt idx="9135">
                  <c:v>3655</c:v>
                </c:pt>
                <c:pt idx="9136">
                  <c:v>2430</c:v>
                </c:pt>
                <c:pt idx="9137">
                  <c:v>1540</c:v>
                </c:pt>
                <c:pt idx="9138">
                  <c:v>1326</c:v>
                </c:pt>
                <c:pt idx="9139">
                  <c:v>3198</c:v>
                </c:pt>
                <c:pt idx="9140">
                  <c:v>2844</c:v>
                </c:pt>
                <c:pt idx="9141">
                  <c:v>3570</c:v>
                </c:pt>
                <c:pt idx="9142">
                  <c:v>1904</c:v>
                </c:pt>
                <c:pt idx="9143">
                  <c:v>1496</c:v>
                </c:pt>
                <c:pt idx="9144">
                  <c:v>1170</c:v>
                </c:pt>
                <c:pt idx="9145">
                  <c:v>2553</c:v>
                </c:pt>
                <c:pt idx="9146">
                  <c:v>2320</c:v>
                </c:pt>
                <c:pt idx="9147">
                  <c:v>3090</c:v>
                </c:pt>
                <c:pt idx="9148">
                  <c:v>1498</c:v>
                </c:pt>
                <c:pt idx="9149">
                  <c:v>896</c:v>
                </c:pt>
                <c:pt idx="9150">
                  <c:v>1050</c:v>
                </c:pt>
                <c:pt idx="9151">
                  <c:v>2112</c:v>
                </c:pt>
                <c:pt idx="9152">
                  <c:v>2240</c:v>
                </c:pt>
                <c:pt idx="9153">
                  <c:v>3876</c:v>
                </c:pt>
                <c:pt idx="9154">
                  <c:v>2040</c:v>
                </c:pt>
                <c:pt idx="9155">
                  <c:v>1056</c:v>
                </c:pt>
                <c:pt idx="9156">
                  <c:v>1001</c:v>
                </c:pt>
                <c:pt idx="9157">
                  <c:v>2325</c:v>
                </c:pt>
                <c:pt idx="9158">
                  <c:v>2880</c:v>
                </c:pt>
                <c:pt idx="9159">
                  <c:v>5928</c:v>
                </c:pt>
                <c:pt idx="9160">
                  <c:v>3248</c:v>
                </c:pt>
                <c:pt idx="9161">
                  <c:v>3213</c:v>
                </c:pt>
                <c:pt idx="9162">
                  <c:v>2160</c:v>
                </c:pt>
                <c:pt idx="9163">
                  <c:v>3552</c:v>
                </c:pt>
                <c:pt idx="9164">
                  <c:v>4785</c:v>
                </c:pt>
                <c:pt idx="9165">
                  <c:v>6608</c:v>
                </c:pt>
                <c:pt idx="9166">
                  <c:v>3725</c:v>
                </c:pt>
                <c:pt idx="9167">
                  <c:v>3472</c:v>
                </c:pt>
                <c:pt idx="9168">
                  <c:v>3596</c:v>
                </c:pt>
                <c:pt idx="9169">
                  <c:v>4292</c:v>
                </c:pt>
                <c:pt idx="9170">
                  <c:v>7920</c:v>
                </c:pt>
                <c:pt idx="9171">
                  <c:v>10569</c:v>
                </c:pt>
                <c:pt idx="9172">
                  <c:v>5868</c:v>
                </c:pt>
                <c:pt idx="9173">
                  <c:v>4480</c:v>
                </c:pt>
                <c:pt idx="9174">
                  <c:v>4200</c:v>
                </c:pt>
                <c:pt idx="9175">
                  <c:v>5960</c:v>
                </c:pt>
                <c:pt idx="9176">
                  <c:v>9900</c:v>
                </c:pt>
                <c:pt idx="9177">
                  <c:v>10019</c:v>
                </c:pt>
                <c:pt idx="9178">
                  <c:v>6846</c:v>
                </c:pt>
                <c:pt idx="9179">
                  <c:v>5400</c:v>
                </c:pt>
                <c:pt idx="9180">
                  <c:v>3828</c:v>
                </c:pt>
                <c:pt idx="9181">
                  <c:v>4520</c:v>
                </c:pt>
                <c:pt idx="9182">
                  <c:v>7720</c:v>
                </c:pt>
                <c:pt idx="9183">
                  <c:v>7735</c:v>
                </c:pt>
                <c:pt idx="9184">
                  <c:v>3510</c:v>
                </c:pt>
                <c:pt idx="9185">
                  <c:v>1353</c:v>
                </c:pt>
                <c:pt idx="9186">
                  <c:v>1248</c:v>
                </c:pt>
                <c:pt idx="9187">
                  <c:v>1998</c:v>
                </c:pt>
                <c:pt idx="9188">
                  <c:v>3080</c:v>
                </c:pt>
                <c:pt idx="9189">
                  <c:v>3780</c:v>
                </c:pt>
                <c:pt idx="9190">
                  <c:v>1848</c:v>
                </c:pt>
                <c:pt idx="9191">
                  <c:v>1584</c:v>
                </c:pt>
                <c:pt idx="9192">
                  <c:v>1410</c:v>
                </c:pt>
                <c:pt idx="9193">
                  <c:v>1911</c:v>
                </c:pt>
                <c:pt idx="9194">
                  <c:v>2640</c:v>
                </c:pt>
                <c:pt idx="9195">
                  <c:v>3168</c:v>
                </c:pt>
                <c:pt idx="9196">
                  <c:v>1276</c:v>
                </c:pt>
                <c:pt idx="9197">
                  <c:v>1938</c:v>
                </c:pt>
                <c:pt idx="9198">
                  <c:v>5248</c:v>
                </c:pt>
                <c:pt idx="9199">
                  <c:v>5880</c:v>
                </c:pt>
                <c:pt idx="9200">
                  <c:v>7155</c:v>
                </c:pt>
                <c:pt idx="9201">
                  <c:v>13090</c:v>
                </c:pt>
                <c:pt idx="9202">
                  <c:v>7130</c:v>
                </c:pt>
                <c:pt idx="9203">
                  <c:v>6407</c:v>
                </c:pt>
                <c:pt idx="9204">
                  <c:v>4960</c:v>
                </c:pt>
                <c:pt idx="9205">
                  <c:v>6600</c:v>
                </c:pt>
                <c:pt idx="9206">
                  <c:v>9350</c:v>
                </c:pt>
                <c:pt idx="9207">
                  <c:v>3026</c:v>
                </c:pt>
                <c:pt idx="9208">
                  <c:v>2232</c:v>
                </c:pt>
                <c:pt idx="9209">
                  <c:v>1310</c:v>
                </c:pt>
                <c:pt idx="9210">
                  <c:v>962</c:v>
                </c:pt>
                <c:pt idx="9211">
                  <c:v>2093</c:v>
                </c:pt>
                <c:pt idx="9212">
                  <c:v>2232</c:v>
                </c:pt>
                <c:pt idx="9213">
                  <c:v>3708</c:v>
                </c:pt>
                <c:pt idx="9214">
                  <c:v>1411</c:v>
                </c:pt>
                <c:pt idx="9215">
                  <c:v>1176</c:v>
                </c:pt>
                <c:pt idx="9216">
                  <c:v>870</c:v>
                </c:pt>
                <c:pt idx="9217">
                  <c:v>2040</c:v>
                </c:pt>
                <c:pt idx="9218">
                  <c:v>1568</c:v>
                </c:pt>
                <c:pt idx="9219">
                  <c:v>2548</c:v>
                </c:pt>
                <c:pt idx="9220">
                  <c:v>1170</c:v>
                </c:pt>
                <c:pt idx="9221">
                  <c:v>581</c:v>
                </c:pt>
                <c:pt idx="9222">
                  <c:v>624</c:v>
                </c:pt>
                <c:pt idx="9223">
                  <c:v>1586</c:v>
                </c:pt>
                <c:pt idx="9224">
                  <c:v>1584</c:v>
                </c:pt>
                <c:pt idx="9225">
                  <c:v>3680</c:v>
                </c:pt>
                <c:pt idx="9226">
                  <c:v>1422</c:v>
                </c:pt>
                <c:pt idx="9227">
                  <c:v>700</c:v>
                </c:pt>
                <c:pt idx="9228">
                  <c:v>705</c:v>
                </c:pt>
                <c:pt idx="9229">
                  <c:v>1458</c:v>
                </c:pt>
                <c:pt idx="9230">
                  <c:v>2442</c:v>
                </c:pt>
                <c:pt idx="9231">
                  <c:v>5012</c:v>
                </c:pt>
                <c:pt idx="9232">
                  <c:v>2697</c:v>
                </c:pt>
                <c:pt idx="9233">
                  <c:v>2376</c:v>
                </c:pt>
                <c:pt idx="9234">
                  <c:v>1924</c:v>
                </c:pt>
                <c:pt idx="9235">
                  <c:v>2640</c:v>
                </c:pt>
                <c:pt idx="9236">
                  <c:v>3828</c:v>
                </c:pt>
                <c:pt idx="9237">
                  <c:v>6144</c:v>
                </c:pt>
                <c:pt idx="9238">
                  <c:v>3075</c:v>
                </c:pt>
                <c:pt idx="9239">
                  <c:v>2889</c:v>
                </c:pt>
                <c:pt idx="9240">
                  <c:v>2958</c:v>
                </c:pt>
                <c:pt idx="9241">
                  <c:v>4305</c:v>
                </c:pt>
                <c:pt idx="9242">
                  <c:v>5720</c:v>
                </c:pt>
                <c:pt idx="9243">
                  <c:v>10234</c:v>
                </c:pt>
                <c:pt idx="9244">
                  <c:v>4725</c:v>
                </c:pt>
                <c:pt idx="9245">
                  <c:v>4323</c:v>
                </c:pt>
                <c:pt idx="9246">
                  <c:v>3852</c:v>
                </c:pt>
                <c:pt idx="9247">
                  <c:v>4988</c:v>
                </c:pt>
                <c:pt idx="9248">
                  <c:v>7335</c:v>
                </c:pt>
                <c:pt idx="9249">
                  <c:v>9430</c:v>
                </c:pt>
                <c:pt idx="9250">
                  <c:v>5180</c:v>
                </c:pt>
                <c:pt idx="9251">
                  <c:v>4294</c:v>
                </c:pt>
                <c:pt idx="9252">
                  <c:v>3552</c:v>
                </c:pt>
                <c:pt idx="9253">
                  <c:v>4200</c:v>
                </c:pt>
                <c:pt idx="9254">
                  <c:v>6640</c:v>
                </c:pt>
                <c:pt idx="9255">
                  <c:v>6860</c:v>
                </c:pt>
                <c:pt idx="9256">
                  <c:v>3584</c:v>
                </c:pt>
                <c:pt idx="9257">
                  <c:v>1092</c:v>
                </c:pt>
                <c:pt idx="9258">
                  <c:v>996</c:v>
                </c:pt>
                <c:pt idx="9259">
                  <c:v>1560</c:v>
                </c:pt>
                <c:pt idx="9260">
                  <c:v>2737</c:v>
                </c:pt>
                <c:pt idx="9261">
                  <c:v>3460</c:v>
                </c:pt>
                <c:pt idx="9262">
                  <c:v>1568</c:v>
                </c:pt>
                <c:pt idx="9263">
                  <c:v>1036</c:v>
                </c:pt>
                <c:pt idx="9264">
                  <c:v>930</c:v>
                </c:pt>
                <c:pt idx="9265">
                  <c:v>1496</c:v>
                </c:pt>
                <c:pt idx="9266">
                  <c:v>2222</c:v>
                </c:pt>
                <c:pt idx="9267">
                  <c:v>2656</c:v>
                </c:pt>
                <c:pt idx="9268">
                  <c:v>1056</c:v>
                </c:pt>
                <c:pt idx="9269">
                  <c:v>1539</c:v>
                </c:pt>
                <c:pt idx="9270">
                  <c:v>3330</c:v>
                </c:pt>
                <c:pt idx="9271">
                  <c:v>5100</c:v>
                </c:pt>
                <c:pt idx="9272">
                  <c:v>7680</c:v>
                </c:pt>
                <c:pt idx="9273">
                  <c:v>11000</c:v>
                </c:pt>
                <c:pt idx="9274">
                  <c:v>7003</c:v>
                </c:pt>
                <c:pt idx="9275">
                  <c:v>5764</c:v>
                </c:pt>
                <c:pt idx="9276">
                  <c:v>5130</c:v>
                </c:pt>
                <c:pt idx="9277">
                  <c:v>5390</c:v>
                </c:pt>
                <c:pt idx="9278">
                  <c:v>6528</c:v>
                </c:pt>
                <c:pt idx="9279">
                  <c:v>2992</c:v>
                </c:pt>
                <c:pt idx="9280">
                  <c:v>1680</c:v>
                </c:pt>
                <c:pt idx="9281">
                  <c:v>1392</c:v>
                </c:pt>
                <c:pt idx="9282">
                  <c:v>1120</c:v>
                </c:pt>
                <c:pt idx="9283">
                  <c:v>2464</c:v>
                </c:pt>
                <c:pt idx="9284">
                  <c:v>2023</c:v>
                </c:pt>
                <c:pt idx="9285">
                  <c:v>3672</c:v>
                </c:pt>
                <c:pt idx="9286">
                  <c:v>1275</c:v>
                </c:pt>
                <c:pt idx="9287">
                  <c:v>990</c:v>
                </c:pt>
                <c:pt idx="9288">
                  <c:v>936</c:v>
                </c:pt>
                <c:pt idx="9289">
                  <c:v>2574</c:v>
                </c:pt>
                <c:pt idx="9290">
                  <c:v>3072</c:v>
                </c:pt>
                <c:pt idx="9291">
                  <c:v>4732</c:v>
                </c:pt>
                <c:pt idx="9292">
                  <c:v>2176</c:v>
                </c:pt>
                <c:pt idx="9293">
                  <c:v>1725</c:v>
                </c:pt>
                <c:pt idx="9294">
                  <c:v>918</c:v>
                </c:pt>
                <c:pt idx="9295">
                  <c:v>2067</c:v>
                </c:pt>
                <c:pt idx="9296">
                  <c:v>2465</c:v>
                </c:pt>
                <c:pt idx="9297">
                  <c:v>4340</c:v>
                </c:pt>
                <c:pt idx="9298">
                  <c:v>1920</c:v>
                </c:pt>
                <c:pt idx="9299">
                  <c:v>1280</c:v>
                </c:pt>
                <c:pt idx="9300">
                  <c:v>1066</c:v>
                </c:pt>
                <c:pt idx="9301">
                  <c:v>1480</c:v>
                </c:pt>
                <c:pt idx="9302">
                  <c:v>2444</c:v>
                </c:pt>
                <c:pt idx="9303">
                  <c:v>7640</c:v>
                </c:pt>
                <c:pt idx="9304">
                  <c:v>2905</c:v>
                </c:pt>
                <c:pt idx="9305">
                  <c:v>2656</c:v>
                </c:pt>
                <c:pt idx="9306">
                  <c:v>2368</c:v>
                </c:pt>
                <c:pt idx="9307">
                  <c:v>3071</c:v>
                </c:pt>
                <c:pt idx="9308">
                  <c:v>5248</c:v>
                </c:pt>
                <c:pt idx="9309">
                  <c:v>8240</c:v>
                </c:pt>
                <c:pt idx="9310">
                  <c:v>4712</c:v>
                </c:pt>
                <c:pt idx="9311">
                  <c:v>3360</c:v>
                </c:pt>
                <c:pt idx="9312">
                  <c:v>2975</c:v>
                </c:pt>
                <c:pt idx="9313">
                  <c:v>3276</c:v>
                </c:pt>
                <c:pt idx="9314">
                  <c:v>4992</c:v>
                </c:pt>
                <c:pt idx="9315">
                  <c:v>8190</c:v>
                </c:pt>
                <c:pt idx="9316">
                  <c:v>4560</c:v>
                </c:pt>
                <c:pt idx="9317">
                  <c:v>3219</c:v>
                </c:pt>
                <c:pt idx="9318">
                  <c:v>3196</c:v>
                </c:pt>
                <c:pt idx="9319">
                  <c:v>3999</c:v>
                </c:pt>
                <c:pt idx="9320">
                  <c:v>6080</c:v>
                </c:pt>
                <c:pt idx="9321">
                  <c:v>7760</c:v>
                </c:pt>
                <c:pt idx="9322">
                  <c:v>4352</c:v>
                </c:pt>
                <c:pt idx="9323">
                  <c:v>3852</c:v>
                </c:pt>
                <c:pt idx="9324">
                  <c:v>2304</c:v>
                </c:pt>
                <c:pt idx="9325">
                  <c:v>2666</c:v>
                </c:pt>
                <c:pt idx="9326">
                  <c:v>5456</c:v>
                </c:pt>
                <c:pt idx="9327">
                  <c:v>7310</c:v>
                </c:pt>
                <c:pt idx="9328">
                  <c:v>3720</c:v>
                </c:pt>
                <c:pt idx="9329">
                  <c:v>2112</c:v>
                </c:pt>
                <c:pt idx="9330">
                  <c:v>1740</c:v>
                </c:pt>
                <c:pt idx="9331">
                  <c:v>2378</c:v>
                </c:pt>
                <c:pt idx="9332">
                  <c:v>3735</c:v>
                </c:pt>
                <c:pt idx="9333">
                  <c:v>7038</c:v>
                </c:pt>
                <c:pt idx="9334">
                  <c:v>3666</c:v>
                </c:pt>
                <c:pt idx="9335">
                  <c:v>2196</c:v>
                </c:pt>
                <c:pt idx="9336">
                  <c:v>1935</c:v>
                </c:pt>
                <c:pt idx="9337">
                  <c:v>2250</c:v>
                </c:pt>
                <c:pt idx="9338">
                  <c:v>4324</c:v>
                </c:pt>
                <c:pt idx="9339">
                  <c:v>7599</c:v>
                </c:pt>
                <c:pt idx="9340">
                  <c:v>3885</c:v>
                </c:pt>
                <c:pt idx="9341">
                  <c:v>3708</c:v>
                </c:pt>
                <c:pt idx="9342">
                  <c:v>3237</c:v>
                </c:pt>
                <c:pt idx="9343">
                  <c:v>3872</c:v>
                </c:pt>
                <c:pt idx="9344">
                  <c:v>6032</c:v>
                </c:pt>
                <c:pt idx="9345">
                  <c:v>7785</c:v>
                </c:pt>
                <c:pt idx="9346">
                  <c:v>4847</c:v>
                </c:pt>
                <c:pt idx="9347">
                  <c:v>4988</c:v>
                </c:pt>
                <c:pt idx="9348">
                  <c:v>3648</c:v>
                </c:pt>
                <c:pt idx="9349">
                  <c:v>4158</c:v>
                </c:pt>
                <c:pt idx="9350">
                  <c:v>6240</c:v>
                </c:pt>
                <c:pt idx="9351">
                  <c:v>3427</c:v>
                </c:pt>
                <c:pt idx="9352">
                  <c:v>2212</c:v>
                </c:pt>
                <c:pt idx="9353">
                  <c:v>1368</c:v>
                </c:pt>
                <c:pt idx="9354">
                  <c:v>576</c:v>
                </c:pt>
                <c:pt idx="9355">
                  <c:v>1496</c:v>
                </c:pt>
                <c:pt idx="9356">
                  <c:v>1872</c:v>
                </c:pt>
                <c:pt idx="9357">
                  <c:v>3888</c:v>
                </c:pt>
                <c:pt idx="9358">
                  <c:v>984</c:v>
                </c:pt>
                <c:pt idx="9359">
                  <c:v>954</c:v>
                </c:pt>
                <c:pt idx="9360">
                  <c:v>320</c:v>
                </c:pt>
                <c:pt idx="9361">
                  <c:v>1360</c:v>
                </c:pt>
                <c:pt idx="9362">
                  <c:v>2079</c:v>
                </c:pt>
                <c:pt idx="9363">
                  <c:v>4056</c:v>
                </c:pt>
                <c:pt idx="9364">
                  <c:v>1215</c:v>
                </c:pt>
                <c:pt idx="9365">
                  <c:v>952</c:v>
                </c:pt>
                <c:pt idx="9366">
                  <c:v>160</c:v>
                </c:pt>
                <c:pt idx="9367">
                  <c:v>825</c:v>
                </c:pt>
                <c:pt idx="9368">
                  <c:v>1450</c:v>
                </c:pt>
                <c:pt idx="9369">
                  <c:v>3696</c:v>
                </c:pt>
                <c:pt idx="9370">
                  <c:v>920</c:v>
                </c:pt>
                <c:pt idx="9371">
                  <c:v>704</c:v>
                </c:pt>
                <c:pt idx="9372">
                  <c:v>357</c:v>
                </c:pt>
                <c:pt idx="9373">
                  <c:v>495</c:v>
                </c:pt>
                <c:pt idx="9374">
                  <c:v>1560</c:v>
                </c:pt>
                <c:pt idx="9375">
                  <c:v>5850</c:v>
                </c:pt>
                <c:pt idx="9376">
                  <c:v>1856</c:v>
                </c:pt>
                <c:pt idx="9377">
                  <c:v>1920</c:v>
                </c:pt>
                <c:pt idx="9378">
                  <c:v>1377</c:v>
                </c:pt>
                <c:pt idx="9379">
                  <c:v>2160</c:v>
                </c:pt>
                <c:pt idx="9380">
                  <c:v>3348</c:v>
                </c:pt>
                <c:pt idx="9381">
                  <c:v>6336</c:v>
                </c:pt>
                <c:pt idx="9382">
                  <c:v>3675</c:v>
                </c:pt>
                <c:pt idx="9383">
                  <c:v>2368</c:v>
                </c:pt>
                <c:pt idx="9384">
                  <c:v>1820</c:v>
                </c:pt>
                <c:pt idx="9385">
                  <c:v>2574</c:v>
                </c:pt>
                <c:pt idx="9386">
                  <c:v>5117</c:v>
                </c:pt>
                <c:pt idx="9387">
                  <c:v>6574</c:v>
                </c:pt>
                <c:pt idx="9388">
                  <c:v>3648</c:v>
                </c:pt>
                <c:pt idx="9389">
                  <c:v>2106</c:v>
                </c:pt>
                <c:pt idx="9390">
                  <c:v>1860</c:v>
                </c:pt>
                <c:pt idx="9391">
                  <c:v>2244</c:v>
                </c:pt>
                <c:pt idx="9392">
                  <c:v>5168</c:v>
                </c:pt>
                <c:pt idx="9393">
                  <c:v>6916</c:v>
                </c:pt>
                <c:pt idx="9394">
                  <c:v>3441</c:v>
                </c:pt>
                <c:pt idx="9395">
                  <c:v>2550</c:v>
                </c:pt>
                <c:pt idx="9396">
                  <c:v>1363</c:v>
                </c:pt>
                <c:pt idx="9397">
                  <c:v>1480</c:v>
                </c:pt>
                <c:pt idx="9398">
                  <c:v>3648</c:v>
                </c:pt>
                <c:pt idx="9399">
                  <c:v>4992</c:v>
                </c:pt>
                <c:pt idx="9400">
                  <c:v>2370</c:v>
                </c:pt>
                <c:pt idx="9401">
                  <c:v>1131</c:v>
                </c:pt>
                <c:pt idx="9402">
                  <c:v>960</c:v>
                </c:pt>
                <c:pt idx="9403">
                  <c:v>1122</c:v>
                </c:pt>
                <c:pt idx="9404">
                  <c:v>2624</c:v>
                </c:pt>
                <c:pt idx="9405">
                  <c:v>4181</c:v>
                </c:pt>
                <c:pt idx="9406">
                  <c:v>2584</c:v>
                </c:pt>
                <c:pt idx="9407">
                  <c:v>1200</c:v>
                </c:pt>
                <c:pt idx="9408">
                  <c:v>897</c:v>
                </c:pt>
                <c:pt idx="9409">
                  <c:v>920</c:v>
                </c:pt>
                <c:pt idx="9410">
                  <c:v>3102</c:v>
                </c:pt>
                <c:pt idx="9411">
                  <c:v>4200</c:v>
                </c:pt>
                <c:pt idx="9412">
                  <c:v>2960</c:v>
                </c:pt>
                <c:pt idx="9413">
                  <c:v>2516</c:v>
                </c:pt>
                <c:pt idx="9414">
                  <c:v>2448</c:v>
                </c:pt>
                <c:pt idx="9415">
                  <c:v>2623</c:v>
                </c:pt>
                <c:pt idx="9416">
                  <c:v>3818</c:v>
                </c:pt>
                <c:pt idx="9417">
                  <c:v>7680</c:v>
                </c:pt>
                <c:pt idx="9418">
                  <c:v>3774</c:v>
                </c:pt>
                <c:pt idx="9419">
                  <c:v>3520</c:v>
                </c:pt>
                <c:pt idx="9420">
                  <c:v>2618</c:v>
                </c:pt>
                <c:pt idx="9421">
                  <c:v>3034</c:v>
                </c:pt>
                <c:pt idx="9422">
                  <c:v>5661</c:v>
                </c:pt>
                <c:pt idx="9423">
                  <c:v>3920</c:v>
                </c:pt>
                <c:pt idx="9424">
                  <c:v>2464</c:v>
                </c:pt>
                <c:pt idx="9425">
                  <c:v>1650</c:v>
                </c:pt>
                <c:pt idx="9426">
                  <c:v>825</c:v>
                </c:pt>
                <c:pt idx="9427">
                  <c:v>1833</c:v>
                </c:pt>
                <c:pt idx="9428">
                  <c:v>2158</c:v>
                </c:pt>
                <c:pt idx="9429">
                  <c:v>4030</c:v>
                </c:pt>
                <c:pt idx="9430">
                  <c:v>1643</c:v>
                </c:pt>
                <c:pt idx="9431">
                  <c:v>1680</c:v>
                </c:pt>
                <c:pt idx="9432">
                  <c:v>2025</c:v>
                </c:pt>
                <c:pt idx="9433">
                  <c:v>1908</c:v>
                </c:pt>
                <c:pt idx="9434">
                  <c:v>2400</c:v>
                </c:pt>
                <c:pt idx="9435">
                  <c:v>4340</c:v>
                </c:pt>
                <c:pt idx="9436">
                  <c:v>1891</c:v>
                </c:pt>
                <c:pt idx="9437">
                  <c:v>1380</c:v>
                </c:pt>
                <c:pt idx="9438">
                  <c:v>2325</c:v>
                </c:pt>
                <c:pt idx="9439">
                  <c:v>1116</c:v>
                </c:pt>
                <c:pt idx="9440">
                  <c:v>2108</c:v>
                </c:pt>
                <c:pt idx="9441">
                  <c:v>4172</c:v>
                </c:pt>
                <c:pt idx="9442">
                  <c:v>1428</c:v>
                </c:pt>
                <c:pt idx="9443">
                  <c:v>1122</c:v>
                </c:pt>
                <c:pt idx="9444">
                  <c:v>897</c:v>
                </c:pt>
                <c:pt idx="9445">
                  <c:v>1452</c:v>
                </c:pt>
                <c:pt idx="9446">
                  <c:v>2820</c:v>
                </c:pt>
                <c:pt idx="9447">
                  <c:v>7093</c:v>
                </c:pt>
                <c:pt idx="9448">
                  <c:v>2312</c:v>
                </c:pt>
                <c:pt idx="9449">
                  <c:v>2040</c:v>
                </c:pt>
                <c:pt idx="9450">
                  <c:v>1728</c:v>
                </c:pt>
                <c:pt idx="9451">
                  <c:v>2340</c:v>
                </c:pt>
                <c:pt idx="9452">
                  <c:v>4472</c:v>
                </c:pt>
                <c:pt idx="9453">
                  <c:v>7644</c:v>
                </c:pt>
                <c:pt idx="9454">
                  <c:v>4104</c:v>
                </c:pt>
                <c:pt idx="9455">
                  <c:v>2700</c:v>
                </c:pt>
                <c:pt idx="9456">
                  <c:v>2448</c:v>
                </c:pt>
                <c:pt idx="9457">
                  <c:v>2886</c:v>
                </c:pt>
                <c:pt idx="9458">
                  <c:v>5640</c:v>
                </c:pt>
                <c:pt idx="9459">
                  <c:v>6660</c:v>
                </c:pt>
                <c:pt idx="9460">
                  <c:v>3780</c:v>
                </c:pt>
                <c:pt idx="9461">
                  <c:v>2816</c:v>
                </c:pt>
                <c:pt idx="9462">
                  <c:v>2618</c:v>
                </c:pt>
                <c:pt idx="9463">
                  <c:v>3280</c:v>
                </c:pt>
                <c:pt idx="9464">
                  <c:v>5412</c:v>
                </c:pt>
                <c:pt idx="9465">
                  <c:v>7840</c:v>
                </c:pt>
                <c:pt idx="9466">
                  <c:v>3696</c:v>
                </c:pt>
                <c:pt idx="9467">
                  <c:v>2465</c:v>
                </c:pt>
                <c:pt idx="9468">
                  <c:v>1798</c:v>
                </c:pt>
                <c:pt idx="9469">
                  <c:v>2040</c:v>
                </c:pt>
                <c:pt idx="9470">
                  <c:v>4508</c:v>
                </c:pt>
                <c:pt idx="9471">
                  <c:v>5508</c:v>
                </c:pt>
                <c:pt idx="9472">
                  <c:v>3080</c:v>
                </c:pt>
                <c:pt idx="9473">
                  <c:v>1410</c:v>
                </c:pt>
                <c:pt idx="9474">
                  <c:v>1326</c:v>
                </c:pt>
                <c:pt idx="9475">
                  <c:v>1599</c:v>
                </c:pt>
                <c:pt idx="9476">
                  <c:v>3157</c:v>
                </c:pt>
                <c:pt idx="9477">
                  <c:v>5280</c:v>
                </c:pt>
                <c:pt idx="9478">
                  <c:v>2516</c:v>
                </c:pt>
                <c:pt idx="9479">
                  <c:v>1558</c:v>
                </c:pt>
                <c:pt idx="9480">
                  <c:v>1216</c:v>
                </c:pt>
                <c:pt idx="9481">
                  <c:v>1734</c:v>
                </c:pt>
                <c:pt idx="9482">
                  <c:v>3468</c:v>
                </c:pt>
                <c:pt idx="9483">
                  <c:v>5880</c:v>
                </c:pt>
                <c:pt idx="9484">
                  <c:v>4080</c:v>
                </c:pt>
                <c:pt idx="9485">
                  <c:v>4004</c:v>
                </c:pt>
                <c:pt idx="9486">
                  <c:v>3486</c:v>
                </c:pt>
                <c:pt idx="9487">
                  <c:v>3900</c:v>
                </c:pt>
                <c:pt idx="9488">
                  <c:v>5904</c:v>
                </c:pt>
                <c:pt idx="9489">
                  <c:v>9078</c:v>
                </c:pt>
                <c:pt idx="9490">
                  <c:v>4181</c:v>
                </c:pt>
                <c:pt idx="9491">
                  <c:v>4032</c:v>
                </c:pt>
                <c:pt idx="9492">
                  <c:v>4515</c:v>
                </c:pt>
                <c:pt idx="9493">
                  <c:v>4680</c:v>
                </c:pt>
                <c:pt idx="9494">
                  <c:v>6528</c:v>
                </c:pt>
                <c:pt idx="9495">
                  <c:v>6265</c:v>
                </c:pt>
                <c:pt idx="9496">
                  <c:v>3852</c:v>
                </c:pt>
                <c:pt idx="9497">
                  <c:v>2727</c:v>
                </c:pt>
                <c:pt idx="9498">
                  <c:v>1537</c:v>
                </c:pt>
                <c:pt idx="9499">
                  <c:v>2590</c:v>
                </c:pt>
                <c:pt idx="9500">
                  <c:v>3536</c:v>
                </c:pt>
                <c:pt idx="9501">
                  <c:v>6072</c:v>
                </c:pt>
                <c:pt idx="9502">
                  <c:v>2376</c:v>
                </c:pt>
                <c:pt idx="9503">
                  <c:v>2125</c:v>
                </c:pt>
                <c:pt idx="9504">
                  <c:v>1440</c:v>
                </c:pt>
                <c:pt idx="9505">
                  <c:v>2448</c:v>
                </c:pt>
                <c:pt idx="9506">
                  <c:v>3745</c:v>
                </c:pt>
                <c:pt idx="9507">
                  <c:v>6475</c:v>
                </c:pt>
                <c:pt idx="9508">
                  <c:v>2880</c:v>
                </c:pt>
                <c:pt idx="9509">
                  <c:v>1955</c:v>
                </c:pt>
                <c:pt idx="9510">
                  <c:v>1170</c:v>
                </c:pt>
                <c:pt idx="9511">
                  <c:v>2016</c:v>
                </c:pt>
                <c:pt idx="9512">
                  <c:v>2784</c:v>
                </c:pt>
                <c:pt idx="9513">
                  <c:v>5040</c:v>
                </c:pt>
                <c:pt idx="9514">
                  <c:v>2380</c:v>
                </c:pt>
                <c:pt idx="9515">
                  <c:v>1850</c:v>
                </c:pt>
                <c:pt idx="9516">
                  <c:v>1500</c:v>
                </c:pt>
                <c:pt idx="9517">
                  <c:v>2173</c:v>
                </c:pt>
                <c:pt idx="9518">
                  <c:v>3240</c:v>
                </c:pt>
                <c:pt idx="9519">
                  <c:v>8496</c:v>
                </c:pt>
                <c:pt idx="9520">
                  <c:v>3854</c:v>
                </c:pt>
                <c:pt idx="9521">
                  <c:v>3552</c:v>
                </c:pt>
                <c:pt idx="9522">
                  <c:v>3320</c:v>
                </c:pt>
                <c:pt idx="9523">
                  <c:v>4186</c:v>
                </c:pt>
                <c:pt idx="9524">
                  <c:v>5640</c:v>
                </c:pt>
                <c:pt idx="9525">
                  <c:v>9165</c:v>
                </c:pt>
                <c:pt idx="9526">
                  <c:v>5280</c:v>
                </c:pt>
                <c:pt idx="9527">
                  <c:v>3640</c:v>
                </c:pt>
                <c:pt idx="9528">
                  <c:v>3876</c:v>
                </c:pt>
                <c:pt idx="9529">
                  <c:v>4620</c:v>
                </c:pt>
                <c:pt idx="9530">
                  <c:v>7742</c:v>
                </c:pt>
                <c:pt idx="9531">
                  <c:v>9405</c:v>
                </c:pt>
                <c:pt idx="9532">
                  <c:v>6090</c:v>
                </c:pt>
                <c:pt idx="9533">
                  <c:v>3597</c:v>
                </c:pt>
                <c:pt idx="9534">
                  <c:v>3456</c:v>
                </c:pt>
                <c:pt idx="9535">
                  <c:v>4446</c:v>
                </c:pt>
                <c:pt idx="9536">
                  <c:v>8575</c:v>
                </c:pt>
                <c:pt idx="9537">
                  <c:v>9030</c:v>
                </c:pt>
                <c:pt idx="9538">
                  <c:v>6407</c:v>
                </c:pt>
                <c:pt idx="9539">
                  <c:v>3944</c:v>
                </c:pt>
                <c:pt idx="9540">
                  <c:v>3400</c:v>
                </c:pt>
                <c:pt idx="9541">
                  <c:v>3096</c:v>
                </c:pt>
                <c:pt idx="9542">
                  <c:v>5984</c:v>
                </c:pt>
                <c:pt idx="9543">
                  <c:v>7876</c:v>
                </c:pt>
                <c:pt idx="9544">
                  <c:v>4662</c:v>
                </c:pt>
                <c:pt idx="9545">
                  <c:v>2880</c:v>
                </c:pt>
                <c:pt idx="9546">
                  <c:v>2310</c:v>
                </c:pt>
                <c:pt idx="9547">
                  <c:v>3264</c:v>
                </c:pt>
                <c:pt idx="9548">
                  <c:v>4185</c:v>
                </c:pt>
                <c:pt idx="9549">
                  <c:v>6908</c:v>
                </c:pt>
                <c:pt idx="9550">
                  <c:v>4356</c:v>
                </c:pt>
                <c:pt idx="9551">
                  <c:v>2640</c:v>
                </c:pt>
                <c:pt idx="9552">
                  <c:v>2806</c:v>
                </c:pt>
                <c:pt idx="9553">
                  <c:v>3190</c:v>
                </c:pt>
                <c:pt idx="9554">
                  <c:v>4860</c:v>
                </c:pt>
                <c:pt idx="9555">
                  <c:v>7560</c:v>
                </c:pt>
                <c:pt idx="9556">
                  <c:v>4606</c:v>
                </c:pt>
                <c:pt idx="9557">
                  <c:v>4692</c:v>
                </c:pt>
                <c:pt idx="9558">
                  <c:v>4032</c:v>
                </c:pt>
                <c:pt idx="9559">
                  <c:v>4550</c:v>
                </c:pt>
                <c:pt idx="9560">
                  <c:v>7296</c:v>
                </c:pt>
                <c:pt idx="9561">
                  <c:v>8928</c:v>
                </c:pt>
                <c:pt idx="9562">
                  <c:v>5412</c:v>
                </c:pt>
                <c:pt idx="9563">
                  <c:v>5764</c:v>
                </c:pt>
                <c:pt idx="9564">
                  <c:v>4444</c:v>
                </c:pt>
                <c:pt idx="9565">
                  <c:v>4992</c:v>
                </c:pt>
                <c:pt idx="9566">
                  <c:v>8700</c:v>
                </c:pt>
                <c:pt idx="9567">
                  <c:v>5882</c:v>
                </c:pt>
                <c:pt idx="9568">
                  <c:v>4329</c:v>
                </c:pt>
                <c:pt idx="9569">
                  <c:v>2828</c:v>
                </c:pt>
                <c:pt idx="9570">
                  <c:v>2160</c:v>
                </c:pt>
                <c:pt idx="9571">
                  <c:v>3182</c:v>
                </c:pt>
                <c:pt idx="9572">
                  <c:v>3535</c:v>
                </c:pt>
                <c:pt idx="9573">
                  <c:v>6324</c:v>
                </c:pt>
                <c:pt idx="9574">
                  <c:v>3145</c:v>
                </c:pt>
                <c:pt idx="9575">
                  <c:v>2976</c:v>
                </c:pt>
                <c:pt idx="9576">
                  <c:v>2108</c:v>
                </c:pt>
                <c:pt idx="9577">
                  <c:v>3936</c:v>
                </c:pt>
                <c:pt idx="9578">
                  <c:v>4464</c:v>
                </c:pt>
                <c:pt idx="9579">
                  <c:v>7332</c:v>
                </c:pt>
                <c:pt idx="9580">
                  <c:v>3168</c:v>
                </c:pt>
                <c:pt idx="9581">
                  <c:v>3360</c:v>
                </c:pt>
                <c:pt idx="9582">
                  <c:v>1485</c:v>
                </c:pt>
                <c:pt idx="9583">
                  <c:v>2820</c:v>
                </c:pt>
                <c:pt idx="9584">
                  <c:v>3564</c:v>
                </c:pt>
                <c:pt idx="9585">
                  <c:v>6171</c:v>
                </c:pt>
                <c:pt idx="9586">
                  <c:v>3230</c:v>
                </c:pt>
                <c:pt idx="9587">
                  <c:v>2080</c:v>
                </c:pt>
                <c:pt idx="9588">
                  <c:v>1855</c:v>
                </c:pt>
                <c:pt idx="9589">
                  <c:v>2440</c:v>
                </c:pt>
                <c:pt idx="9590">
                  <c:v>3333</c:v>
                </c:pt>
                <c:pt idx="9591">
                  <c:v>9212</c:v>
                </c:pt>
                <c:pt idx="9592">
                  <c:v>3720</c:v>
                </c:pt>
                <c:pt idx="9593">
                  <c:v>4242</c:v>
                </c:pt>
                <c:pt idx="9594">
                  <c:v>3731</c:v>
                </c:pt>
                <c:pt idx="9595">
                  <c:v>4680</c:v>
                </c:pt>
                <c:pt idx="9596">
                  <c:v>6440</c:v>
                </c:pt>
                <c:pt idx="9597">
                  <c:v>9504</c:v>
                </c:pt>
                <c:pt idx="9598">
                  <c:v>5600</c:v>
                </c:pt>
                <c:pt idx="9599">
                  <c:v>4687</c:v>
                </c:pt>
                <c:pt idx="9600">
                  <c:v>3848</c:v>
                </c:pt>
                <c:pt idx="9601">
                  <c:v>5358</c:v>
                </c:pt>
                <c:pt idx="9602">
                  <c:v>8100</c:v>
                </c:pt>
                <c:pt idx="9603">
                  <c:v>10976</c:v>
                </c:pt>
                <c:pt idx="9604">
                  <c:v>7003</c:v>
                </c:pt>
                <c:pt idx="9605">
                  <c:v>4736</c:v>
                </c:pt>
                <c:pt idx="9606">
                  <c:v>4173</c:v>
                </c:pt>
                <c:pt idx="9607">
                  <c:v>5593</c:v>
                </c:pt>
                <c:pt idx="9608">
                  <c:v>7661</c:v>
                </c:pt>
                <c:pt idx="9609">
                  <c:v>9744</c:v>
                </c:pt>
                <c:pt idx="9610">
                  <c:v>5265</c:v>
                </c:pt>
                <c:pt idx="9611">
                  <c:v>4407</c:v>
                </c:pt>
                <c:pt idx="9612">
                  <c:v>3696</c:v>
                </c:pt>
                <c:pt idx="9613">
                  <c:v>3600</c:v>
                </c:pt>
                <c:pt idx="9614">
                  <c:v>6670</c:v>
                </c:pt>
                <c:pt idx="9615">
                  <c:v>9843</c:v>
                </c:pt>
                <c:pt idx="9616">
                  <c:v>4988</c:v>
                </c:pt>
                <c:pt idx="9617">
                  <c:v>3354</c:v>
                </c:pt>
                <c:pt idx="9618">
                  <c:v>3034</c:v>
                </c:pt>
                <c:pt idx="9619">
                  <c:v>3360</c:v>
                </c:pt>
                <c:pt idx="9620">
                  <c:v>5512</c:v>
                </c:pt>
                <c:pt idx="9621">
                  <c:v>8424</c:v>
                </c:pt>
                <c:pt idx="9622">
                  <c:v>4356</c:v>
                </c:pt>
                <c:pt idx="9623">
                  <c:v>3120</c:v>
                </c:pt>
                <c:pt idx="9624">
                  <c:v>2684</c:v>
                </c:pt>
                <c:pt idx="9625">
                  <c:v>2900</c:v>
                </c:pt>
                <c:pt idx="9626">
                  <c:v>5760</c:v>
                </c:pt>
                <c:pt idx="9627">
                  <c:v>8791</c:v>
                </c:pt>
                <c:pt idx="9628">
                  <c:v>4788</c:v>
                </c:pt>
                <c:pt idx="9629">
                  <c:v>5814</c:v>
                </c:pt>
                <c:pt idx="9630">
                  <c:v>4902</c:v>
                </c:pt>
                <c:pt idx="9631">
                  <c:v>5664</c:v>
                </c:pt>
                <c:pt idx="9632">
                  <c:v>7320</c:v>
                </c:pt>
                <c:pt idx="9633">
                  <c:v>9800</c:v>
                </c:pt>
                <c:pt idx="9634">
                  <c:v>6272</c:v>
                </c:pt>
                <c:pt idx="9635">
                  <c:v>6016</c:v>
                </c:pt>
                <c:pt idx="9636">
                  <c:v>5684</c:v>
                </c:pt>
                <c:pt idx="9637">
                  <c:v>6150</c:v>
                </c:pt>
                <c:pt idx="9638">
                  <c:v>8784</c:v>
                </c:pt>
                <c:pt idx="9639">
                  <c:v>5940</c:v>
                </c:pt>
                <c:pt idx="9640">
                  <c:v>3348</c:v>
                </c:pt>
                <c:pt idx="9641">
                  <c:v>3465</c:v>
                </c:pt>
                <c:pt idx="9642">
                  <c:v>1683</c:v>
                </c:pt>
                <c:pt idx="9643">
                  <c:v>3200</c:v>
                </c:pt>
                <c:pt idx="9644">
                  <c:v>4305</c:v>
                </c:pt>
                <c:pt idx="9645">
                  <c:v>7544</c:v>
                </c:pt>
                <c:pt idx="9646">
                  <c:v>2940</c:v>
                </c:pt>
                <c:pt idx="9647">
                  <c:v>2407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57-4DEB-8D79-0D54EADF55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Operating Profit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3810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Sheet1!$A$2:$A$9649</c:f>
              <c:numCache>
                <c:formatCode>"$"#,##0.00_);[Red]\("$"#,##0.00\)</c:formatCode>
                <c:ptCount val="9648"/>
                <c:pt idx="0">
                  <c:v>50</c:v>
                </c:pt>
                <c:pt idx="1">
                  <c:v>50</c:v>
                </c:pt>
                <c:pt idx="2">
                  <c:v>40</c:v>
                </c:pt>
                <c:pt idx="3">
                  <c:v>45</c:v>
                </c:pt>
                <c:pt idx="4">
                  <c:v>60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40</c:v>
                </c:pt>
                <c:pt idx="9">
                  <c:v>45</c:v>
                </c:pt>
                <c:pt idx="10">
                  <c:v>60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40</c:v>
                </c:pt>
                <c:pt idx="15">
                  <c:v>45</c:v>
                </c:pt>
                <c:pt idx="16">
                  <c:v>60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40</c:v>
                </c:pt>
                <c:pt idx="21">
                  <c:v>45</c:v>
                </c:pt>
                <c:pt idx="22">
                  <c:v>60</c:v>
                </c:pt>
                <c:pt idx="23">
                  <c:v>50</c:v>
                </c:pt>
                <c:pt idx="24">
                  <c:v>60</c:v>
                </c:pt>
                <c:pt idx="25">
                  <c:v>55.000000000000007</c:v>
                </c:pt>
                <c:pt idx="26">
                  <c:v>50</c:v>
                </c:pt>
                <c:pt idx="27">
                  <c:v>50</c:v>
                </c:pt>
                <c:pt idx="28">
                  <c:v>60</c:v>
                </c:pt>
                <c:pt idx="29">
                  <c:v>65</c:v>
                </c:pt>
                <c:pt idx="30">
                  <c:v>60</c:v>
                </c:pt>
                <c:pt idx="31">
                  <c:v>55.000000000000007</c:v>
                </c:pt>
                <c:pt idx="32">
                  <c:v>50</c:v>
                </c:pt>
                <c:pt idx="33">
                  <c:v>50</c:v>
                </c:pt>
                <c:pt idx="34">
                  <c:v>60</c:v>
                </c:pt>
                <c:pt idx="35">
                  <c:v>65</c:v>
                </c:pt>
                <c:pt idx="36">
                  <c:v>60</c:v>
                </c:pt>
                <c:pt idx="37">
                  <c:v>55.000000000000007</c:v>
                </c:pt>
                <c:pt idx="38">
                  <c:v>50</c:v>
                </c:pt>
                <c:pt idx="39">
                  <c:v>50</c:v>
                </c:pt>
                <c:pt idx="40">
                  <c:v>60</c:v>
                </c:pt>
                <c:pt idx="41">
                  <c:v>65</c:v>
                </c:pt>
                <c:pt idx="42">
                  <c:v>60</c:v>
                </c:pt>
                <c:pt idx="43">
                  <c:v>55.000000000000007</c:v>
                </c:pt>
                <c:pt idx="44">
                  <c:v>50</c:v>
                </c:pt>
                <c:pt idx="45">
                  <c:v>50</c:v>
                </c:pt>
                <c:pt idx="46">
                  <c:v>60</c:v>
                </c:pt>
                <c:pt idx="47">
                  <c:v>65</c:v>
                </c:pt>
                <c:pt idx="48">
                  <c:v>60</c:v>
                </c:pt>
                <c:pt idx="49">
                  <c:v>55.000000000000007</c:v>
                </c:pt>
                <c:pt idx="50">
                  <c:v>50</c:v>
                </c:pt>
                <c:pt idx="51">
                  <c:v>50</c:v>
                </c:pt>
                <c:pt idx="52">
                  <c:v>60</c:v>
                </c:pt>
                <c:pt idx="53">
                  <c:v>65</c:v>
                </c:pt>
                <c:pt idx="54">
                  <c:v>65</c:v>
                </c:pt>
                <c:pt idx="55">
                  <c:v>70</c:v>
                </c:pt>
                <c:pt idx="56">
                  <c:v>65</c:v>
                </c:pt>
                <c:pt idx="57">
                  <c:v>55.000000000000007</c:v>
                </c:pt>
                <c:pt idx="58">
                  <c:v>55.000000000000007</c:v>
                </c:pt>
                <c:pt idx="59">
                  <c:v>55.000000000000007</c:v>
                </c:pt>
                <c:pt idx="60">
                  <c:v>65</c:v>
                </c:pt>
                <c:pt idx="61">
                  <c:v>70</c:v>
                </c:pt>
                <c:pt idx="62">
                  <c:v>65</c:v>
                </c:pt>
                <c:pt idx="63">
                  <c:v>55.000000000000007</c:v>
                </c:pt>
                <c:pt idx="64">
                  <c:v>55.000000000000007</c:v>
                </c:pt>
                <c:pt idx="65">
                  <c:v>55.000000000000007</c:v>
                </c:pt>
                <c:pt idx="66">
                  <c:v>65</c:v>
                </c:pt>
                <c:pt idx="67">
                  <c:v>70</c:v>
                </c:pt>
                <c:pt idx="68">
                  <c:v>25</c:v>
                </c:pt>
                <c:pt idx="69">
                  <c:v>35</c:v>
                </c:pt>
                <c:pt idx="70">
                  <c:v>35</c:v>
                </c:pt>
                <c:pt idx="71">
                  <c:v>35</c:v>
                </c:pt>
                <c:pt idx="72">
                  <c:v>40</c:v>
                </c:pt>
                <c:pt idx="73">
                  <c:v>35</c:v>
                </c:pt>
                <c:pt idx="74">
                  <c:v>25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40</c:v>
                </c:pt>
                <c:pt idx="79">
                  <c:v>35</c:v>
                </c:pt>
                <c:pt idx="80">
                  <c:v>30</c:v>
                </c:pt>
                <c:pt idx="81">
                  <c:v>40</c:v>
                </c:pt>
                <c:pt idx="82">
                  <c:v>35</c:v>
                </c:pt>
                <c:pt idx="83">
                  <c:v>40</c:v>
                </c:pt>
                <c:pt idx="84">
                  <c:v>45</c:v>
                </c:pt>
                <c:pt idx="85">
                  <c:v>40</c:v>
                </c:pt>
                <c:pt idx="86">
                  <c:v>30</c:v>
                </c:pt>
                <c:pt idx="87">
                  <c:v>40</c:v>
                </c:pt>
                <c:pt idx="88">
                  <c:v>35</c:v>
                </c:pt>
                <c:pt idx="89">
                  <c:v>40</c:v>
                </c:pt>
                <c:pt idx="90">
                  <c:v>45</c:v>
                </c:pt>
                <c:pt idx="91">
                  <c:v>40</c:v>
                </c:pt>
                <c:pt idx="92">
                  <c:v>30</c:v>
                </c:pt>
                <c:pt idx="93">
                  <c:v>40</c:v>
                </c:pt>
                <c:pt idx="94">
                  <c:v>35</c:v>
                </c:pt>
                <c:pt idx="95">
                  <c:v>40</c:v>
                </c:pt>
                <c:pt idx="96">
                  <c:v>45</c:v>
                </c:pt>
                <c:pt idx="97">
                  <c:v>40</c:v>
                </c:pt>
                <c:pt idx="98">
                  <c:v>40</c:v>
                </c:pt>
                <c:pt idx="99">
                  <c:v>45</c:v>
                </c:pt>
                <c:pt idx="100">
                  <c:v>40</c:v>
                </c:pt>
                <c:pt idx="101">
                  <c:v>40</c:v>
                </c:pt>
                <c:pt idx="102">
                  <c:v>45</c:v>
                </c:pt>
                <c:pt idx="103">
                  <c:v>50</c:v>
                </c:pt>
                <c:pt idx="104">
                  <c:v>40</c:v>
                </c:pt>
                <c:pt idx="105">
                  <c:v>45</c:v>
                </c:pt>
                <c:pt idx="106">
                  <c:v>40</c:v>
                </c:pt>
                <c:pt idx="107">
                  <c:v>40</c:v>
                </c:pt>
                <c:pt idx="108">
                  <c:v>45</c:v>
                </c:pt>
                <c:pt idx="109">
                  <c:v>50</c:v>
                </c:pt>
                <c:pt idx="110">
                  <c:v>40</c:v>
                </c:pt>
                <c:pt idx="111">
                  <c:v>45</c:v>
                </c:pt>
                <c:pt idx="112">
                  <c:v>40</c:v>
                </c:pt>
                <c:pt idx="113">
                  <c:v>40</c:v>
                </c:pt>
                <c:pt idx="114">
                  <c:v>45</c:v>
                </c:pt>
                <c:pt idx="115">
                  <c:v>50</c:v>
                </c:pt>
                <c:pt idx="116">
                  <c:v>45</c:v>
                </c:pt>
                <c:pt idx="117">
                  <c:v>45</c:v>
                </c:pt>
                <c:pt idx="118">
                  <c:v>50</c:v>
                </c:pt>
                <c:pt idx="119">
                  <c:v>50</c:v>
                </c:pt>
                <c:pt idx="120">
                  <c:v>45</c:v>
                </c:pt>
                <c:pt idx="121">
                  <c:v>55.000000000000007</c:v>
                </c:pt>
                <c:pt idx="122">
                  <c:v>45</c:v>
                </c:pt>
                <c:pt idx="123">
                  <c:v>45</c:v>
                </c:pt>
                <c:pt idx="124">
                  <c:v>50</c:v>
                </c:pt>
                <c:pt idx="125">
                  <c:v>50</c:v>
                </c:pt>
                <c:pt idx="126">
                  <c:v>45</c:v>
                </c:pt>
                <c:pt idx="127">
                  <c:v>55.000000000000007</c:v>
                </c:pt>
                <c:pt idx="128">
                  <c:v>45</c:v>
                </c:pt>
                <c:pt idx="129">
                  <c:v>45</c:v>
                </c:pt>
                <c:pt idx="130">
                  <c:v>50</c:v>
                </c:pt>
                <c:pt idx="131">
                  <c:v>50</c:v>
                </c:pt>
                <c:pt idx="132">
                  <c:v>45</c:v>
                </c:pt>
                <c:pt idx="133">
                  <c:v>55.000000000000007</c:v>
                </c:pt>
                <c:pt idx="134">
                  <c:v>45</c:v>
                </c:pt>
                <c:pt idx="135">
                  <c:v>45</c:v>
                </c:pt>
                <c:pt idx="136">
                  <c:v>50</c:v>
                </c:pt>
                <c:pt idx="137">
                  <c:v>50</c:v>
                </c:pt>
                <c:pt idx="138">
                  <c:v>45</c:v>
                </c:pt>
                <c:pt idx="139">
                  <c:v>55.000000000000007</c:v>
                </c:pt>
                <c:pt idx="140">
                  <c:v>40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55.000000000000007</c:v>
                </c:pt>
                <c:pt idx="145">
                  <c:v>50</c:v>
                </c:pt>
                <c:pt idx="146">
                  <c:v>40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55.000000000000007</c:v>
                </c:pt>
                <c:pt idx="151">
                  <c:v>50</c:v>
                </c:pt>
                <c:pt idx="152">
                  <c:v>50</c:v>
                </c:pt>
                <c:pt idx="153">
                  <c:v>60</c:v>
                </c:pt>
                <c:pt idx="154">
                  <c:v>60</c:v>
                </c:pt>
                <c:pt idx="155">
                  <c:v>60</c:v>
                </c:pt>
                <c:pt idx="156">
                  <c:v>65</c:v>
                </c:pt>
                <c:pt idx="157">
                  <c:v>60</c:v>
                </c:pt>
                <c:pt idx="158">
                  <c:v>60</c:v>
                </c:pt>
                <c:pt idx="159">
                  <c:v>65</c:v>
                </c:pt>
                <c:pt idx="160">
                  <c:v>65</c:v>
                </c:pt>
                <c:pt idx="161">
                  <c:v>60</c:v>
                </c:pt>
                <c:pt idx="162">
                  <c:v>65</c:v>
                </c:pt>
                <c:pt idx="163">
                  <c:v>80</c:v>
                </c:pt>
                <c:pt idx="164">
                  <c:v>60</c:v>
                </c:pt>
                <c:pt idx="165">
                  <c:v>65</c:v>
                </c:pt>
                <c:pt idx="166">
                  <c:v>65</c:v>
                </c:pt>
                <c:pt idx="167">
                  <c:v>60</c:v>
                </c:pt>
                <c:pt idx="168">
                  <c:v>65</c:v>
                </c:pt>
                <c:pt idx="169">
                  <c:v>80</c:v>
                </c:pt>
                <c:pt idx="170">
                  <c:v>60</c:v>
                </c:pt>
                <c:pt idx="171">
                  <c:v>65</c:v>
                </c:pt>
                <c:pt idx="172">
                  <c:v>65</c:v>
                </c:pt>
                <c:pt idx="173">
                  <c:v>60</c:v>
                </c:pt>
                <c:pt idx="174">
                  <c:v>65</c:v>
                </c:pt>
                <c:pt idx="175">
                  <c:v>80</c:v>
                </c:pt>
                <c:pt idx="176">
                  <c:v>60</c:v>
                </c:pt>
                <c:pt idx="177">
                  <c:v>65</c:v>
                </c:pt>
                <c:pt idx="178">
                  <c:v>65</c:v>
                </c:pt>
                <c:pt idx="179">
                  <c:v>60</c:v>
                </c:pt>
                <c:pt idx="180">
                  <c:v>65</c:v>
                </c:pt>
                <c:pt idx="181">
                  <c:v>80</c:v>
                </c:pt>
                <c:pt idx="182">
                  <c:v>65</c:v>
                </c:pt>
                <c:pt idx="183">
                  <c:v>70</c:v>
                </c:pt>
                <c:pt idx="184">
                  <c:v>65</c:v>
                </c:pt>
                <c:pt idx="185">
                  <c:v>65</c:v>
                </c:pt>
                <c:pt idx="186">
                  <c:v>75</c:v>
                </c:pt>
                <c:pt idx="187">
                  <c:v>80</c:v>
                </c:pt>
                <c:pt idx="188">
                  <c:v>55.000000000000007</c:v>
                </c:pt>
                <c:pt idx="189">
                  <c:v>60.000000000000007</c:v>
                </c:pt>
                <c:pt idx="190">
                  <c:v>55.000000000000007</c:v>
                </c:pt>
                <c:pt idx="191">
                  <c:v>55.000000000000007</c:v>
                </c:pt>
                <c:pt idx="192">
                  <c:v>65</c:v>
                </c:pt>
                <c:pt idx="193">
                  <c:v>70</c:v>
                </c:pt>
                <c:pt idx="194">
                  <c:v>55.000000000000007</c:v>
                </c:pt>
                <c:pt idx="195">
                  <c:v>60.000000000000007</c:v>
                </c:pt>
                <c:pt idx="196">
                  <c:v>55.000000000000007</c:v>
                </c:pt>
                <c:pt idx="197">
                  <c:v>55.000000000000007</c:v>
                </c:pt>
                <c:pt idx="198">
                  <c:v>65</c:v>
                </c:pt>
                <c:pt idx="199">
                  <c:v>70</c:v>
                </c:pt>
                <c:pt idx="200">
                  <c:v>55.000000000000007</c:v>
                </c:pt>
                <c:pt idx="201">
                  <c:v>60.000000000000007</c:v>
                </c:pt>
                <c:pt idx="202">
                  <c:v>55.000000000000007</c:v>
                </c:pt>
                <c:pt idx="203">
                  <c:v>55.000000000000007</c:v>
                </c:pt>
                <c:pt idx="204">
                  <c:v>65</c:v>
                </c:pt>
                <c:pt idx="205">
                  <c:v>70</c:v>
                </c:pt>
                <c:pt idx="206">
                  <c:v>55.000000000000007</c:v>
                </c:pt>
                <c:pt idx="207">
                  <c:v>60.000000000000007</c:v>
                </c:pt>
                <c:pt idx="208">
                  <c:v>55.000000000000007</c:v>
                </c:pt>
                <c:pt idx="209">
                  <c:v>55.000000000000007</c:v>
                </c:pt>
                <c:pt idx="210">
                  <c:v>65</c:v>
                </c:pt>
                <c:pt idx="211">
                  <c:v>70</c:v>
                </c:pt>
                <c:pt idx="212">
                  <c:v>35</c:v>
                </c:pt>
                <c:pt idx="213">
                  <c:v>45</c:v>
                </c:pt>
                <c:pt idx="214">
                  <c:v>45</c:v>
                </c:pt>
                <c:pt idx="215">
                  <c:v>45</c:v>
                </c:pt>
                <c:pt idx="216">
                  <c:v>50</c:v>
                </c:pt>
                <c:pt idx="217">
                  <c:v>45</c:v>
                </c:pt>
                <c:pt idx="218">
                  <c:v>35</c:v>
                </c:pt>
                <c:pt idx="219">
                  <c:v>45</c:v>
                </c:pt>
                <c:pt idx="220">
                  <c:v>45</c:v>
                </c:pt>
                <c:pt idx="221">
                  <c:v>45</c:v>
                </c:pt>
                <c:pt idx="222">
                  <c:v>50</c:v>
                </c:pt>
                <c:pt idx="223">
                  <c:v>45</c:v>
                </c:pt>
                <c:pt idx="224">
                  <c:v>35</c:v>
                </c:pt>
                <c:pt idx="225">
                  <c:v>45</c:v>
                </c:pt>
                <c:pt idx="226">
                  <c:v>45</c:v>
                </c:pt>
                <c:pt idx="227">
                  <c:v>45</c:v>
                </c:pt>
                <c:pt idx="228">
                  <c:v>50</c:v>
                </c:pt>
                <c:pt idx="229">
                  <c:v>45</c:v>
                </c:pt>
                <c:pt idx="230">
                  <c:v>45</c:v>
                </c:pt>
                <c:pt idx="231">
                  <c:v>50</c:v>
                </c:pt>
                <c:pt idx="232">
                  <c:v>50</c:v>
                </c:pt>
                <c:pt idx="233">
                  <c:v>45</c:v>
                </c:pt>
                <c:pt idx="234">
                  <c:v>50</c:v>
                </c:pt>
                <c:pt idx="235">
                  <c:v>65</c:v>
                </c:pt>
                <c:pt idx="236">
                  <c:v>45</c:v>
                </c:pt>
                <c:pt idx="237">
                  <c:v>50</c:v>
                </c:pt>
                <c:pt idx="238">
                  <c:v>50</c:v>
                </c:pt>
                <c:pt idx="239">
                  <c:v>45</c:v>
                </c:pt>
                <c:pt idx="240">
                  <c:v>50</c:v>
                </c:pt>
                <c:pt idx="241">
                  <c:v>65</c:v>
                </c:pt>
                <c:pt idx="242">
                  <c:v>45</c:v>
                </c:pt>
                <c:pt idx="243">
                  <c:v>50</c:v>
                </c:pt>
                <c:pt idx="244">
                  <c:v>50</c:v>
                </c:pt>
                <c:pt idx="245">
                  <c:v>45</c:v>
                </c:pt>
                <c:pt idx="246">
                  <c:v>50</c:v>
                </c:pt>
                <c:pt idx="247">
                  <c:v>65</c:v>
                </c:pt>
                <c:pt idx="248">
                  <c:v>45</c:v>
                </c:pt>
                <c:pt idx="249">
                  <c:v>50</c:v>
                </c:pt>
                <c:pt idx="250">
                  <c:v>50</c:v>
                </c:pt>
                <c:pt idx="251">
                  <c:v>45</c:v>
                </c:pt>
                <c:pt idx="252">
                  <c:v>50</c:v>
                </c:pt>
                <c:pt idx="253">
                  <c:v>65</c:v>
                </c:pt>
                <c:pt idx="254">
                  <c:v>50</c:v>
                </c:pt>
                <c:pt idx="255">
                  <c:v>55.000000000000007</c:v>
                </c:pt>
                <c:pt idx="256">
                  <c:v>50</c:v>
                </c:pt>
                <c:pt idx="257">
                  <c:v>50</c:v>
                </c:pt>
                <c:pt idx="258">
                  <c:v>60</c:v>
                </c:pt>
                <c:pt idx="259">
                  <c:v>65</c:v>
                </c:pt>
                <c:pt idx="260">
                  <c:v>50</c:v>
                </c:pt>
                <c:pt idx="261">
                  <c:v>55.000000000000007</c:v>
                </c:pt>
                <c:pt idx="262">
                  <c:v>50</c:v>
                </c:pt>
                <c:pt idx="263">
                  <c:v>50</c:v>
                </c:pt>
                <c:pt idx="264">
                  <c:v>60</c:v>
                </c:pt>
                <c:pt idx="265">
                  <c:v>65</c:v>
                </c:pt>
                <c:pt idx="266">
                  <c:v>50</c:v>
                </c:pt>
                <c:pt idx="267">
                  <c:v>55.000000000000007</c:v>
                </c:pt>
                <c:pt idx="268">
                  <c:v>50</c:v>
                </c:pt>
                <c:pt idx="269">
                  <c:v>50</c:v>
                </c:pt>
                <c:pt idx="270">
                  <c:v>60</c:v>
                </c:pt>
                <c:pt idx="271">
                  <c:v>65</c:v>
                </c:pt>
                <c:pt idx="272">
                  <c:v>50</c:v>
                </c:pt>
                <c:pt idx="273">
                  <c:v>55.000000000000007</c:v>
                </c:pt>
                <c:pt idx="274">
                  <c:v>50</c:v>
                </c:pt>
                <c:pt idx="275">
                  <c:v>50</c:v>
                </c:pt>
                <c:pt idx="276">
                  <c:v>60</c:v>
                </c:pt>
                <c:pt idx="277">
                  <c:v>65</c:v>
                </c:pt>
                <c:pt idx="278">
                  <c:v>50</c:v>
                </c:pt>
                <c:pt idx="279">
                  <c:v>55.000000000000007</c:v>
                </c:pt>
                <c:pt idx="280">
                  <c:v>50</c:v>
                </c:pt>
                <c:pt idx="281">
                  <c:v>50</c:v>
                </c:pt>
                <c:pt idx="282">
                  <c:v>60</c:v>
                </c:pt>
                <c:pt idx="283">
                  <c:v>65</c:v>
                </c:pt>
                <c:pt idx="284">
                  <c:v>45</c:v>
                </c:pt>
                <c:pt idx="285">
                  <c:v>45</c:v>
                </c:pt>
                <c:pt idx="286">
                  <c:v>35</c:v>
                </c:pt>
                <c:pt idx="287">
                  <c:v>40</c:v>
                </c:pt>
                <c:pt idx="288">
                  <c:v>54.999999999999993</c:v>
                </c:pt>
                <c:pt idx="289">
                  <c:v>45</c:v>
                </c:pt>
                <c:pt idx="290">
                  <c:v>45</c:v>
                </c:pt>
                <c:pt idx="291">
                  <c:v>45</c:v>
                </c:pt>
                <c:pt idx="292">
                  <c:v>35</c:v>
                </c:pt>
                <c:pt idx="293">
                  <c:v>40</c:v>
                </c:pt>
                <c:pt idx="294">
                  <c:v>54.999999999999993</c:v>
                </c:pt>
                <c:pt idx="295">
                  <c:v>45</c:v>
                </c:pt>
                <c:pt idx="296">
                  <c:v>50</c:v>
                </c:pt>
                <c:pt idx="297">
                  <c:v>50</c:v>
                </c:pt>
                <c:pt idx="298">
                  <c:v>40</c:v>
                </c:pt>
                <c:pt idx="299">
                  <c:v>45</c:v>
                </c:pt>
                <c:pt idx="300">
                  <c:v>60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40</c:v>
                </c:pt>
                <c:pt idx="305">
                  <c:v>45</c:v>
                </c:pt>
                <c:pt idx="306">
                  <c:v>60</c:v>
                </c:pt>
                <c:pt idx="307">
                  <c:v>50</c:v>
                </c:pt>
                <c:pt idx="308">
                  <c:v>60</c:v>
                </c:pt>
                <c:pt idx="309">
                  <c:v>55.000000000000007</c:v>
                </c:pt>
                <c:pt idx="310">
                  <c:v>50</c:v>
                </c:pt>
                <c:pt idx="311">
                  <c:v>50</c:v>
                </c:pt>
                <c:pt idx="312">
                  <c:v>60</c:v>
                </c:pt>
                <c:pt idx="313">
                  <c:v>65</c:v>
                </c:pt>
                <c:pt idx="314">
                  <c:v>50</c:v>
                </c:pt>
                <c:pt idx="315">
                  <c:v>45.000000000000007</c:v>
                </c:pt>
                <c:pt idx="316">
                  <c:v>40</c:v>
                </c:pt>
                <c:pt idx="317">
                  <c:v>40</c:v>
                </c:pt>
                <c:pt idx="318">
                  <c:v>50</c:v>
                </c:pt>
                <c:pt idx="319">
                  <c:v>55.000000000000007</c:v>
                </c:pt>
                <c:pt idx="320">
                  <c:v>50</c:v>
                </c:pt>
                <c:pt idx="321">
                  <c:v>45.000000000000007</c:v>
                </c:pt>
                <c:pt idx="322">
                  <c:v>40</c:v>
                </c:pt>
                <c:pt idx="323">
                  <c:v>40</c:v>
                </c:pt>
                <c:pt idx="324">
                  <c:v>50</c:v>
                </c:pt>
                <c:pt idx="325">
                  <c:v>55.000000000000007</c:v>
                </c:pt>
                <c:pt idx="326">
                  <c:v>50</c:v>
                </c:pt>
                <c:pt idx="327">
                  <c:v>45.000000000000007</c:v>
                </c:pt>
                <c:pt idx="328">
                  <c:v>40</c:v>
                </c:pt>
                <c:pt idx="329">
                  <c:v>40</c:v>
                </c:pt>
                <c:pt idx="330">
                  <c:v>50</c:v>
                </c:pt>
                <c:pt idx="331">
                  <c:v>55.000000000000007</c:v>
                </c:pt>
                <c:pt idx="332">
                  <c:v>50</c:v>
                </c:pt>
                <c:pt idx="333">
                  <c:v>45.000000000000007</c:v>
                </c:pt>
                <c:pt idx="334">
                  <c:v>40</c:v>
                </c:pt>
                <c:pt idx="335">
                  <c:v>40</c:v>
                </c:pt>
                <c:pt idx="336">
                  <c:v>50</c:v>
                </c:pt>
                <c:pt idx="337">
                  <c:v>55.000000000000007</c:v>
                </c:pt>
                <c:pt idx="338">
                  <c:v>60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60</c:v>
                </c:pt>
                <c:pt idx="343">
                  <c:v>64.999999999999986</c:v>
                </c:pt>
                <c:pt idx="344">
                  <c:v>60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60</c:v>
                </c:pt>
                <c:pt idx="349">
                  <c:v>64.999999999999986</c:v>
                </c:pt>
                <c:pt idx="350">
                  <c:v>60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60</c:v>
                </c:pt>
                <c:pt idx="355">
                  <c:v>64.999999999999986</c:v>
                </c:pt>
                <c:pt idx="356">
                  <c:v>20</c:v>
                </c:pt>
                <c:pt idx="357">
                  <c:v>30</c:v>
                </c:pt>
                <c:pt idx="358">
                  <c:v>30</c:v>
                </c:pt>
                <c:pt idx="359">
                  <c:v>35</c:v>
                </c:pt>
                <c:pt idx="360">
                  <c:v>40</c:v>
                </c:pt>
                <c:pt idx="361">
                  <c:v>35</c:v>
                </c:pt>
                <c:pt idx="362">
                  <c:v>25</c:v>
                </c:pt>
                <c:pt idx="363">
                  <c:v>35</c:v>
                </c:pt>
                <c:pt idx="364">
                  <c:v>35</c:v>
                </c:pt>
                <c:pt idx="365">
                  <c:v>35</c:v>
                </c:pt>
                <c:pt idx="366">
                  <c:v>40</c:v>
                </c:pt>
                <c:pt idx="367">
                  <c:v>35</c:v>
                </c:pt>
                <c:pt idx="368">
                  <c:v>30</c:v>
                </c:pt>
                <c:pt idx="369">
                  <c:v>40</c:v>
                </c:pt>
                <c:pt idx="370">
                  <c:v>30</c:v>
                </c:pt>
                <c:pt idx="371">
                  <c:v>35</c:v>
                </c:pt>
                <c:pt idx="372">
                  <c:v>40</c:v>
                </c:pt>
                <c:pt idx="373">
                  <c:v>35</c:v>
                </c:pt>
                <c:pt idx="374">
                  <c:v>20</c:v>
                </c:pt>
                <c:pt idx="375">
                  <c:v>30.000000000000004</c:v>
                </c:pt>
                <c:pt idx="376">
                  <c:v>24.999999999999996</c:v>
                </c:pt>
                <c:pt idx="377">
                  <c:v>30.000000000000004</c:v>
                </c:pt>
                <c:pt idx="378">
                  <c:v>35</c:v>
                </c:pt>
                <c:pt idx="379">
                  <c:v>30.000000000000004</c:v>
                </c:pt>
                <c:pt idx="380">
                  <c:v>20</c:v>
                </c:pt>
                <c:pt idx="381">
                  <c:v>30.000000000000004</c:v>
                </c:pt>
                <c:pt idx="382">
                  <c:v>24.999999999999996</c:v>
                </c:pt>
                <c:pt idx="383">
                  <c:v>35</c:v>
                </c:pt>
                <c:pt idx="384">
                  <c:v>50</c:v>
                </c:pt>
                <c:pt idx="385">
                  <c:v>45</c:v>
                </c:pt>
                <c:pt idx="386">
                  <c:v>45</c:v>
                </c:pt>
                <c:pt idx="387">
                  <c:v>50</c:v>
                </c:pt>
                <c:pt idx="388">
                  <c:v>45</c:v>
                </c:pt>
                <c:pt idx="389">
                  <c:v>45</c:v>
                </c:pt>
                <c:pt idx="390">
                  <c:v>50</c:v>
                </c:pt>
                <c:pt idx="391">
                  <c:v>55.000000000000007</c:v>
                </c:pt>
                <c:pt idx="392">
                  <c:v>45</c:v>
                </c:pt>
                <c:pt idx="393">
                  <c:v>50</c:v>
                </c:pt>
                <c:pt idx="394">
                  <c:v>45</c:v>
                </c:pt>
                <c:pt idx="395">
                  <c:v>45</c:v>
                </c:pt>
                <c:pt idx="396">
                  <c:v>50</c:v>
                </c:pt>
                <c:pt idx="397">
                  <c:v>60</c:v>
                </c:pt>
                <c:pt idx="398">
                  <c:v>50</c:v>
                </c:pt>
                <c:pt idx="399">
                  <c:v>55.000000000000007</c:v>
                </c:pt>
                <c:pt idx="400">
                  <c:v>50</c:v>
                </c:pt>
                <c:pt idx="401">
                  <c:v>50</c:v>
                </c:pt>
                <c:pt idx="402">
                  <c:v>55.000000000000007</c:v>
                </c:pt>
                <c:pt idx="403">
                  <c:v>60</c:v>
                </c:pt>
                <c:pt idx="404">
                  <c:v>55.000000000000007</c:v>
                </c:pt>
                <c:pt idx="405">
                  <c:v>55.000000000000007</c:v>
                </c:pt>
                <c:pt idx="406">
                  <c:v>60</c:v>
                </c:pt>
                <c:pt idx="407">
                  <c:v>60</c:v>
                </c:pt>
                <c:pt idx="408">
                  <c:v>55.000000000000007</c:v>
                </c:pt>
                <c:pt idx="409">
                  <c:v>50</c:v>
                </c:pt>
                <c:pt idx="410">
                  <c:v>40</c:v>
                </c:pt>
                <c:pt idx="411">
                  <c:v>40</c:v>
                </c:pt>
                <c:pt idx="412">
                  <c:v>45</c:v>
                </c:pt>
                <c:pt idx="413">
                  <c:v>45</c:v>
                </c:pt>
                <c:pt idx="414">
                  <c:v>40</c:v>
                </c:pt>
                <c:pt idx="415">
                  <c:v>50</c:v>
                </c:pt>
                <c:pt idx="416">
                  <c:v>40</c:v>
                </c:pt>
                <c:pt idx="417">
                  <c:v>40</c:v>
                </c:pt>
                <c:pt idx="418">
                  <c:v>65</c:v>
                </c:pt>
                <c:pt idx="419">
                  <c:v>65</c:v>
                </c:pt>
                <c:pt idx="420">
                  <c:v>60</c:v>
                </c:pt>
                <c:pt idx="421">
                  <c:v>70</c:v>
                </c:pt>
                <c:pt idx="422">
                  <c:v>60</c:v>
                </c:pt>
                <c:pt idx="423">
                  <c:v>60</c:v>
                </c:pt>
                <c:pt idx="424">
                  <c:v>65</c:v>
                </c:pt>
                <c:pt idx="425">
                  <c:v>65</c:v>
                </c:pt>
                <c:pt idx="426">
                  <c:v>60</c:v>
                </c:pt>
                <c:pt idx="427">
                  <c:v>70</c:v>
                </c:pt>
                <c:pt idx="428">
                  <c:v>45</c:v>
                </c:pt>
                <c:pt idx="429">
                  <c:v>45</c:v>
                </c:pt>
                <c:pt idx="430">
                  <c:v>35</c:v>
                </c:pt>
                <c:pt idx="431">
                  <c:v>40</c:v>
                </c:pt>
                <c:pt idx="432">
                  <c:v>54.999999999999993</c:v>
                </c:pt>
                <c:pt idx="433">
                  <c:v>45</c:v>
                </c:pt>
                <c:pt idx="434">
                  <c:v>45</c:v>
                </c:pt>
                <c:pt idx="435">
                  <c:v>45</c:v>
                </c:pt>
                <c:pt idx="436">
                  <c:v>35</c:v>
                </c:pt>
                <c:pt idx="437">
                  <c:v>40</c:v>
                </c:pt>
                <c:pt idx="438">
                  <c:v>54.999999999999993</c:v>
                </c:pt>
                <c:pt idx="439">
                  <c:v>45</c:v>
                </c:pt>
                <c:pt idx="440">
                  <c:v>50</c:v>
                </c:pt>
                <c:pt idx="441">
                  <c:v>50</c:v>
                </c:pt>
                <c:pt idx="442">
                  <c:v>40</c:v>
                </c:pt>
                <c:pt idx="443">
                  <c:v>45</c:v>
                </c:pt>
                <c:pt idx="444">
                  <c:v>60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40</c:v>
                </c:pt>
                <c:pt idx="449">
                  <c:v>45</c:v>
                </c:pt>
                <c:pt idx="450">
                  <c:v>60</c:v>
                </c:pt>
                <c:pt idx="451">
                  <c:v>50</c:v>
                </c:pt>
                <c:pt idx="452">
                  <c:v>60</c:v>
                </c:pt>
                <c:pt idx="453">
                  <c:v>60.000000000000007</c:v>
                </c:pt>
                <c:pt idx="454">
                  <c:v>55.000000000000007</c:v>
                </c:pt>
                <c:pt idx="455">
                  <c:v>55.000000000000007</c:v>
                </c:pt>
                <c:pt idx="456">
                  <c:v>65</c:v>
                </c:pt>
                <c:pt idx="457">
                  <c:v>70</c:v>
                </c:pt>
                <c:pt idx="458">
                  <c:v>65</c:v>
                </c:pt>
                <c:pt idx="459">
                  <c:v>60.000000000000007</c:v>
                </c:pt>
                <c:pt idx="460">
                  <c:v>55.000000000000007</c:v>
                </c:pt>
                <c:pt idx="461">
                  <c:v>55.000000000000007</c:v>
                </c:pt>
                <c:pt idx="462">
                  <c:v>65</c:v>
                </c:pt>
                <c:pt idx="463">
                  <c:v>70</c:v>
                </c:pt>
                <c:pt idx="464">
                  <c:v>65</c:v>
                </c:pt>
                <c:pt idx="465">
                  <c:v>60.000000000000007</c:v>
                </c:pt>
                <c:pt idx="466">
                  <c:v>55.000000000000007</c:v>
                </c:pt>
                <c:pt idx="467">
                  <c:v>55.000000000000007</c:v>
                </c:pt>
                <c:pt idx="468">
                  <c:v>65</c:v>
                </c:pt>
                <c:pt idx="469">
                  <c:v>70</c:v>
                </c:pt>
                <c:pt idx="470">
                  <c:v>65</c:v>
                </c:pt>
                <c:pt idx="471">
                  <c:v>60.000000000000007</c:v>
                </c:pt>
                <c:pt idx="472">
                  <c:v>55.000000000000007</c:v>
                </c:pt>
                <c:pt idx="473">
                  <c:v>55.000000000000007</c:v>
                </c:pt>
                <c:pt idx="474">
                  <c:v>65</c:v>
                </c:pt>
                <c:pt idx="475">
                  <c:v>70</c:v>
                </c:pt>
                <c:pt idx="476">
                  <c:v>65</c:v>
                </c:pt>
                <c:pt idx="477">
                  <c:v>50</c:v>
                </c:pt>
                <c:pt idx="478">
                  <c:v>45</c:v>
                </c:pt>
                <c:pt idx="479">
                  <c:v>45</c:v>
                </c:pt>
                <c:pt idx="480">
                  <c:v>54.999999999999993</c:v>
                </c:pt>
                <c:pt idx="481">
                  <c:v>60</c:v>
                </c:pt>
                <c:pt idx="482">
                  <c:v>60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60</c:v>
                </c:pt>
                <c:pt idx="487">
                  <c:v>64.999999999999986</c:v>
                </c:pt>
                <c:pt idx="488">
                  <c:v>70</c:v>
                </c:pt>
                <c:pt idx="489">
                  <c:v>60.000000000000007</c:v>
                </c:pt>
                <c:pt idx="490">
                  <c:v>60.000000000000007</c:v>
                </c:pt>
                <c:pt idx="491">
                  <c:v>60.000000000000007</c:v>
                </c:pt>
                <c:pt idx="492">
                  <c:v>70</c:v>
                </c:pt>
                <c:pt idx="493">
                  <c:v>75</c:v>
                </c:pt>
                <c:pt idx="494">
                  <c:v>70</c:v>
                </c:pt>
                <c:pt idx="495">
                  <c:v>60.000000000000007</c:v>
                </c:pt>
                <c:pt idx="496">
                  <c:v>60.000000000000007</c:v>
                </c:pt>
                <c:pt idx="497">
                  <c:v>60.000000000000007</c:v>
                </c:pt>
                <c:pt idx="498">
                  <c:v>70</c:v>
                </c:pt>
                <c:pt idx="499">
                  <c:v>75</c:v>
                </c:pt>
                <c:pt idx="500">
                  <c:v>35</c:v>
                </c:pt>
                <c:pt idx="501">
                  <c:v>45</c:v>
                </c:pt>
                <c:pt idx="502">
                  <c:v>45</c:v>
                </c:pt>
                <c:pt idx="503">
                  <c:v>45</c:v>
                </c:pt>
                <c:pt idx="504">
                  <c:v>50</c:v>
                </c:pt>
                <c:pt idx="505">
                  <c:v>45</c:v>
                </c:pt>
                <c:pt idx="506">
                  <c:v>35</c:v>
                </c:pt>
                <c:pt idx="507">
                  <c:v>45</c:v>
                </c:pt>
                <c:pt idx="508">
                  <c:v>45</c:v>
                </c:pt>
                <c:pt idx="509">
                  <c:v>45</c:v>
                </c:pt>
                <c:pt idx="510">
                  <c:v>50</c:v>
                </c:pt>
                <c:pt idx="511">
                  <c:v>45</c:v>
                </c:pt>
                <c:pt idx="512">
                  <c:v>45</c:v>
                </c:pt>
                <c:pt idx="513">
                  <c:v>54.999999999999993</c:v>
                </c:pt>
                <c:pt idx="514">
                  <c:v>54.999999999999993</c:v>
                </c:pt>
                <c:pt idx="515">
                  <c:v>54.999999999999993</c:v>
                </c:pt>
                <c:pt idx="516">
                  <c:v>60</c:v>
                </c:pt>
                <c:pt idx="517">
                  <c:v>54.999999999999993</c:v>
                </c:pt>
                <c:pt idx="518">
                  <c:v>60</c:v>
                </c:pt>
                <c:pt idx="519">
                  <c:v>65</c:v>
                </c:pt>
                <c:pt idx="520">
                  <c:v>65</c:v>
                </c:pt>
                <c:pt idx="521">
                  <c:v>60</c:v>
                </c:pt>
                <c:pt idx="522">
                  <c:v>65</c:v>
                </c:pt>
                <c:pt idx="523">
                  <c:v>80</c:v>
                </c:pt>
                <c:pt idx="524">
                  <c:v>60</c:v>
                </c:pt>
                <c:pt idx="525">
                  <c:v>65</c:v>
                </c:pt>
                <c:pt idx="526">
                  <c:v>65</c:v>
                </c:pt>
                <c:pt idx="527">
                  <c:v>60</c:v>
                </c:pt>
                <c:pt idx="528">
                  <c:v>65</c:v>
                </c:pt>
                <c:pt idx="529">
                  <c:v>80</c:v>
                </c:pt>
                <c:pt idx="530">
                  <c:v>60</c:v>
                </c:pt>
                <c:pt idx="531">
                  <c:v>65</c:v>
                </c:pt>
                <c:pt idx="532">
                  <c:v>65</c:v>
                </c:pt>
                <c:pt idx="533">
                  <c:v>60</c:v>
                </c:pt>
                <c:pt idx="534">
                  <c:v>65</c:v>
                </c:pt>
                <c:pt idx="535">
                  <c:v>80</c:v>
                </c:pt>
                <c:pt idx="536">
                  <c:v>60</c:v>
                </c:pt>
                <c:pt idx="537">
                  <c:v>65</c:v>
                </c:pt>
                <c:pt idx="538">
                  <c:v>65</c:v>
                </c:pt>
                <c:pt idx="539">
                  <c:v>60</c:v>
                </c:pt>
                <c:pt idx="540">
                  <c:v>65</c:v>
                </c:pt>
                <c:pt idx="541">
                  <c:v>80</c:v>
                </c:pt>
                <c:pt idx="542">
                  <c:v>65</c:v>
                </c:pt>
                <c:pt idx="543">
                  <c:v>70</c:v>
                </c:pt>
                <c:pt idx="544">
                  <c:v>65</c:v>
                </c:pt>
                <c:pt idx="545">
                  <c:v>65</c:v>
                </c:pt>
                <c:pt idx="546">
                  <c:v>75</c:v>
                </c:pt>
                <c:pt idx="547">
                  <c:v>80</c:v>
                </c:pt>
                <c:pt idx="548">
                  <c:v>60.000000000000007</c:v>
                </c:pt>
                <c:pt idx="549">
                  <c:v>65.000000000000014</c:v>
                </c:pt>
                <c:pt idx="550">
                  <c:v>60.000000000000007</c:v>
                </c:pt>
                <c:pt idx="551">
                  <c:v>60.000000000000007</c:v>
                </c:pt>
                <c:pt idx="552">
                  <c:v>70</c:v>
                </c:pt>
                <c:pt idx="553">
                  <c:v>75.000000000000014</c:v>
                </c:pt>
                <c:pt idx="554">
                  <c:v>60.000000000000007</c:v>
                </c:pt>
                <c:pt idx="555">
                  <c:v>65.000000000000014</c:v>
                </c:pt>
                <c:pt idx="556">
                  <c:v>60.000000000000007</c:v>
                </c:pt>
                <c:pt idx="557">
                  <c:v>60.000000000000007</c:v>
                </c:pt>
                <c:pt idx="558">
                  <c:v>70</c:v>
                </c:pt>
                <c:pt idx="559">
                  <c:v>75.000000000000014</c:v>
                </c:pt>
                <c:pt idx="560">
                  <c:v>60.000000000000007</c:v>
                </c:pt>
                <c:pt idx="561">
                  <c:v>65.000000000000014</c:v>
                </c:pt>
                <c:pt idx="562">
                  <c:v>60.000000000000007</c:v>
                </c:pt>
                <c:pt idx="563">
                  <c:v>60.000000000000007</c:v>
                </c:pt>
                <c:pt idx="564">
                  <c:v>70</c:v>
                </c:pt>
                <c:pt idx="565">
                  <c:v>75.000000000000014</c:v>
                </c:pt>
                <c:pt idx="566">
                  <c:v>60.000000000000007</c:v>
                </c:pt>
                <c:pt idx="567">
                  <c:v>65.000000000000014</c:v>
                </c:pt>
                <c:pt idx="568">
                  <c:v>60.000000000000007</c:v>
                </c:pt>
                <c:pt idx="569">
                  <c:v>60.000000000000007</c:v>
                </c:pt>
                <c:pt idx="570">
                  <c:v>70</c:v>
                </c:pt>
                <c:pt idx="571">
                  <c:v>75.000000000000014</c:v>
                </c:pt>
                <c:pt idx="572">
                  <c:v>30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45</c:v>
                </c:pt>
                <c:pt idx="577">
                  <c:v>40</c:v>
                </c:pt>
                <c:pt idx="578">
                  <c:v>30</c:v>
                </c:pt>
                <c:pt idx="579">
                  <c:v>40</c:v>
                </c:pt>
                <c:pt idx="580">
                  <c:v>40</c:v>
                </c:pt>
                <c:pt idx="581">
                  <c:v>40</c:v>
                </c:pt>
                <c:pt idx="582">
                  <c:v>45</c:v>
                </c:pt>
                <c:pt idx="583">
                  <c:v>40</c:v>
                </c:pt>
                <c:pt idx="584">
                  <c:v>40</c:v>
                </c:pt>
                <c:pt idx="585">
                  <c:v>49.999999999999993</c:v>
                </c:pt>
                <c:pt idx="586">
                  <c:v>54.999999999999993</c:v>
                </c:pt>
                <c:pt idx="587">
                  <c:v>54.999999999999993</c:v>
                </c:pt>
                <c:pt idx="588">
                  <c:v>60</c:v>
                </c:pt>
                <c:pt idx="589">
                  <c:v>54.999999999999993</c:v>
                </c:pt>
                <c:pt idx="590">
                  <c:v>60</c:v>
                </c:pt>
                <c:pt idx="591">
                  <c:v>65</c:v>
                </c:pt>
                <c:pt idx="592">
                  <c:v>65</c:v>
                </c:pt>
                <c:pt idx="593">
                  <c:v>60</c:v>
                </c:pt>
                <c:pt idx="594">
                  <c:v>65</c:v>
                </c:pt>
                <c:pt idx="595">
                  <c:v>80</c:v>
                </c:pt>
                <c:pt idx="596">
                  <c:v>60</c:v>
                </c:pt>
                <c:pt idx="597">
                  <c:v>65</c:v>
                </c:pt>
                <c:pt idx="598">
                  <c:v>65</c:v>
                </c:pt>
                <c:pt idx="599">
                  <c:v>60</c:v>
                </c:pt>
                <c:pt idx="600">
                  <c:v>65</c:v>
                </c:pt>
                <c:pt idx="601">
                  <c:v>80</c:v>
                </c:pt>
                <c:pt idx="602">
                  <c:v>60</c:v>
                </c:pt>
                <c:pt idx="603">
                  <c:v>65</c:v>
                </c:pt>
                <c:pt idx="604">
                  <c:v>65</c:v>
                </c:pt>
                <c:pt idx="605">
                  <c:v>65</c:v>
                </c:pt>
                <c:pt idx="606">
                  <c:v>70</c:v>
                </c:pt>
                <c:pt idx="607">
                  <c:v>85.000000000000014</c:v>
                </c:pt>
                <c:pt idx="608">
                  <c:v>65</c:v>
                </c:pt>
                <c:pt idx="609">
                  <c:v>70</c:v>
                </c:pt>
                <c:pt idx="610">
                  <c:v>70</c:v>
                </c:pt>
                <c:pt idx="611">
                  <c:v>65</c:v>
                </c:pt>
                <c:pt idx="612">
                  <c:v>70</c:v>
                </c:pt>
                <c:pt idx="613">
                  <c:v>85.000000000000014</c:v>
                </c:pt>
                <c:pt idx="614">
                  <c:v>70</c:v>
                </c:pt>
                <c:pt idx="615">
                  <c:v>75.000000000000014</c:v>
                </c:pt>
                <c:pt idx="616">
                  <c:v>70</c:v>
                </c:pt>
                <c:pt idx="617">
                  <c:v>70</c:v>
                </c:pt>
                <c:pt idx="618">
                  <c:v>75</c:v>
                </c:pt>
                <c:pt idx="619">
                  <c:v>80</c:v>
                </c:pt>
                <c:pt idx="620">
                  <c:v>65.000000000000014</c:v>
                </c:pt>
                <c:pt idx="621">
                  <c:v>70.000000000000014</c:v>
                </c:pt>
                <c:pt idx="622">
                  <c:v>65.000000000000014</c:v>
                </c:pt>
                <c:pt idx="623">
                  <c:v>65.000000000000014</c:v>
                </c:pt>
                <c:pt idx="624">
                  <c:v>75.000000000000014</c:v>
                </c:pt>
                <c:pt idx="625">
                  <c:v>70</c:v>
                </c:pt>
                <c:pt idx="626">
                  <c:v>55.000000000000007</c:v>
                </c:pt>
                <c:pt idx="627">
                  <c:v>60.000000000000007</c:v>
                </c:pt>
                <c:pt idx="628">
                  <c:v>55.000000000000007</c:v>
                </c:pt>
                <c:pt idx="629">
                  <c:v>55.000000000000007</c:v>
                </c:pt>
                <c:pt idx="630">
                  <c:v>65</c:v>
                </c:pt>
                <c:pt idx="631">
                  <c:v>70</c:v>
                </c:pt>
                <c:pt idx="632">
                  <c:v>55.000000000000007</c:v>
                </c:pt>
                <c:pt idx="633">
                  <c:v>60.000000000000007</c:v>
                </c:pt>
                <c:pt idx="634">
                  <c:v>55.000000000000007</c:v>
                </c:pt>
                <c:pt idx="635">
                  <c:v>65.000000000000014</c:v>
                </c:pt>
                <c:pt idx="636">
                  <c:v>75.000000000000014</c:v>
                </c:pt>
                <c:pt idx="637">
                  <c:v>80.000000000000014</c:v>
                </c:pt>
                <c:pt idx="638">
                  <c:v>65.000000000000014</c:v>
                </c:pt>
                <c:pt idx="639">
                  <c:v>70.000000000000014</c:v>
                </c:pt>
                <c:pt idx="640">
                  <c:v>65.000000000000014</c:v>
                </c:pt>
                <c:pt idx="641">
                  <c:v>65.000000000000014</c:v>
                </c:pt>
                <c:pt idx="642">
                  <c:v>75.000000000000014</c:v>
                </c:pt>
                <c:pt idx="643">
                  <c:v>80.000000000000014</c:v>
                </c:pt>
                <c:pt idx="644">
                  <c:v>40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55.000000000000007</c:v>
                </c:pt>
                <c:pt idx="649">
                  <c:v>50</c:v>
                </c:pt>
                <c:pt idx="650">
                  <c:v>40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55.000000000000007</c:v>
                </c:pt>
                <c:pt idx="655">
                  <c:v>50</c:v>
                </c:pt>
                <c:pt idx="656">
                  <c:v>50</c:v>
                </c:pt>
                <c:pt idx="657">
                  <c:v>60</c:v>
                </c:pt>
                <c:pt idx="658">
                  <c:v>64.999999999999986</c:v>
                </c:pt>
                <c:pt idx="659">
                  <c:v>64.999999999999986</c:v>
                </c:pt>
                <c:pt idx="660">
                  <c:v>70</c:v>
                </c:pt>
                <c:pt idx="661">
                  <c:v>64.999999999999986</c:v>
                </c:pt>
                <c:pt idx="662">
                  <c:v>70</c:v>
                </c:pt>
                <c:pt idx="663">
                  <c:v>75</c:v>
                </c:pt>
                <c:pt idx="664">
                  <c:v>75</c:v>
                </c:pt>
                <c:pt idx="665">
                  <c:v>60</c:v>
                </c:pt>
                <c:pt idx="666">
                  <c:v>65</c:v>
                </c:pt>
                <c:pt idx="667">
                  <c:v>80</c:v>
                </c:pt>
                <c:pt idx="668">
                  <c:v>60</c:v>
                </c:pt>
                <c:pt idx="669">
                  <c:v>65</c:v>
                </c:pt>
                <c:pt idx="670">
                  <c:v>65</c:v>
                </c:pt>
                <c:pt idx="671">
                  <c:v>60</c:v>
                </c:pt>
                <c:pt idx="672">
                  <c:v>65</c:v>
                </c:pt>
                <c:pt idx="673">
                  <c:v>80</c:v>
                </c:pt>
                <c:pt idx="674">
                  <c:v>75</c:v>
                </c:pt>
                <c:pt idx="675">
                  <c:v>80</c:v>
                </c:pt>
                <c:pt idx="676">
                  <c:v>80</c:v>
                </c:pt>
                <c:pt idx="677">
                  <c:v>80</c:v>
                </c:pt>
                <c:pt idx="678">
                  <c:v>85.000000000000014</c:v>
                </c:pt>
                <c:pt idx="679">
                  <c:v>100</c:v>
                </c:pt>
                <c:pt idx="680">
                  <c:v>80</c:v>
                </c:pt>
                <c:pt idx="681">
                  <c:v>85.000000000000014</c:v>
                </c:pt>
                <c:pt idx="682">
                  <c:v>85.000000000000014</c:v>
                </c:pt>
                <c:pt idx="683">
                  <c:v>80</c:v>
                </c:pt>
                <c:pt idx="684">
                  <c:v>85.000000000000014</c:v>
                </c:pt>
                <c:pt idx="685">
                  <c:v>100</c:v>
                </c:pt>
                <c:pt idx="686">
                  <c:v>85.000000000000014</c:v>
                </c:pt>
                <c:pt idx="687">
                  <c:v>80.000000000000014</c:v>
                </c:pt>
                <c:pt idx="688">
                  <c:v>75.000000000000014</c:v>
                </c:pt>
                <c:pt idx="689">
                  <c:v>75.000000000000014</c:v>
                </c:pt>
                <c:pt idx="690">
                  <c:v>75</c:v>
                </c:pt>
                <c:pt idx="691">
                  <c:v>80</c:v>
                </c:pt>
                <c:pt idx="692">
                  <c:v>70.000000000000014</c:v>
                </c:pt>
                <c:pt idx="693">
                  <c:v>75.000000000000028</c:v>
                </c:pt>
                <c:pt idx="694">
                  <c:v>70.000000000000014</c:v>
                </c:pt>
                <c:pt idx="695">
                  <c:v>70.000000000000014</c:v>
                </c:pt>
                <c:pt idx="696">
                  <c:v>80.000000000000014</c:v>
                </c:pt>
                <c:pt idx="697">
                  <c:v>65</c:v>
                </c:pt>
                <c:pt idx="698">
                  <c:v>60.000000000000007</c:v>
                </c:pt>
                <c:pt idx="699">
                  <c:v>65.000000000000014</c:v>
                </c:pt>
                <c:pt idx="700">
                  <c:v>60.000000000000007</c:v>
                </c:pt>
                <c:pt idx="701">
                  <c:v>60.000000000000007</c:v>
                </c:pt>
                <c:pt idx="702">
                  <c:v>70</c:v>
                </c:pt>
                <c:pt idx="703">
                  <c:v>75.000000000000014</c:v>
                </c:pt>
                <c:pt idx="704">
                  <c:v>60.000000000000007</c:v>
                </c:pt>
                <c:pt idx="705">
                  <c:v>65.000000000000014</c:v>
                </c:pt>
                <c:pt idx="706">
                  <c:v>60.000000000000007</c:v>
                </c:pt>
                <c:pt idx="707">
                  <c:v>70.000000000000014</c:v>
                </c:pt>
                <c:pt idx="708">
                  <c:v>90.000000000000014</c:v>
                </c:pt>
                <c:pt idx="709">
                  <c:v>95.000000000000014</c:v>
                </c:pt>
                <c:pt idx="710">
                  <c:v>80.000000000000014</c:v>
                </c:pt>
                <c:pt idx="711">
                  <c:v>85.000000000000014</c:v>
                </c:pt>
                <c:pt idx="712">
                  <c:v>80.000000000000014</c:v>
                </c:pt>
                <c:pt idx="713">
                  <c:v>80.000000000000014</c:v>
                </c:pt>
                <c:pt idx="714">
                  <c:v>90.000000000000014</c:v>
                </c:pt>
                <c:pt idx="715">
                  <c:v>95.000000000000014</c:v>
                </c:pt>
                <c:pt idx="716">
                  <c:v>45</c:v>
                </c:pt>
                <c:pt idx="717">
                  <c:v>45</c:v>
                </c:pt>
                <c:pt idx="718">
                  <c:v>35</c:v>
                </c:pt>
                <c:pt idx="719">
                  <c:v>40</c:v>
                </c:pt>
                <c:pt idx="720">
                  <c:v>55.000000000000007</c:v>
                </c:pt>
                <c:pt idx="721">
                  <c:v>45</c:v>
                </c:pt>
                <c:pt idx="722">
                  <c:v>45</c:v>
                </c:pt>
                <c:pt idx="723">
                  <c:v>45</c:v>
                </c:pt>
                <c:pt idx="724">
                  <c:v>35</c:v>
                </c:pt>
                <c:pt idx="725">
                  <c:v>40</c:v>
                </c:pt>
                <c:pt idx="726">
                  <c:v>55.000000000000007</c:v>
                </c:pt>
                <c:pt idx="727">
                  <c:v>45</c:v>
                </c:pt>
                <c:pt idx="728">
                  <c:v>45</c:v>
                </c:pt>
                <c:pt idx="729">
                  <c:v>45</c:v>
                </c:pt>
                <c:pt idx="730">
                  <c:v>35</c:v>
                </c:pt>
                <c:pt idx="731">
                  <c:v>40</c:v>
                </c:pt>
                <c:pt idx="732">
                  <c:v>55.000000000000007</c:v>
                </c:pt>
                <c:pt idx="733">
                  <c:v>45</c:v>
                </c:pt>
                <c:pt idx="734">
                  <c:v>45</c:v>
                </c:pt>
                <c:pt idx="735">
                  <c:v>45</c:v>
                </c:pt>
                <c:pt idx="736">
                  <c:v>35</c:v>
                </c:pt>
                <c:pt idx="737">
                  <c:v>40</c:v>
                </c:pt>
                <c:pt idx="738">
                  <c:v>55.000000000000007</c:v>
                </c:pt>
                <c:pt idx="739">
                  <c:v>45</c:v>
                </c:pt>
                <c:pt idx="740">
                  <c:v>55.000000000000007</c:v>
                </c:pt>
                <c:pt idx="741">
                  <c:v>55.000000000000007</c:v>
                </c:pt>
                <c:pt idx="742">
                  <c:v>50</c:v>
                </c:pt>
                <c:pt idx="743">
                  <c:v>50</c:v>
                </c:pt>
                <c:pt idx="744">
                  <c:v>60</c:v>
                </c:pt>
                <c:pt idx="745">
                  <c:v>65</c:v>
                </c:pt>
                <c:pt idx="746">
                  <c:v>60</c:v>
                </c:pt>
                <c:pt idx="747">
                  <c:v>55.000000000000007</c:v>
                </c:pt>
                <c:pt idx="748">
                  <c:v>50</c:v>
                </c:pt>
                <c:pt idx="749">
                  <c:v>50</c:v>
                </c:pt>
                <c:pt idx="750">
                  <c:v>65</c:v>
                </c:pt>
                <c:pt idx="751">
                  <c:v>70</c:v>
                </c:pt>
                <c:pt idx="752">
                  <c:v>65</c:v>
                </c:pt>
                <c:pt idx="753">
                  <c:v>60.000000000000007</c:v>
                </c:pt>
                <c:pt idx="754">
                  <c:v>55.000000000000007</c:v>
                </c:pt>
                <c:pt idx="755">
                  <c:v>55.000000000000007</c:v>
                </c:pt>
                <c:pt idx="756">
                  <c:v>65</c:v>
                </c:pt>
                <c:pt idx="757">
                  <c:v>70</c:v>
                </c:pt>
                <c:pt idx="758">
                  <c:v>65</c:v>
                </c:pt>
                <c:pt idx="759">
                  <c:v>60.000000000000007</c:v>
                </c:pt>
                <c:pt idx="760">
                  <c:v>55.000000000000007</c:v>
                </c:pt>
                <c:pt idx="761">
                  <c:v>45</c:v>
                </c:pt>
                <c:pt idx="762">
                  <c:v>55.000000000000007</c:v>
                </c:pt>
                <c:pt idx="763">
                  <c:v>60.000000000000007</c:v>
                </c:pt>
                <c:pt idx="764">
                  <c:v>55.000000000000007</c:v>
                </c:pt>
                <c:pt idx="765">
                  <c:v>50.000000000000014</c:v>
                </c:pt>
                <c:pt idx="766">
                  <c:v>45</c:v>
                </c:pt>
                <c:pt idx="767">
                  <c:v>45</c:v>
                </c:pt>
                <c:pt idx="768">
                  <c:v>55.000000000000007</c:v>
                </c:pt>
                <c:pt idx="769">
                  <c:v>60.000000000000007</c:v>
                </c:pt>
                <c:pt idx="770">
                  <c:v>60.000000000000007</c:v>
                </c:pt>
                <c:pt idx="771">
                  <c:v>50.000000000000014</c:v>
                </c:pt>
                <c:pt idx="772">
                  <c:v>50.000000000000014</c:v>
                </c:pt>
                <c:pt idx="773">
                  <c:v>50.000000000000014</c:v>
                </c:pt>
                <c:pt idx="774">
                  <c:v>60.000000000000007</c:v>
                </c:pt>
                <c:pt idx="775">
                  <c:v>65</c:v>
                </c:pt>
                <c:pt idx="776">
                  <c:v>60.000000000000007</c:v>
                </c:pt>
                <c:pt idx="777">
                  <c:v>50.000000000000014</c:v>
                </c:pt>
                <c:pt idx="778">
                  <c:v>50.000000000000014</c:v>
                </c:pt>
                <c:pt idx="779">
                  <c:v>50.000000000000014</c:v>
                </c:pt>
                <c:pt idx="780">
                  <c:v>65</c:v>
                </c:pt>
                <c:pt idx="781">
                  <c:v>70</c:v>
                </c:pt>
                <c:pt idx="782">
                  <c:v>65</c:v>
                </c:pt>
                <c:pt idx="783">
                  <c:v>55.000000000000007</c:v>
                </c:pt>
                <c:pt idx="784">
                  <c:v>55.000000000000007</c:v>
                </c:pt>
                <c:pt idx="785">
                  <c:v>55.000000000000007</c:v>
                </c:pt>
                <c:pt idx="786">
                  <c:v>65</c:v>
                </c:pt>
                <c:pt idx="787">
                  <c:v>70</c:v>
                </c:pt>
                <c:pt idx="788">
                  <c:v>35</c:v>
                </c:pt>
                <c:pt idx="789">
                  <c:v>35</c:v>
                </c:pt>
                <c:pt idx="790">
                  <c:v>25</c:v>
                </c:pt>
                <c:pt idx="791">
                  <c:v>30.000000000000004</c:v>
                </c:pt>
                <c:pt idx="792">
                  <c:v>44.999999999999993</c:v>
                </c:pt>
                <c:pt idx="793">
                  <c:v>35</c:v>
                </c:pt>
                <c:pt idx="794">
                  <c:v>35</c:v>
                </c:pt>
                <c:pt idx="795">
                  <c:v>35</c:v>
                </c:pt>
                <c:pt idx="796">
                  <c:v>25</c:v>
                </c:pt>
                <c:pt idx="797">
                  <c:v>30.000000000000004</c:v>
                </c:pt>
                <c:pt idx="798">
                  <c:v>44.999999999999993</c:v>
                </c:pt>
                <c:pt idx="799">
                  <c:v>35</c:v>
                </c:pt>
                <c:pt idx="800">
                  <c:v>40</c:v>
                </c:pt>
                <c:pt idx="801">
                  <c:v>40</c:v>
                </c:pt>
                <c:pt idx="802">
                  <c:v>30.000000000000004</c:v>
                </c:pt>
                <c:pt idx="803">
                  <c:v>35</c:v>
                </c:pt>
                <c:pt idx="804">
                  <c:v>50</c:v>
                </c:pt>
                <c:pt idx="805">
                  <c:v>40</c:v>
                </c:pt>
                <c:pt idx="806">
                  <c:v>40</c:v>
                </c:pt>
                <c:pt idx="807">
                  <c:v>40</c:v>
                </c:pt>
                <c:pt idx="808">
                  <c:v>30.000000000000004</c:v>
                </c:pt>
                <c:pt idx="809">
                  <c:v>35</c:v>
                </c:pt>
                <c:pt idx="810">
                  <c:v>50</c:v>
                </c:pt>
                <c:pt idx="811">
                  <c:v>40</c:v>
                </c:pt>
                <c:pt idx="812">
                  <c:v>50</c:v>
                </c:pt>
                <c:pt idx="813">
                  <c:v>45.000000000000007</c:v>
                </c:pt>
                <c:pt idx="814">
                  <c:v>40</c:v>
                </c:pt>
                <c:pt idx="815">
                  <c:v>40</c:v>
                </c:pt>
                <c:pt idx="816">
                  <c:v>54.999999999999993</c:v>
                </c:pt>
                <c:pt idx="817">
                  <c:v>60</c:v>
                </c:pt>
                <c:pt idx="818">
                  <c:v>45</c:v>
                </c:pt>
                <c:pt idx="819">
                  <c:v>40.000000000000007</c:v>
                </c:pt>
                <c:pt idx="820">
                  <c:v>35</c:v>
                </c:pt>
                <c:pt idx="821">
                  <c:v>35</c:v>
                </c:pt>
                <c:pt idx="822">
                  <c:v>50</c:v>
                </c:pt>
                <c:pt idx="823">
                  <c:v>55.000000000000007</c:v>
                </c:pt>
                <c:pt idx="824">
                  <c:v>50</c:v>
                </c:pt>
                <c:pt idx="825">
                  <c:v>45.000000000000007</c:v>
                </c:pt>
                <c:pt idx="826">
                  <c:v>40</c:v>
                </c:pt>
                <c:pt idx="827">
                  <c:v>40</c:v>
                </c:pt>
                <c:pt idx="828">
                  <c:v>50</c:v>
                </c:pt>
                <c:pt idx="829">
                  <c:v>55.000000000000007</c:v>
                </c:pt>
                <c:pt idx="830">
                  <c:v>50</c:v>
                </c:pt>
                <c:pt idx="831">
                  <c:v>45.000000000000007</c:v>
                </c:pt>
                <c:pt idx="832">
                  <c:v>40</c:v>
                </c:pt>
                <c:pt idx="833">
                  <c:v>35</c:v>
                </c:pt>
                <c:pt idx="834">
                  <c:v>45</c:v>
                </c:pt>
                <c:pt idx="835">
                  <c:v>50</c:v>
                </c:pt>
                <c:pt idx="836">
                  <c:v>45</c:v>
                </c:pt>
                <c:pt idx="837">
                  <c:v>40.000000000000007</c:v>
                </c:pt>
                <c:pt idx="838">
                  <c:v>25</c:v>
                </c:pt>
                <c:pt idx="839">
                  <c:v>25</c:v>
                </c:pt>
                <c:pt idx="840">
                  <c:v>35</c:v>
                </c:pt>
                <c:pt idx="841">
                  <c:v>40</c:v>
                </c:pt>
                <c:pt idx="842">
                  <c:v>44.999999999999993</c:v>
                </c:pt>
                <c:pt idx="843">
                  <c:v>35</c:v>
                </c:pt>
                <c:pt idx="844">
                  <c:v>35</c:v>
                </c:pt>
                <c:pt idx="845">
                  <c:v>35</c:v>
                </c:pt>
                <c:pt idx="846">
                  <c:v>44.999999999999993</c:v>
                </c:pt>
                <c:pt idx="847">
                  <c:v>49.999999999999986</c:v>
                </c:pt>
                <c:pt idx="848">
                  <c:v>50</c:v>
                </c:pt>
                <c:pt idx="849">
                  <c:v>40</c:v>
                </c:pt>
                <c:pt idx="850">
                  <c:v>40</c:v>
                </c:pt>
                <c:pt idx="851">
                  <c:v>40</c:v>
                </c:pt>
                <c:pt idx="852">
                  <c:v>54.999999999999993</c:v>
                </c:pt>
                <c:pt idx="853">
                  <c:v>59.999999999999986</c:v>
                </c:pt>
                <c:pt idx="854">
                  <c:v>54.999999999999993</c:v>
                </c:pt>
                <c:pt idx="855">
                  <c:v>45</c:v>
                </c:pt>
                <c:pt idx="856">
                  <c:v>45</c:v>
                </c:pt>
                <c:pt idx="857">
                  <c:v>45</c:v>
                </c:pt>
                <c:pt idx="858">
                  <c:v>54.999999999999993</c:v>
                </c:pt>
                <c:pt idx="859">
                  <c:v>59.999999999999986</c:v>
                </c:pt>
                <c:pt idx="860">
                  <c:v>35</c:v>
                </c:pt>
                <c:pt idx="861">
                  <c:v>45</c:v>
                </c:pt>
                <c:pt idx="862">
                  <c:v>45</c:v>
                </c:pt>
                <c:pt idx="863">
                  <c:v>45</c:v>
                </c:pt>
                <c:pt idx="864">
                  <c:v>50</c:v>
                </c:pt>
                <c:pt idx="865">
                  <c:v>45</c:v>
                </c:pt>
                <c:pt idx="866">
                  <c:v>35</c:v>
                </c:pt>
                <c:pt idx="867">
                  <c:v>45</c:v>
                </c:pt>
                <c:pt idx="868">
                  <c:v>45</c:v>
                </c:pt>
                <c:pt idx="869">
                  <c:v>45</c:v>
                </c:pt>
                <c:pt idx="870">
                  <c:v>50</c:v>
                </c:pt>
                <c:pt idx="871">
                  <c:v>45</c:v>
                </c:pt>
                <c:pt idx="872">
                  <c:v>35</c:v>
                </c:pt>
                <c:pt idx="873">
                  <c:v>45</c:v>
                </c:pt>
                <c:pt idx="874">
                  <c:v>45</c:v>
                </c:pt>
                <c:pt idx="875">
                  <c:v>45</c:v>
                </c:pt>
                <c:pt idx="876">
                  <c:v>50</c:v>
                </c:pt>
                <c:pt idx="877">
                  <c:v>45</c:v>
                </c:pt>
                <c:pt idx="878">
                  <c:v>45</c:v>
                </c:pt>
                <c:pt idx="879">
                  <c:v>45</c:v>
                </c:pt>
                <c:pt idx="880">
                  <c:v>45</c:v>
                </c:pt>
                <c:pt idx="881">
                  <c:v>40</c:v>
                </c:pt>
                <c:pt idx="882">
                  <c:v>45</c:v>
                </c:pt>
                <c:pt idx="883">
                  <c:v>60</c:v>
                </c:pt>
                <c:pt idx="884">
                  <c:v>40</c:v>
                </c:pt>
                <c:pt idx="885">
                  <c:v>45</c:v>
                </c:pt>
                <c:pt idx="886">
                  <c:v>45</c:v>
                </c:pt>
                <c:pt idx="887">
                  <c:v>40</c:v>
                </c:pt>
                <c:pt idx="888">
                  <c:v>45</c:v>
                </c:pt>
                <c:pt idx="889">
                  <c:v>60</c:v>
                </c:pt>
                <c:pt idx="890">
                  <c:v>40</c:v>
                </c:pt>
                <c:pt idx="891">
                  <c:v>45</c:v>
                </c:pt>
                <c:pt idx="892">
                  <c:v>45</c:v>
                </c:pt>
                <c:pt idx="893">
                  <c:v>40</c:v>
                </c:pt>
                <c:pt idx="894">
                  <c:v>45</c:v>
                </c:pt>
                <c:pt idx="895">
                  <c:v>60</c:v>
                </c:pt>
                <c:pt idx="896">
                  <c:v>40</c:v>
                </c:pt>
                <c:pt idx="897">
                  <c:v>45</c:v>
                </c:pt>
                <c:pt idx="898">
                  <c:v>45</c:v>
                </c:pt>
                <c:pt idx="899">
                  <c:v>40</c:v>
                </c:pt>
                <c:pt idx="900">
                  <c:v>45</c:v>
                </c:pt>
                <c:pt idx="901">
                  <c:v>60</c:v>
                </c:pt>
                <c:pt idx="902">
                  <c:v>45</c:v>
                </c:pt>
                <c:pt idx="903">
                  <c:v>55.000000000000007</c:v>
                </c:pt>
                <c:pt idx="904">
                  <c:v>50</c:v>
                </c:pt>
                <c:pt idx="905">
                  <c:v>45</c:v>
                </c:pt>
                <c:pt idx="906">
                  <c:v>54.999999999999993</c:v>
                </c:pt>
                <c:pt idx="907">
                  <c:v>60</c:v>
                </c:pt>
                <c:pt idx="908">
                  <c:v>45</c:v>
                </c:pt>
                <c:pt idx="909">
                  <c:v>50</c:v>
                </c:pt>
                <c:pt idx="910">
                  <c:v>45</c:v>
                </c:pt>
                <c:pt idx="911">
                  <c:v>45</c:v>
                </c:pt>
                <c:pt idx="912">
                  <c:v>54.999999999999993</c:v>
                </c:pt>
                <c:pt idx="913">
                  <c:v>60</c:v>
                </c:pt>
                <c:pt idx="914">
                  <c:v>45</c:v>
                </c:pt>
                <c:pt idx="915">
                  <c:v>50</c:v>
                </c:pt>
                <c:pt idx="916">
                  <c:v>45</c:v>
                </c:pt>
                <c:pt idx="917">
                  <c:v>45</c:v>
                </c:pt>
                <c:pt idx="918">
                  <c:v>54.999999999999993</c:v>
                </c:pt>
                <c:pt idx="919">
                  <c:v>60</c:v>
                </c:pt>
                <c:pt idx="920">
                  <c:v>40</c:v>
                </c:pt>
                <c:pt idx="921">
                  <c:v>45.000000000000007</c:v>
                </c:pt>
                <c:pt idx="922">
                  <c:v>40</c:v>
                </c:pt>
                <c:pt idx="923">
                  <c:v>40</c:v>
                </c:pt>
                <c:pt idx="924">
                  <c:v>54.999999999999993</c:v>
                </c:pt>
                <c:pt idx="925">
                  <c:v>60</c:v>
                </c:pt>
                <c:pt idx="926">
                  <c:v>45</c:v>
                </c:pt>
                <c:pt idx="927">
                  <c:v>50</c:v>
                </c:pt>
                <c:pt idx="928">
                  <c:v>45</c:v>
                </c:pt>
                <c:pt idx="929">
                  <c:v>45</c:v>
                </c:pt>
                <c:pt idx="930">
                  <c:v>54.999999999999993</c:v>
                </c:pt>
                <c:pt idx="931">
                  <c:v>60</c:v>
                </c:pt>
                <c:pt idx="932">
                  <c:v>20</c:v>
                </c:pt>
                <c:pt idx="933">
                  <c:v>30</c:v>
                </c:pt>
                <c:pt idx="934">
                  <c:v>30</c:v>
                </c:pt>
                <c:pt idx="935">
                  <c:v>35</c:v>
                </c:pt>
                <c:pt idx="936">
                  <c:v>40</c:v>
                </c:pt>
                <c:pt idx="937">
                  <c:v>35</c:v>
                </c:pt>
                <c:pt idx="938">
                  <c:v>25</c:v>
                </c:pt>
                <c:pt idx="939">
                  <c:v>35</c:v>
                </c:pt>
                <c:pt idx="940">
                  <c:v>35</c:v>
                </c:pt>
                <c:pt idx="941">
                  <c:v>35</c:v>
                </c:pt>
                <c:pt idx="942">
                  <c:v>40</c:v>
                </c:pt>
                <c:pt idx="943">
                  <c:v>35</c:v>
                </c:pt>
                <c:pt idx="944">
                  <c:v>30</c:v>
                </c:pt>
                <c:pt idx="945">
                  <c:v>40</c:v>
                </c:pt>
                <c:pt idx="946">
                  <c:v>30</c:v>
                </c:pt>
                <c:pt idx="947">
                  <c:v>35</c:v>
                </c:pt>
                <c:pt idx="948">
                  <c:v>40</c:v>
                </c:pt>
                <c:pt idx="949">
                  <c:v>35</c:v>
                </c:pt>
                <c:pt idx="950">
                  <c:v>20</c:v>
                </c:pt>
                <c:pt idx="951">
                  <c:v>25.000000000000007</c:v>
                </c:pt>
                <c:pt idx="952">
                  <c:v>19.999999999999996</c:v>
                </c:pt>
                <c:pt idx="953">
                  <c:v>25.000000000000007</c:v>
                </c:pt>
                <c:pt idx="954">
                  <c:v>30</c:v>
                </c:pt>
                <c:pt idx="955">
                  <c:v>25.000000000000007</c:v>
                </c:pt>
                <c:pt idx="956">
                  <c:v>14.999999999999996</c:v>
                </c:pt>
                <c:pt idx="957">
                  <c:v>25.000000000000007</c:v>
                </c:pt>
                <c:pt idx="958">
                  <c:v>19.999999999999996</c:v>
                </c:pt>
                <c:pt idx="959">
                  <c:v>30.000000000000004</c:v>
                </c:pt>
                <c:pt idx="960">
                  <c:v>45</c:v>
                </c:pt>
                <c:pt idx="961">
                  <c:v>40</c:v>
                </c:pt>
                <c:pt idx="962">
                  <c:v>40</c:v>
                </c:pt>
                <c:pt idx="963">
                  <c:v>45</c:v>
                </c:pt>
                <c:pt idx="964">
                  <c:v>40</c:v>
                </c:pt>
                <c:pt idx="965">
                  <c:v>40</c:v>
                </c:pt>
                <c:pt idx="966">
                  <c:v>45</c:v>
                </c:pt>
                <c:pt idx="967">
                  <c:v>50</c:v>
                </c:pt>
                <c:pt idx="968">
                  <c:v>40</c:v>
                </c:pt>
                <c:pt idx="969">
                  <c:v>45</c:v>
                </c:pt>
                <c:pt idx="970">
                  <c:v>40</c:v>
                </c:pt>
                <c:pt idx="971">
                  <c:v>40</c:v>
                </c:pt>
                <c:pt idx="972">
                  <c:v>45</c:v>
                </c:pt>
                <c:pt idx="973">
                  <c:v>54.999999999999993</c:v>
                </c:pt>
                <c:pt idx="974">
                  <c:v>45</c:v>
                </c:pt>
                <c:pt idx="975">
                  <c:v>55.000000000000007</c:v>
                </c:pt>
                <c:pt idx="976">
                  <c:v>50</c:v>
                </c:pt>
                <c:pt idx="977">
                  <c:v>45</c:v>
                </c:pt>
                <c:pt idx="978">
                  <c:v>50</c:v>
                </c:pt>
                <c:pt idx="979">
                  <c:v>54.999999999999993</c:v>
                </c:pt>
                <c:pt idx="980">
                  <c:v>50</c:v>
                </c:pt>
                <c:pt idx="981">
                  <c:v>50</c:v>
                </c:pt>
                <c:pt idx="982">
                  <c:v>54.999999999999993</c:v>
                </c:pt>
                <c:pt idx="983">
                  <c:v>54.999999999999993</c:v>
                </c:pt>
                <c:pt idx="984">
                  <c:v>50</c:v>
                </c:pt>
                <c:pt idx="985">
                  <c:v>45</c:v>
                </c:pt>
                <c:pt idx="986">
                  <c:v>35</c:v>
                </c:pt>
                <c:pt idx="987">
                  <c:v>35</c:v>
                </c:pt>
                <c:pt idx="988">
                  <c:v>40</c:v>
                </c:pt>
                <c:pt idx="989">
                  <c:v>40</c:v>
                </c:pt>
                <c:pt idx="990">
                  <c:v>35</c:v>
                </c:pt>
                <c:pt idx="991">
                  <c:v>45</c:v>
                </c:pt>
                <c:pt idx="992">
                  <c:v>30.000000000000004</c:v>
                </c:pt>
                <c:pt idx="993">
                  <c:v>30.000000000000004</c:v>
                </c:pt>
                <c:pt idx="994">
                  <c:v>55.000000000000007</c:v>
                </c:pt>
                <c:pt idx="995">
                  <c:v>55.000000000000007</c:v>
                </c:pt>
                <c:pt idx="996">
                  <c:v>54.999999999999993</c:v>
                </c:pt>
                <c:pt idx="997">
                  <c:v>65</c:v>
                </c:pt>
                <c:pt idx="998">
                  <c:v>54.999999999999993</c:v>
                </c:pt>
                <c:pt idx="999">
                  <c:v>54.999999999999993</c:v>
                </c:pt>
                <c:pt idx="1000">
                  <c:v>60</c:v>
                </c:pt>
                <c:pt idx="1001">
                  <c:v>60</c:v>
                </c:pt>
                <c:pt idx="1002">
                  <c:v>54.999999999999993</c:v>
                </c:pt>
                <c:pt idx="1003">
                  <c:v>65</c:v>
                </c:pt>
                <c:pt idx="1004">
                  <c:v>35</c:v>
                </c:pt>
                <c:pt idx="1005">
                  <c:v>35</c:v>
                </c:pt>
                <c:pt idx="1006">
                  <c:v>25</c:v>
                </c:pt>
                <c:pt idx="1007">
                  <c:v>30.000000000000004</c:v>
                </c:pt>
                <c:pt idx="1008">
                  <c:v>44.999999999999993</c:v>
                </c:pt>
                <c:pt idx="1009">
                  <c:v>35</c:v>
                </c:pt>
                <c:pt idx="1010">
                  <c:v>35</c:v>
                </c:pt>
                <c:pt idx="1011">
                  <c:v>35</c:v>
                </c:pt>
                <c:pt idx="1012">
                  <c:v>25</c:v>
                </c:pt>
                <c:pt idx="1013">
                  <c:v>30.000000000000004</c:v>
                </c:pt>
                <c:pt idx="1014">
                  <c:v>44.999999999999993</c:v>
                </c:pt>
                <c:pt idx="1015">
                  <c:v>35</c:v>
                </c:pt>
                <c:pt idx="1016">
                  <c:v>40</c:v>
                </c:pt>
                <c:pt idx="1017">
                  <c:v>40</c:v>
                </c:pt>
                <c:pt idx="1018">
                  <c:v>30.000000000000004</c:v>
                </c:pt>
                <c:pt idx="1019">
                  <c:v>35</c:v>
                </c:pt>
                <c:pt idx="1020">
                  <c:v>50</c:v>
                </c:pt>
                <c:pt idx="1021">
                  <c:v>40</c:v>
                </c:pt>
                <c:pt idx="1022">
                  <c:v>40</c:v>
                </c:pt>
                <c:pt idx="1023">
                  <c:v>35</c:v>
                </c:pt>
                <c:pt idx="1024">
                  <c:v>25.000000000000007</c:v>
                </c:pt>
                <c:pt idx="1025">
                  <c:v>30</c:v>
                </c:pt>
                <c:pt idx="1026">
                  <c:v>45</c:v>
                </c:pt>
                <c:pt idx="1027">
                  <c:v>35</c:v>
                </c:pt>
                <c:pt idx="1028">
                  <c:v>45</c:v>
                </c:pt>
                <c:pt idx="1029">
                  <c:v>40.000000000000007</c:v>
                </c:pt>
                <c:pt idx="1030">
                  <c:v>35</c:v>
                </c:pt>
                <c:pt idx="1031">
                  <c:v>35</c:v>
                </c:pt>
                <c:pt idx="1032">
                  <c:v>49.999999999999993</c:v>
                </c:pt>
                <c:pt idx="1033">
                  <c:v>54.999999999999993</c:v>
                </c:pt>
                <c:pt idx="1034">
                  <c:v>40</c:v>
                </c:pt>
                <c:pt idx="1035">
                  <c:v>35.000000000000007</c:v>
                </c:pt>
                <c:pt idx="1036">
                  <c:v>30.000000000000004</c:v>
                </c:pt>
                <c:pt idx="1037">
                  <c:v>30.000000000000004</c:v>
                </c:pt>
                <c:pt idx="1038">
                  <c:v>45</c:v>
                </c:pt>
                <c:pt idx="1039">
                  <c:v>50</c:v>
                </c:pt>
                <c:pt idx="1040">
                  <c:v>45</c:v>
                </c:pt>
                <c:pt idx="1041">
                  <c:v>40.000000000000007</c:v>
                </c:pt>
                <c:pt idx="1042">
                  <c:v>35</c:v>
                </c:pt>
                <c:pt idx="1043">
                  <c:v>35</c:v>
                </c:pt>
                <c:pt idx="1044">
                  <c:v>45</c:v>
                </c:pt>
                <c:pt idx="1045">
                  <c:v>50</c:v>
                </c:pt>
                <c:pt idx="1046">
                  <c:v>45</c:v>
                </c:pt>
                <c:pt idx="1047">
                  <c:v>45.000000000000007</c:v>
                </c:pt>
                <c:pt idx="1048">
                  <c:v>40</c:v>
                </c:pt>
                <c:pt idx="1049">
                  <c:v>30.000000000000004</c:v>
                </c:pt>
                <c:pt idx="1050">
                  <c:v>40</c:v>
                </c:pt>
                <c:pt idx="1051">
                  <c:v>45</c:v>
                </c:pt>
                <c:pt idx="1052">
                  <c:v>40</c:v>
                </c:pt>
                <c:pt idx="1053">
                  <c:v>35.000000000000007</c:v>
                </c:pt>
                <c:pt idx="1054">
                  <c:v>20</c:v>
                </c:pt>
                <c:pt idx="1055">
                  <c:v>20</c:v>
                </c:pt>
                <c:pt idx="1056">
                  <c:v>30</c:v>
                </c:pt>
                <c:pt idx="1057">
                  <c:v>35</c:v>
                </c:pt>
                <c:pt idx="1058">
                  <c:v>40</c:v>
                </c:pt>
                <c:pt idx="1059">
                  <c:v>30</c:v>
                </c:pt>
                <c:pt idx="1060">
                  <c:v>30</c:v>
                </c:pt>
                <c:pt idx="1061">
                  <c:v>30</c:v>
                </c:pt>
                <c:pt idx="1062">
                  <c:v>40</c:v>
                </c:pt>
                <c:pt idx="1063">
                  <c:v>44.999999999999993</c:v>
                </c:pt>
                <c:pt idx="1064">
                  <c:v>40</c:v>
                </c:pt>
                <c:pt idx="1065">
                  <c:v>30.000000000000004</c:v>
                </c:pt>
                <c:pt idx="1066">
                  <c:v>30.000000000000004</c:v>
                </c:pt>
                <c:pt idx="1067">
                  <c:v>30.000000000000004</c:v>
                </c:pt>
                <c:pt idx="1068">
                  <c:v>49.999999999999993</c:v>
                </c:pt>
                <c:pt idx="1069">
                  <c:v>54.999999999999986</c:v>
                </c:pt>
                <c:pt idx="1070">
                  <c:v>49.999999999999993</c:v>
                </c:pt>
                <c:pt idx="1071">
                  <c:v>40</c:v>
                </c:pt>
                <c:pt idx="1072">
                  <c:v>40</c:v>
                </c:pt>
                <c:pt idx="1073">
                  <c:v>40</c:v>
                </c:pt>
                <c:pt idx="1074">
                  <c:v>49.999999999999993</c:v>
                </c:pt>
                <c:pt idx="1075">
                  <c:v>54.999999999999986</c:v>
                </c:pt>
                <c:pt idx="1076">
                  <c:v>20</c:v>
                </c:pt>
                <c:pt idx="1077">
                  <c:v>30</c:v>
                </c:pt>
                <c:pt idx="1078">
                  <c:v>30</c:v>
                </c:pt>
                <c:pt idx="1079">
                  <c:v>35</c:v>
                </c:pt>
                <c:pt idx="1080">
                  <c:v>40</c:v>
                </c:pt>
                <c:pt idx="1081">
                  <c:v>35</c:v>
                </c:pt>
                <c:pt idx="1082">
                  <c:v>25</c:v>
                </c:pt>
                <c:pt idx="1083">
                  <c:v>35</c:v>
                </c:pt>
                <c:pt idx="1084">
                  <c:v>35</c:v>
                </c:pt>
                <c:pt idx="1085">
                  <c:v>35</c:v>
                </c:pt>
                <c:pt idx="1086">
                  <c:v>40</c:v>
                </c:pt>
                <c:pt idx="1087">
                  <c:v>35</c:v>
                </c:pt>
                <c:pt idx="1088">
                  <c:v>30</c:v>
                </c:pt>
                <c:pt idx="1089">
                  <c:v>40</c:v>
                </c:pt>
                <c:pt idx="1090">
                  <c:v>30</c:v>
                </c:pt>
                <c:pt idx="1091">
                  <c:v>35</c:v>
                </c:pt>
                <c:pt idx="1092">
                  <c:v>40</c:v>
                </c:pt>
                <c:pt idx="1093">
                  <c:v>35</c:v>
                </c:pt>
                <c:pt idx="1094">
                  <c:v>20</c:v>
                </c:pt>
                <c:pt idx="1095">
                  <c:v>20.000000000000007</c:v>
                </c:pt>
                <c:pt idx="1096">
                  <c:v>14.999999999999996</c:v>
                </c:pt>
                <c:pt idx="1097">
                  <c:v>20.000000000000007</c:v>
                </c:pt>
                <c:pt idx="1098">
                  <c:v>25</c:v>
                </c:pt>
                <c:pt idx="1099">
                  <c:v>20.000000000000007</c:v>
                </c:pt>
                <c:pt idx="1100">
                  <c:v>9.9999999999999964</c:v>
                </c:pt>
                <c:pt idx="1101">
                  <c:v>20.000000000000007</c:v>
                </c:pt>
                <c:pt idx="1102">
                  <c:v>14.999999999999996</c:v>
                </c:pt>
                <c:pt idx="1103">
                  <c:v>35</c:v>
                </c:pt>
                <c:pt idx="1104">
                  <c:v>50</c:v>
                </c:pt>
                <c:pt idx="1105">
                  <c:v>45</c:v>
                </c:pt>
                <c:pt idx="1106">
                  <c:v>45</c:v>
                </c:pt>
                <c:pt idx="1107">
                  <c:v>50</c:v>
                </c:pt>
                <c:pt idx="1108">
                  <c:v>45</c:v>
                </c:pt>
                <c:pt idx="1109">
                  <c:v>45</c:v>
                </c:pt>
                <c:pt idx="1110">
                  <c:v>50</c:v>
                </c:pt>
                <c:pt idx="1111">
                  <c:v>55.000000000000007</c:v>
                </c:pt>
                <c:pt idx="1112">
                  <c:v>45</c:v>
                </c:pt>
                <c:pt idx="1113">
                  <c:v>50</c:v>
                </c:pt>
                <c:pt idx="1114">
                  <c:v>45</c:v>
                </c:pt>
                <c:pt idx="1115">
                  <c:v>45</c:v>
                </c:pt>
                <c:pt idx="1116">
                  <c:v>50</c:v>
                </c:pt>
                <c:pt idx="1117">
                  <c:v>60</c:v>
                </c:pt>
                <c:pt idx="1118">
                  <c:v>40</c:v>
                </c:pt>
                <c:pt idx="1119">
                  <c:v>55.000000000000007</c:v>
                </c:pt>
                <c:pt idx="1120">
                  <c:v>55.000000000000007</c:v>
                </c:pt>
                <c:pt idx="1121">
                  <c:v>50</c:v>
                </c:pt>
                <c:pt idx="1122">
                  <c:v>55.000000000000007</c:v>
                </c:pt>
                <c:pt idx="1123">
                  <c:v>60</c:v>
                </c:pt>
                <c:pt idx="1124">
                  <c:v>55.000000000000007</c:v>
                </c:pt>
                <c:pt idx="1125">
                  <c:v>55.000000000000007</c:v>
                </c:pt>
                <c:pt idx="1126">
                  <c:v>60</c:v>
                </c:pt>
                <c:pt idx="1127">
                  <c:v>60</c:v>
                </c:pt>
                <c:pt idx="1128">
                  <c:v>45</c:v>
                </c:pt>
                <c:pt idx="1129">
                  <c:v>40</c:v>
                </c:pt>
                <c:pt idx="1130">
                  <c:v>30.000000000000004</c:v>
                </c:pt>
                <c:pt idx="1131">
                  <c:v>30.000000000000004</c:v>
                </c:pt>
                <c:pt idx="1132">
                  <c:v>35</c:v>
                </c:pt>
                <c:pt idx="1133">
                  <c:v>35</c:v>
                </c:pt>
                <c:pt idx="1134">
                  <c:v>30.000000000000004</c:v>
                </c:pt>
                <c:pt idx="1135">
                  <c:v>40</c:v>
                </c:pt>
                <c:pt idx="1136">
                  <c:v>20.000000000000004</c:v>
                </c:pt>
                <c:pt idx="1137">
                  <c:v>20.000000000000004</c:v>
                </c:pt>
                <c:pt idx="1138">
                  <c:v>45.000000000000007</c:v>
                </c:pt>
                <c:pt idx="1139">
                  <c:v>45.000000000000007</c:v>
                </c:pt>
                <c:pt idx="1140">
                  <c:v>49.999999999999993</c:v>
                </c:pt>
                <c:pt idx="1141">
                  <c:v>60</c:v>
                </c:pt>
                <c:pt idx="1142">
                  <c:v>60</c:v>
                </c:pt>
                <c:pt idx="1143">
                  <c:v>60</c:v>
                </c:pt>
                <c:pt idx="1144">
                  <c:v>65</c:v>
                </c:pt>
                <c:pt idx="1145">
                  <c:v>65</c:v>
                </c:pt>
                <c:pt idx="1146">
                  <c:v>60</c:v>
                </c:pt>
                <c:pt idx="1147">
                  <c:v>70</c:v>
                </c:pt>
                <c:pt idx="1148">
                  <c:v>40</c:v>
                </c:pt>
                <c:pt idx="1149">
                  <c:v>40</c:v>
                </c:pt>
                <c:pt idx="1150">
                  <c:v>30.000000000000004</c:v>
                </c:pt>
                <c:pt idx="1151">
                  <c:v>35</c:v>
                </c:pt>
                <c:pt idx="1152">
                  <c:v>50</c:v>
                </c:pt>
                <c:pt idx="1153">
                  <c:v>40</c:v>
                </c:pt>
                <c:pt idx="1154">
                  <c:v>40</c:v>
                </c:pt>
                <c:pt idx="1155">
                  <c:v>40</c:v>
                </c:pt>
                <c:pt idx="1156">
                  <c:v>30.000000000000004</c:v>
                </c:pt>
                <c:pt idx="1157">
                  <c:v>35</c:v>
                </c:pt>
                <c:pt idx="1158">
                  <c:v>50</c:v>
                </c:pt>
                <c:pt idx="1159">
                  <c:v>40</c:v>
                </c:pt>
                <c:pt idx="1160">
                  <c:v>40</c:v>
                </c:pt>
                <c:pt idx="1161">
                  <c:v>40</c:v>
                </c:pt>
                <c:pt idx="1162">
                  <c:v>30.000000000000004</c:v>
                </c:pt>
                <c:pt idx="1163">
                  <c:v>35</c:v>
                </c:pt>
                <c:pt idx="1164">
                  <c:v>50</c:v>
                </c:pt>
                <c:pt idx="1165">
                  <c:v>40</c:v>
                </c:pt>
                <c:pt idx="1166">
                  <c:v>40</c:v>
                </c:pt>
                <c:pt idx="1167">
                  <c:v>40</c:v>
                </c:pt>
                <c:pt idx="1168">
                  <c:v>30.000000000000004</c:v>
                </c:pt>
                <c:pt idx="1169">
                  <c:v>35</c:v>
                </c:pt>
                <c:pt idx="1170">
                  <c:v>50</c:v>
                </c:pt>
                <c:pt idx="1171">
                  <c:v>40</c:v>
                </c:pt>
                <c:pt idx="1172">
                  <c:v>54.999999999999993</c:v>
                </c:pt>
                <c:pt idx="1173">
                  <c:v>50</c:v>
                </c:pt>
                <c:pt idx="1174">
                  <c:v>45</c:v>
                </c:pt>
                <c:pt idx="1175">
                  <c:v>45</c:v>
                </c:pt>
                <c:pt idx="1176">
                  <c:v>54.999999999999993</c:v>
                </c:pt>
                <c:pt idx="1177">
                  <c:v>60</c:v>
                </c:pt>
                <c:pt idx="1178">
                  <c:v>54.999999999999993</c:v>
                </c:pt>
                <c:pt idx="1179">
                  <c:v>50</c:v>
                </c:pt>
                <c:pt idx="1180">
                  <c:v>45</c:v>
                </c:pt>
                <c:pt idx="1181">
                  <c:v>45</c:v>
                </c:pt>
                <c:pt idx="1182">
                  <c:v>54.999999999999993</c:v>
                </c:pt>
                <c:pt idx="1183">
                  <c:v>60</c:v>
                </c:pt>
                <c:pt idx="1184">
                  <c:v>54.999999999999993</c:v>
                </c:pt>
                <c:pt idx="1185">
                  <c:v>50</c:v>
                </c:pt>
                <c:pt idx="1186">
                  <c:v>45</c:v>
                </c:pt>
                <c:pt idx="1187">
                  <c:v>45</c:v>
                </c:pt>
                <c:pt idx="1188">
                  <c:v>54.999999999999993</c:v>
                </c:pt>
                <c:pt idx="1189">
                  <c:v>60</c:v>
                </c:pt>
                <c:pt idx="1190">
                  <c:v>54.999999999999993</c:v>
                </c:pt>
                <c:pt idx="1191">
                  <c:v>50</c:v>
                </c:pt>
                <c:pt idx="1192">
                  <c:v>45</c:v>
                </c:pt>
                <c:pt idx="1193">
                  <c:v>45</c:v>
                </c:pt>
                <c:pt idx="1194">
                  <c:v>54.999999999999993</c:v>
                </c:pt>
                <c:pt idx="1195">
                  <c:v>60</c:v>
                </c:pt>
                <c:pt idx="1196">
                  <c:v>54.999999999999993</c:v>
                </c:pt>
                <c:pt idx="1197">
                  <c:v>50</c:v>
                </c:pt>
                <c:pt idx="1198">
                  <c:v>45</c:v>
                </c:pt>
                <c:pt idx="1199">
                  <c:v>45</c:v>
                </c:pt>
                <c:pt idx="1200">
                  <c:v>54.999999999999993</c:v>
                </c:pt>
                <c:pt idx="1201">
                  <c:v>60</c:v>
                </c:pt>
                <c:pt idx="1202">
                  <c:v>60</c:v>
                </c:pt>
                <c:pt idx="1203">
                  <c:v>55.000000000000007</c:v>
                </c:pt>
                <c:pt idx="1204">
                  <c:v>55.000000000000007</c:v>
                </c:pt>
                <c:pt idx="1205">
                  <c:v>55.000000000000007</c:v>
                </c:pt>
                <c:pt idx="1206">
                  <c:v>65</c:v>
                </c:pt>
                <c:pt idx="1207">
                  <c:v>70</c:v>
                </c:pt>
                <c:pt idx="1208">
                  <c:v>65</c:v>
                </c:pt>
                <c:pt idx="1209">
                  <c:v>55.000000000000007</c:v>
                </c:pt>
                <c:pt idx="1210">
                  <c:v>55.000000000000007</c:v>
                </c:pt>
                <c:pt idx="1211">
                  <c:v>55.000000000000007</c:v>
                </c:pt>
                <c:pt idx="1212">
                  <c:v>65</c:v>
                </c:pt>
                <c:pt idx="1213">
                  <c:v>70</c:v>
                </c:pt>
                <c:pt idx="1214">
                  <c:v>65</c:v>
                </c:pt>
                <c:pt idx="1215">
                  <c:v>55.000000000000007</c:v>
                </c:pt>
                <c:pt idx="1216">
                  <c:v>55.000000000000007</c:v>
                </c:pt>
                <c:pt idx="1217">
                  <c:v>55.000000000000007</c:v>
                </c:pt>
                <c:pt idx="1218">
                  <c:v>65</c:v>
                </c:pt>
                <c:pt idx="1219">
                  <c:v>70</c:v>
                </c:pt>
                <c:pt idx="1220">
                  <c:v>35</c:v>
                </c:pt>
                <c:pt idx="1221">
                  <c:v>45</c:v>
                </c:pt>
                <c:pt idx="1222">
                  <c:v>45</c:v>
                </c:pt>
                <c:pt idx="1223">
                  <c:v>45</c:v>
                </c:pt>
                <c:pt idx="1224">
                  <c:v>55.000000000000007</c:v>
                </c:pt>
                <c:pt idx="1225">
                  <c:v>55.000000000000007</c:v>
                </c:pt>
                <c:pt idx="1226">
                  <c:v>55.000000000000007</c:v>
                </c:pt>
                <c:pt idx="1227">
                  <c:v>45</c:v>
                </c:pt>
                <c:pt idx="1228">
                  <c:v>49.999999999999993</c:v>
                </c:pt>
                <c:pt idx="1229">
                  <c:v>65.000000000000014</c:v>
                </c:pt>
                <c:pt idx="1230">
                  <c:v>55.000000000000007</c:v>
                </c:pt>
                <c:pt idx="1231">
                  <c:v>55.000000000000007</c:v>
                </c:pt>
                <c:pt idx="1232">
                  <c:v>55.000000000000007</c:v>
                </c:pt>
                <c:pt idx="1233">
                  <c:v>45</c:v>
                </c:pt>
                <c:pt idx="1234">
                  <c:v>49.999999999999993</c:v>
                </c:pt>
                <c:pt idx="1235">
                  <c:v>65.000000000000014</c:v>
                </c:pt>
                <c:pt idx="1236">
                  <c:v>55.000000000000007</c:v>
                </c:pt>
                <c:pt idx="1237">
                  <c:v>55.000000000000007</c:v>
                </c:pt>
                <c:pt idx="1238">
                  <c:v>55.000000000000007</c:v>
                </c:pt>
                <c:pt idx="1239">
                  <c:v>45</c:v>
                </c:pt>
                <c:pt idx="1240">
                  <c:v>49.999999999999993</c:v>
                </c:pt>
                <c:pt idx="1241">
                  <c:v>60.000000000000007</c:v>
                </c:pt>
                <c:pt idx="1242">
                  <c:v>50</c:v>
                </c:pt>
                <c:pt idx="1243">
                  <c:v>65</c:v>
                </c:pt>
                <c:pt idx="1244">
                  <c:v>60.000000000000007</c:v>
                </c:pt>
                <c:pt idx="1245">
                  <c:v>55.000000000000007</c:v>
                </c:pt>
                <c:pt idx="1246">
                  <c:v>55.000000000000007</c:v>
                </c:pt>
                <c:pt idx="1247">
                  <c:v>65</c:v>
                </c:pt>
                <c:pt idx="1248">
                  <c:v>70</c:v>
                </c:pt>
                <c:pt idx="1249">
                  <c:v>65</c:v>
                </c:pt>
                <c:pt idx="1250">
                  <c:v>60.000000000000007</c:v>
                </c:pt>
                <c:pt idx="1251">
                  <c:v>55.000000000000007</c:v>
                </c:pt>
                <c:pt idx="1252">
                  <c:v>55.000000000000007</c:v>
                </c:pt>
                <c:pt idx="1253">
                  <c:v>65</c:v>
                </c:pt>
                <c:pt idx="1254">
                  <c:v>70</c:v>
                </c:pt>
                <c:pt idx="1255">
                  <c:v>65</c:v>
                </c:pt>
                <c:pt idx="1256">
                  <c:v>60.000000000000007</c:v>
                </c:pt>
                <c:pt idx="1257">
                  <c:v>55.000000000000007</c:v>
                </c:pt>
                <c:pt idx="1258">
                  <c:v>55.000000000000007</c:v>
                </c:pt>
                <c:pt idx="1259">
                  <c:v>65</c:v>
                </c:pt>
                <c:pt idx="1260">
                  <c:v>70</c:v>
                </c:pt>
                <c:pt idx="1261">
                  <c:v>65</c:v>
                </c:pt>
                <c:pt idx="1262">
                  <c:v>60.000000000000007</c:v>
                </c:pt>
                <c:pt idx="1263">
                  <c:v>55.000000000000007</c:v>
                </c:pt>
                <c:pt idx="1264">
                  <c:v>55.000000000000007</c:v>
                </c:pt>
                <c:pt idx="1265">
                  <c:v>65</c:v>
                </c:pt>
                <c:pt idx="1266">
                  <c:v>70</c:v>
                </c:pt>
                <c:pt idx="1267">
                  <c:v>65</c:v>
                </c:pt>
                <c:pt idx="1268">
                  <c:v>60.000000000000007</c:v>
                </c:pt>
                <c:pt idx="1269">
                  <c:v>55.000000000000007</c:v>
                </c:pt>
                <c:pt idx="1270">
                  <c:v>55.000000000000007</c:v>
                </c:pt>
                <c:pt idx="1271">
                  <c:v>65</c:v>
                </c:pt>
                <c:pt idx="1272">
                  <c:v>70</c:v>
                </c:pt>
                <c:pt idx="1273">
                  <c:v>70</c:v>
                </c:pt>
                <c:pt idx="1274">
                  <c:v>65.000000000000014</c:v>
                </c:pt>
                <c:pt idx="1275">
                  <c:v>65.000000000000014</c:v>
                </c:pt>
                <c:pt idx="1276">
                  <c:v>65.000000000000014</c:v>
                </c:pt>
                <c:pt idx="1277">
                  <c:v>75.000000000000014</c:v>
                </c:pt>
                <c:pt idx="1278">
                  <c:v>80</c:v>
                </c:pt>
                <c:pt idx="1279">
                  <c:v>75.000000000000014</c:v>
                </c:pt>
                <c:pt idx="1280">
                  <c:v>65.000000000000014</c:v>
                </c:pt>
                <c:pt idx="1281">
                  <c:v>65.000000000000014</c:v>
                </c:pt>
                <c:pt idx="1282">
                  <c:v>65.000000000000014</c:v>
                </c:pt>
                <c:pt idx="1283">
                  <c:v>75.000000000000014</c:v>
                </c:pt>
                <c:pt idx="1284">
                  <c:v>80</c:v>
                </c:pt>
                <c:pt idx="1285">
                  <c:v>75.000000000000014</c:v>
                </c:pt>
                <c:pt idx="1286">
                  <c:v>65.000000000000014</c:v>
                </c:pt>
                <c:pt idx="1287">
                  <c:v>35</c:v>
                </c:pt>
                <c:pt idx="1288">
                  <c:v>45</c:v>
                </c:pt>
                <c:pt idx="1289">
                  <c:v>45</c:v>
                </c:pt>
                <c:pt idx="1290">
                  <c:v>45</c:v>
                </c:pt>
                <c:pt idx="1291">
                  <c:v>50</c:v>
                </c:pt>
                <c:pt idx="1292">
                  <c:v>45</c:v>
                </c:pt>
                <c:pt idx="1293">
                  <c:v>35</c:v>
                </c:pt>
                <c:pt idx="1294">
                  <c:v>45</c:v>
                </c:pt>
                <c:pt idx="1295">
                  <c:v>45</c:v>
                </c:pt>
                <c:pt idx="1296">
                  <c:v>45</c:v>
                </c:pt>
                <c:pt idx="1297">
                  <c:v>50</c:v>
                </c:pt>
                <c:pt idx="1298">
                  <c:v>45</c:v>
                </c:pt>
                <c:pt idx="1299">
                  <c:v>45</c:v>
                </c:pt>
                <c:pt idx="1300">
                  <c:v>54.999999999999993</c:v>
                </c:pt>
                <c:pt idx="1301">
                  <c:v>59.999999999999986</c:v>
                </c:pt>
                <c:pt idx="1302">
                  <c:v>54.999999999999993</c:v>
                </c:pt>
                <c:pt idx="1303">
                  <c:v>60</c:v>
                </c:pt>
                <c:pt idx="1304">
                  <c:v>54.999999999999993</c:v>
                </c:pt>
                <c:pt idx="1305">
                  <c:v>60</c:v>
                </c:pt>
                <c:pt idx="1306">
                  <c:v>65</c:v>
                </c:pt>
                <c:pt idx="1307">
                  <c:v>65</c:v>
                </c:pt>
                <c:pt idx="1308">
                  <c:v>50</c:v>
                </c:pt>
                <c:pt idx="1309">
                  <c:v>55.000000000000007</c:v>
                </c:pt>
                <c:pt idx="1310">
                  <c:v>70</c:v>
                </c:pt>
                <c:pt idx="1311">
                  <c:v>54.999999999999993</c:v>
                </c:pt>
                <c:pt idx="1312">
                  <c:v>60</c:v>
                </c:pt>
                <c:pt idx="1313">
                  <c:v>60</c:v>
                </c:pt>
                <c:pt idx="1314">
                  <c:v>54.999999999999993</c:v>
                </c:pt>
                <c:pt idx="1315">
                  <c:v>60</c:v>
                </c:pt>
                <c:pt idx="1316">
                  <c:v>75</c:v>
                </c:pt>
                <c:pt idx="1317">
                  <c:v>70</c:v>
                </c:pt>
                <c:pt idx="1318">
                  <c:v>75</c:v>
                </c:pt>
                <c:pt idx="1319">
                  <c:v>75</c:v>
                </c:pt>
                <c:pt idx="1320">
                  <c:v>75</c:v>
                </c:pt>
                <c:pt idx="1321">
                  <c:v>85.000000000000014</c:v>
                </c:pt>
                <c:pt idx="1322">
                  <c:v>100</c:v>
                </c:pt>
                <c:pt idx="1323">
                  <c:v>80</c:v>
                </c:pt>
                <c:pt idx="1324">
                  <c:v>85.000000000000014</c:v>
                </c:pt>
                <c:pt idx="1325">
                  <c:v>85.000000000000014</c:v>
                </c:pt>
                <c:pt idx="1326">
                  <c:v>80</c:v>
                </c:pt>
                <c:pt idx="1327">
                  <c:v>85.000000000000014</c:v>
                </c:pt>
                <c:pt idx="1328">
                  <c:v>100</c:v>
                </c:pt>
                <c:pt idx="1329">
                  <c:v>85.000000000000014</c:v>
                </c:pt>
                <c:pt idx="1330">
                  <c:v>75.000000000000014</c:v>
                </c:pt>
                <c:pt idx="1331">
                  <c:v>70</c:v>
                </c:pt>
                <c:pt idx="1332">
                  <c:v>70</c:v>
                </c:pt>
                <c:pt idx="1333">
                  <c:v>70</c:v>
                </c:pt>
                <c:pt idx="1334">
                  <c:v>75</c:v>
                </c:pt>
                <c:pt idx="1335">
                  <c:v>65.000000000000014</c:v>
                </c:pt>
                <c:pt idx="1336">
                  <c:v>70.000000000000014</c:v>
                </c:pt>
                <c:pt idx="1337">
                  <c:v>65.000000000000014</c:v>
                </c:pt>
                <c:pt idx="1338">
                  <c:v>65.000000000000014</c:v>
                </c:pt>
                <c:pt idx="1339">
                  <c:v>75.000000000000014</c:v>
                </c:pt>
                <c:pt idx="1340">
                  <c:v>60</c:v>
                </c:pt>
                <c:pt idx="1341">
                  <c:v>55.000000000000007</c:v>
                </c:pt>
                <c:pt idx="1342">
                  <c:v>65.000000000000014</c:v>
                </c:pt>
                <c:pt idx="1343">
                  <c:v>60.000000000000007</c:v>
                </c:pt>
                <c:pt idx="1344">
                  <c:v>55.000000000000007</c:v>
                </c:pt>
                <c:pt idx="1345">
                  <c:v>65</c:v>
                </c:pt>
                <c:pt idx="1346">
                  <c:v>70</c:v>
                </c:pt>
                <c:pt idx="1347">
                  <c:v>55.000000000000007</c:v>
                </c:pt>
                <c:pt idx="1348">
                  <c:v>60.000000000000007</c:v>
                </c:pt>
                <c:pt idx="1349">
                  <c:v>55.000000000000007</c:v>
                </c:pt>
                <c:pt idx="1350">
                  <c:v>65.000000000000014</c:v>
                </c:pt>
                <c:pt idx="1351">
                  <c:v>85.000000000000014</c:v>
                </c:pt>
                <c:pt idx="1352">
                  <c:v>90.000000000000014</c:v>
                </c:pt>
                <c:pt idx="1353">
                  <c:v>75.000000000000014</c:v>
                </c:pt>
                <c:pt idx="1354">
                  <c:v>85.000000000000014</c:v>
                </c:pt>
                <c:pt idx="1355">
                  <c:v>80.000000000000014</c:v>
                </c:pt>
                <c:pt idx="1356">
                  <c:v>80.000000000000014</c:v>
                </c:pt>
                <c:pt idx="1357">
                  <c:v>90.000000000000014</c:v>
                </c:pt>
                <c:pt idx="1358">
                  <c:v>95.000000000000014</c:v>
                </c:pt>
                <c:pt idx="1359">
                  <c:v>40</c:v>
                </c:pt>
                <c:pt idx="1360">
                  <c:v>50</c:v>
                </c:pt>
                <c:pt idx="1361">
                  <c:v>50</c:v>
                </c:pt>
                <c:pt idx="1362">
                  <c:v>50</c:v>
                </c:pt>
                <c:pt idx="1363">
                  <c:v>55.000000000000007</c:v>
                </c:pt>
                <c:pt idx="1364">
                  <c:v>50</c:v>
                </c:pt>
                <c:pt idx="1365">
                  <c:v>40</c:v>
                </c:pt>
                <c:pt idx="1366">
                  <c:v>50</c:v>
                </c:pt>
                <c:pt idx="1367">
                  <c:v>50</c:v>
                </c:pt>
                <c:pt idx="1368">
                  <c:v>50</c:v>
                </c:pt>
                <c:pt idx="1369">
                  <c:v>55.000000000000007</c:v>
                </c:pt>
                <c:pt idx="1370">
                  <c:v>50</c:v>
                </c:pt>
                <c:pt idx="1371">
                  <c:v>50</c:v>
                </c:pt>
                <c:pt idx="1372">
                  <c:v>60</c:v>
                </c:pt>
                <c:pt idx="1373">
                  <c:v>64.999999999999986</c:v>
                </c:pt>
                <c:pt idx="1374">
                  <c:v>60</c:v>
                </c:pt>
                <c:pt idx="1375">
                  <c:v>65</c:v>
                </c:pt>
                <c:pt idx="1376">
                  <c:v>60</c:v>
                </c:pt>
                <c:pt idx="1377">
                  <c:v>65</c:v>
                </c:pt>
                <c:pt idx="1378">
                  <c:v>70</c:v>
                </c:pt>
                <c:pt idx="1379">
                  <c:v>70</c:v>
                </c:pt>
                <c:pt idx="1380">
                  <c:v>55.000000000000007</c:v>
                </c:pt>
                <c:pt idx="1381">
                  <c:v>60.000000000000007</c:v>
                </c:pt>
                <c:pt idx="1382">
                  <c:v>75.000000000000014</c:v>
                </c:pt>
                <c:pt idx="1383">
                  <c:v>60</c:v>
                </c:pt>
                <c:pt idx="1384">
                  <c:v>65</c:v>
                </c:pt>
                <c:pt idx="1385">
                  <c:v>65</c:v>
                </c:pt>
                <c:pt idx="1386">
                  <c:v>60</c:v>
                </c:pt>
                <c:pt idx="1387">
                  <c:v>54.999999999999993</c:v>
                </c:pt>
                <c:pt idx="1388">
                  <c:v>70</c:v>
                </c:pt>
                <c:pt idx="1389">
                  <c:v>64.999999999999986</c:v>
                </c:pt>
                <c:pt idx="1390">
                  <c:v>70</c:v>
                </c:pt>
                <c:pt idx="1391">
                  <c:v>85</c:v>
                </c:pt>
                <c:pt idx="1392">
                  <c:v>85</c:v>
                </c:pt>
                <c:pt idx="1393">
                  <c:v>95</c:v>
                </c:pt>
                <c:pt idx="1394">
                  <c:v>110.00000000000001</c:v>
                </c:pt>
                <c:pt idx="1395">
                  <c:v>90</c:v>
                </c:pt>
                <c:pt idx="1396">
                  <c:v>95</c:v>
                </c:pt>
                <c:pt idx="1397">
                  <c:v>95</c:v>
                </c:pt>
                <c:pt idx="1398">
                  <c:v>90</c:v>
                </c:pt>
                <c:pt idx="1399">
                  <c:v>95</c:v>
                </c:pt>
                <c:pt idx="1400">
                  <c:v>110.00000000000001</c:v>
                </c:pt>
                <c:pt idx="1401">
                  <c:v>95</c:v>
                </c:pt>
                <c:pt idx="1402">
                  <c:v>85.000000000000014</c:v>
                </c:pt>
                <c:pt idx="1403">
                  <c:v>80</c:v>
                </c:pt>
                <c:pt idx="1404">
                  <c:v>80</c:v>
                </c:pt>
                <c:pt idx="1405">
                  <c:v>80</c:v>
                </c:pt>
                <c:pt idx="1406">
                  <c:v>85</c:v>
                </c:pt>
                <c:pt idx="1407">
                  <c:v>60.000000000000007</c:v>
                </c:pt>
                <c:pt idx="1408">
                  <c:v>65.000000000000014</c:v>
                </c:pt>
                <c:pt idx="1409">
                  <c:v>60.000000000000007</c:v>
                </c:pt>
                <c:pt idx="1410">
                  <c:v>60.000000000000007</c:v>
                </c:pt>
                <c:pt idx="1411">
                  <c:v>70</c:v>
                </c:pt>
                <c:pt idx="1412">
                  <c:v>54.999999999999993</c:v>
                </c:pt>
                <c:pt idx="1413">
                  <c:v>50</c:v>
                </c:pt>
                <c:pt idx="1414">
                  <c:v>65.000000000000014</c:v>
                </c:pt>
                <c:pt idx="1415">
                  <c:v>60.000000000000007</c:v>
                </c:pt>
                <c:pt idx="1416">
                  <c:v>55.000000000000007</c:v>
                </c:pt>
                <c:pt idx="1417">
                  <c:v>65</c:v>
                </c:pt>
                <c:pt idx="1418">
                  <c:v>70</c:v>
                </c:pt>
                <c:pt idx="1419">
                  <c:v>55.000000000000007</c:v>
                </c:pt>
                <c:pt idx="1420">
                  <c:v>60.000000000000007</c:v>
                </c:pt>
                <c:pt idx="1421">
                  <c:v>55.000000000000007</c:v>
                </c:pt>
                <c:pt idx="1422">
                  <c:v>65.000000000000014</c:v>
                </c:pt>
                <c:pt idx="1423">
                  <c:v>85.000000000000014</c:v>
                </c:pt>
                <c:pt idx="1424">
                  <c:v>90.000000000000014</c:v>
                </c:pt>
                <c:pt idx="1425">
                  <c:v>75.000000000000014</c:v>
                </c:pt>
                <c:pt idx="1426">
                  <c:v>85.000000000000014</c:v>
                </c:pt>
                <c:pt idx="1427">
                  <c:v>80.000000000000014</c:v>
                </c:pt>
                <c:pt idx="1428">
                  <c:v>80.000000000000014</c:v>
                </c:pt>
                <c:pt idx="1429">
                  <c:v>90.000000000000014</c:v>
                </c:pt>
                <c:pt idx="1430">
                  <c:v>95.000000000000014</c:v>
                </c:pt>
                <c:pt idx="1431">
                  <c:v>45</c:v>
                </c:pt>
                <c:pt idx="1432">
                  <c:v>45</c:v>
                </c:pt>
                <c:pt idx="1433">
                  <c:v>35</c:v>
                </c:pt>
                <c:pt idx="1434">
                  <c:v>40</c:v>
                </c:pt>
                <c:pt idx="1435">
                  <c:v>55.000000000000007</c:v>
                </c:pt>
                <c:pt idx="1436">
                  <c:v>45</c:v>
                </c:pt>
                <c:pt idx="1437">
                  <c:v>45</c:v>
                </c:pt>
                <c:pt idx="1438">
                  <c:v>45</c:v>
                </c:pt>
                <c:pt idx="1439">
                  <c:v>35</c:v>
                </c:pt>
                <c:pt idx="1440">
                  <c:v>40</c:v>
                </c:pt>
                <c:pt idx="1441">
                  <c:v>55.000000000000007</c:v>
                </c:pt>
                <c:pt idx="1442">
                  <c:v>45</c:v>
                </c:pt>
                <c:pt idx="1443">
                  <c:v>45</c:v>
                </c:pt>
                <c:pt idx="1444">
                  <c:v>45</c:v>
                </c:pt>
                <c:pt idx="1445">
                  <c:v>35</c:v>
                </c:pt>
                <c:pt idx="1446">
                  <c:v>40</c:v>
                </c:pt>
                <c:pt idx="1447">
                  <c:v>55.000000000000007</c:v>
                </c:pt>
                <c:pt idx="1448">
                  <c:v>45</c:v>
                </c:pt>
                <c:pt idx="1449">
                  <c:v>45</c:v>
                </c:pt>
                <c:pt idx="1450">
                  <c:v>45</c:v>
                </c:pt>
                <c:pt idx="1451">
                  <c:v>35</c:v>
                </c:pt>
                <c:pt idx="1452">
                  <c:v>40</c:v>
                </c:pt>
                <c:pt idx="1453">
                  <c:v>55.000000000000007</c:v>
                </c:pt>
                <c:pt idx="1454">
                  <c:v>45</c:v>
                </c:pt>
                <c:pt idx="1455">
                  <c:v>55.000000000000007</c:v>
                </c:pt>
                <c:pt idx="1456">
                  <c:v>55.000000000000007</c:v>
                </c:pt>
                <c:pt idx="1457">
                  <c:v>50</c:v>
                </c:pt>
                <c:pt idx="1458">
                  <c:v>50</c:v>
                </c:pt>
                <c:pt idx="1459">
                  <c:v>60</c:v>
                </c:pt>
                <c:pt idx="1460">
                  <c:v>65</c:v>
                </c:pt>
                <c:pt idx="1461">
                  <c:v>60</c:v>
                </c:pt>
                <c:pt idx="1462">
                  <c:v>55.000000000000007</c:v>
                </c:pt>
                <c:pt idx="1463">
                  <c:v>50</c:v>
                </c:pt>
                <c:pt idx="1464">
                  <c:v>50</c:v>
                </c:pt>
                <c:pt idx="1465">
                  <c:v>65</c:v>
                </c:pt>
                <c:pt idx="1466">
                  <c:v>70</c:v>
                </c:pt>
                <c:pt idx="1467">
                  <c:v>65</c:v>
                </c:pt>
                <c:pt idx="1468">
                  <c:v>60.000000000000007</c:v>
                </c:pt>
                <c:pt idx="1469">
                  <c:v>55.000000000000007</c:v>
                </c:pt>
                <c:pt idx="1470">
                  <c:v>55.000000000000007</c:v>
                </c:pt>
                <c:pt idx="1471">
                  <c:v>65</c:v>
                </c:pt>
                <c:pt idx="1472">
                  <c:v>70</c:v>
                </c:pt>
                <c:pt idx="1473">
                  <c:v>65</c:v>
                </c:pt>
                <c:pt idx="1474">
                  <c:v>60.000000000000007</c:v>
                </c:pt>
                <c:pt idx="1475">
                  <c:v>55.000000000000007</c:v>
                </c:pt>
                <c:pt idx="1476">
                  <c:v>45</c:v>
                </c:pt>
                <c:pt idx="1477">
                  <c:v>55.000000000000007</c:v>
                </c:pt>
                <c:pt idx="1478">
                  <c:v>60.000000000000007</c:v>
                </c:pt>
                <c:pt idx="1479">
                  <c:v>55.000000000000007</c:v>
                </c:pt>
                <c:pt idx="1480">
                  <c:v>50.000000000000014</c:v>
                </c:pt>
                <c:pt idx="1481">
                  <c:v>45</c:v>
                </c:pt>
                <c:pt idx="1482">
                  <c:v>45</c:v>
                </c:pt>
                <c:pt idx="1483">
                  <c:v>55.000000000000007</c:v>
                </c:pt>
                <c:pt idx="1484">
                  <c:v>60.000000000000007</c:v>
                </c:pt>
                <c:pt idx="1485">
                  <c:v>60.000000000000007</c:v>
                </c:pt>
                <c:pt idx="1486">
                  <c:v>50.000000000000014</c:v>
                </c:pt>
                <c:pt idx="1487">
                  <c:v>50.000000000000014</c:v>
                </c:pt>
                <c:pt idx="1488">
                  <c:v>50.000000000000014</c:v>
                </c:pt>
                <c:pt idx="1489">
                  <c:v>60.000000000000007</c:v>
                </c:pt>
                <c:pt idx="1490">
                  <c:v>65</c:v>
                </c:pt>
                <c:pt idx="1491">
                  <c:v>60.000000000000007</c:v>
                </c:pt>
                <c:pt idx="1492">
                  <c:v>50.000000000000014</c:v>
                </c:pt>
                <c:pt idx="1493">
                  <c:v>50.000000000000014</c:v>
                </c:pt>
                <c:pt idx="1494">
                  <c:v>50.000000000000014</c:v>
                </c:pt>
                <c:pt idx="1495">
                  <c:v>65</c:v>
                </c:pt>
                <c:pt idx="1496">
                  <c:v>70</c:v>
                </c:pt>
                <c:pt idx="1497">
                  <c:v>65</c:v>
                </c:pt>
                <c:pt idx="1498">
                  <c:v>55.000000000000007</c:v>
                </c:pt>
                <c:pt idx="1499">
                  <c:v>55.000000000000007</c:v>
                </c:pt>
                <c:pt idx="1500">
                  <c:v>55.000000000000007</c:v>
                </c:pt>
                <c:pt idx="1501">
                  <c:v>65</c:v>
                </c:pt>
                <c:pt idx="1502">
                  <c:v>70</c:v>
                </c:pt>
                <c:pt idx="1503">
                  <c:v>40</c:v>
                </c:pt>
                <c:pt idx="1504">
                  <c:v>40</c:v>
                </c:pt>
                <c:pt idx="1505">
                  <c:v>30.000000000000004</c:v>
                </c:pt>
                <c:pt idx="1506">
                  <c:v>35</c:v>
                </c:pt>
                <c:pt idx="1507">
                  <c:v>50</c:v>
                </c:pt>
                <c:pt idx="1508">
                  <c:v>40</c:v>
                </c:pt>
                <c:pt idx="1509">
                  <c:v>40</c:v>
                </c:pt>
                <c:pt idx="1510">
                  <c:v>40</c:v>
                </c:pt>
                <c:pt idx="1511">
                  <c:v>30.000000000000004</c:v>
                </c:pt>
                <c:pt idx="1512">
                  <c:v>35</c:v>
                </c:pt>
                <c:pt idx="1513">
                  <c:v>50</c:v>
                </c:pt>
                <c:pt idx="1514">
                  <c:v>40</c:v>
                </c:pt>
                <c:pt idx="1515">
                  <c:v>40</c:v>
                </c:pt>
                <c:pt idx="1516">
                  <c:v>40</c:v>
                </c:pt>
                <c:pt idx="1517">
                  <c:v>30.000000000000004</c:v>
                </c:pt>
                <c:pt idx="1518">
                  <c:v>35</c:v>
                </c:pt>
                <c:pt idx="1519">
                  <c:v>50</c:v>
                </c:pt>
                <c:pt idx="1520">
                  <c:v>40</c:v>
                </c:pt>
                <c:pt idx="1521">
                  <c:v>40</c:v>
                </c:pt>
                <c:pt idx="1522">
                  <c:v>40</c:v>
                </c:pt>
                <c:pt idx="1523">
                  <c:v>30.000000000000004</c:v>
                </c:pt>
                <c:pt idx="1524">
                  <c:v>35</c:v>
                </c:pt>
                <c:pt idx="1525">
                  <c:v>50</c:v>
                </c:pt>
                <c:pt idx="1526">
                  <c:v>40</c:v>
                </c:pt>
                <c:pt idx="1527">
                  <c:v>50</c:v>
                </c:pt>
                <c:pt idx="1528">
                  <c:v>45.000000000000007</c:v>
                </c:pt>
                <c:pt idx="1529">
                  <c:v>40</c:v>
                </c:pt>
                <c:pt idx="1530">
                  <c:v>40</c:v>
                </c:pt>
                <c:pt idx="1531">
                  <c:v>50</c:v>
                </c:pt>
                <c:pt idx="1532">
                  <c:v>55.000000000000007</c:v>
                </c:pt>
                <c:pt idx="1533">
                  <c:v>50</c:v>
                </c:pt>
                <c:pt idx="1534">
                  <c:v>45.000000000000007</c:v>
                </c:pt>
                <c:pt idx="1535">
                  <c:v>40</c:v>
                </c:pt>
                <c:pt idx="1536">
                  <c:v>40</c:v>
                </c:pt>
                <c:pt idx="1537">
                  <c:v>50</c:v>
                </c:pt>
                <c:pt idx="1538">
                  <c:v>55.000000000000007</c:v>
                </c:pt>
                <c:pt idx="1539">
                  <c:v>50</c:v>
                </c:pt>
                <c:pt idx="1540">
                  <c:v>45.000000000000007</c:v>
                </c:pt>
                <c:pt idx="1541">
                  <c:v>40</c:v>
                </c:pt>
                <c:pt idx="1542">
                  <c:v>40</c:v>
                </c:pt>
                <c:pt idx="1543">
                  <c:v>50</c:v>
                </c:pt>
                <c:pt idx="1544">
                  <c:v>55.000000000000007</c:v>
                </c:pt>
                <c:pt idx="1545">
                  <c:v>50</c:v>
                </c:pt>
                <c:pt idx="1546">
                  <c:v>45.000000000000007</c:v>
                </c:pt>
                <c:pt idx="1547">
                  <c:v>40</c:v>
                </c:pt>
                <c:pt idx="1548">
                  <c:v>40</c:v>
                </c:pt>
                <c:pt idx="1549">
                  <c:v>50</c:v>
                </c:pt>
                <c:pt idx="1550">
                  <c:v>55.000000000000007</c:v>
                </c:pt>
                <c:pt idx="1551">
                  <c:v>50</c:v>
                </c:pt>
                <c:pt idx="1552">
                  <c:v>45.000000000000007</c:v>
                </c:pt>
                <c:pt idx="1553">
                  <c:v>40</c:v>
                </c:pt>
                <c:pt idx="1554">
                  <c:v>40</c:v>
                </c:pt>
                <c:pt idx="1555">
                  <c:v>50</c:v>
                </c:pt>
                <c:pt idx="1556">
                  <c:v>55.000000000000007</c:v>
                </c:pt>
                <c:pt idx="1557">
                  <c:v>55.000000000000007</c:v>
                </c:pt>
                <c:pt idx="1558">
                  <c:v>45.000000000000007</c:v>
                </c:pt>
                <c:pt idx="1559">
                  <c:v>45.000000000000007</c:v>
                </c:pt>
                <c:pt idx="1560">
                  <c:v>45.000000000000007</c:v>
                </c:pt>
                <c:pt idx="1561">
                  <c:v>55.000000000000007</c:v>
                </c:pt>
                <c:pt idx="1562">
                  <c:v>60</c:v>
                </c:pt>
                <c:pt idx="1563">
                  <c:v>55.000000000000007</c:v>
                </c:pt>
                <c:pt idx="1564">
                  <c:v>45.000000000000007</c:v>
                </c:pt>
                <c:pt idx="1565">
                  <c:v>45.000000000000007</c:v>
                </c:pt>
                <c:pt idx="1566">
                  <c:v>45.000000000000007</c:v>
                </c:pt>
                <c:pt idx="1567">
                  <c:v>55.000000000000007</c:v>
                </c:pt>
                <c:pt idx="1568">
                  <c:v>60</c:v>
                </c:pt>
                <c:pt idx="1569">
                  <c:v>55.000000000000007</c:v>
                </c:pt>
                <c:pt idx="1570">
                  <c:v>45.000000000000007</c:v>
                </c:pt>
                <c:pt idx="1571">
                  <c:v>45.000000000000007</c:v>
                </c:pt>
                <c:pt idx="1572">
                  <c:v>45.000000000000007</c:v>
                </c:pt>
                <c:pt idx="1573">
                  <c:v>55.000000000000007</c:v>
                </c:pt>
                <c:pt idx="1574">
                  <c:v>60</c:v>
                </c:pt>
                <c:pt idx="1575">
                  <c:v>30.000000000000004</c:v>
                </c:pt>
                <c:pt idx="1576">
                  <c:v>40</c:v>
                </c:pt>
                <c:pt idx="1577">
                  <c:v>40</c:v>
                </c:pt>
                <c:pt idx="1578">
                  <c:v>40</c:v>
                </c:pt>
                <c:pt idx="1579">
                  <c:v>45.000000000000007</c:v>
                </c:pt>
                <c:pt idx="1580">
                  <c:v>40</c:v>
                </c:pt>
                <c:pt idx="1581">
                  <c:v>30.000000000000004</c:v>
                </c:pt>
                <c:pt idx="1582">
                  <c:v>40</c:v>
                </c:pt>
                <c:pt idx="1583">
                  <c:v>40</c:v>
                </c:pt>
                <c:pt idx="1584">
                  <c:v>40</c:v>
                </c:pt>
                <c:pt idx="1585">
                  <c:v>45.000000000000007</c:v>
                </c:pt>
                <c:pt idx="1586">
                  <c:v>40</c:v>
                </c:pt>
                <c:pt idx="1587">
                  <c:v>40</c:v>
                </c:pt>
                <c:pt idx="1588">
                  <c:v>50</c:v>
                </c:pt>
                <c:pt idx="1589">
                  <c:v>54.999999999999993</c:v>
                </c:pt>
                <c:pt idx="1590">
                  <c:v>50</c:v>
                </c:pt>
                <c:pt idx="1591">
                  <c:v>55.000000000000007</c:v>
                </c:pt>
                <c:pt idx="1592">
                  <c:v>50</c:v>
                </c:pt>
                <c:pt idx="1593">
                  <c:v>55.000000000000007</c:v>
                </c:pt>
                <c:pt idx="1594">
                  <c:v>60.000000000000007</c:v>
                </c:pt>
                <c:pt idx="1595">
                  <c:v>60.000000000000007</c:v>
                </c:pt>
                <c:pt idx="1596">
                  <c:v>45.000000000000007</c:v>
                </c:pt>
                <c:pt idx="1597">
                  <c:v>50.000000000000014</c:v>
                </c:pt>
                <c:pt idx="1598">
                  <c:v>65.000000000000014</c:v>
                </c:pt>
                <c:pt idx="1599">
                  <c:v>50</c:v>
                </c:pt>
                <c:pt idx="1600">
                  <c:v>55.000000000000007</c:v>
                </c:pt>
                <c:pt idx="1601">
                  <c:v>55.000000000000007</c:v>
                </c:pt>
                <c:pt idx="1602">
                  <c:v>50</c:v>
                </c:pt>
                <c:pt idx="1603">
                  <c:v>44.999999999999993</c:v>
                </c:pt>
                <c:pt idx="1604">
                  <c:v>60</c:v>
                </c:pt>
                <c:pt idx="1605">
                  <c:v>54.999999999999993</c:v>
                </c:pt>
                <c:pt idx="1606">
                  <c:v>64.999999999999986</c:v>
                </c:pt>
                <c:pt idx="1607">
                  <c:v>80</c:v>
                </c:pt>
                <c:pt idx="1608">
                  <c:v>80</c:v>
                </c:pt>
                <c:pt idx="1609">
                  <c:v>90</c:v>
                </c:pt>
                <c:pt idx="1610">
                  <c:v>105</c:v>
                </c:pt>
                <c:pt idx="1611">
                  <c:v>85</c:v>
                </c:pt>
                <c:pt idx="1612">
                  <c:v>90</c:v>
                </c:pt>
                <c:pt idx="1613">
                  <c:v>90</c:v>
                </c:pt>
                <c:pt idx="1614">
                  <c:v>85</c:v>
                </c:pt>
                <c:pt idx="1615">
                  <c:v>90</c:v>
                </c:pt>
                <c:pt idx="1616">
                  <c:v>105</c:v>
                </c:pt>
                <c:pt idx="1617">
                  <c:v>90</c:v>
                </c:pt>
                <c:pt idx="1618">
                  <c:v>80</c:v>
                </c:pt>
                <c:pt idx="1619">
                  <c:v>70</c:v>
                </c:pt>
                <c:pt idx="1620">
                  <c:v>70</c:v>
                </c:pt>
                <c:pt idx="1621">
                  <c:v>70</c:v>
                </c:pt>
                <c:pt idx="1622">
                  <c:v>75</c:v>
                </c:pt>
                <c:pt idx="1623">
                  <c:v>50.000000000000014</c:v>
                </c:pt>
                <c:pt idx="1624">
                  <c:v>55.000000000000014</c:v>
                </c:pt>
                <c:pt idx="1625">
                  <c:v>50.000000000000014</c:v>
                </c:pt>
                <c:pt idx="1626">
                  <c:v>50.000000000000014</c:v>
                </c:pt>
                <c:pt idx="1627">
                  <c:v>60.000000000000007</c:v>
                </c:pt>
                <c:pt idx="1628">
                  <c:v>44.999999999999993</c:v>
                </c:pt>
                <c:pt idx="1629">
                  <c:v>40</c:v>
                </c:pt>
                <c:pt idx="1630">
                  <c:v>55.000000000000014</c:v>
                </c:pt>
                <c:pt idx="1631">
                  <c:v>50.000000000000014</c:v>
                </c:pt>
                <c:pt idx="1632">
                  <c:v>45.000000000000007</c:v>
                </c:pt>
                <c:pt idx="1633">
                  <c:v>55.000000000000007</c:v>
                </c:pt>
                <c:pt idx="1634">
                  <c:v>60.000000000000007</c:v>
                </c:pt>
                <c:pt idx="1635">
                  <c:v>45.000000000000007</c:v>
                </c:pt>
                <c:pt idx="1636">
                  <c:v>50.000000000000014</c:v>
                </c:pt>
                <c:pt idx="1637">
                  <c:v>45.000000000000007</c:v>
                </c:pt>
                <c:pt idx="1638">
                  <c:v>55.000000000000014</c:v>
                </c:pt>
                <c:pt idx="1639">
                  <c:v>75.000000000000014</c:v>
                </c:pt>
                <c:pt idx="1640">
                  <c:v>80.000000000000014</c:v>
                </c:pt>
                <c:pt idx="1641">
                  <c:v>65.000000000000014</c:v>
                </c:pt>
                <c:pt idx="1642">
                  <c:v>75.000000000000028</c:v>
                </c:pt>
                <c:pt idx="1643">
                  <c:v>70.000000000000014</c:v>
                </c:pt>
                <c:pt idx="1644">
                  <c:v>70.000000000000014</c:v>
                </c:pt>
                <c:pt idx="1645">
                  <c:v>80.000000000000014</c:v>
                </c:pt>
                <c:pt idx="1646">
                  <c:v>85.000000000000014</c:v>
                </c:pt>
                <c:pt idx="1647">
                  <c:v>35</c:v>
                </c:pt>
                <c:pt idx="1648">
                  <c:v>35</c:v>
                </c:pt>
                <c:pt idx="1649">
                  <c:v>25</c:v>
                </c:pt>
                <c:pt idx="1650">
                  <c:v>29.999999999999993</c:v>
                </c:pt>
                <c:pt idx="1651">
                  <c:v>45.000000000000007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25</c:v>
                </c:pt>
                <c:pt idx="1656">
                  <c:v>29.999999999999993</c:v>
                </c:pt>
                <c:pt idx="1657">
                  <c:v>45.000000000000007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25</c:v>
                </c:pt>
                <c:pt idx="1662">
                  <c:v>29.999999999999993</c:v>
                </c:pt>
                <c:pt idx="1663">
                  <c:v>45.000000000000007</c:v>
                </c:pt>
                <c:pt idx="1664">
                  <c:v>35</c:v>
                </c:pt>
                <c:pt idx="1665">
                  <c:v>35</c:v>
                </c:pt>
                <c:pt idx="1666">
                  <c:v>40</c:v>
                </c:pt>
                <c:pt idx="1667">
                  <c:v>30.000000000000004</c:v>
                </c:pt>
                <c:pt idx="1668">
                  <c:v>35</c:v>
                </c:pt>
                <c:pt idx="1669">
                  <c:v>50</c:v>
                </c:pt>
                <c:pt idx="1670">
                  <c:v>40</c:v>
                </c:pt>
                <c:pt idx="1671">
                  <c:v>50</c:v>
                </c:pt>
                <c:pt idx="1672">
                  <c:v>50</c:v>
                </c:pt>
                <c:pt idx="1673">
                  <c:v>45</c:v>
                </c:pt>
                <c:pt idx="1674">
                  <c:v>45</c:v>
                </c:pt>
                <c:pt idx="1675">
                  <c:v>54.999999999999993</c:v>
                </c:pt>
                <c:pt idx="1676">
                  <c:v>60</c:v>
                </c:pt>
                <c:pt idx="1677">
                  <c:v>54.999999999999993</c:v>
                </c:pt>
                <c:pt idx="1678">
                  <c:v>50</c:v>
                </c:pt>
                <c:pt idx="1679">
                  <c:v>45</c:v>
                </c:pt>
                <c:pt idx="1680">
                  <c:v>45</c:v>
                </c:pt>
                <c:pt idx="1681">
                  <c:v>60</c:v>
                </c:pt>
                <c:pt idx="1682">
                  <c:v>65</c:v>
                </c:pt>
                <c:pt idx="1683">
                  <c:v>60</c:v>
                </c:pt>
                <c:pt idx="1684">
                  <c:v>55.000000000000007</c:v>
                </c:pt>
                <c:pt idx="1685">
                  <c:v>50</c:v>
                </c:pt>
                <c:pt idx="1686">
                  <c:v>50</c:v>
                </c:pt>
                <c:pt idx="1687">
                  <c:v>60</c:v>
                </c:pt>
                <c:pt idx="1688">
                  <c:v>65</c:v>
                </c:pt>
                <c:pt idx="1689">
                  <c:v>60</c:v>
                </c:pt>
                <c:pt idx="1690">
                  <c:v>55.000000000000007</c:v>
                </c:pt>
                <c:pt idx="1691">
                  <c:v>45.000000000000007</c:v>
                </c:pt>
                <c:pt idx="1692">
                  <c:v>35</c:v>
                </c:pt>
                <c:pt idx="1693">
                  <c:v>45.000000000000007</c:v>
                </c:pt>
                <c:pt idx="1694">
                  <c:v>50.000000000000014</c:v>
                </c:pt>
                <c:pt idx="1695">
                  <c:v>45.000000000000007</c:v>
                </c:pt>
                <c:pt idx="1696">
                  <c:v>40.000000000000014</c:v>
                </c:pt>
                <c:pt idx="1697">
                  <c:v>35</c:v>
                </c:pt>
                <c:pt idx="1698">
                  <c:v>35</c:v>
                </c:pt>
                <c:pt idx="1699">
                  <c:v>45.000000000000007</c:v>
                </c:pt>
                <c:pt idx="1700">
                  <c:v>50.000000000000014</c:v>
                </c:pt>
                <c:pt idx="1701">
                  <c:v>50.000000000000014</c:v>
                </c:pt>
                <c:pt idx="1702">
                  <c:v>40.000000000000014</c:v>
                </c:pt>
                <c:pt idx="1703">
                  <c:v>40.000000000000014</c:v>
                </c:pt>
                <c:pt idx="1704">
                  <c:v>40.000000000000014</c:v>
                </c:pt>
                <c:pt idx="1705">
                  <c:v>50.000000000000014</c:v>
                </c:pt>
                <c:pt idx="1706">
                  <c:v>55.000000000000007</c:v>
                </c:pt>
                <c:pt idx="1707">
                  <c:v>50.000000000000014</c:v>
                </c:pt>
                <c:pt idx="1708">
                  <c:v>45.000000000000014</c:v>
                </c:pt>
                <c:pt idx="1709">
                  <c:v>45.000000000000014</c:v>
                </c:pt>
                <c:pt idx="1710">
                  <c:v>45.000000000000014</c:v>
                </c:pt>
                <c:pt idx="1711">
                  <c:v>60</c:v>
                </c:pt>
                <c:pt idx="1712">
                  <c:v>64.999999999999986</c:v>
                </c:pt>
                <c:pt idx="1713">
                  <c:v>60</c:v>
                </c:pt>
                <c:pt idx="1714">
                  <c:v>50</c:v>
                </c:pt>
                <c:pt idx="1715">
                  <c:v>50</c:v>
                </c:pt>
                <c:pt idx="1716">
                  <c:v>50</c:v>
                </c:pt>
                <c:pt idx="1717">
                  <c:v>60</c:v>
                </c:pt>
                <c:pt idx="1718">
                  <c:v>64.999999999999986</c:v>
                </c:pt>
                <c:pt idx="1719">
                  <c:v>30</c:v>
                </c:pt>
                <c:pt idx="1720">
                  <c:v>30</c:v>
                </c:pt>
                <c:pt idx="1721">
                  <c:v>20</c:v>
                </c:pt>
                <c:pt idx="1722">
                  <c:v>25.000000000000007</c:v>
                </c:pt>
                <c:pt idx="1723">
                  <c:v>40</c:v>
                </c:pt>
                <c:pt idx="1724">
                  <c:v>30</c:v>
                </c:pt>
                <c:pt idx="1725">
                  <c:v>30</c:v>
                </c:pt>
                <c:pt idx="1726">
                  <c:v>30</c:v>
                </c:pt>
                <c:pt idx="1727">
                  <c:v>20</c:v>
                </c:pt>
                <c:pt idx="1728">
                  <c:v>25.000000000000007</c:v>
                </c:pt>
                <c:pt idx="1729">
                  <c:v>40</c:v>
                </c:pt>
                <c:pt idx="1730">
                  <c:v>30</c:v>
                </c:pt>
                <c:pt idx="1731">
                  <c:v>35</c:v>
                </c:pt>
                <c:pt idx="1732">
                  <c:v>35</c:v>
                </c:pt>
                <c:pt idx="1733">
                  <c:v>25.000000000000007</c:v>
                </c:pt>
                <c:pt idx="1734">
                  <c:v>30</c:v>
                </c:pt>
                <c:pt idx="1735">
                  <c:v>45</c:v>
                </c:pt>
                <c:pt idx="1736">
                  <c:v>35</c:v>
                </c:pt>
                <c:pt idx="1737">
                  <c:v>35</c:v>
                </c:pt>
                <c:pt idx="1738">
                  <c:v>30.000000000000004</c:v>
                </c:pt>
                <c:pt idx="1739">
                  <c:v>20.000000000000007</c:v>
                </c:pt>
                <c:pt idx="1740">
                  <c:v>25</c:v>
                </c:pt>
                <c:pt idx="1741">
                  <c:v>40</c:v>
                </c:pt>
                <c:pt idx="1742">
                  <c:v>30.000000000000004</c:v>
                </c:pt>
                <c:pt idx="1743">
                  <c:v>40</c:v>
                </c:pt>
                <c:pt idx="1744">
                  <c:v>35.000000000000007</c:v>
                </c:pt>
                <c:pt idx="1745">
                  <c:v>30.000000000000004</c:v>
                </c:pt>
                <c:pt idx="1746">
                  <c:v>30.000000000000004</c:v>
                </c:pt>
                <c:pt idx="1747">
                  <c:v>44.999999999999993</c:v>
                </c:pt>
                <c:pt idx="1748">
                  <c:v>49.999999999999993</c:v>
                </c:pt>
                <c:pt idx="1749">
                  <c:v>35</c:v>
                </c:pt>
                <c:pt idx="1750">
                  <c:v>30.000000000000011</c:v>
                </c:pt>
                <c:pt idx="1751">
                  <c:v>25.000000000000007</c:v>
                </c:pt>
                <c:pt idx="1752">
                  <c:v>25.000000000000007</c:v>
                </c:pt>
                <c:pt idx="1753">
                  <c:v>40</c:v>
                </c:pt>
                <c:pt idx="1754">
                  <c:v>45</c:v>
                </c:pt>
                <c:pt idx="1755">
                  <c:v>40</c:v>
                </c:pt>
                <c:pt idx="1756">
                  <c:v>35.000000000000007</c:v>
                </c:pt>
                <c:pt idx="1757">
                  <c:v>30.000000000000004</c:v>
                </c:pt>
                <c:pt idx="1758">
                  <c:v>30.000000000000004</c:v>
                </c:pt>
                <c:pt idx="1759">
                  <c:v>40</c:v>
                </c:pt>
                <c:pt idx="1760">
                  <c:v>45</c:v>
                </c:pt>
                <c:pt idx="1761">
                  <c:v>40</c:v>
                </c:pt>
                <c:pt idx="1762">
                  <c:v>40.000000000000007</c:v>
                </c:pt>
                <c:pt idx="1763">
                  <c:v>35</c:v>
                </c:pt>
                <c:pt idx="1764">
                  <c:v>25.000000000000007</c:v>
                </c:pt>
                <c:pt idx="1765">
                  <c:v>35</c:v>
                </c:pt>
                <c:pt idx="1766">
                  <c:v>40</c:v>
                </c:pt>
                <c:pt idx="1767">
                  <c:v>35</c:v>
                </c:pt>
                <c:pt idx="1768">
                  <c:v>30.000000000000011</c:v>
                </c:pt>
                <c:pt idx="1769">
                  <c:v>15.000000000000002</c:v>
                </c:pt>
                <c:pt idx="1770">
                  <c:v>15.000000000000002</c:v>
                </c:pt>
                <c:pt idx="1771">
                  <c:v>25</c:v>
                </c:pt>
                <c:pt idx="1772">
                  <c:v>30.000000000000004</c:v>
                </c:pt>
                <c:pt idx="1773">
                  <c:v>35</c:v>
                </c:pt>
                <c:pt idx="1774">
                  <c:v>25</c:v>
                </c:pt>
                <c:pt idx="1775">
                  <c:v>25</c:v>
                </c:pt>
                <c:pt idx="1776">
                  <c:v>25</c:v>
                </c:pt>
                <c:pt idx="1777">
                  <c:v>35</c:v>
                </c:pt>
                <c:pt idx="1778">
                  <c:v>39.999999999999993</c:v>
                </c:pt>
                <c:pt idx="1779">
                  <c:v>35</c:v>
                </c:pt>
                <c:pt idx="1780">
                  <c:v>25.000000000000007</c:v>
                </c:pt>
                <c:pt idx="1781">
                  <c:v>25.000000000000007</c:v>
                </c:pt>
                <c:pt idx="1782">
                  <c:v>25.000000000000007</c:v>
                </c:pt>
                <c:pt idx="1783">
                  <c:v>44.999999999999993</c:v>
                </c:pt>
                <c:pt idx="1784">
                  <c:v>49.999999999999986</c:v>
                </c:pt>
                <c:pt idx="1785">
                  <c:v>44.999999999999993</c:v>
                </c:pt>
                <c:pt idx="1786">
                  <c:v>35</c:v>
                </c:pt>
                <c:pt idx="1787">
                  <c:v>35</c:v>
                </c:pt>
                <c:pt idx="1788">
                  <c:v>35</c:v>
                </c:pt>
                <c:pt idx="1789">
                  <c:v>44.999999999999993</c:v>
                </c:pt>
                <c:pt idx="1790">
                  <c:v>49.999999999999986</c:v>
                </c:pt>
                <c:pt idx="1791">
                  <c:v>25</c:v>
                </c:pt>
                <c:pt idx="1792">
                  <c:v>25</c:v>
                </c:pt>
                <c:pt idx="1793">
                  <c:v>15.000000000000002</c:v>
                </c:pt>
                <c:pt idx="1794">
                  <c:v>20.000000000000007</c:v>
                </c:pt>
                <c:pt idx="1795">
                  <c:v>35</c:v>
                </c:pt>
                <c:pt idx="1796">
                  <c:v>25</c:v>
                </c:pt>
                <c:pt idx="1797">
                  <c:v>25</c:v>
                </c:pt>
                <c:pt idx="1798">
                  <c:v>25</c:v>
                </c:pt>
                <c:pt idx="1799">
                  <c:v>15.000000000000002</c:v>
                </c:pt>
                <c:pt idx="1800">
                  <c:v>20.000000000000007</c:v>
                </c:pt>
                <c:pt idx="1801">
                  <c:v>35</c:v>
                </c:pt>
                <c:pt idx="1802">
                  <c:v>25</c:v>
                </c:pt>
                <c:pt idx="1803">
                  <c:v>30.000000000000004</c:v>
                </c:pt>
                <c:pt idx="1804">
                  <c:v>30.000000000000004</c:v>
                </c:pt>
                <c:pt idx="1805">
                  <c:v>20.000000000000007</c:v>
                </c:pt>
                <c:pt idx="1806">
                  <c:v>25</c:v>
                </c:pt>
                <c:pt idx="1807">
                  <c:v>40</c:v>
                </c:pt>
                <c:pt idx="1808">
                  <c:v>30.000000000000004</c:v>
                </c:pt>
                <c:pt idx="1809">
                  <c:v>30.000000000000004</c:v>
                </c:pt>
                <c:pt idx="1810">
                  <c:v>25.000000000000007</c:v>
                </c:pt>
                <c:pt idx="1811">
                  <c:v>15.000000000000007</c:v>
                </c:pt>
                <c:pt idx="1812">
                  <c:v>20</c:v>
                </c:pt>
                <c:pt idx="1813">
                  <c:v>35</c:v>
                </c:pt>
                <c:pt idx="1814">
                  <c:v>25.000000000000007</c:v>
                </c:pt>
                <c:pt idx="1815">
                  <c:v>35</c:v>
                </c:pt>
                <c:pt idx="1816">
                  <c:v>30.000000000000011</c:v>
                </c:pt>
                <c:pt idx="1817">
                  <c:v>25.000000000000007</c:v>
                </c:pt>
                <c:pt idx="1818">
                  <c:v>25.000000000000007</c:v>
                </c:pt>
                <c:pt idx="1819">
                  <c:v>40</c:v>
                </c:pt>
                <c:pt idx="1820">
                  <c:v>44.999999999999993</c:v>
                </c:pt>
                <c:pt idx="1821">
                  <c:v>30.000000000000004</c:v>
                </c:pt>
                <c:pt idx="1822">
                  <c:v>25.000000000000011</c:v>
                </c:pt>
                <c:pt idx="1823">
                  <c:v>20.000000000000007</c:v>
                </c:pt>
                <c:pt idx="1824">
                  <c:v>20.000000000000007</c:v>
                </c:pt>
                <c:pt idx="1825">
                  <c:v>35</c:v>
                </c:pt>
                <c:pt idx="1826">
                  <c:v>40</c:v>
                </c:pt>
                <c:pt idx="1827">
                  <c:v>35</c:v>
                </c:pt>
                <c:pt idx="1828">
                  <c:v>30.000000000000011</c:v>
                </c:pt>
                <c:pt idx="1829">
                  <c:v>25.000000000000007</c:v>
                </c:pt>
                <c:pt idx="1830">
                  <c:v>25.000000000000007</c:v>
                </c:pt>
                <c:pt idx="1831">
                  <c:v>35</c:v>
                </c:pt>
                <c:pt idx="1832">
                  <c:v>40</c:v>
                </c:pt>
                <c:pt idx="1833">
                  <c:v>35</c:v>
                </c:pt>
                <c:pt idx="1834">
                  <c:v>35.000000000000007</c:v>
                </c:pt>
                <c:pt idx="1835">
                  <c:v>30.000000000000004</c:v>
                </c:pt>
                <c:pt idx="1836">
                  <c:v>20.000000000000007</c:v>
                </c:pt>
                <c:pt idx="1837">
                  <c:v>30.000000000000004</c:v>
                </c:pt>
                <c:pt idx="1838">
                  <c:v>35</c:v>
                </c:pt>
                <c:pt idx="1839">
                  <c:v>30.000000000000004</c:v>
                </c:pt>
                <c:pt idx="1840">
                  <c:v>25.000000000000011</c:v>
                </c:pt>
                <c:pt idx="1841">
                  <c:v>10.000000000000002</c:v>
                </c:pt>
                <c:pt idx="1842">
                  <c:v>10.000000000000002</c:v>
                </c:pt>
                <c:pt idx="1843">
                  <c:v>20</c:v>
                </c:pt>
                <c:pt idx="1844">
                  <c:v>25.000000000000007</c:v>
                </c:pt>
                <c:pt idx="1845">
                  <c:v>30</c:v>
                </c:pt>
                <c:pt idx="1846">
                  <c:v>20</c:v>
                </c:pt>
                <c:pt idx="1847">
                  <c:v>20</c:v>
                </c:pt>
                <c:pt idx="1848">
                  <c:v>20</c:v>
                </c:pt>
                <c:pt idx="1849">
                  <c:v>30</c:v>
                </c:pt>
                <c:pt idx="1850">
                  <c:v>34.999999999999993</c:v>
                </c:pt>
                <c:pt idx="1851">
                  <c:v>30.000000000000004</c:v>
                </c:pt>
                <c:pt idx="1852">
                  <c:v>20.000000000000007</c:v>
                </c:pt>
                <c:pt idx="1853">
                  <c:v>20.000000000000007</c:v>
                </c:pt>
                <c:pt idx="1854">
                  <c:v>20.000000000000007</c:v>
                </c:pt>
                <c:pt idx="1855">
                  <c:v>40</c:v>
                </c:pt>
                <c:pt idx="1856">
                  <c:v>44.999999999999986</c:v>
                </c:pt>
                <c:pt idx="1857">
                  <c:v>40</c:v>
                </c:pt>
                <c:pt idx="1858">
                  <c:v>30.000000000000004</c:v>
                </c:pt>
                <c:pt idx="1859">
                  <c:v>30.000000000000004</c:v>
                </c:pt>
                <c:pt idx="1860">
                  <c:v>30.000000000000004</c:v>
                </c:pt>
                <c:pt idx="1861">
                  <c:v>40</c:v>
                </c:pt>
                <c:pt idx="1862">
                  <c:v>44.999999999999986</c:v>
                </c:pt>
                <c:pt idx="1863">
                  <c:v>30.000000000000004</c:v>
                </c:pt>
                <c:pt idx="1864">
                  <c:v>40</c:v>
                </c:pt>
                <c:pt idx="1865">
                  <c:v>40</c:v>
                </c:pt>
                <c:pt idx="1866">
                  <c:v>40</c:v>
                </c:pt>
                <c:pt idx="1867">
                  <c:v>45.000000000000007</c:v>
                </c:pt>
                <c:pt idx="1868">
                  <c:v>40</c:v>
                </c:pt>
                <c:pt idx="1869">
                  <c:v>30.000000000000004</c:v>
                </c:pt>
                <c:pt idx="1870">
                  <c:v>40</c:v>
                </c:pt>
                <c:pt idx="1871">
                  <c:v>40</c:v>
                </c:pt>
                <c:pt idx="1872">
                  <c:v>40</c:v>
                </c:pt>
                <c:pt idx="1873">
                  <c:v>45.000000000000007</c:v>
                </c:pt>
                <c:pt idx="1874">
                  <c:v>40</c:v>
                </c:pt>
                <c:pt idx="1875">
                  <c:v>40</c:v>
                </c:pt>
                <c:pt idx="1876">
                  <c:v>50</c:v>
                </c:pt>
                <c:pt idx="1877">
                  <c:v>54.999999999999993</c:v>
                </c:pt>
                <c:pt idx="1878">
                  <c:v>50</c:v>
                </c:pt>
                <c:pt idx="1879">
                  <c:v>55.000000000000007</c:v>
                </c:pt>
                <c:pt idx="1880">
                  <c:v>50</c:v>
                </c:pt>
                <c:pt idx="1881">
                  <c:v>55.000000000000007</c:v>
                </c:pt>
                <c:pt idx="1882">
                  <c:v>60.000000000000007</c:v>
                </c:pt>
                <c:pt idx="1883">
                  <c:v>60.000000000000007</c:v>
                </c:pt>
                <c:pt idx="1884">
                  <c:v>45.000000000000007</c:v>
                </c:pt>
                <c:pt idx="1885">
                  <c:v>50.000000000000014</c:v>
                </c:pt>
                <c:pt idx="1886">
                  <c:v>65.000000000000014</c:v>
                </c:pt>
                <c:pt idx="1887">
                  <c:v>50</c:v>
                </c:pt>
                <c:pt idx="1888">
                  <c:v>55.000000000000007</c:v>
                </c:pt>
                <c:pt idx="1889">
                  <c:v>55.000000000000007</c:v>
                </c:pt>
                <c:pt idx="1890">
                  <c:v>50</c:v>
                </c:pt>
                <c:pt idx="1891">
                  <c:v>44.999999999999993</c:v>
                </c:pt>
                <c:pt idx="1892">
                  <c:v>60</c:v>
                </c:pt>
                <c:pt idx="1893">
                  <c:v>54.999999999999993</c:v>
                </c:pt>
                <c:pt idx="1894">
                  <c:v>64.999999999999986</c:v>
                </c:pt>
                <c:pt idx="1895">
                  <c:v>80</c:v>
                </c:pt>
                <c:pt idx="1896">
                  <c:v>80</c:v>
                </c:pt>
                <c:pt idx="1897">
                  <c:v>90</c:v>
                </c:pt>
                <c:pt idx="1898">
                  <c:v>105</c:v>
                </c:pt>
                <c:pt idx="1899">
                  <c:v>85</c:v>
                </c:pt>
                <c:pt idx="1900">
                  <c:v>90</c:v>
                </c:pt>
                <c:pt idx="1901">
                  <c:v>90</c:v>
                </c:pt>
                <c:pt idx="1902">
                  <c:v>85</c:v>
                </c:pt>
                <c:pt idx="1903">
                  <c:v>90</c:v>
                </c:pt>
                <c:pt idx="1904">
                  <c:v>105</c:v>
                </c:pt>
                <c:pt idx="1905">
                  <c:v>90</c:v>
                </c:pt>
                <c:pt idx="1906">
                  <c:v>80</c:v>
                </c:pt>
                <c:pt idx="1907">
                  <c:v>70</c:v>
                </c:pt>
                <c:pt idx="1908">
                  <c:v>70</c:v>
                </c:pt>
                <c:pt idx="1909">
                  <c:v>70</c:v>
                </c:pt>
                <c:pt idx="1910">
                  <c:v>75</c:v>
                </c:pt>
                <c:pt idx="1911">
                  <c:v>50.000000000000014</c:v>
                </c:pt>
                <c:pt idx="1912">
                  <c:v>55.000000000000014</c:v>
                </c:pt>
                <c:pt idx="1913">
                  <c:v>50.000000000000014</c:v>
                </c:pt>
                <c:pt idx="1914">
                  <c:v>50.000000000000014</c:v>
                </c:pt>
                <c:pt idx="1915">
                  <c:v>60.000000000000007</c:v>
                </c:pt>
                <c:pt idx="1916">
                  <c:v>44.999999999999993</c:v>
                </c:pt>
                <c:pt idx="1917">
                  <c:v>40</c:v>
                </c:pt>
                <c:pt idx="1918">
                  <c:v>55.000000000000014</c:v>
                </c:pt>
                <c:pt idx="1919">
                  <c:v>50.000000000000014</c:v>
                </c:pt>
                <c:pt idx="1920">
                  <c:v>45.000000000000007</c:v>
                </c:pt>
                <c:pt idx="1921">
                  <c:v>55.000000000000007</c:v>
                </c:pt>
                <c:pt idx="1922">
                  <c:v>60.000000000000007</c:v>
                </c:pt>
                <c:pt idx="1923">
                  <c:v>45.000000000000007</c:v>
                </c:pt>
                <c:pt idx="1924">
                  <c:v>50.000000000000014</c:v>
                </c:pt>
                <c:pt idx="1925">
                  <c:v>45.000000000000007</c:v>
                </c:pt>
                <c:pt idx="1926">
                  <c:v>55.000000000000014</c:v>
                </c:pt>
                <c:pt idx="1927">
                  <c:v>75.000000000000014</c:v>
                </c:pt>
                <c:pt idx="1928">
                  <c:v>80.000000000000014</c:v>
                </c:pt>
                <c:pt idx="1929">
                  <c:v>65.000000000000014</c:v>
                </c:pt>
                <c:pt idx="1930">
                  <c:v>75.000000000000028</c:v>
                </c:pt>
                <c:pt idx="1931">
                  <c:v>70.000000000000014</c:v>
                </c:pt>
                <c:pt idx="1932">
                  <c:v>70.000000000000014</c:v>
                </c:pt>
                <c:pt idx="1933">
                  <c:v>80.000000000000014</c:v>
                </c:pt>
                <c:pt idx="1934">
                  <c:v>85.000000000000014</c:v>
                </c:pt>
                <c:pt idx="1935">
                  <c:v>35</c:v>
                </c:pt>
                <c:pt idx="1936">
                  <c:v>45</c:v>
                </c:pt>
                <c:pt idx="1937">
                  <c:v>45</c:v>
                </c:pt>
                <c:pt idx="1938">
                  <c:v>45</c:v>
                </c:pt>
                <c:pt idx="1939">
                  <c:v>50.000000000000014</c:v>
                </c:pt>
                <c:pt idx="1940">
                  <c:v>45</c:v>
                </c:pt>
                <c:pt idx="1941">
                  <c:v>35</c:v>
                </c:pt>
                <c:pt idx="1942">
                  <c:v>45</c:v>
                </c:pt>
                <c:pt idx="1943">
                  <c:v>45</c:v>
                </c:pt>
                <c:pt idx="1944">
                  <c:v>45</c:v>
                </c:pt>
                <c:pt idx="1945">
                  <c:v>50.000000000000014</c:v>
                </c:pt>
                <c:pt idx="1946">
                  <c:v>45</c:v>
                </c:pt>
                <c:pt idx="1947">
                  <c:v>45</c:v>
                </c:pt>
                <c:pt idx="1948">
                  <c:v>55.000000000000007</c:v>
                </c:pt>
                <c:pt idx="1949">
                  <c:v>60</c:v>
                </c:pt>
                <c:pt idx="1950">
                  <c:v>55.000000000000007</c:v>
                </c:pt>
                <c:pt idx="1951">
                  <c:v>60.000000000000007</c:v>
                </c:pt>
                <c:pt idx="1952">
                  <c:v>45</c:v>
                </c:pt>
                <c:pt idx="1953">
                  <c:v>50</c:v>
                </c:pt>
                <c:pt idx="1954">
                  <c:v>55.000000000000007</c:v>
                </c:pt>
                <c:pt idx="1955">
                  <c:v>55.000000000000007</c:v>
                </c:pt>
                <c:pt idx="1956">
                  <c:v>40.000000000000007</c:v>
                </c:pt>
                <c:pt idx="1957">
                  <c:v>45.000000000000014</c:v>
                </c:pt>
                <c:pt idx="1958">
                  <c:v>60.000000000000007</c:v>
                </c:pt>
                <c:pt idx="1959">
                  <c:v>45</c:v>
                </c:pt>
                <c:pt idx="1960">
                  <c:v>50</c:v>
                </c:pt>
                <c:pt idx="1961">
                  <c:v>50</c:v>
                </c:pt>
                <c:pt idx="1962">
                  <c:v>45</c:v>
                </c:pt>
                <c:pt idx="1963">
                  <c:v>40</c:v>
                </c:pt>
                <c:pt idx="1964">
                  <c:v>65</c:v>
                </c:pt>
                <c:pt idx="1965">
                  <c:v>60</c:v>
                </c:pt>
                <c:pt idx="1966">
                  <c:v>70</c:v>
                </c:pt>
                <c:pt idx="1967">
                  <c:v>85</c:v>
                </c:pt>
                <c:pt idx="1968">
                  <c:v>85</c:v>
                </c:pt>
                <c:pt idx="1969">
                  <c:v>95</c:v>
                </c:pt>
                <c:pt idx="1970">
                  <c:v>110.00000000000001</c:v>
                </c:pt>
                <c:pt idx="1971">
                  <c:v>90</c:v>
                </c:pt>
                <c:pt idx="1972">
                  <c:v>95</c:v>
                </c:pt>
                <c:pt idx="1973">
                  <c:v>95</c:v>
                </c:pt>
                <c:pt idx="1974">
                  <c:v>90</c:v>
                </c:pt>
                <c:pt idx="1975">
                  <c:v>95</c:v>
                </c:pt>
                <c:pt idx="1976">
                  <c:v>110.00000000000001</c:v>
                </c:pt>
                <c:pt idx="1977">
                  <c:v>95</c:v>
                </c:pt>
                <c:pt idx="1978">
                  <c:v>85.000000000000014</c:v>
                </c:pt>
                <c:pt idx="1979">
                  <c:v>75.000000000000014</c:v>
                </c:pt>
                <c:pt idx="1980">
                  <c:v>75.000000000000014</c:v>
                </c:pt>
                <c:pt idx="1981">
                  <c:v>64.999999999999986</c:v>
                </c:pt>
                <c:pt idx="1982">
                  <c:v>70</c:v>
                </c:pt>
                <c:pt idx="1983">
                  <c:v>45.000000000000014</c:v>
                </c:pt>
                <c:pt idx="1984">
                  <c:v>50.000000000000014</c:v>
                </c:pt>
                <c:pt idx="1985">
                  <c:v>45.000000000000014</c:v>
                </c:pt>
                <c:pt idx="1986">
                  <c:v>45.000000000000014</c:v>
                </c:pt>
                <c:pt idx="1987">
                  <c:v>55.000000000000007</c:v>
                </c:pt>
                <c:pt idx="1988">
                  <c:v>40</c:v>
                </c:pt>
                <c:pt idx="1989">
                  <c:v>35</c:v>
                </c:pt>
                <c:pt idx="1990">
                  <c:v>50.000000000000014</c:v>
                </c:pt>
                <c:pt idx="1991">
                  <c:v>45.000000000000014</c:v>
                </c:pt>
                <c:pt idx="1992">
                  <c:v>40.000000000000007</c:v>
                </c:pt>
                <c:pt idx="1993">
                  <c:v>50</c:v>
                </c:pt>
                <c:pt idx="1994">
                  <c:v>55.000000000000007</c:v>
                </c:pt>
                <c:pt idx="1995">
                  <c:v>40.000000000000007</c:v>
                </c:pt>
                <c:pt idx="1996">
                  <c:v>45.000000000000014</c:v>
                </c:pt>
                <c:pt idx="1997">
                  <c:v>40.000000000000007</c:v>
                </c:pt>
                <c:pt idx="1998">
                  <c:v>50.000000000000014</c:v>
                </c:pt>
                <c:pt idx="1999">
                  <c:v>70</c:v>
                </c:pt>
                <c:pt idx="2000">
                  <c:v>85.000000000000014</c:v>
                </c:pt>
                <c:pt idx="2001">
                  <c:v>70.000000000000014</c:v>
                </c:pt>
                <c:pt idx="2002">
                  <c:v>80.000000000000028</c:v>
                </c:pt>
                <c:pt idx="2003">
                  <c:v>75.000000000000028</c:v>
                </c:pt>
                <c:pt idx="2004">
                  <c:v>75.000000000000028</c:v>
                </c:pt>
                <c:pt idx="2005">
                  <c:v>85.000000000000014</c:v>
                </c:pt>
                <c:pt idx="2006">
                  <c:v>90.000000000000028</c:v>
                </c:pt>
                <c:pt idx="2007">
                  <c:v>20</c:v>
                </c:pt>
                <c:pt idx="2008">
                  <c:v>30</c:v>
                </c:pt>
                <c:pt idx="2009">
                  <c:v>30</c:v>
                </c:pt>
                <c:pt idx="2010">
                  <c:v>35</c:v>
                </c:pt>
                <c:pt idx="2011">
                  <c:v>40</c:v>
                </c:pt>
                <c:pt idx="2012">
                  <c:v>35</c:v>
                </c:pt>
                <c:pt idx="2013">
                  <c:v>25</c:v>
                </c:pt>
                <c:pt idx="2014">
                  <c:v>35</c:v>
                </c:pt>
                <c:pt idx="2015">
                  <c:v>35</c:v>
                </c:pt>
                <c:pt idx="2016">
                  <c:v>35</c:v>
                </c:pt>
                <c:pt idx="2017">
                  <c:v>40</c:v>
                </c:pt>
                <c:pt idx="2018">
                  <c:v>35</c:v>
                </c:pt>
                <c:pt idx="2019">
                  <c:v>30</c:v>
                </c:pt>
                <c:pt idx="2020">
                  <c:v>40</c:v>
                </c:pt>
                <c:pt idx="2021">
                  <c:v>30</c:v>
                </c:pt>
                <c:pt idx="2022">
                  <c:v>35</c:v>
                </c:pt>
                <c:pt idx="2023">
                  <c:v>40</c:v>
                </c:pt>
                <c:pt idx="2024">
                  <c:v>35</c:v>
                </c:pt>
                <c:pt idx="2025">
                  <c:v>20</c:v>
                </c:pt>
                <c:pt idx="2026">
                  <c:v>30.000000000000004</c:v>
                </c:pt>
                <c:pt idx="2027">
                  <c:v>24.999999999999996</c:v>
                </c:pt>
                <c:pt idx="2028">
                  <c:v>30.000000000000004</c:v>
                </c:pt>
                <c:pt idx="2029">
                  <c:v>35</c:v>
                </c:pt>
                <c:pt idx="2030">
                  <c:v>30.000000000000004</c:v>
                </c:pt>
                <c:pt idx="2031">
                  <c:v>20</c:v>
                </c:pt>
                <c:pt idx="2032">
                  <c:v>30.000000000000004</c:v>
                </c:pt>
                <c:pt idx="2033">
                  <c:v>24.999999999999996</c:v>
                </c:pt>
                <c:pt idx="2034">
                  <c:v>35</c:v>
                </c:pt>
                <c:pt idx="2035">
                  <c:v>50</c:v>
                </c:pt>
                <c:pt idx="2036">
                  <c:v>45</c:v>
                </c:pt>
                <c:pt idx="2037">
                  <c:v>45</c:v>
                </c:pt>
                <c:pt idx="2038">
                  <c:v>50</c:v>
                </c:pt>
                <c:pt idx="2039">
                  <c:v>50</c:v>
                </c:pt>
                <c:pt idx="2040">
                  <c:v>50</c:v>
                </c:pt>
                <c:pt idx="2041">
                  <c:v>55.000000000000007</c:v>
                </c:pt>
                <c:pt idx="2042">
                  <c:v>60.000000000000007</c:v>
                </c:pt>
                <c:pt idx="2043">
                  <c:v>50</c:v>
                </c:pt>
                <c:pt idx="2044">
                  <c:v>55.000000000000007</c:v>
                </c:pt>
                <c:pt idx="2045">
                  <c:v>50</c:v>
                </c:pt>
                <c:pt idx="2046">
                  <c:v>50</c:v>
                </c:pt>
                <c:pt idx="2047">
                  <c:v>55.000000000000007</c:v>
                </c:pt>
                <c:pt idx="2048">
                  <c:v>65</c:v>
                </c:pt>
                <c:pt idx="2049">
                  <c:v>50</c:v>
                </c:pt>
                <c:pt idx="2050">
                  <c:v>55.000000000000007</c:v>
                </c:pt>
                <c:pt idx="2051">
                  <c:v>50</c:v>
                </c:pt>
                <c:pt idx="2052">
                  <c:v>50</c:v>
                </c:pt>
                <c:pt idx="2053">
                  <c:v>55.000000000000007</c:v>
                </c:pt>
                <c:pt idx="2054">
                  <c:v>60</c:v>
                </c:pt>
                <c:pt idx="2055">
                  <c:v>55.000000000000007</c:v>
                </c:pt>
                <c:pt idx="2056">
                  <c:v>55.000000000000007</c:v>
                </c:pt>
                <c:pt idx="2057">
                  <c:v>60</c:v>
                </c:pt>
                <c:pt idx="2058">
                  <c:v>60</c:v>
                </c:pt>
                <c:pt idx="2059">
                  <c:v>55.000000000000007</c:v>
                </c:pt>
                <c:pt idx="2060">
                  <c:v>50</c:v>
                </c:pt>
                <c:pt idx="2061">
                  <c:v>40</c:v>
                </c:pt>
                <c:pt idx="2062">
                  <c:v>40</c:v>
                </c:pt>
                <c:pt idx="2063">
                  <c:v>45</c:v>
                </c:pt>
                <c:pt idx="2064">
                  <c:v>45</c:v>
                </c:pt>
                <c:pt idx="2065">
                  <c:v>35</c:v>
                </c:pt>
                <c:pt idx="2066">
                  <c:v>45</c:v>
                </c:pt>
                <c:pt idx="2067">
                  <c:v>35</c:v>
                </c:pt>
                <c:pt idx="2068">
                  <c:v>35</c:v>
                </c:pt>
                <c:pt idx="2069">
                  <c:v>60</c:v>
                </c:pt>
                <c:pt idx="2070">
                  <c:v>60</c:v>
                </c:pt>
                <c:pt idx="2071">
                  <c:v>54.999999999999993</c:v>
                </c:pt>
                <c:pt idx="2072">
                  <c:v>65</c:v>
                </c:pt>
                <c:pt idx="2073">
                  <c:v>54.999999999999993</c:v>
                </c:pt>
                <c:pt idx="2074">
                  <c:v>54.999999999999993</c:v>
                </c:pt>
                <c:pt idx="2075">
                  <c:v>60</c:v>
                </c:pt>
                <c:pt idx="2076">
                  <c:v>60</c:v>
                </c:pt>
                <c:pt idx="2077">
                  <c:v>54.999999999999993</c:v>
                </c:pt>
                <c:pt idx="2078">
                  <c:v>65</c:v>
                </c:pt>
                <c:pt idx="2079">
                  <c:v>29.999999999999993</c:v>
                </c:pt>
                <c:pt idx="2080">
                  <c:v>40</c:v>
                </c:pt>
                <c:pt idx="2081">
                  <c:v>40</c:v>
                </c:pt>
                <c:pt idx="2082">
                  <c:v>40</c:v>
                </c:pt>
                <c:pt idx="2083">
                  <c:v>45.000000000000007</c:v>
                </c:pt>
                <c:pt idx="2084">
                  <c:v>40</c:v>
                </c:pt>
                <c:pt idx="2085">
                  <c:v>29.999999999999993</c:v>
                </c:pt>
                <c:pt idx="2086">
                  <c:v>40</c:v>
                </c:pt>
                <c:pt idx="2087">
                  <c:v>40</c:v>
                </c:pt>
                <c:pt idx="2088">
                  <c:v>40</c:v>
                </c:pt>
                <c:pt idx="2089">
                  <c:v>45.000000000000007</c:v>
                </c:pt>
                <c:pt idx="2090">
                  <c:v>40</c:v>
                </c:pt>
                <c:pt idx="2091">
                  <c:v>40</c:v>
                </c:pt>
                <c:pt idx="2092">
                  <c:v>50</c:v>
                </c:pt>
                <c:pt idx="2093">
                  <c:v>50</c:v>
                </c:pt>
                <c:pt idx="2094">
                  <c:v>50</c:v>
                </c:pt>
                <c:pt idx="2095">
                  <c:v>55.000000000000007</c:v>
                </c:pt>
                <c:pt idx="2096">
                  <c:v>50</c:v>
                </c:pt>
                <c:pt idx="2097">
                  <c:v>50</c:v>
                </c:pt>
                <c:pt idx="2098">
                  <c:v>55.000000000000007</c:v>
                </c:pt>
                <c:pt idx="2099">
                  <c:v>55.000000000000007</c:v>
                </c:pt>
                <c:pt idx="2100">
                  <c:v>50</c:v>
                </c:pt>
                <c:pt idx="2101">
                  <c:v>55.000000000000007</c:v>
                </c:pt>
                <c:pt idx="2102">
                  <c:v>70</c:v>
                </c:pt>
                <c:pt idx="2103">
                  <c:v>50</c:v>
                </c:pt>
                <c:pt idx="2104">
                  <c:v>55.000000000000007</c:v>
                </c:pt>
                <c:pt idx="2105">
                  <c:v>55.000000000000007</c:v>
                </c:pt>
                <c:pt idx="2106">
                  <c:v>50</c:v>
                </c:pt>
                <c:pt idx="2107">
                  <c:v>55.000000000000007</c:v>
                </c:pt>
                <c:pt idx="2108">
                  <c:v>70</c:v>
                </c:pt>
                <c:pt idx="2109">
                  <c:v>50</c:v>
                </c:pt>
                <c:pt idx="2110">
                  <c:v>55.000000000000007</c:v>
                </c:pt>
                <c:pt idx="2111">
                  <c:v>55.000000000000007</c:v>
                </c:pt>
                <c:pt idx="2112">
                  <c:v>50</c:v>
                </c:pt>
                <c:pt idx="2113">
                  <c:v>55.000000000000007</c:v>
                </c:pt>
                <c:pt idx="2114">
                  <c:v>70</c:v>
                </c:pt>
                <c:pt idx="2115">
                  <c:v>50</c:v>
                </c:pt>
                <c:pt idx="2116">
                  <c:v>55.000000000000007</c:v>
                </c:pt>
                <c:pt idx="2117">
                  <c:v>55.000000000000007</c:v>
                </c:pt>
                <c:pt idx="2118">
                  <c:v>50</c:v>
                </c:pt>
                <c:pt idx="2119">
                  <c:v>55.000000000000007</c:v>
                </c:pt>
                <c:pt idx="2120">
                  <c:v>70</c:v>
                </c:pt>
                <c:pt idx="2121">
                  <c:v>55.000000000000007</c:v>
                </c:pt>
                <c:pt idx="2122">
                  <c:v>60.000000000000007</c:v>
                </c:pt>
                <c:pt idx="2123">
                  <c:v>55.000000000000007</c:v>
                </c:pt>
                <c:pt idx="2124">
                  <c:v>55.000000000000007</c:v>
                </c:pt>
                <c:pt idx="2125">
                  <c:v>65</c:v>
                </c:pt>
                <c:pt idx="2126">
                  <c:v>70</c:v>
                </c:pt>
                <c:pt idx="2127">
                  <c:v>45.000000000000007</c:v>
                </c:pt>
                <c:pt idx="2128">
                  <c:v>50.000000000000014</c:v>
                </c:pt>
                <c:pt idx="2129">
                  <c:v>45.000000000000007</c:v>
                </c:pt>
                <c:pt idx="2130">
                  <c:v>45.000000000000007</c:v>
                </c:pt>
                <c:pt idx="2131">
                  <c:v>55.000000000000007</c:v>
                </c:pt>
                <c:pt idx="2132">
                  <c:v>60.000000000000007</c:v>
                </c:pt>
                <c:pt idx="2133">
                  <c:v>45.000000000000007</c:v>
                </c:pt>
                <c:pt idx="2134">
                  <c:v>50.000000000000014</c:v>
                </c:pt>
                <c:pt idx="2135">
                  <c:v>45.000000000000007</c:v>
                </c:pt>
                <c:pt idx="2136">
                  <c:v>45.000000000000007</c:v>
                </c:pt>
                <c:pt idx="2137">
                  <c:v>55.000000000000007</c:v>
                </c:pt>
                <c:pt idx="2138">
                  <c:v>60.000000000000007</c:v>
                </c:pt>
                <c:pt idx="2139">
                  <c:v>45.000000000000007</c:v>
                </c:pt>
                <c:pt idx="2140">
                  <c:v>50.000000000000014</c:v>
                </c:pt>
                <c:pt idx="2141">
                  <c:v>45.000000000000007</c:v>
                </c:pt>
                <c:pt idx="2142">
                  <c:v>45.000000000000007</c:v>
                </c:pt>
                <c:pt idx="2143">
                  <c:v>55.000000000000007</c:v>
                </c:pt>
                <c:pt idx="2144">
                  <c:v>60.000000000000007</c:v>
                </c:pt>
                <c:pt idx="2145">
                  <c:v>45.000000000000007</c:v>
                </c:pt>
                <c:pt idx="2146">
                  <c:v>50.000000000000014</c:v>
                </c:pt>
                <c:pt idx="2147">
                  <c:v>45.000000000000007</c:v>
                </c:pt>
                <c:pt idx="2148">
                  <c:v>45.000000000000007</c:v>
                </c:pt>
                <c:pt idx="2149">
                  <c:v>55.000000000000007</c:v>
                </c:pt>
                <c:pt idx="2150">
                  <c:v>60.000000000000007</c:v>
                </c:pt>
                <c:pt idx="2151">
                  <c:v>34.999999999999993</c:v>
                </c:pt>
                <c:pt idx="2152">
                  <c:v>45</c:v>
                </c:pt>
                <c:pt idx="2153">
                  <c:v>45</c:v>
                </c:pt>
                <c:pt idx="2154">
                  <c:v>45</c:v>
                </c:pt>
                <c:pt idx="2155">
                  <c:v>50.000000000000014</c:v>
                </c:pt>
                <c:pt idx="2156">
                  <c:v>45</c:v>
                </c:pt>
                <c:pt idx="2157">
                  <c:v>34.999999999999993</c:v>
                </c:pt>
                <c:pt idx="2158">
                  <c:v>45</c:v>
                </c:pt>
                <c:pt idx="2159">
                  <c:v>45</c:v>
                </c:pt>
                <c:pt idx="2160">
                  <c:v>45</c:v>
                </c:pt>
                <c:pt idx="2161">
                  <c:v>50.000000000000014</c:v>
                </c:pt>
                <c:pt idx="2162">
                  <c:v>45</c:v>
                </c:pt>
                <c:pt idx="2163">
                  <c:v>45</c:v>
                </c:pt>
                <c:pt idx="2164">
                  <c:v>55.000000000000007</c:v>
                </c:pt>
                <c:pt idx="2165">
                  <c:v>55.000000000000007</c:v>
                </c:pt>
                <c:pt idx="2166">
                  <c:v>55.000000000000007</c:v>
                </c:pt>
                <c:pt idx="2167">
                  <c:v>60.000000000000007</c:v>
                </c:pt>
                <c:pt idx="2168">
                  <c:v>55.000000000000007</c:v>
                </c:pt>
                <c:pt idx="2169">
                  <c:v>55.000000000000007</c:v>
                </c:pt>
                <c:pt idx="2170">
                  <c:v>60.000000000000007</c:v>
                </c:pt>
                <c:pt idx="2171">
                  <c:v>60.000000000000007</c:v>
                </c:pt>
                <c:pt idx="2172">
                  <c:v>55.000000000000007</c:v>
                </c:pt>
                <c:pt idx="2173">
                  <c:v>60.000000000000007</c:v>
                </c:pt>
                <c:pt idx="2174">
                  <c:v>75.000000000000014</c:v>
                </c:pt>
                <c:pt idx="2175">
                  <c:v>55.000000000000007</c:v>
                </c:pt>
                <c:pt idx="2176">
                  <c:v>60.000000000000007</c:v>
                </c:pt>
                <c:pt idx="2177">
                  <c:v>60.000000000000007</c:v>
                </c:pt>
                <c:pt idx="2178">
                  <c:v>55.000000000000007</c:v>
                </c:pt>
                <c:pt idx="2179">
                  <c:v>60.000000000000007</c:v>
                </c:pt>
                <c:pt idx="2180">
                  <c:v>75.000000000000014</c:v>
                </c:pt>
                <c:pt idx="2181">
                  <c:v>55.000000000000007</c:v>
                </c:pt>
                <c:pt idx="2182">
                  <c:v>60.000000000000007</c:v>
                </c:pt>
                <c:pt idx="2183">
                  <c:v>60.000000000000007</c:v>
                </c:pt>
                <c:pt idx="2184">
                  <c:v>55.000000000000007</c:v>
                </c:pt>
                <c:pt idx="2185">
                  <c:v>60.000000000000007</c:v>
                </c:pt>
                <c:pt idx="2186">
                  <c:v>75.000000000000014</c:v>
                </c:pt>
                <c:pt idx="2187">
                  <c:v>55.000000000000007</c:v>
                </c:pt>
                <c:pt idx="2188">
                  <c:v>60.000000000000007</c:v>
                </c:pt>
                <c:pt idx="2189">
                  <c:v>60.000000000000007</c:v>
                </c:pt>
                <c:pt idx="2190">
                  <c:v>55.000000000000007</c:v>
                </c:pt>
                <c:pt idx="2191">
                  <c:v>60.000000000000007</c:v>
                </c:pt>
                <c:pt idx="2192">
                  <c:v>75.000000000000014</c:v>
                </c:pt>
                <c:pt idx="2193">
                  <c:v>60.000000000000007</c:v>
                </c:pt>
                <c:pt idx="2194">
                  <c:v>65.000000000000014</c:v>
                </c:pt>
                <c:pt idx="2195">
                  <c:v>60.000000000000007</c:v>
                </c:pt>
                <c:pt idx="2196">
                  <c:v>60.000000000000007</c:v>
                </c:pt>
                <c:pt idx="2197">
                  <c:v>70</c:v>
                </c:pt>
                <c:pt idx="2198">
                  <c:v>75.000000000000014</c:v>
                </c:pt>
                <c:pt idx="2199">
                  <c:v>50.000000000000014</c:v>
                </c:pt>
                <c:pt idx="2200">
                  <c:v>55.000000000000014</c:v>
                </c:pt>
                <c:pt idx="2201">
                  <c:v>50.000000000000014</c:v>
                </c:pt>
                <c:pt idx="2202">
                  <c:v>50.000000000000014</c:v>
                </c:pt>
                <c:pt idx="2203">
                  <c:v>60.000000000000007</c:v>
                </c:pt>
                <c:pt idx="2204">
                  <c:v>65.000000000000014</c:v>
                </c:pt>
                <c:pt idx="2205">
                  <c:v>50.000000000000014</c:v>
                </c:pt>
                <c:pt idx="2206">
                  <c:v>55.000000000000014</c:v>
                </c:pt>
                <c:pt idx="2207">
                  <c:v>50.000000000000014</c:v>
                </c:pt>
                <c:pt idx="2208">
                  <c:v>50.000000000000014</c:v>
                </c:pt>
                <c:pt idx="2209">
                  <c:v>60.000000000000007</c:v>
                </c:pt>
                <c:pt idx="2210">
                  <c:v>75.000000000000014</c:v>
                </c:pt>
                <c:pt idx="2211">
                  <c:v>60.000000000000007</c:v>
                </c:pt>
                <c:pt idx="2212">
                  <c:v>65.000000000000014</c:v>
                </c:pt>
                <c:pt idx="2213">
                  <c:v>60.000000000000007</c:v>
                </c:pt>
                <c:pt idx="2214">
                  <c:v>60.000000000000007</c:v>
                </c:pt>
                <c:pt idx="2215">
                  <c:v>70</c:v>
                </c:pt>
                <c:pt idx="2216">
                  <c:v>75.000000000000014</c:v>
                </c:pt>
                <c:pt idx="2217">
                  <c:v>60.000000000000007</c:v>
                </c:pt>
                <c:pt idx="2218">
                  <c:v>65.000000000000014</c:v>
                </c:pt>
                <c:pt idx="2219">
                  <c:v>60.000000000000007</c:v>
                </c:pt>
                <c:pt idx="2220">
                  <c:v>60.000000000000007</c:v>
                </c:pt>
                <c:pt idx="2221">
                  <c:v>70</c:v>
                </c:pt>
                <c:pt idx="2222">
                  <c:v>75.000000000000014</c:v>
                </c:pt>
                <c:pt idx="2223">
                  <c:v>29.999999999999993</c:v>
                </c:pt>
                <c:pt idx="2224">
                  <c:v>40</c:v>
                </c:pt>
                <c:pt idx="2225">
                  <c:v>40</c:v>
                </c:pt>
                <c:pt idx="2226">
                  <c:v>40</c:v>
                </c:pt>
                <c:pt idx="2227">
                  <c:v>45.000000000000014</c:v>
                </c:pt>
                <c:pt idx="2228">
                  <c:v>40</c:v>
                </c:pt>
                <c:pt idx="2229">
                  <c:v>29.999999999999993</c:v>
                </c:pt>
                <c:pt idx="2230">
                  <c:v>40</c:v>
                </c:pt>
                <c:pt idx="2231">
                  <c:v>40</c:v>
                </c:pt>
                <c:pt idx="2232">
                  <c:v>40</c:v>
                </c:pt>
                <c:pt idx="2233">
                  <c:v>45.000000000000014</c:v>
                </c:pt>
                <c:pt idx="2234">
                  <c:v>40</c:v>
                </c:pt>
                <c:pt idx="2235">
                  <c:v>40</c:v>
                </c:pt>
                <c:pt idx="2236">
                  <c:v>50</c:v>
                </c:pt>
                <c:pt idx="2237">
                  <c:v>50</c:v>
                </c:pt>
                <c:pt idx="2238">
                  <c:v>50</c:v>
                </c:pt>
                <c:pt idx="2239">
                  <c:v>55.000000000000007</c:v>
                </c:pt>
                <c:pt idx="2240">
                  <c:v>50</c:v>
                </c:pt>
                <c:pt idx="2241">
                  <c:v>50</c:v>
                </c:pt>
                <c:pt idx="2242">
                  <c:v>55.000000000000007</c:v>
                </c:pt>
                <c:pt idx="2243">
                  <c:v>55.000000000000007</c:v>
                </c:pt>
                <c:pt idx="2244">
                  <c:v>50</c:v>
                </c:pt>
                <c:pt idx="2245">
                  <c:v>55.000000000000007</c:v>
                </c:pt>
                <c:pt idx="2246">
                  <c:v>70</c:v>
                </c:pt>
                <c:pt idx="2247">
                  <c:v>50</c:v>
                </c:pt>
                <c:pt idx="2248">
                  <c:v>55.000000000000007</c:v>
                </c:pt>
                <c:pt idx="2249">
                  <c:v>55.000000000000007</c:v>
                </c:pt>
                <c:pt idx="2250">
                  <c:v>50</c:v>
                </c:pt>
                <c:pt idx="2251">
                  <c:v>55.000000000000007</c:v>
                </c:pt>
                <c:pt idx="2252">
                  <c:v>70</c:v>
                </c:pt>
                <c:pt idx="2253">
                  <c:v>50</c:v>
                </c:pt>
                <c:pt idx="2254">
                  <c:v>55.000000000000007</c:v>
                </c:pt>
                <c:pt idx="2255">
                  <c:v>55.000000000000007</c:v>
                </c:pt>
                <c:pt idx="2256">
                  <c:v>50</c:v>
                </c:pt>
                <c:pt idx="2257">
                  <c:v>55.000000000000007</c:v>
                </c:pt>
                <c:pt idx="2258">
                  <c:v>70</c:v>
                </c:pt>
                <c:pt idx="2259">
                  <c:v>50</c:v>
                </c:pt>
                <c:pt idx="2260">
                  <c:v>55.000000000000007</c:v>
                </c:pt>
                <c:pt idx="2261">
                  <c:v>55.000000000000007</c:v>
                </c:pt>
                <c:pt idx="2262">
                  <c:v>50</c:v>
                </c:pt>
                <c:pt idx="2263">
                  <c:v>55.000000000000007</c:v>
                </c:pt>
                <c:pt idx="2264">
                  <c:v>70</c:v>
                </c:pt>
                <c:pt idx="2265">
                  <c:v>55.000000000000007</c:v>
                </c:pt>
                <c:pt idx="2266">
                  <c:v>60.000000000000007</c:v>
                </c:pt>
                <c:pt idx="2267">
                  <c:v>55.000000000000007</c:v>
                </c:pt>
                <c:pt idx="2268">
                  <c:v>55.000000000000007</c:v>
                </c:pt>
                <c:pt idx="2269">
                  <c:v>65</c:v>
                </c:pt>
                <c:pt idx="2270">
                  <c:v>70</c:v>
                </c:pt>
                <c:pt idx="2271">
                  <c:v>45.000000000000014</c:v>
                </c:pt>
                <c:pt idx="2272">
                  <c:v>50.000000000000014</c:v>
                </c:pt>
                <c:pt idx="2273">
                  <c:v>45.000000000000014</c:v>
                </c:pt>
                <c:pt idx="2274">
                  <c:v>45.000000000000014</c:v>
                </c:pt>
                <c:pt idx="2275">
                  <c:v>55.000000000000007</c:v>
                </c:pt>
                <c:pt idx="2276">
                  <c:v>60.000000000000007</c:v>
                </c:pt>
                <c:pt idx="2277">
                  <c:v>45.000000000000014</c:v>
                </c:pt>
                <c:pt idx="2278">
                  <c:v>50.000000000000014</c:v>
                </c:pt>
                <c:pt idx="2279">
                  <c:v>45.000000000000014</c:v>
                </c:pt>
                <c:pt idx="2280">
                  <c:v>45.000000000000014</c:v>
                </c:pt>
                <c:pt idx="2281">
                  <c:v>55.000000000000007</c:v>
                </c:pt>
                <c:pt idx="2282">
                  <c:v>70</c:v>
                </c:pt>
                <c:pt idx="2283">
                  <c:v>55.000000000000007</c:v>
                </c:pt>
                <c:pt idx="2284">
                  <c:v>60.000000000000007</c:v>
                </c:pt>
                <c:pt idx="2285">
                  <c:v>55.000000000000007</c:v>
                </c:pt>
                <c:pt idx="2286">
                  <c:v>55.000000000000007</c:v>
                </c:pt>
                <c:pt idx="2287">
                  <c:v>65</c:v>
                </c:pt>
                <c:pt idx="2288">
                  <c:v>70</c:v>
                </c:pt>
                <c:pt idx="2289">
                  <c:v>55.000000000000007</c:v>
                </c:pt>
                <c:pt idx="2290">
                  <c:v>60.000000000000007</c:v>
                </c:pt>
                <c:pt idx="2291">
                  <c:v>55.000000000000007</c:v>
                </c:pt>
                <c:pt idx="2292">
                  <c:v>55.000000000000007</c:v>
                </c:pt>
                <c:pt idx="2293">
                  <c:v>65</c:v>
                </c:pt>
                <c:pt idx="2294">
                  <c:v>70</c:v>
                </c:pt>
                <c:pt idx="2295">
                  <c:v>40</c:v>
                </c:pt>
                <c:pt idx="2296">
                  <c:v>40</c:v>
                </c:pt>
                <c:pt idx="2297">
                  <c:v>30.000000000000004</c:v>
                </c:pt>
                <c:pt idx="2298">
                  <c:v>35</c:v>
                </c:pt>
                <c:pt idx="2299">
                  <c:v>50</c:v>
                </c:pt>
                <c:pt idx="2300">
                  <c:v>40</c:v>
                </c:pt>
                <c:pt idx="2301">
                  <c:v>40</c:v>
                </c:pt>
                <c:pt idx="2302">
                  <c:v>40</c:v>
                </c:pt>
                <c:pt idx="2303">
                  <c:v>30.000000000000004</c:v>
                </c:pt>
                <c:pt idx="2304">
                  <c:v>35</c:v>
                </c:pt>
                <c:pt idx="2305">
                  <c:v>50</c:v>
                </c:pt>
                <c:pt idx="2306">
                  <c:v>35</c:v>
                </c:pt>
                <c:pt idx="2307">
                  <c:v>35</c:v>
                </c:pt>
                <c:pt idx="2308">
                  <c:v>35</c:v>
                </c:pt>
                <c:pt idx="2309">
                  <c:v>25</c:v>
                </c:pt>
                <c:pt idx="2310">
                  <c:v>29.999999999999993</c:v>
                </c:pt>
                <c:pt idx="2311">
                  <c:v>45.000000000000007</c:v>
                </c:pt>
                <c:pt idx="2312">
                  <c:v>35</c:v>
                </c:pt>
                <c:pt idx="2313">
                  <c:v>35</c:v>
                </c:pt>
                <c:pt idx="2314">
                  <c:v>35</c:v>
                </c:pt>
                <c:pt idx="2315">
                  <c:v>25</c:v>
                </c:pt>
                <c:pt idx="2316">
                  <c:v>29.999999999999993</c:v>
                </c:pt>
                <c:pt idx="2317">
                  <c:v>50</c:v>
                </c:pt>
                <c:pt idx="2318">
                  <c:v>40</c:v>
                </c:pt>
                <c:pt idx="2319">
                  <c:v>50</c:v>
                </c:pt>
                <c:pt idx="2320">
                  <c:v>50</c:v>
                </c:pt>
                <c:pt idx="2321">
                  <c:v>45</c:v>
                </c:pt>
                <c:pt idx="2322">
                  <c:v>45</c:v>
                </c:pt>
                <c:pt idx="2323">
                  <c:v>54.999999999999993</c:v>
                </c:pt>
                <c:pt idx="2324">
                  <c:v>60</c:v>
                </c:pt>
                <c:pt idx="2325">
                  <c:v>54.999999999999993</c:v>
                </c:pt>
                <c:pt idx="2326">
                  <c:v>50</c:v>
                </c:pt>
                <c:pt idx="2327">
                  <c:v>50</c:v>
                </c:pt>
                <c:pt idx="2328">
                  <c:v>50</c:v>
                </c:pt>
                <c:pt idx="2329">
                  <c:v>65</c:v>
                </c:pt>
                <c:pt idx="2330">
                  <c:v>70</c:v>
                </c:pt>
                <c:pt idx="2331">
                  <c:v>65</c:v>
                </c:pt>
                <c:pt idx="2332">
                  <c:v>60.000000000000007</c:v>
                </c:pt>
                <c:pt idx="2333">
                  <c:v>55.000000000000007</c:v>
                </c:pt>
                <c:pt idx="2334">
                  <c:v>55.000000000000007</c:v>
                </c:pt>
                <c:pt idx="2335">
                  <c:v>65</c:v>
                </c:pt>
                <c:pt idx="2336">
                  <c:v>70</c:v>
                </c:pt>
                <c:pt idx="2337">
                  <c:v>65</c:v>
                </c:pt>
                <c:pt idx="2338">
                  <c:v>60.000000000000007</c:v>
                </c:pt>
                <c:pt idx="2339">
                  <c:v>55.000000000000007</c:v>
                </c:pt>
                <c:pt idx="2340">
                  <c:v>45</c:v>
                </c:pt>
                <c:pt idx="2341">
                  <c:v>55.000000000000007</c:v>
                </c:pt>
                <c:pt idx="2342">
                  <c:v>60.000000000000007</c:v>
                </c:pt>
                <c:pt idx="2343">
                  <c:v>55.000000000000007</c:v>
                </c:pt>
                <c:pt idx="2344">
                  <c:v>50.000000000000014</c:v>
                </c:pt>
                <c:pt idx="2345">
                  <c:v>40</c:v>
                </c:pt>
                <c:pt idx="2346">
                  <c:v>40</c:v>
                </c:pt>
                <c:pt idx="2347">
                  <c:v>50</c:v>
                </c:pt>
                <c:pt idx="2348">
                  <c:v>55.000000000000007</c:v>
                </c:pt>
                <c:pt idx="2349">
                  <c:v>55.000000000000007</c:v>
                </c:pt>
                <c:pt idx="2350">
                  <c:v>45.000000000000014</c:v>
                </c:pt>
                <c:pt idx="2351">
                  <c:v>45.000000000000014</c:v>
                </c:pt>
                <c:pt idx="2352">
                  <c:v>45.000000000000014</c:v>
                </c:pt>
                <c:pt idx="2353">
                  <c:v>55.000000000000007</c:v>
                </c:pt>
                <c:pt idx="2354">
                  <c:v>60</c:v>
                </c:pt>
                <c:pt idx="2355">
                  <c:v>55.000000000000007</c:v>
                </c:pt>
                <c:pt idx="2356">
                  <c:v>45.000000000000014</c:v>
                </c:pt>
                <c:pt idx="2357">
                  <c:v>45.000000000000014</c:v>
                </c:pt>
                <c:pt idx="2358">
                  <c:v>55.000000000000014</c:v>
                </c:pt>
                <c:pt idx="2359">
                  <c:v>70</c:v>
                </c:pt>
                <c:pt idx="2360">
                  <c:v>75</c:v>
                </c:pt>
                <c:pt idx="2361">
                  <c:v>70</c:v>
                </c:pt>
                <c:pt idx="2362">
                  <c:v>60.000000000000007</c:v>
                </c:pt>
                <c:pt idx="2363">
                  <c:v>60.000000000000007</c:v>
                </c:pt>
                <c:pt idx="2364">
                  <c:v>60.000000000000007</c:v>
                </c:pt>
                <c:pt idx="2365">
                  <c:v>70</c:v>
                </c:pt>
                <c:pt idx="2366">
                  <c:v>75</c:v>
                </c:pt>
                <c:pt idx="2367">
                  <c:v>35</c:v>
                </c:pt>
                <c:pt idx="2368">
                  <c:v>35</c:v>
                </c:pt>
                <c:pt idx="2369">
                  <c:v>25.000000000000007</c:v>
                </c:pt>
                <c:pt idx="2370">
                  <c:v>30</c:v>
                </c:pt>
                <c:pt idx="2371">
                  <c:v>45</c:v>
                </c:pt>
                <c:pt idx="2372">
                  <c:v>35</c:v>
                </c:pt>
                <c:pt idx="2373">
                  <c:v>35</c:v>
                </c:pt>
                <c:pt idx="2374">
                  <c:v>35</c:v>
                </c:pt>
                <c:pt idx="2375">
                  <c:v>25.000000000000007</c:v>
                </c:pt>
                <c:pt idx="2376">
                  <c:v>30</c:v>
                </c:pt>
                <c:pt idx="2377">
                  <c:v>45</c:v>
                </c:pt>
                <c:pt idx="2378">
                  <c:v>30</c:v>
                </c:pt>
                <c:pt idx="2379">
                  <c:v>30</c:v>
                </c:pt>
                <c:pt idx="2380">
                  <c:v>30</c:v>
                </c:pt>
                <c:pt idx="2381">
                  <c:v>20</c:v>
                </c:pt>
                <c:pt idx="2382">
                  <c:v>24.999999999999993</c:v>
                </c:pt>
                <c:pt idx="2383">
                  <c:v>40.000000000000007</c:v>
                </c:pt>
                <c:pt idx="2384">
                  <c:v>30</c:v>
                </c:pt>
                <c:pt idx="2385">
                  <c:v>30</c:v>
                </c:pt>
                <c:pt idx="2386">
                  <c:v>30</c:v>
                </c:pt>
                <c:pt idx="2387">
                  <c:v>20</c:v>
                </c:pt>
                <c:pt idx="2388">
                  <c:v>24.999999999999993</c:v>
                </c:pt>
                <c:pt idx="2389">
                  <c:v>45</c:v>
                </c:pt>
                <c:pt idx="2390">
                  <c:v>35</c:v>
                </c:pt>
                <c:pt idx="2391">
                  <c:v>45</c:v>
                </c:pt>
                <c:pt idx="2392">
                  <c:v>45</c:v>
                </c:pt>
                <c:pt idx="2393">
                  <c:v>40</c:v>
                </c:pt>
                <c:pt idx="2394">
                  <c:v>40</c:v>
                </c:pt>
                <c:pt idx="2395">
                  <c:v>49.999999999999993</c:v>
                </c:pt>
                <c:pt idx="2396">
                  <c:v>54.999999999999993</c:v>
                </c:pt>
                <c:pt idx="2397">
                  <c:v>49.999999999999993</c:v>
                </c:pt>
                <c:pt idx="2398">
                  <c:v>45</c:v>
                </c:pt>
                <c:pt idx="2399">
                  <c:v>50</c:v>
                </c:pt>
                <c:pt idx="2400">
                  <c:v>50</c:v>
                </c:pt>
                <c:pt idx="2401">
                  <c:v>65</c:v>
                </c:pt>
                <c:pt idx="2402">
                  <c:v>70</c:v>
                </c:pt>
                <c:pt idx="2403">
                  <c:v>65</c:v>
                </c:pt>
                <c:pt idx="2404">
                  <c:v>60.000000000000007</c:v>
                </c:pt>
                <c:pt idx="2405">
                  <c:v>55.000000000000007</c:v>
                </c:pt>
                <c:pt idx="2406">
                  <c:v>55.000000000000007</c:v>
                </c:pt>
                <c:pt idx="2407">
                  <c:v>65</c:v>
                </c:pt>
                <c:pt idx="2408">
                  <c:v>70</c:v>
                </c:pt>
                <c:pt idx="2409">
                  <c:v>65</c:v>
                </c:pt>
                <c:pt idx="2410">
                  <c:v>60.000000000000007</c:v>
                </c:pt>
                <c:pt idx="2411">
                  <c:v>55.000000000000007</c:v>
                </c:pt>
                <c:pt idx="2412">
                  <c:v>45</c:v>
                </c:pt>
                <c:pt idx="2413">
                  <c:v>55.000000000000007</c:v>
                </c:pt>
                <c:pt idx="2414">
                  <c:v>60.000000000000007</c:v>
                </c:pt>
                <c:pt idx="2415">
                  <c:v>55.000000000000007</c:v>
                </c:pt>
                <c:pt idx="2416">
                  <c:v>50.000000000000014</c:v>
                </c:pt>
                <c:pt idx="2417">
                  <c:v>30.000000000000004</c:v>
                </c:pt>
                <c:pt idx="2418">
                  <c:v>30.000000000000004</c:v>
                </c:pt>
                <c:pt idx="2419">
                  <c:v>40</c:v>
                </c:pt>
                <c:pt idx="2420">
                  <c:v>45.000000000000007</c:v>
                </c:pt>
                <c:pt idx="2421">
                  <c:v>45.000000000000007</c:v>
                </c:pt>
                <c:pt idx="2422">
                  <c:v>35.000000000000007</c:v>
                </c:pt>
                <c:pt idx="2423">
                  <c:v>35.000000000000007</c:v>
                </c:pt>
                <c:pt idx="2424">
                  <c:v>35.000000000000007</c:v>
                </c:pt>
                <c:pt idx="2425">
                  <c:v>45.000000000000007</c:v>
                </c:pt>
                <c:pt idx="2426">
                  <c:v>50</c:v>
                </c:pt>
                <c:pt idx="2427">
                  <c:v>45.000000000000007</c:v>
                </c:pt>
                <c:pt idx="2428">
                  <c:v>35.000000000000007</c:v>
                </c:pt>
                <c:pt idx="2429">
                  <c:v>40.000000000000014</c:v>
                </c:pt>
                <c:pt idx="2430">
                  <c:v>60.000000000000021</c:v>
                </c:pt>
                <c:pt idx="2431">
                  <c:v>75.000000000000014</c:v>
                </c:pt>
                <c:pt idx="2432">
                  <c:v>75</c:v>
                </c:pt>
                <c:pt idx="2433">
                  <c:v>70</c:v>
                </c:pt>
                <c:pt idx="2434">
                  <c:v>60.000000000000007</c:v>
                </c:pt>
                <c:pt idx="2435">
                  <c:v>60.000000000000007</c:v>
                </c:pt>
                <c:pt idx="2436">
                  <c:v>60.000000000000007</c:v>
                </c:pt>
                <c:pt idx="2437">
                  <c:v>70</c:v>
                </c:pt>
                <c:pt idx="2438">
                  <c:v>75</c:v>
                </c:pt>
                <c:pt idx="2439">
                  <c:v>35</c:v>
                </c:pt>
                <c:pt idx="2440">
                  <c:v>35</c:v>
                </c:pt>
                <c:pt idx="2441">
                  <c:v>25.000000000000007</c:v>
                </c:pt>
                <c:pt idx="2442">
                  <c:v>30</c:v>
                </c:pt>
                <c:pt idx="2443">
                  <c:v>45</c:v>
                </c:pt>
                <c:pt idx="2444">
                  <c:v>35</c:v>
                </c:pt>
                <c:pt idx="2445">
                  <c:v>35</c:v>
                </c:pt>
                <c:pt idx="2446">
                  <c:v>35</c:v>
                </c:pt>
                <c:pt idx="2447">
                  <c:v>25.000000000000007</c:v>
                </c:pt>
                <c:pt idx="2448">
                  <c:v>30</c:v>
                </c:pt>
                <c:pt idx="2449">
                  <c:v>45</c:v>
                </c:pt>
                <c:pt idx="2450">
                  <c:v>30</c:v>
                </c:pt>
                <c:pt idx="2451">
                  <c:v>30</c:v>
                </c:pt>
                <c:pt idx="2452">
                  <c:v>30</c:v>
                </c:pt>
                <c:pt idx="2453">
                  <c:v>20</c:v>
                </c:pt>
                <c:pt idx="2454">
                  <c:v>24.999999999999993</c:v>
                </c:pt>
                <c:pt idx="2455">
                  <c:v>40.000000000000007</c:v>
                </c:pt>
                <c:pt idx="2456">
                  <c:v>30</c:v>
                </c:pt>
                <c:pt idx="2457">
                  <c:v>30</c:v>
                </c:pt>
                <c:pt idx="2458">
                  <c:v>30</c:v>
                </c:pt>
                <c:pt idx="2459">
                  <c:v>20</c:v>
                </c:pt>
                <c:pt idx="2460">
                  <c:v>24.999999999999993</c:v>
                </c:pt>
                <c:pt idx="2461">
                  <c:v>45</c:v>
                </c:pt>
                <c:pt idx="2462">
                  <c:v>35</c:v>
                </c:pt>
                <c:pt idx="2463">
                  <c:v>45</c:v>
                </c:pt>
                <c:pt idx="2464">
                  <c:v>45</c:v>
                </c:pt>
                <c:pt idx="2465">
                  <c:v>40</c:v>
                </c:pt>
                <c:pt idx="2466">
                  <c:v>40</c:v>
                </c:pt>
                <c:pt idx="2467">
                  <c:v>49.999999999999993</c:v>
                </c:pt>
                <c:pt idx="2468">
                  <c:v>54.999999999999993</c:v>
                </c:pt>
                <c:pt idx="2469">
                  <c:v>49.999999999999993</c:v>
                </c:pt>
                <c:pt idx="2470">
                  <c:v>45</c:v>
                </c:pt>
                <c:pt idx="2471">
                  <c:v>50</c:v>
                </c:pt>
                <c:pt idx="2472">
                  <c:v>50</c:v>
                </c:pt>
                <c:pt idx="2473">
                  <c:v>65</c:v>
                </c:pt>
                <c:pt idx="2474">
                  <c:v>70</c:v>
                </c:pt>
                <c:pt idx="2475">
                  <c:v>65</c:v>
                </c:pt>
                <c:pt idx="2476">
                  <c:v>60.000000000000007</c:v>
                </c:pt>
                <c:pt idx="2477">
                  <c:v>55.000000000000007</c:v>
                </c:pt>
                <c:pt idx="2478">
                  <c:v>55.000000000000007</c:v>
                </c:pt>
                <c:pt idx="2479">
                  <c:v>65</c:v>
                </c:pt>
                <c:pt idx="2480">
                  <c:v>70</c:v>
                </c:pt>
                <c:pt idx="2481">
                  <c:v>65</c:v>
                </c:pt>
                <c:pt idx="2482">
                  <c:v>60.000000000000007</c:v>
                </c:pt>
                <c:pt idx="2483">
                  <c:v>55.000000000000007</c:v>
                </c:pt>
                <c:pt idx="2484">
                  <c:v>45</c:v>
                </c:pt>
                <c:pt idx="2485">
                  <c:v>55.000000000000007</c:v>
                </c:pt>
                <c:pt idx="2486">
                  <c:v>60.000000000000007</c:v>
                </c:pt>
                <c:pt idx="2487">
                  <c:v>55.000000000000007</c:v>
                </c:pt>
                <c:pt idx="2488">
                  <c:v>50.000000000000014</c:v>
                </c:pt>
                <c:pt idx="2489">
                  <c:v>25.000000000000007</c:v>
                </c:pt>
                <c:pt idx="2490">
                  <c:v>25.000000000000007</c:v>
                </c:pt>
                <c:pt idx="2491">
                  <c:v>35</c:v>
                </c:pt>
                <c:pt idx="2492">
                  <c:v>40.000000000000007</c:v>
                </c:pt>
                <c:pt idx="2493">
                  <c:v>40.000000000000007</c:v>
                </c:pt>
                <c:pt idx="2494">
                  <c:v>30.000000000000011</c:v>
                </c:pt>
                <c:pt idx="2495">
                  <c:v>30.000000000000011</c:v>
                </c:pt>
                <c:pt idx="2496">
                  <c:v>30.000000000000011</c:v>
                </c:pt>
                <c:pt idx="2497">
                  <c:v>40.000000000000007</c:v>
                </c:pt>
                <c:pt idx="2498">
                  <c:v>40</c:v>
                </c:pt>
                <c:pt idx="2499">
                  <c:v>35.000000000000007</c:v>
                </c:pt>
                <c:pt idx="2500">
                  <c:v>25.000000000000011</c:v>
                </c:pt>
                <c:pt idx="2501">
                  <c:v>35.000000000000014</c:v>
                </c:pt>
                <c:pt idx="2502">
                  <c:v>65.000000000000028</c:v>
                </c:pt>
                <c:pt idx="2503">
                  <c:v>80.000000000000014</c:v>
                </c:pt>
                <c:pt idx="2504">
                  <c:v>80</c:v>
                </c:pt>
                <c:pt idx="2505">
                  <c:v>75.000000000000014</c:v>
                </c:pt>
                <c:pt idx="2506">
                  <c:v>65.000000000000014</c:v>
                </c:pt>
                <c:pt idx="2507">
                  <c:v>65.000000000000014</c:v>
                </c:pt>
                <c:pt idx="2508">
                  <c:v>65.000000000000014</c:v>
                </c:pt>
                <c:pt idx="2509">
                  <c:v>75.000000000000014</c:v>
                </c:pt>
                <c:pt idx="2510">
                  <c:v>80</c:v>
                </c:pt>
                <c:pt idx="2511">
                  <c:v>40</c:v>
                </c:pt>
                <c:pt idx="2512">
                  <c:v>40</c:v>
                </c:pt>
                <c:pt idx="2513">
                  <c:v>30.000000000000004</c:v>
                </c:pt>
                <c:pt idx="2514">
                  <c:v>35</c:v>
                </c:pt>
                <c:pt idx="2515">
                  <c:v>49.999999999999993</c:v>
                </c:pt>
                <c:pt idx="2516">
                  <c:v>40</c:v>
                </c:pt>
                <c:pt idx="2517">
                  <c:v>40</c:v>
                </c:pt>
                <c:pt idx="2518">
                  <c:v>40</c:v>
                </c:pt>
                <c:pt idx="2519">
                  <c:v>30.000000000000004</c:v>
                </c:pt>
                <c:pt idx="2520">
                  <c:v>35</c:v>
                </c:pt>
                <c:pt idx="2521">
                  <c:v>49.999999999999993</c:v>
                </c:pt>
                <c:pt idx="2522">
                  <c:v>40</c:v>
                </c:pt>
                <c:pt idx="2523">
                  <c:v>45</c:v>
                </c:pt>
                <c:pt idx="2524">
                  <c:v>45</c:v>
                </c:pt>
                <c:pt idx="2525">
                  <c:v>35</c:v>
                </c:pt>
                <c:pt idx="2526">
                  <c:v>40</c:v>
                </c:pt>
                <c:pt idx="2527">
                  <c:v>54.999999999999993</c:v>
                </c:pt>
                <c:pt idx="2528">
                  <c:v>45</c:v>
                </c:pt>
                <c:pt idx="2529">
                  <c:v>45</c:v>
                </c:pt>
                <c:pt idx="2530">
                  <c:v>45</c:v>
                </c:pt>
                <c:pt idx="2531">
                  <c:v>40</c:v>
                </c:pt>
                <c:pt idx="2532">
                  <c:v>45</c:v>
                </c:pt>
                <c:pt idx="2533">
                  <c:v>50</c:v>
                </c:pt>
                <c:pt idx="2534">
                  <c:v>40</c:v>
                </c:pt>
                <c:pt idx="2535">
                  <c:v>50</c:v>
                </c:pt>
                <c:pt idx="2536">
                  <c:v>45.000000000000007</c:v>
                </c:pt>
                <c:pt idx="2537">
                  <c:v>40</c:v>
                </c:pt>
                <c:pt idx="2538">
                  <c:v>40</c:v>
                </c:pt>
                <c:pt idx="2539">
                  <c:v>50</c:v>
                </c:pt>
                <c:pt idx="2540">
                  <c:v>55.000000000000007</c:v>
                </c:pt>
                <c:pt idx="2541">
                  <c:v>40</c:v>
                </c:pt>
                <c:pt idx="2542">
                  <c:v>35.000000000000007</c:v>
                </c:pt>
                <c:pt idx="2543">
                  <c:v>30.000000000000004</c:v>
                </c:pt>
                <c:pt idx="2544">
                  <c:v>30.000000000000004</c:v>
                </c:pt>
                <c:pt idx="2545">
                  <c:v>50</c:v>
                </c:pt>
                <c:pt idx="2546">
                  <c:v>55.000000000000007</c:v>
                </c:pt>
                <c:pt idx="2547">
                  <c:v>50</c:v>
                </c:pt>
                <c:pt idx="2548">
                  <c:v>45.000000000000007</c:v>
                </c:pt>
                <c:pt idx="2549">
                  <c:v>40</c:v>
                </c:pt>
                <c:pt idx="2550">
                  <c:v>40</c:v>
                </c:pt>
                <c:pt idx="2551">
                  <c:v>50</c:v>
                </c:pt>
                <c:pt idx="2552">
                  <c:v>55.000000000000007</c:v>
                </c:pt>
                <c:pt idx="2553">
                  <c:v>50</c:v>
                </c:pt>
                <c:pt idx="2554">
                  <c:v>45.000000000000007</c:v>
                </c:pt>
                <c:pt idx="2555">
                  <c:v>40</c:v>
                </c:pt>
                <c:pt idx="2556">
                  <c:v>40</c:v>
                </c:pt>
                <c:pt idx="2557">
                  <c:v>50</c:v>
                </c:pt>
                <c:pt idx="2558">
                  <c:v>55.000000000000007</c:v>
                </c:pt>
                <c:pt idx="2559">
                  <c:v>50</c:v>
                </c:pt>
                <c:pt idx="2560">
                  <c:v>45.000000000000007</c:v>
                </c:pt>
                <c:pt idx="2561">
                  <c:v>35</c:v>
                </c:pt>
                <c:pt idx="2562">
                  <c:v>35</c:v>
                </c:pt>
                <c:pt idx="2563">
                  <c:v>45</c:v>
                </c:pt>
                <c:pt idx="2564">
                  <c:v>50</c:v>
                </c:pt>
                <c:pt idx="2565">
                  <c:v>54.999999999999993</c:v>
                </c:pt>
                <c:pt idx="2566">
                  <c:v>45</c:v>
                </c:pt>
                <c:pt idx="2567">
                  <c:v>45</c:v>
                </c:pt>
                <c:pt idx="2568">
                  <c:v>45</c:v>
                </c:pt>
                <c:pt idx="2569">
                  <c:v>54.999999999999993</c:v>
                </c:pt>
                <c:pt idx="2570">
                  <c:v>54.999999999999993</c:v>
                </c:pt>
                <c:pt idx="2571">
                  <c:v>50</c:v>
                </c:pt>
                <c:pt idx="2572">
                  <c:v>40</c:v>
                </c:pt>
                <c:pt idx="2573">
                  <c:v>45</c:v>
                </c:pt>
                <c:pt idx="2574">
                  <c:v>55.000000000000007</c:v>
                </c:pt>
                <c:pt idx="2575">
                  <c:v>65</c:v>
                </c:pt>
                <c:pt idx="2576">
                  <c:v>70</c:v>
                </c:pt>
                <c:pt idx="2577">
                  <c:v>65</c:v>
                </c:pt>
                <c:pt idx="2578">
                  <c:v>55.000000000000007</c:v>
                </c:pt>
                <c:pt idx="2579">
                  <c:v>55.000000000000007</c:v>
                </c:pt>
                <c:pt idx="2580">
                  <c:v>50</c:v>
                </c:pt>
                <c:pt idx="2581">
                  <c:v>60</c:v>
                </c:pt>
                <c:pt idx="2582">
                  <c:v>64.999999999999986</c:v>
                </c:pt>
                <c:pt idx="2583">
                  <c:v>30.000000000000004</c:v>
                </c:pt>
                <c:pt idx="2584">
                  <c:v>30.000000000000004</c:v>
                </c:pt>
                <c:pt idx="2585">
                  <c:v>20.000000000000007</c:v>
                </c:pt>
                <c:pt idx="2586">
                  <c:v>25</c:v>
                </c:pt>
                <c:pt idx="2587">
                  <c:v>40</c:v>
                </c:pt>
                <c:pt idx="2588">
                  <c:v>30.000000000000004</c:v>
                </c:pt>
                <c:pt idx="2589">
                  <c:v>30.000000000000004</c:v>
                </c:pt>
                <c:pt idx="2590">
                  <c:v>30.000000000000004</c:v>
                </c:pt>
                <c:pt idx="2591">
                  <c:v>20.000000000000007</c:v>
                </c:pt>
                <c:pt idx="2592">
                  <c:v>25</c:v>
                </c:pt>
                <c:pt idx="2593">
                  <c:v>40</c:v>
                </c:pt>
                <c:pt idx="2594">
                  <c:v>25</c:v>
                </c:pt>
                <c:pt idx="2595">
                  <c:v>25</c:v>
                </c:pt>
                <c:pt idx="2596">
                  <c:v>25</c:v>
                </c:pt>
                <c:pt idx="2597">
                  <c:v>15.000000000000002</c:v>
                </c:pt>
                <c:pt idx="2598">
                  <c:v>19.999999999999996</c:v>
                </c:pt>
                <c:pt idx="2599">
                  <c:v>35.000000000000007</c:v>
                </c:pt>
                <c:pt idx="2600">
                  <c:v>25</c:v>
                </c:pt>
                <c:pt idx="2601">
                  <c:v>25</c:v>
                </c:pt>
                <c:pt idx="2602">
                  <c:v>25</c:v>
                </c:pt>
                <c:pt idx="2603">
                  <c:v>15.000000000000002</c:v>
                </c:pt>
                <c:pt idx="2604">
                  <c:v>19.999999999999996</c:v>
                </c:pt>
                <c:pt idx="2605">
                  <c:v>40</c:v>
                </c:pt>
                <c:pt idx="2606">
                  <c:v>30.000000000000004</c:v>
                </c:pt>
                <c:pt idx="2607">
                  <c:v>40</c:v>
                </c:pt>
                <c:pt idx="2608">
                  <c:v>40</c:v>
                </c:pt>
                <c:pt idx="2609">
                  <c:v>35</c:v>
                </c:pt>
                <c:pt idx="2610">
                  <c:v>35</c:v>
                </c:pt>
                <c:pt idx="2611">
                  <c:v>44.999999999999993</c:v>
                </c:pt>
                <c:pt idx="2612">
                  <c:v>49.999999999999993</c:v>
                </c:pt>
                <c:pt idx="2613">
                  <c:v>44.999999999999993</c:v>
                </c:pt>
                <c:pt idx="2614">
                  <c:v>40</c:v>
                </c:pt>
                <c:pt idx="2615">
                  <c:v>45</c:v>
                </c:pt>
                <c:pt idx="2616">
                  <c:v>45</c:v>
                </c:pt>
                <c:pt idx="2617">
                  <c:v>60</c:v>
                </c:pt>
                <c:pt idx="2618">
                  <c:v>65</c:v>
                </c:pt>
                <c:pt idx="2619">
                  <c:v>60</c:v>
                </c:pt>
                <c:pt idx="2620">
                  <c:v>55.000000000000007</c:v>
                </c:pt>
                <c:pt idx="2621">
                  <c:v>50</c:v>
                </c:pt>
                <c:pt idx="2622">
                  <c:v>50</c:v>
                </c:pt>
                <c:pt idx="2623">
                  <c:v>60</c:v>
                </c:pt>
                <c:pt idx="2624">
                  <c:v>65</c:v>
                </c:pt>
                <c:pt idx="2625">
                  <c:v>60</c:v>
                </c:pt>
                <c:pt idx="2626">
                  <c:v>55.000000000000007</c:v>
                </c:pt>
                <c:pt idx="2627">
                  <c:v>50</c:v>
                </c:pt>
                <c:pt idx="2628">
                  <c:v>40</c:v>
                </c:pt>
                <c:pt idx="2629">
                  <c:v>50</c:v>
                </c:pt>
                <c:pt idx="2630">
                  <c:v>55.000000000000007</c:v>
                </c:pt>
                <c:pt idx="2631">
                  <c:v>50</c:v>
                </c:pt>
                <c:pt idx="2632">
                  <c:v>45.000000000000014</c:v>
                </c:pt>
                <c:pt idx="2633">
                  <c:v>20.000000000000007</c:v>
                </c:pt>
                <c:pt idx="2634">
                  <c:v>20.000000000000007</c:v>
                </c:pt>
                <c:pt idx="2635">
                  <c:v>30.000000000000004</c:v>
                </c:pt>
                <c:pt idx="2636">
                  <c:v>35.000000000000007</c:v>
                </c:pt>
                <c:pt idx="2637">
                  <c:v>35.000000000000007</c:v>
                </c:pt>
                <c:pt idx="2638">
                  <c:v>25.000000000000011</c:v>
                </c:pt>
                <c:pt idx="2639">
                  <c:v>25.000000000000011</c:v>
                </c:pt>
                <c:pt idx="2640">
                  <c:v>25.000000000000011</c:v>
                </c:pt>
                <c:pt idx="2641">
                  <c:v>35.000000000000007</c:v>
                </c:pt>
                <c:pt idx="2642">
                  <c:v>35</c:v>
                </c:pt>
                <c:pt idx="2643">
                  <c:v>30.000000000000011</c:v>
                </c:pt>
                <c:pt idx="2644">
                  <c:v>20.000000000000011</c:v>
                </c:pt>
                <c:pt idx="2645">
                  <c:v>30.000000000000014</c:v>
                </c:pt>
                <c:pt idx="2646">
                  <c:v>60.000000000000021</c:v>
                </c:pt>
                <c:pt idx="2647">
                  <c:v>75.000000000000014</c:v>
                </c:pt>
                <c:pt idx="2648">
                  <c:v>75</c:v>
                </c:pt>
                <c:pt idx="2649">
                  <c:v>70</c:v>
                </c:pt>
                <c:pt idx="2650">
                  <c:v>60.000000000000007</c:v>
                </c:pt>
                <c:pt idx="2651">
                  <c:v>60.000000000000007</c:v>
                </c:pt>
                <c:pt idx="2652">
                  <c:v>60.000000000000007</c:v>
                </c:pt>
                <c:pt idx="2653">
                  <c:v>70</c:v>
                </c:pt>
                <c:pt idx="2654">
                  <c:v>75</c:v>
                </c:pt>
                <c:pt idx="2655">
                  <c:v>25.000000000000007</c:v>
                </c:pt>
                <c:pt idx="2656">
                  <c:v>25.000000000000007</c:v>
                </c:pt>
                <c:pt idx="2657">
                  <c:v>15.000000000000007</c:v>
                </c:pt>
                <c:pt idx="2658">
                  <c:v>20</c:v>
                </c:pt>
                <c:pt idx="2659">
                  <c:v>35</c:v>
                </c:pt>
                <c:pt idx="2660">
                  <c:v>25.000000000000007</c:v>
                </c:pt>
                <c:pt idx="2661">
                  <c:v>25.000000000000007</c:v>
                </c:pt>
                <c:pt idx="2662">
                  <c:v>25.000000000000007</c:v>
                </c:pt>
                <c:pt idx="2663">
                  <c:v>15.000000000000007</c:v>
                </c:pt>
                <c:pt idx="2664">
                  <c:v>20</c:v>
                </c:pt>
                <c:pt idx="2665">
                  <c:v>35</c:v>
                </c:pt>
                <c:pt idx="2666">
                  <c:v>20</c:v>
                </c:pt>
                <c:pt idx="2667">
                  <c:v>20</c:v>
                </c:pt>
                <c:pt idx="2668">
                  <c:v>20</c:v>
                </c:pt>
                <c:pt idx="2669">
                  <c:v>10.000000000000002</c:v>
                </c:pt>
                <c:pt idx="2670">
                  <c:v>19.999999999999996</c:v>
                </c:pt>
                <c:pt idx="2671">
                  <c:v>35.000000000000007</c:v>
                </c:pt>
                <c:pt idx="2672">
                  <c:v>25</c:v>
                </c:pt>
                <c:pt idx="2673">
                  <c:v>25</c:v>
                </c:pt>
                <c:pt idx="2674">
                  <c:v>25</c:v>
                </c:pt>
                <c:pt idx="2675">
                  <c:v>15.000000000000002</c:v>
                </c:pt>
                <c:pt idx="2676">
                  <c:v>19.999999999999996</c:v>
                </c:pt>
                <c:pt idx="2677">
                  <c:v>40</c:v>
                </c:pt>
                <c:pt idx="2678">
                  <c:v>30.000000000000004</c:v>
                </c:pt>
                <c:pt idx="2679">
                  <c:v>40</c:v>
                </c:pt>
                <c:pt idx="2680">
                  <c:v>40</c:v>
                </c:pt>
                <c:pt idx="2681">
                  <c:v>35</c:v>
                </c:pt>
                <c:pt idx="2682">
                  <c:v>35</c:v>
                </c:pt>
                <c:pt idx="2683">
                  <c:v>44.999999999999993</c:v>
                </c:pt>
                <c:pt idx="2684">
                  <c:v>44.999999999999993</c:v>
                </c:pt>
                <c:pt idx="2685">
                  <c:v>40</c:v>
                </c:pt>
                <c:pt idx="2686">
                  <c:v>35</c:v>
                </c:pt>
                <c:pt idx="2687">
                  <c:v>40</c:v>
                </c:pt>
                <c:pt idx="2688">
                  <c:v>40</c:v>
                </c:pt>
                <c:pt idx="2689">
                  <c:v>54.999999999999993</c:v>
                </c:pt>
                <c:pt idx="2690">
                  <c:v>60</c:v>
                </c:pt>
                <c:pt idx="2691">
                  <c:v>54.999999999999993</c:v>
                </c:pt>
                <c:pt idx="2692">
                  <c:v>50</c:v>
                </c:pt>
                <c:pt idx="2693">
                  <c:v>45</c:v>
                </c:pt>
                <c:pt idx="2694">
                  <c:v>45</c:v>
                </c:pt>
                <c:pt idx="2695">
                  <c:v>60</c:v>
                </c:pt>
                <c:pt idx="2696">
                  <c:v>65</c:v>
                </c:pt>
                <c:pt idx="2697">
                  <c:v>60</c:v>
                </c:pt>
                <c:pt idx="2698">
                  <c:v>55.000000000000007</c:v>
                </c:pt>
                <c:pt idx="2699">
                  <c:v>50</c:v>
                </c:pt>
                <c:pt idx="2700">
                  <c:v>40</c:v>
                </c:pt>
                <c:pt idx="2701">
                  <c:v>50</c:v>
                </c:pt>
                <c:pt idx="2702">
                  <c:v>55.000000000000007</c:v>
                </c:pt>
                <c:pt idx="2703">
                  <c:v>50</c:v>
                </c:pt>
                <c:pt idx="2704">
                  <c:v>40.000000000000014</c:v>
                </c:pt>
                <c:pt idx="2705">
                  <c:v>15.000000000000007</c:v>
                </c:pt>
                <c:pt idx="2706">
                  <c:v>15.000000000000007</c:v>
                </c:pt>
                <c:pt idx="2707">
                  <c:v>25.000000000000007</c:v>
                </c:pt>
                <c:pt idx="2708">
                  <c:v>30.000000000000011</c:v>
                </c:pt>
                <c:pt idx="2709">
                  <c:v>30.000000000000011</c:v>
                </c:pt>
                <c:pt idx="2710">
                  <c:v>20.000000000000011</c:v>
                </c:pt>
                <c:pt idx="2711">
                  <c:v>20.000000000000011</c:v>
                </c:pt>
                <c:pt idx="2712">
                  <c:v>20.000000000000011</c:v>
                </c:pt>
                <c:pt idx="2713">
                  <c:v>30.000000000000011</c:v>
                </c:pt>
                <c:pt idx="2714">
                  <c:v>30.000000000000004</c:v>
                </c:pt>
                <c:pt idx="2715">
                  <c:v>25.000000000000011</c:v>
                </c:pt>
                <c:pt idx="2716">
                  <c:v>15.000000000000014</c:v>
                </c:pt>
                <c:pt idx="2717">
                  <c:v>25.000000000000018</c:v>
                </c:pt>
                <c:pt idx="2718">
                  <c:v>55.000000000000014</c:v>
                </c:pt>
                <c:pt idx="2719">
                  <c:v>75.000000000000014</c:v>
                </c:pt>
                <c:pt idx="2720">
                  <c:v>75</c:v>
                </c:pt>
                <c:pt idx="2721">
                  <c:v>70</c:v>
                </c:pt>
                <c:pt idx="2722">
                  <c:v>60.000000000000007</c:v>
                </c:pt>
                <c:pt idx="2723">
                  <c:v>60.000000000000007</c:v>
                </c:pt>
                <c:pt idx="2724">
                  <c:v>60.000000000000007</c:v>
                </c:pt>
                <c:pt idx="2725">
                  <c:v>70</c:v>
                </c:pt>
                <c:pt idx="2726">
                  <c:v>75</c:v>
                </c:pt>
                <c:pt idx="2727">
                  <c:v>25.000000000000007</c:v>
                </c:pt>
                <c:pt idx="2728">
                  <c:v>25.000000000000007</c:v>
                </c:pt>
                <c:pt idx="2729">
                  <c:v>15.000000000000007</c:v>
                </c:pt>
                <c:pt idx="2730">
                  <c:v>20</c:v>
                </c:pt>
                <c:pt idx="2731">
                  <c:v>35</c:v>
                </c:pt>
                <c:pt idx="2732">
                  <c:v>25.000000000000007</c:v>
                </c:pt>
                <c:pt idx="2733">
                  <c:v>25.000000000000007</c:v>
                </c:pt>
                <c:pt idx="2734">
                  <c:v>25.000000000000007</c:v>
                </c:pt>
                <c:pt idx="2735">
                  <c:v>15.000000000000007</c:v>
                </c:pt>
                <c:pt idx="2736">
                  <c:v>20</c:v>
                </c:pt>
                <c:pt idx="2737">
                  <c:v>35</c:v>
                </c:pt>
                <c:pt idx="2738">
                  <c:v>20</c:v>
                </c:pt>
                <c:pt idx="2739">
                  <c:v>20</c:v>
                </c:pt>
                <c:pt idx="2740">
                  <c:v>20</c:v>
                </c:pt>
                <c:pt idx="2741">
                  <c:v>10.000000000000002</c:v>
                </c:pt>
                <c:pt idx="2742">
                  <c:v>19.999999999999996</c:v>
                </c:pt>
                <c:pt idx="2743">
                  <c:v>35.000000000000007</c:v>
                </c:pt>
                <c:pt idx="2744">
                  <c:v>25</c:v>
                </c:pt>
                <c:pt idx="2745">
                  <c:v>25</c:v>
                </c:pt>
                <c:pt idx="2746">
                  <c:v>25</c:v>
                </c:pt>
                <c:pt idx="2747">
                  <c:v>15.000000000000002</c:v>
                </c:pt>
                <c:pt idx="2748">
                  <c:v>19.999999999999996</c:v>
                </c:pt>
                <c:pt idx="2749">
                  <c:v>40</c:v>
                </c:pt>
                <c:pt idx="2750">
                  <c:v>30.000000000000004</c:v>
                </c:pt>
                <c:pt idx="2751">
                  <c:v>40</c:v>
                </c:pt>
                <c:pt idx="2752">
                  <c:v>40</c:v>
                </c:pt>
                <c:pt idx="2753">
                  <c:v>35</c:v>
                </c:pt>
                <c:pt idx="2754">
                  <c:v>35</c:v>
                </c:pt>
                <c:pt idx="2755">
                  <c:v>44.999999999999993</c:v>
                </c:pt>
                <c:pt idx="2756">
                  <c:v>44.999999999999993</c:v>
                </c:pt>
                <c:pt idx="2757">
                  <c:v>40</c:v>
                </c:pt>
                <c:pt idx="2758">
                  <c:v>35</c:v>
                </c:pt>
                <c:pt idx="2759">
                  <c:v>40</c:v>
                </c:pt>
                <c:pt idx="2760">
                  <c:v>40</c:v>
                </c:pt>
                <c:pt idx="2761">
                  <c:v>54.999999999999993</c:v>
                </c:pt>
                <c:pt idx="2762">
                  <c:v>60</c:v>
                </c:pt>
                <c:pt idx="2763">
                  <c:v>54.999999999999993</c:v>
                </c:pt>
                <c:pt idx="2764">
                  <c:v>50</c:v>
                </c:pt>
                <c:pt idx="2765">
                  <c:v>45</c:v>
                </c:pt>
                <c:pt idx="2766">
                  <c:v>45</c:v>
                </c:pt>
                <c:pt idx="2767">
                  <c:v>60</c:v>
                </c:pt>
                <c:pt idx="2768">
                  <c:v>65</c:v>
                </c:pt>
                <c:pt idx="2769">
                  <c:v>60</c:v>
                </c:pt>
                <c:pt idx="2770">
                  <c:v>55.000000000000007</c:v>
                </c:pt>
                <c:pt idx="2771">
                  <c:v>50</c:v>
                </c:pt>
                <c:pt idx="2772">
                  <c:v>40</c:v>
                </c:pt>
                <c:pt idx="2773">
                  <c:v>50</c:v>
                </c:pt>
                <c:pt idx="2774">
                  <c:v>55.000000000000007</c:v>
                </c:pt>
                <c:pt idx="2775">
                  <c:v>50</c:v>
                </c:pt>
                <c:pt idx="2776">
                  <c:v>40.000000000000014</c:v>
                </c:pt>
                <c:pt idx="2777">
                  <c:v>15.000000000000007</c:v>
                </c:pt>
                <c:pt idx="2778">
                  <c:v>15.000000000000007</c:v>
                </c:pt>
                <c:pt idx="2779">
                  <c:v>25.000000000000007</c:v>
                </c:pt>
                <c:pt idx="2780">
                  <c:v>30.000000000000011</c:v>
                </c:pt>
                <c:pt idx="2781">
                  <c:v>30.000000000000011</c:v>
                </c:pt>
                <c:pt idx="2782">
                  <c:v>20.000000000000011</c:v>
                </c:pt>
                <c:pt idx="2783">
                  <c:v>20.000000000000011</c:v>
                </c:pt>
                <c:pt idx="2784">
                  <c:v>20.000000000000011</c:v>
                </c:pt>
                <c:pt idx="2785">
                  <c:v>30.000000000000011</c:v>
                </c:pt>
                <c:pt idx="2786">
                  <c:v>30.000000000000004</c:v>
                </c:pt>
                <c:pt idx="2787">
                  <c:v>25.000000000000011</c:v>
                </c:pt>
                <c:pt idx="2788">
                  <c:v>15.000000000000014</c:v>
                </c:pt>
                <c:pt idx="2789">
                  <c:v>25.000000000000018</c:v>
                </c:pt>
                <c:pt idx="2790">
                  <c:v>55.000000000000014</c:v>
                </c:pt>
                <c:pt idx="2791">
                  <c:v>75.000000000000014</c:v>
                </c:pt>
                <c:pt idx="2792">
                  <c:v>75</c:v>
                </c:pt>
                <c:pt idx="2793">
                  <c:v>70</c:v>
                </c:pt>
                <c:pt idx="2794">
                  <c:v>60.000000000000007</c:v>
                </c:pt>
                <c:pt idx="2795">
                  <c:v>60.000000000000007</c:v>
                </c:pt>
                <c:pt idx="2796">
                  <c:v>60.000000000000007</c:v>
                </c:pt>
                <c:pt idx="2797">
                  <c:v>70</c:v>
                </c:pt>
                <c:pt idx="2798">
                  <c:v>75</c:v>
                </c:pt>
                <c:pt idx="2799">
                  <c:v>25.000000000000007</c:v>
                </c:pt>
                <c:pt idx="2800">
                  <c:v>25.000000000000007</c:v>
                </c:pt>
                <c:pt idx="2801">
                  <c:v>15.000000000000007</c:v>
                </c:pt>
                <c:pt idx="2802">
                  <c:v>20</c:v>
                </c:pt>
                <c:pt idx="2803">
                  <c:v>35</c:v>
                </c:pt>
                <c:pt idx="2804">
                  <c:v>25.000000000000007</c:v>
                </c:pt>
                <c:pt idx="2805">
                  <c:v>25.000000000000007</c:v>
                </c:pt>
                <c:pt idx="2806">
                  <c:v>25.000000000000007</c:v>
                </c:pt>
                <c:pt idx="2807">
                  <c:v>15.000000000000007</c:v>
                </c:pt>
                <c:pt idx="2808">
                  <c:v>20</c:v>
                </c:pt>
                <c:pt idx="2809">
                  <c:v>35</c:v>
                </c:pt>
                <c:pt idx="2810">
                  <c:v>20</c:v>
                </c:pt>
                <c:pt idx="2811">
                  <c:v>20</c:v>
                </c:pt>
                <c:pt idx="2812">
                  <c:v>20</c:v>
                </c:pt>
                <c:pt idx="2813">
                  <c:v>10.000000000000002</c:v>
                </c:pt>
                <c:pt idx="2814">
                  <c:v>19.999999999999996</c:v>
                </c:pt>
                <c:pt idx="2815">
                  <c:v>35.000000000000007</c:v>
                </c:pt>
                <c:pt idx="2816">
                  <c:v>25</c:v>
                </c:pt>
                <c:pt idx="2817">
                  <c:v>25</c:v>
                </c:pt>
                <c:pt idx="2818">
                  <c:v>25</c:v>
                </c:pt>
                <c:pt idx="2819">
                  <c:v>15.000000000000002</c:v>
                </c:pt>
                <c:pt idx="2820">
                  <c:v>19.999999999999996</c:v>
                </c:pt>
                <c:pt idx="2821">
                  <c:v>40</c:v>
                </c:pt>
                <c:pt idx="2822">
                  <c:v>30.000000000000004</c:v>
                </c:pt>
                <c:pt idx="2823">
                  <c:v>40</c:v>
                </c:pt>
                <c:pt idx="2824">
                  <c:v>40</c:v>
                </c:pt>
                <c:pt idx="2825">
                  <c:v>35</c:v>
                </c:pt>
                <c:pt idx="2826">
                  <c:v>35</c:v>
                </c:pt>
                <c:pt idx="2827">
                  <c:v>44.999999999999993</c:v>
                </c:pt>
                <c:pt idx="2828">
                  <c:v>44.999999999999993</c:v>
                </c:pt>
                <c:pt idx="2829">
                  <c:v>40</c:v>
                </c:pt>
                <c:pt idx="2830">
                  <c:v>35</c:v>
                </c:pt>
                <c:pt idx="2831">
                  <c:v>40</c:v>
                </c:pt>
                <c:pt idx="2832">
                  <c:v>40</c:v>
                </c:pt>
                <c:pt idx="2833">
                  <c:v>54.999999999999993</c:v>
                </c:pt>
                <c:pt idx="2834">
                  <c:v>60</c:v>
                </c:pt>
                <c:pt idx="2835">
                  <c:v>54.999999999999993</c:v>
                </c:pt>
                <c:pt idx="2836">
                  <c:v>50</c:v>
                </c:pt>
                <c:pt idx="2837">
                  <c:v>45</c:v>
                </c:pt>
                <c:pt idx="2838">
                  <c:v>45</c:v>
                </c:pt>
                <c:pt idx="2839">
                  <c:v>60</c:v>
                </c:pt>
                <c:pt idx="2840">
                  <c:v>65</c:v>
                </c:pt>
                <c:pt idx="2841">
                  <c:v>60</c:v>
                </c:pt>
                <c:pt idx="2842">
                  <c:v>55.000000000000007</c:v>
                </c:pt>
                <c:pt idx="2843">
                  <c:v>50</c:v>
                </c:pt>
                <c:pt idx="2844">
                  <c:v>40</c:v>
                </c:pt>
                <c:pt idx="2845">
                  <c:v>50</c:v>
                </c:pt>
                <c:pt idx="2846">
                  <c:v>55.000000000000007</c:v>
                </c:pt>
                <c:pt idx="2847">
                  <c:v>50</c:v>
                </c:pt>
                <c:pt idx="2848">
                  <c:v>40.000000000000014</c:v>
                </c:pt>
                <c:pt idx="2849">
                  <c:v>15.000000000000007</c:v>
                </c:pt>
                <c:pt idx="2850">
                  <c:v>15.000000000000007</c:v>
                </c:pt>
                <c:pt idx="2851">
                  <c:v>25.000000000000007</c:v>
                </c:pt>
                <c:pt idx="2852">
                  <c:v>30.000000000000011</c:v>
                </c:pt>
                <c:pt idx="2853">
                  <c:v>30.000000000000011</c:v>
                </c:pt>
                <c:pt idx="2854">
                  <c:v>20.000000000000011</c:v>
                </c:pt>
                <c:pt idx="2855">
                  <c:v>20.000000000000011</c:v>
                </c:pt>
                <c:pt idx="2856">
                  <c:v>20.000000000000011</c:v>
                </c:pt>
                <c:pt idx="2857">
                  <c:v>30.000000000000011</c:v>
                </c:pt>
                <c:pt idx="2858">
                  <c:v>30.000000000000004</c:v>
                </c:pt>
                <c:pt idx="2859">
                  <c:v>25.000000000000011</c:v>
                </c:pt>
                <c:pt idx="2860">
                  <c:v>15.000000000000014</c:v>
                </c:pt>
                <c:pt idx="2861">
                  <c:v>25.000000000000018</c:v>
                </c:pt>
                <c:pt idx="2862">
                  <c:v>55.000000000000014</c:v>
                </c:pt>
                <c:pt idx="2863">
                  <c:v>75.000000000000014</c:v>
                </c:pt>
                <c:pt idx="2864">
                  <c:v>75</c:v>
                </c:pt>
                <c:pt idx="2865">
                  <c:v>70</c:v>
                </c:pt>
                <c:pt idx="2866">
                  <c:v>60.000000000000007</c:v>
                </c:pt>
                <c:pt idx="2867">
                  <c:v>60.000000000000007</c:v>
                </c:pt>
                <c:pt idx="2868">
                  <c:v>60.000000000000007</c:v>
                </c:pt>
                <c:pt idx="2869">
                  <c:v>70</c:v>
                </c:pt>
                <c:pt idx="2870">
                  <c:v>75</c:v>
                </c:pt>
                <c:pt idx="2871">
                  <c:v>40</c:v>
                </c:pt>
                <c:pt idx="2872">
                  <c:v>40</c:v>
                </c:pt>
                <c:pt idx="2873">
                  <c:v>30.000000000000004</c:v>
                </c:pt>
                <c:pt idx="2874">
                  <c:v>35</c:v>
                </c:pt>
                <c:pt idx="2875">
                  <c:v>49.999999999999993</c:v>
                </c:pt>
                <c:pt idx="2876">
                  <c:v>40</c:v>
                </c:pt>
                <c:pt idx="2877">
                  <c:v>40</c:v>
                </c:pt>
                <c:pt idx="2878">
                  <c:v>40</c:v>
                </c:pt>
                <c:pt idx="2879">
                  <c:v>30.000000000000004</c:v>
                </c:pt>
                <c:pt idx="2880">
                  <c:v>35</c:v>
                </c:pt>
                <c:pt idx="2881">
                  <c:v>49.999999999999993</c:v>
                </c:pt>
                <c:pt idx="2882">
                  <c:v>35</c:v>
                </c:pt>
                <c:pt idx="2883">
                  <c:v>40</c:v>
                </c:pt>
                <c:pt idx="2884">
                  <c:v>40</c:v>
                </c:pt>
                <c:pt idx="2885">
                  <c:v>30.000000000000004</c:v>
                </c:pt>
                <c:pt idx="2886">
                  <c:v>35</c:v>
                </c:pt>
                <c:pt idx="2887">
                  <c:v>50</c:v>
                </c:pt>
                <c:pt idx="2888">
                  <c:v>40</c:v>
                </c:pt>
                <c:pt idx="2889">
                  <c:v>40</c:v>
                </c:pt>
                <c:pt idx="2890">
                  <c:v>40</c:v>
                </c:pt>
                <c:pt idx="2891">
                  <c:v>30.000000000000004</c:v>
                </c:pt>
                <c:pt idx="2892">
                  <c:v>35</c:v>
                </c:pt>
                <c:pt idx="2893">
                  <c:v>60</c:v>
                </c:pt>
                <c:pt idx="2894">
                  <c:v>50</c:v>
                </c:pt>
                <c:pt idx="2895">
                  <c:v>60</c:v>
                </c:pt>
                <c:pt idx="2896">
                  <c:v>50</c:v>
                </c:pt>
                <c:pt idx="2897">
                  <c:v>45</c:v>
                </c:pt>
                <c:pt idx="2898">
                  <c:v>45</c:v>
                </c:pt>
                <c:pt idx="2899">
                  <c:v>54.999999999999993</c:v>
                </c:pt>
                <c:pt idx="2900">
                  <c:v>60</c:v>
                </c:pt>
                <c:pt idx="2901">
                  <c:v>45</c:v>
                </c:pt>
                <c:pt idx="2902">
                  <c:v>40.000000000000007</c:v>
                </c:pt>
                <c:pt idx="2903">
                  <c:v>35</c:v>
                </c:pt>
                <c:pt idx="2904">
                  <c:v>35</c:v>
                </c:pt>
                <c:pt idx="2905">
                  <c:v>45</c:v>
                </c:pt>
                <c:pt idx="2906">
                  <c:v>55.000000000000007</c:v>
                </c:pt>
                <c:pt idx="2907">
                  <c:v>50</c:v>
                </c:pt>
                <c:pt idx="2908">
                  <c:v>45.000000000000007</c:v>
                </c:pt>
                <c:pt idx="2909">
                  <c:v>40</c:v>
                </c:pt>
                <c:pt idx="2910">
                  <c:v>40</c:v>
                </c:pt>
                <c:pt idx="2911">
                  <c:v>50</c:v>
                </c:pt>
                <c:pt idx="2912">
                  <c:v>55.000000000000007</c:v>
                </c:pt>
                <c:pt idx="2913">
                  <c:v>50</c:v>
                </c:pt>
                <c:pt idx="2914">
                  <c:v>45.000000000000007</c:v>
                </c:pt>
                <c:pt idx="2915">
                  <c:v>40</c:v>
                </c:pt>
                <c:pt idx="2916">
                  <c:v>40</c:v>
                </c:pt>
                <c:pt idx="2917">
                  <c:v>50</c:v>
                </c:pt>
                <c:pt idx="2918">
                  <c:v>55.000000000000007</c:v>
                </c:pt>
                <c:pt idx="2919">
                  <c:v>45</c:v>
                </c:pt>
                <c:pt idx="2920">
                  <c:v>40.000000000000007</c:v>
                </c:pt>
                <c:pt idx="2921">
                  <c:v>35</c:v>
                </c:pt>
                <c:pt idx="2922">
                  <c:v>35</c:v>
                </c:pt>
                <c:pt idx="2923">
                  <c:v>45</c:v>
                </c:pt>
                <c:pt idx="2924">
                  <c:v>50</c:v>
                </c:pt>
                <c:pt idx="2925">
                  <c:v>54.999999999999993</c:v>
                </c:pt>
                <c:pt idx="2926">
                  <c:v>45</c:v>
                </c:pt>
                <c:pt idx="2927">
                  <c:v>45</c:v>
                </c:pt>
                <c:pt idx="2928">
                  <c:v>45</c:v>
                </c:pt>
                <c:pt idx="2929">
                  <c:v>54.999999999999993</c:v>
                </c:pt>
                <c:pt idx="2930">
                  <c:v>59.999999999999986</c:v>
                </c:pt>
                <c:pt idx="2931">
                  <c:v>54.999999999999993</c:v>
                </c:pt>
                <c:pt idx="2932">
                  <c:v>45</c:v>
                </c:pt>
                <c:pt idx="2933">
                  <c:v>45</c:v>
                </c:pt>
                <c:pt idx="2934">
                  <c:v>45</c:v>
                </c:pt>
                <c:pt idx="2935">
                  <c:v>60</c:v>
                </c:pt>
                <c:pt idx="2936">
                  <c:v>64.999999999999986</c:v>
                </c:pt>
                <c:pt idx="2937">
                  <c:v>60</c:v>
                </c:pt>
                <c:pt idx="2938">
                  <c:v>50</c:v>
                </c:pt>
                <c:pt idx="2939">
                  <c:v>50</c:v>
                </c:pt>
                <c:pt idx="2940">
                  <c:v>50</c:v>
                </c:pt>
                <c:pt idx="2941">
                  <c:v>60</c:v>
                </c:pt>
                <c:pt idx="2942">
                  <c:v>64.999999999999986</c:v>
                </c:pt>
                <c:pt idx="2943">
                  <c:v>35</c:v>
                </c:pt>
                <c:pt idx="2944">
                  <c:v>35</c:v>
                </c:pt>
                <c:pt idx="2945">
                  <c:v>25.000000000000007</c:v>
                </c:pt>
                <c:pt idx="2946">
                  <c:v>30.000000000000004</c:v>
                </c:pt>
                <c:pt idx="2947">
                  <c:v>44.999999999999993</c:v>
                </c:pt>
                <c:pt idx="2948">
                  <c:v>35</c:v>
                </c:pt>
                <c:pt idx="2949">
                  <c:v>35</c:v>
                </c:pt>
                <c:pt idx="2950">
                  <c:v>35</c:v>
                </c:pt>
                <c:pt idx="2951">
                  <c:v>25.000000000000007</c:v>
                </c:pt>
                <c:pt idx="2952">
                  <c:v>30.000000000000004</c:v>
                </c:pt>
                <c:pt idx="2953">
                  <c:v>44.999999999999993</c:v>
                </c:pt>
                <c:pt idx="2954">
                  <c:v>24.999999999999996</c:v>
                </c:pt>
                <c:pt idx="2955">
                  <c:v>30.000000000000004</c:v>
                </c:pt>
                <c:pt idx="2956">
                  <c:v>30.000000000000004</c:v>
                </c:pt>
                <c:pt idx="2957">
                  <c:v>20.000000000000004</c:v>
                </c:pt>
                <c:pt idx="2958">
                  <c:v>24.999999999999996</c:v>
                </c:pt>
                <c:pt idx="2959">
                  <c:v>40</c:v>
                </c:pt>
                <c:pt idx="2960">
                  <c:v>30.000000000000004</c:v>
                </c:pt>
                <c:pt idx="2961">
                  <c:v>30.000000000000004</c:v>
                </c:pt>
                <c:pt idx="2962">
                  <c:v>30.000000000000004</c:v>
                </c:pt>
                <c:pt idx="2963">
                  <c:v>20.000000000000004</c:v>
                </c:pt>
                <c:pt idx="2964">
                  <c:v>24.999999999999996</c:v>
                </c:pt>
                <c:pt idx="2965">
                  <c:v>60</c:v>
                </c:pt>
                <c:pt idx="2966">
                  <c:v>50</c:v>
                </c:pt>
                <c:pt idx="2967">
                  <c:v>60</c:v>
                </c:pt>
                <c:pt idx="2968">
                  <c:v>45</c:v>
                </c:pt>
                <c:pt idx="2969">
                  <c:v>40</c:v>
                </c:pt>
                <c:pt idx="2970">
                  <c:v>40</c:v>
                </c:pt>
                <c:pt idx="2971">
                  <c:v>49.999999999999993</c:v>
                </c:pt>
                <c:pt idx="2972">
                  <c:v>54.999999999999993</c:v>
                </c:pt>
                <c:pt idx="2973">
                  <c:v>40</c:v>
                </c:pt>
                <c:pt idx="2974">
                  <c:v>35.000000000000007</c:v>
                </c:pt>
                <c:pt idx="2975">
                  <c:v>30.000000000000004</c:v>
                </c:pt>
                <c:pt idx="2976">
                  <c:v>30.000000000000004</c:v>
                </c:pt>
                <c:pt idx="2977">
                  <c:v>40</c:v>
                </c:pt>
                <c:pt idx="2978">
                  <c:v>55.000000000000007</c:v>
                </c:pt>
                <c:pt idx="2979">
                  <c:v>50</c:v>
                </c:pt>
                <c:pt idx="2980">
                  <c:v>45.000000000000007</c:v>
                </c:pt>
                <c:pt idx="2981">
                  <c:v>40</c:v>
                </c:pt>
                <c:pt idx="2982">
                  <c:v>40</c:v>
                </c:pt>
                <c:pt idx="2983">
                  <c:v>50</c:v>
                </c:pt>
                <c:pt idx="2984">
                  <c:v>55.000000000000007</c:v>
                </c:pt>
                <c:pt idx="2985">
                  <c:v>50</c:v>
                </c:pt>
                <c:pt idx="2986">
                  <c:v>45.000000000000007</c:v>
                </c:pt>
                <c:pt idx="2987">
                  <c:v>40</c:v>
                </c:pt>
                <c:pt idx="2988">
                  <c:v>40</c:v>
                </c:pt>
                <c:pt idx="2989">
                  <c:v>50</c:v>
                </c:pt>
                <c:pt idx="2990">
                  <c:v>55.000000000000007</c:v>
                </c:pt>
                <c:pt idx="2991">
                  <c:v>40</c:v>
                </c:pt>
                <c:pt idx="2992">
                  <c:v>35.000000000000007</c:v>
                </c:pt>
                <c:pt idx="2993">
                  <c:v>30.000000000000004</c:v>
                </c:pt>
                <c:pt idx="2994">
                  <c:v>30.000000000000004</c:v>
                </c:pt>
                <c:pt idx="2995">
                  <c:v>40</c:v>
                </c:pt>
                <c:pt idx="2996">
                  <c:v>45</c:v>
                </c:pt>
                <c:pt idx="2997">
                  <c:v>49.999999999999993</c:v>
                </c:pt>
                <c:pt idx="2998">
                  <c:v>40</c:v>
                </c:pt>
                <c:pt idx="2999">
                  <c:v>40</c:v>
                </c:pt>
                <c:pt idx="3000">
                  <c:v>40</c:v>
                </c:pt>
                <c:pt idx="3001">
                  <c:v>49.999999999999993</c:v>
                </c:pt>
                <c:pt idx="3002">
                  <c:v>54.999999999999986</c:v>
                </c:pt>
                <c:pt idx="3003">
                  <c:v>49.999999999999993</c:v>
                </c:pt>
                <c:pt idx="3004">
                  <c:v>40</c:v>
                </c:pt>
                <c:pt idx="3005">
                  <c:v>40</c:v>
                </c:pt>
                <c:pt idx="3006">
                  <c:v>40</c:v>
                </c:pt>
                <c:pt idx="3007">
                  <c:v>60</c:v>
                </c:pt>
                <c:pt idx="3008">
                  <c:v>64.999999999999986</c:v>
                </c:pt>
                <c:pt idx="3009">
                  <c:v>60</c:v>
                </c:pt>
                <c:pt idx="3010">
                  <c:v>50</c:v>
                </c:pt>
                <c:pt idx="3011">
                  <c:v>50</c:v>
                </c:pt>
                <c:pt idx="3012">
                  <c:v>50</c:v>
                </c:pt>
                <c:pt idx="3013">
                  <c:v>60</c:v>
                </c:pt>
                <c:pt idx="3014">
                  <c:v>64.999999999999986</c:v>
                </c:pt>
                <c:pt idx="3015">
                  <c:v>30.000000000000004</c:v>
                </c:pt>
                <c:pt idx="3016">
                  <c:v>30.000000000000004</c:v>
                </c:pt>
                <c:pt idx="3017">
                  <c:v>20.000000000000007</c:v>
                </c:pt>
                <c:pt idx="3018">
                  <c:v>25.000000000000007</c:v>
                </c:pt>
                <c:pt idx="3019">
                  <c:v>40</c:v>
                </c:pt>
                <c:pt idx="3020">
                  <c:v>30.000000000000004</c:v>
                </c:pt>
                <c:pt idx="3021">
                  <c:v>30.000000000000004</c:v>
                </c:pt>
                <c:pt idx="3022">
                  <c:v>30.000000000000004</c:v>
                </c:pt>
                <c:pt idx="3023">
                  <c:v>20.000000000000007</c:v>
                </c:pt>
                <c:pt idx="3024">
                  <c:v>25.000000000000007</c:v>
                </c:pt>
                <c:pt idx="3025">
                  <c:v>40</c:v>
                </c:pt>
                <c:pt idx="3026">
                  <c:v>14.999999999999996</c:v>
                </c:pt>
                <c:pt idx="3027">
                  <c:v>20.000000000000004</c:v>
                </c:pt>
                <c:pt idx="3028">
                  <c:v>20.000000000000004</c:v>
                </c:pt>
                <c:pt idx="3029">
                  <c:v>10.000000000000004</c:v>
                </c:pt>
                <c:pt idx="3030">
                  <c:v>14.999999999999996</c:v>
                </c:pt>
                <c:pt idx="3031">
                  <c:v>30.000000000000004</c:v>
                </c:pt>
                <c:pt idx="3032">
                  <c:v>20.000000000000004</c:v>
                </c:pt>
                <c:pt idx="3033">
                  <c:v>20.000000000000004</c:v>
                </c:pt>
                <c:pt idx="3034">
                  <c:v>20.000000000000004</c:v>
                </c:pt>
                <c:pt idx="3035">
                  <c:v>10.000000000000004</c:v>
                </c:pt>
                <c:pt idx="3036">
                  <c:v>14.999999999999996</c:v>
                </c:pt>
                <c:pt idx="3037">
                  <c:v>60</c:v>
                </c:pt>
                <c:pt idx="3038">
                  <c:v>50</c:v>
                </c:pt>
                <c:pt idx="3039">
                  <c:v>60</c:v>
                </c:pt>
                <c:pt idx="3040">
                  <c:v>40</c:v>
                </c:pt>
                <c:pt idx="3041">
                  <c:v>35</c:v>
                </c:pt>
                <c:pt idx="3042">
                  <c:v>35</c:v>
                </c:pt>
                <c:pt idx="3043">
                  <c:v>44.999999999999993</c:v>
                </c:pt>
                <c:pt idx="3044">
                  <c:v>49.999999999999993</c:v>
                </c:pt>
                <c:pt idx="3045">
                  <c:v>35</c:v>
                </c:pt>
                <c:pt idx="3046">
                  <c:v>30.000000000000011</c:v>
                </c:pt>
                <c:pt idx="3047">
                  <c:v>25.000000000000007</c:v>
                </c:pt>
                <c:pt idx="3048">
                  <c:v>25.000000000000007</c:v>
                </c:pt>
                <c:pt idx="3049">
                  <c:v>35</c:v>
                </c:pt>
                <c:pt idx="3050">
                  <c:v>55.000000000000007</c:v>
                </c:pt>
                <c:pt idx="3051">
                  <c:v>50</c:v>
                </c:pt>
                <c:pt idx="3052">
                  <c:v>45.000000000000007</c:v>
                </c:pt>
                <c:pt idx="3053">
                  <c:v>40</c:v>
                </c:pt>
                <c:pt idx="3054">
                  <c:v>40</c:v>
                </c:pt>
                <c:pt idx="3055">
                  <c:v>50</c:v>
                </c:pt>
                <c:pt idx="3056">
                  <c:v>55.000000000000007</c:v>
                </c:pt>
                <c:pt idx="3057">
                  <c:v>50</c:v>
                </c:pt>
                <c:pt idx="3058">
                  <c:v>45.000000000000007</c:v>
                </c:pt>
                <c:pt idx="3059">
                  <c:v>40</c:v>
                </c:pt>
                <c:pt idx="3060">
                  <c:v>40</c:v>
                </c:pt>
                <c:pt idx="3061">
                  <c:v>50</c:v>
                </c:pt>
                <c:pt idx="3062">
                  <c:v>55.000000000000007</c:v>
                </c:pt>
                <c:pt idx="3063">
                  <c:v>35</c:v>
                </c:pt>
                <c:pt idx="3064">
                  <c:v>30.000000000000011</c:v>
                </c:pt>
                <c:pt idx="3065">
                  <c:v>25.000000000000007</c:v>
                </c:pt>
                <c:pt idx="3066">
                  <c:v>25.000000000000007</c:v>
                </c:pt>
                <c:pt idx="3067">
                  <c:v>35</c:v>
                </c:pt>
                <c:pt idx="3068">
                  <c:v>40</c:v>
                </c:pt>
                <c:pt idx="3069">
                  <c:v>44.999999999999993</c:v>
                </c:pt>
                <c:pt idx="3070">
                  <c:v>35</c:v>
                </c:pt>
                <c:pt idx="3071">
                  <c:v>35</c:v>
                </c:pt>
                <c:pt idx="3072">
                  <c:v>35</c:v>
                </c:pt>
                <c:pt idx="3073">
                  <c:v>44.999999999999993</c:v>
                </c:pt>
                <c:pt idx="3074">
                  <c:v>49.999999999999986</c:v>
                </c:pt>
                <c:pt idx="3075">
                  <c:v>44.999999999999993</c:v>
                </c:pt>
                <c:pt idx="3076">
                  <c:v>35</c:v>
                </c:pt>
                <c:pt idx="3077">
                  <c:v>35</c:v>
                </c:pt>
                <c:pt idx="3078">
                  <c:v>35</c:v>
                </c:pt>
                <c:pt idx="3079">
                  <c:v>60</c:v>
                </c:pt>
                <c:pt idx="3080">
                  <c:v>64.999999999999986</c:v>
                </c:pt>
                <c:pt idx="3081">
                  <c:v>60</c:v>
                </c:pt>
                <c:pt idx="3082">
                  <c:v>50</c:v>
                </c:pt>
                <c:pt idx="3083">
                  <c:v>50</c:v>
                </c:pt>
                <c:pt idx="3084">
                  <c:v>50</c:v>
                </c:pt>
                <c:pt idx="3085">
                  <c:v>60</c:v>
                </c:pt>
                <c:pt idx="3086">
                  <c:v>64.999999999999986</c:v>
                </c:pt>
                <c:pt idx="3087">
                  <c:v>30.000000000000004</c:v>
                </c:pt>
                <c:pt idx="3088">
                  <c:v>30.000000000000004</c:v>
                </c:pt>
                <c:pt idx="3089">
                  <c:v>20.000000000000007</c:v>
                </c:pt>
                <c:pt idx="3090">
                  <c:v>25.000000000000007</c:v>
                </c:pt>
                <c:pt idx="3091">
                  <c:v>40</c:v>
                </c:pt>
                <c:pt idx="3092">
                  <c:v>30.000000000000004</c:v>
                </c:pt>
                <c:pt idx="3093">
                  <c:v>30.000000000000004</c:v>
                </c:pt>
                <c:pt idx="3094">
                  <c:v>30.000000000000004</c:v>
                </c:pt>
                <c:pt idx="3095">
                  <c:v>20.000000000000007</c:v>
                </c:pt>
                <c:pt idx="3096">
                  <c:v>25.000000000000007</c:v>
                </c:pt>
                <c:pt idx="3097">
                  <c:v>40</c:v>
                </c:pt>
                <c:pt idx="3098">
                  <c:v>14.999999999999996</c:v>
                </c:pt>
                <c:pt idx="3099">
                  <c:v>20.000000000000004</c:v>
                </c:pt>
                <c:pt idx="3100">
                  <c:v>20.000000000000004</c:v>
                </c:pt>
                <c:pt idx="3101">
                  <c:v>10.000000000000004</c:v>
                </c:pt>
                <c:pt idx="3102">
                  <c:v>14.999999999999996</c:v>
                </c:pt>
                <c:pt idx="3103">
                  <c:v>30.000000000000004</c:v>
                </c:pt>
                <c:pt idx="3104">
                  <c:v>20.000000000000004</c:v>
                </c:pt>
                <c:pt idx="3105">
                  <c:v>20.000000000000004</c:v>
                </c:pt>
                <c:pt idx="3106">
                  <c:v>20.000000000000004</c:v>
                </c:pt>
                <c:pt idx="3107">
                  <c:v>10.000000000000004</c:v>
                </c:pt>
                <c:pt idx="3108">
                  <c:v>14.999999999999996</c:v>
                </c:pt>
                <c:pt idx="3109">
                  <c:v>60</c:v>
                </c:pt>
                <c:pt idx="3110">
                  <c:v>50</c:v>
                </c:pt>
                <c:pt idx="3111">
                  <c:v>60</c:v>
                </c:pt>
                <c:pt idx="3112">
                  <c:v>40</c:v>
                </c:pt>
                <c:pt idx="3113">
                  <c:v>35</c:v>
                </c:pt>
                <c:pt idx="3114">
                  <c:v>35</c:v>
                </c:pt>
                <c:pt idx="3115">
                  <c:v>44.999999999999993</c:v>
                </c:pt>
                <c:pt idx="3116">
                  <c:v>49.999999999999993</c:v>
                </c:pt>
                <c:pt idx="3117">
                  <c:v>35</c:v>
                </c:pt>
                <c:pt idx="3118">
                  <c:v>30.000000000000011</c:v>
                </c:pt>
                <c:pt idx="3119">
                  <c:v>25.000000000000007</c:v>
                </c:pt>
                <c:pt idx="3120">
                  <c:v>25.000000000000007</c:v>
                </c:pt>
                <c:pt idx="3121">
                  <c:v>35</c:v>
                </c:pt>
                <c:pt idx="3122">
                  <c:v>55.000000000000007</c:v>
                </c:pt>
                <c:pt idx="3123">
                  <c:v>50</c:v>
                </c:pt>
                <c:pt idx="3124">
                  <c:v>45.000000000000007</c:v>
                </c:pt>
                <c:pt idx="3125">
                  <c:v>40</c:v>
                </c:pt>
                <c:pt idx="3126">
                  <c:v>40</c:v>
                </c:pt>
                <c:pt idx="3127">
                  <c:v>50</c:v>
                </c:pt>
                <c:pt idx="3128">
                  <c:v>55.000000000000007</c:v>
                </c:pt>
                <c:pt idx="3129">
                  <c:v>50</c:v>
                </c:pt>
                <c:pt idx="3130">
                  <c:v>45.000000000000007</c:v>
                </c:pt>
                <c:pt idx="3131">
                  <c:v>40</c:v>
                </c:pt>
                <c:pt idx="3132">
                  <c:v>40</c:v>
                </c:pt>
                <c:pt idx="3133">
                  <c:v>50</c:v>
                </c:pt>
                <c:pt idx="3134">
                  <c:v>55.000000000000007</c:v>
                </c:pt>
                <c:pt idx="3135">
                  <c:v>35</c:v>
                </c:pt>
                <c:pt idx="3136">
                  <c:v>30.000000000000011</c:v>
                </c:pt>
                <c:pt idx="3137">
                  <c:v>25.000000000000007</c:v>
                </c:pt>
                <c:pt idx="3138">
                  <c:v>25.000000000000007</c:v>
                </c:pt>
                <c:pt idx="3139">
                  <c:v>35</c:v>
                </c:pt>
                <c:pt idx="3140">
                  <c:v>40</c:v>
                </c:pt>
                <c:pt idx="3141">
                  <c:v>44.999999999999993</c:v>
                </c:pt>
                <c:pt idx="3142">
                  <c:v>35</c:v>
                </c:pt>
                <c:pt idx="3143">
                  <c:v>35</c:v>
                </c:pt>
                <c:pt idx="3144">
                  <c:v>35</c:v>
                </c:pt>
                <c:pt idx="3145">
                  <c:v>44.999999999999993</c:v>
                </c:pt>
                <c:pt idx="3146">
                  <c:v>49.999999999999986</c:v>
                </c:pt>
                <c:pt idx="3147">
                  <c:v>44.999999999999993</c:v>
                </c:pt>
                <c:pt idx="3148">
                  <c:v>35</c:v>
                </c:pt>
                <c:pt idx="3149">
                  <c:v>35</c:v>
                </c:pt>
                <c:pt idx="3150">
                  <c:v>35</c:v>
                </c:pt>
                <c:pt idx="3151">
                  <c:v>60</c:v>
                </c:pt>
                <c:pt idx="3152">
                  <c:v>64.999999999999986</c:v>
                </c:pt>
                <c:pt idx="3153">
                  <c:v>60</c:v>
                </c:pt>
                <c:pt idx="3154">
                  <c:v>50</c:v>
                </c:pt>
                <c:pt idx="3155">
                  <c:v>50</c:v>
                </c:pt>
                <c:pt idx="3156">
                  <c:v>50</c:v>
                </c:pt>
                <c:pt idx="3157">
                  <c:v>60</c:v>
                </c:pt>
                <c:pt idx="3158">
                  <c:v>64.999999999999986</c:v>
                </c:pt>
                <c:pt idx="3159">
                  <c:v>35</c:v>
                </c:pt>
                <c:pt idx="3160">
                  <c:v>35</c:v>
                </c:pt>
                <c:pt idx="3161">
                  <c:v>25.000000000000007</c:v>
                </c:pt>
                <c:pt idx="3162">
                  <c:v>30.000000000000004</c:v>
                </c:pt>
                <c:pt idx="3163">
                  <c:v>44.999999999999993</c:v>
                </c:pt>
                <c:pt idx="3164">
                  <c:v>35</c:v>
                </c:pt>
                <c:pt idx="3165">
                  <c:v>35</c:v>
                </c:pt>
                <c:pt idx="3166">
                  <c:v>35</c:v>
                </c:pt>
                <c:pt idx="3167">
                  <c:v>25.000000000000007</c:v>
                </c:pt>
                <c:pt idx="3168">
                  <c:v>30.000000000000004</c:v>
                </c:pt>
                <c:pt idx="3169">
                  <c:v>44.999999999999993</c:v>
                </c:pt>
                <c:pt idx="3170">
                  <c:v>19.999999999999996</c:v>
                </c:pt>
                <c:pt idx="3171">
                  <c:v>25.000000000000007</c:v>
                </c:pt>
                <c:pt idx="3172">
                  <c:v>25.000000000000007</c:v>
                </c:pt>
                <c:pt idx="3173">
                  <c:v>15.000000000000002</c:v>
                </c:pt>
                <c:pt idx="3174">
                  <c:v>19.999999999999996</c:v>
                </c:pt>
                <c:pt idx="3175">
                  <c:v>35</c:v>
                </c:pt>
                <c:pt idx="3176">
                  <c:v>25.000000000000007</c:v>
                </c:pt>
                <c:pt idx="3177">
                  <c:v>25.000000000000007</c:v>
                </c:pt>
                <c:pt idx="3178">
                  <c:v>25.000000000000007</c:v>
                </c:pt>
                <c:pt idx="3179">
                  <c:v>15.000000000000002</c:v>
                </c:pt>
                <c:pt idx="3180">
                  <c:v>19.999999999999996</c:v>
                </c:pt>
                <c:pt idx="3181">
                  <c:v>65</c:v>
                </c:pt>
                <c:pt idx="3182">
                  <c:v>50</c:v>
                </c:pt>
                <c:pt idx="3183">
                  <c:v>60</c:v>
                </c:pt>
                <c:pt idx="3184">
                  <c:v>40</c:v>
                </c:pt>
                <c:pt idx="3185">
                  <c:v>35</c:v>
                </c:pt>
                <c:pt idx="3186">
                  <c:v>35</c:v>
                </c:pt>
                <c:pt idx="3187">
                  <c:v>44.999999999999993</c:v>
                </c:pt>
                <c:pt idx="3188">
                  <c:v>54.999999999999993</c:v>
                </c:pt>
                <c:pt idx="3189">
                  <c:v>40</c:v>
                </c:pt>
                <c:pt idx="3190">
                  <c:v>35.000000000000007</c:v>
                </c:pt>
                <c:pt idx="3191">
                  <c:v>30.000000000000004</c:v>
                </c:pt>
                <c:pt idx="3192">
                  <c:v>30.000000000000004</c:v>
                </c:pt>
                <c:pt idx="3193">
                  <c:v>40</c:v>
                </c:pt>
                <c:pt idx="3194">
                  <c:v>60.000000000000007</c:v>
                </c:pt>
                <c:pt idx="3195">
                  <c:v>55.000000000000007</c:v>
                </c:pt>
                <c:pt idx="3196">
                  <c:v>50.000000000000014</c:v>
                </c:pt>
                <c:pt idx="3197">
                  <c:v>45</c:v>
                </c:pt>
                <c:pt idx="3198">
                  <c:v>45</c:v>
                </c:pt>
                <c:pt idx="3199">
                  <c:v>55.000000000000007</c:v>
                </c:pt>
                <c:pt idx="3200">
                  <c:v>60.000000000000007</c:v>
                </c:pt>
                <c:pt idx="3201">
                  <c:v>50</c:v>
                </c:pt>
                <c:pt idx="3202">
                  <c:v>45.000000000000007</c:v>
                </c:pt>
                <c:pt idx="3203">
                  <c:v>40</c:v>
                </c:pt>
                <c:pt idx="3204">
                  <c:v>40</c:v>
                </c:pt>
                <c:pt idx="3205">
                  <c:v>50</c:v>
                </c:pt>
                <c:pt idx="3206">
                  <c:v>55.000000000000007</c:v>
                </c:pt>
                <c:pt idx="3207">
                  <c:v>35</c:v>
                </c:pt>
                <c:pt idx="3208">
                  <c:v>30.000000000000011</c:v>
                </c:pt>
                <c:pt idx="3209">
                  <c:v>25.000000000000007</c:v>
                </c:pt>
                <c:pt idx="3210">
                  <c:v>25.000000000000007</c:v>
                </c:pt>
                <c:pt idx="3211">
                  <c:v>35</c:v>
                </c:pt>
                <c:pt idx="3212">
                  <c:v>40</c:v>
                </c:pt>
                <c:pt idx="3213">
                  <c:v>44.999999999999993</c:v>
                </c:pt>
                <c:pt idx="3214">
                  <c:v>35</c:v>
                </c:pt>
                <c:pt idx="3215">
                  <c:v>35</c:v>
                </c:pt>
                <c:pt idx="3216">
                  <c:v>35</c:v>
                </c:pt>
                <c:pt idx="3217">
                  <c:v>44.999999999999993</c:v>
                </c:pt>
                <c:pt idx="3218">
                  <c:v>49.999999999999986</c:v>
                </c:pt>
                <c:pt idx="3219">
                  <c:v>44.999999999999993</c:v>
                </c:pt>
                <c:pt idx="3220">
                  <c:v>35</c:v>
                </c:pt>
                <c:pt idx="3221">
                  <c:v>35</c:v>
                </c:pt>
                <c:pt idx="3222">
                  <c:v>35</c:v>
                </c:pt>
                <c:pt idx="3223">
                  <c:v>60</c:v>
                </c:pt>
                <c:pt idx="3224">
                  <c:v>64.999999999999986</c:v>
                </c:pt>
                <c:pt idx="3225">
                  <c:v>60</c:v>
                </c:pt>
                <c:pt idx="3226">
                  <c:v>50</c:v>
                </c:pt>
                <c:pt idx="3227">
                  <c:v>50</c:v>
                </c:pt>
                <c:pt idx="3228">
                  <c:v>50</c:v>
                </c:pt>
                <c:pt idx="3229">
                  <c:v>60</c:v>
                </c:pt>
                <c:pt idx="3230">
                  <c:v>64.999999999999986</c:v>
                </c:pt>
                <c:pt idx="3231">
                  <c:v>35</c:v>
                </c:pt>
                <c:pt idx="3232">
                  <c:v>35</c:v>
                </c:pt>
                <c:pt idx="3233">
                  <c:v>25.000000000000007</c:v>
                </c:pt>
                <c:pt idx="3234">
                  <c:v>30.000000000000004</c:v>
                </c:pt>
                <c:pt idx="3235">
                  <c:v>44.999999999999993</c:v>
                </c:pt>
                <c:pt idx="3236">
                  <c:v>35</c:v>
                </c:pt>
                <c:pt idx="3237">
                  <c:v>35</c:v>
                </c:pt>
                <c:pt idx="3238">
                  <c:v>40</c:v>
                </c:pt>
                <c:pt idx="3239">
                  <c:v>30.000000000000004</c:v>
                </c:pt>
                <c:pt idx="3240">
                  <c:v>35</c:v>
                </c:pt>
                <c:pt idx="3241">
                  <c:v>49.999999999999993</c:v>
                </c:pt>
                <c:pt idx="3242">
                  <c:v>24.999999999999993</c:v>
                </c:pt>
                <c:pt idx="3243">
                  <c:v>30.000000000000004</c:v>
                </c:pt>
                <c:pt idx="3244">
                  <c:v>30.000000000000004</c:v>
                </c:pt>
                <c:pt idx="3245">
                  <c:v>20</c:v>
                </c:pt>
                <c:pt idx="3246">
                  <c:v>24.999999999999993</c:v>
                </c:pt>
                <c:pt idx="3247">
                  <c:v>40</c:v>
                </c:pt>
                <c:pt idx="3248">
                  <c:v>30.000000000000004</c:v>
                </c:pt>
                <c:pt idx="3249">
                  <c:v>30.000000000000004</c:v>
                </c:pt>
                <c:pt idx="3250">
                  <c:v>30.000000000000004</c:v>
                </c:pt>
                <c:pt idx="3251">
                  <c:v>20</c:v>
                </c:pt>
                <c:pt idx="3252">
                  <c:v>24.999999999999993</c:v>
                </c:pt>
                <c:pt idx="3253">
                  <c:v>65</c:v>
                </c:pt>
                <c:pt idx="3254">
                  <c:v>50</c:v>
                </c:pt>
                <c:pt idx="3255">
                  <c:v>60</c:v>
                </c:pt>
                <c:pt idx="3256">
                  <c:v>40</c:v>
                </c:pt>
                <c:pt idx="3257">
                  <c:v>35</c:v>
                </c:pt>
                <c:pt idx="3258">
                  <c:v>35</c:v>
                </c:pt>
                <c:pt idx="3259">
                  <c:v>44.999999999999993</c:v>
                </c:pt>
                <c:pt idx="3260">
                  <c:v>54.999999999999993</c:v>
                </c:pt>
                <c:pt idx="3261">
                  <c:v>45</c:v>
                </c:pt>
                <c:pt idx="3262">
                  <c:v>40.000000000000007</c:v>
                </c:pt>
                <c:pt idx="3263">
                  <c:v>35</c:v>
                </c:pt>
                <c:pt idx="3264">
                  <c:v>35</c:v>
                </c:pt>
                <c:pt idx="3265">
                  <c:v>45</c:v>
                </c:pt>
                <c:pt idx="3266">
                  <c:v>65.000000000000014</c:v>
                </c:pt>
                <c:pt idx="3267">
                  <c:v>60.000000000000007</c:v>
                </c:pt>
                <c:pt idx="3268">
                  <c:v>55.000000000000014</c:v>
                </c:pt>
                <c:pt idx="3269">
                  <c:v>50</c:v>
                </c:pt>
                <c:pt idx="3270">
                  <c:v>50</c:v>
                </c:pt>
                <c:pt idx="3271">
                  <c:v>60.000000000000007</c:v>
                </c:pt>
                <c:pt idx="3272">
                  <c:v>65.000000000000014</c:v>
                </c:pt>
                <c:pt idx="3273">
                  <c:v>50</c:v>
                </c:pt>
                <c:pt idx="3274">
                  <c:v>45.000000000000007</c:v>
                </c:pt>
                <c:pt idx="3275">
                  <c:v>40</c:v>
                </c:pt>
                <c:pt idx="3276">
                  <c:v>40</c:v>
                </c:pt>
                <c:pt idx="3277">
                  <c:v>50</c:v>
                </c:pt>
                <c:pt idx="3278">
                  <c:v>55.000000000000007</c:v>
                </c:pt>
                <c:pt idx="3279">
                  <c:v>35</c:v>
                </c:pt>
                <c:pt idx="3280">
                  <c:v>30.000000000000011</c:v>
                </c:pt>
                <c:pt idx="3281">
                  <c:v>25.000000000000007</c:v>
                </c:pt>
                <c:pt idx="3282">
                  <c:v>25.000000000000007</c:v>
                </c:pt>
                <c:pt idx="3283">
                  <c:v>35</c:v>
                </c:pt>
                <c:pt idx="3284">
                  <c:v>40</c:v>
                </c:pt>
                <c:pt idx="3285">
                  <c:v>44.999999999999993</c:v>
                </c:pt>
                <c:pt idx="3286">
                  <c:v>35</c:v>
                </c:pt>
                <c:pt idx="3287">
                  <c:v>35</c:v>
                </c:pt>
                <c:pt idx="3288">
                  <c:v>35</c:v>
                </c:pt>
                <c:pt idx="3289">
                  <c:v>44.999999999999993</c:v>
                </c:pt>
                <c:pt idx="3290">
                  <c:v>49.999999999999986</c:v>
                </c:pt>
                <c:pt idx="3291">
                  <c:v>44.999999999999993</c:v>
                </c:pt>
                <c:pt idx="3292">
                  <c:v>35</c:v>
                </c:pt>
                <c:pt idx="3293">
                  <c:v>35</c:v>
                </c:pt>
                <c:pt idx="3294">
                  <c:v>40</c:v>
                </c:pt>
                <c:pt idx="3295">
                  <c:v>65</c:v>
                </c:pt>
                <c:pt idx="3296">
                  <c:v>70</c:v>
                </c:pt>
                <c:pt idx="3297">
                  <c:v>65</c:v>
                </c:pt>
                <c:pt idx="3298">
                  <c:v>55.000000000000007</c:v>
                </c:pt>
                <c:pt idx="3299">
                  <c:v>55.000000000000007</c:v>
                </c:pt>
                <c:pt idx="3300">
                  <c:v>55.000000000000007</c:v>
                </c:pt>
                <c:pt idx="3301">
                  <c:v>65</c:v>
                </c:pt>
                <c:pt idx="3302">
                  <c:v>70</c:v>
                </c:pt>
                <c:pt idx="3303">
                  <c:v>35</c:v>
                </c:pt>
                <c:pt idx="3304">
                  <c:v>35</c:v>
                </c:pt>
                <c:pt idx="3305">
                  <c:v>25.000000000000007</c:v>
                </c:pt>
                <c:pt idx="3306">
                  <c:v>30</c:v>
                </c:pt>
                <c:pt idx="3307">
                  <c:v>45</c:v>
                </c:pt>
                <c:pt idx="3308">
                  <c:v>35</c:v>
                </c:pt>
                <c:pt idx="3309">
                  <c:v>35</c:v>
                </c:pt>
                <c:pt idx="3310">
                  <c:v>35</c:v>
                </c:pt>
                <c:pt idx="3311">
                  <c:v>25.000000000000007</c:v>
                </c:pt>
                <c:pt idx="3312">
                  <c:v>30</c:v>
                </c:pt>
                <c:pt idx="3313">
                  <c:v>45</c:v>
                </c:pt>
                <c:pt idx="3314">
                  <c:v>35</c:v>
                </c:pt>
                <c:pt idx="3315">
                  <c:v>35</c:v>
                </c:pt>
                <c:pt idx="3316">
                  <c:v>35</c:v>
                </c:pt>
                <c:pt idx="3317">
                  <c:v>25.000000000000007</c:v>
                </c:pt>
                <c:pt idx="3318">
                  <c:v>30</c:v>
                </c:pt>
                <c:pt idx="3319">
                  <c:v>45</c:v>
                </c:pt>
                <c:pt idx="3320">
                  <c:v>35</c:v>
                </c:pt>
                <c:pt idx="3321">
                  <c:v>35</c:v>
                </c:pt>
                <c:pt idx="3322">
                  <c:v>35</c:v>
                </c:pt>
                <c:pt idx="3323">
                  <c:v>25.000000000000007</c:v>
                </c:pt>
                <c:pt idx="3324">
                  <c:v>30</c:v>
                </c:pt>
                <c:pt idx="3325">
                  <c:v>45</c:v>
                </c:pt>
                <c:pt idx="3326">
                  <c:v>35</c:v>
                </c:pt>
                <c:pt idx="3327">
                  <c:v>49.999999999999993</c:v>
                </c:pt>
                <c:pt idx="3328">
                  <c:v>45</c:v>
                </c:pt>
                <c:pt idx="3329">
                  <c:v>40</c:v>
                </c:pt>
                <c:pt idx="3330">
                  <c:v>40</c:v>
                </c:pt>
                <c:pt idx="3331">
                  <c:v>49.999999999999993</c:v>
                </c:pt>
                <c:pt idx="3332">
                  <c:v>54.999999999999993</c:v>
                </c:pt>
                <c:pt idx="3333">
                  <c:v>49.999999999999993</c:v>
                </c:pt>
                <c:pt idx="3334">
                  <c:v>45</c:v>
                </c:pt>
                <c:pt idx="3335">
                  <c:v>40</c:v>
                </c:pt>
                <c:pt idx="3336">
                  <c:v>40</c:v>
                </c:pt>
                <c:pt idx="3337">
                  <c:v>49.999999999999993</c:v>
                </c:pt>
                <c:pt idx="3338">
                  <c:v>54.999999999999993</c:v>
                </c:pt>
                <c:pt idx="3339">
                  <c:v>49.999999999999993</c:v>
                </c:pt>
                <c:pt idx="3340">
                  <c:v>45</c:v>
                </c:pt>
                <c:pt idx="3341">
                  <c:v>40</c:v>
                </c:pt>
                <c:pt idx="3342">
                  <c:v>40</c:v>
                </c:pt>
                <c:pt idx="3343">
                  <c:v>49.999999999999993</c:v>
                </c:pt>
                <c:pt idx="3344">
                  <c:v>54.999999999999993</c:v>
                </c:pt>
                <c:pt idx="3345">
                  <c:v>49.999999999999993</c:v>
                </c:pt>
                <c:pt idx="3346">
                  <c:v>45</c:v>
                </c:pt>
                <c:pt idx="3347">
                  <c:v>40</c:v>
                </c:pt>
                <c:pt idx="3348">
                  <c:v>40</c:v>
                </c:pt>
                <c:pt idx="3349">
                  <c:v>49.999999999999993</c:v>
                </c:pt>
                <c:pt idx="3350">
                  <c:v>54.999999999999993</c:v>
                </c:pt>
                <c:pt idx="3351">
                  <c:v>49.999999999999993</c:v>
                </c:pt>
                <c:pt idx="3352">
                  <c:v>45</c:v>
                </c:pt>
                <c:pt idx="3353">
                  <c:v>40</c:v>
                </c:pt>
                <c:pt idx="3354">
                  <c:v>40</c:v>
                </c:pt>
                <c:pt idx="3355">
                  <c:v>49.999999999999993</c:v>
                </c:pt>
                <c:pt idx="3356">
                  <c:v>54.999999999999993</c:v>
                </c:pt>
                <c:pt idx="3357">
                  <c:v>54.999999999999993</c:v>
                </c:pt>
                <c:pt idx="3358">
                  <c:v>50</c:v>
                </c:pt>
                <c:pt idx="3359">
                  <c:v>50</c:v>
                </c:pt>
                <c:pt idx="3360">
                  <c:v>50</c:v>
                </c:pt>
                <c:pt idx="3361">
                  <c:v>60</c:v>
                </c:pt>
                <c:pt idx="3362">
                  <c:v>64.999999999999986</c:v>
                </c:pt>
                <c:pt idx="3363">
                  <c:v>60</c:v>
                </c:pt>
                <c:pt idx="3364">
                  <c:v>50</c:v>
                </c:pt>
                <c:pt idx="3365">
                  <c:v>50</c:v>
                </c:pt>
                <c:pt idx="3366">
                  <c:v>50</c:v>
                </c:pt>
                <c:pt idx="3367">
                  <c:v>60</c:v>
                </c:pt>
                <c:pt idx="3368">
                  <c:v>64.999999999999986</c:v>
                </c:pt>
                <c:pt idx="3369">
                  <c:v>60</c:v>
                </c:pt>
                <c:pt idx="3370">
                  <c:v>50</c:v>
                </c:pt>
                <c:pt idx="3371">
                  <c:v>50</c:v>
                </c:pt>
                <c:pt idx="3372">
                  <c:v>50</c:v>
                </c:pt>
                <c:pt idx="3373">
                  <c:v>60</c:v>
                </c:pt>
                <c:pt idx="3374">
                  <c:v>64.999999999999986</c:v>
                </c:pt>
                <c:pt idx="3375">
                  <c:v>40</c:v>
                </c:pt>
                <c:pt idx="3376">
                  <c:v>40</c:v>
                </c:pt>
                <c:pt idx="3377">
                  <c:v>30.000000000000004</c:v>
                </c:pt>
                <c:pt idx="3378">
                  <c:v>35</c:v>
                </c:pt>
                <c:pt idx="3379">
                  <c:v>50</c:v>
                </c:pt>
                <c:pt idx="3380">
                  <c:v>40</c:v>
                </c:pt>
                <c:pt idx="3381">
                  <c:v>40</c:v>
                </c:pt>
                <c:pt idx="3382">
                  <c:v>40</c:v>
                </c:pt>
                <c:pt idx="3383">
                  <c:v>30.000000000000004</c:v>
                </c:pt>
                <c:pt idx="3384">
                  <c:v>35</c:v>
                </c:pt>
                <c:pt idx="3385">
                  <c:v>50</c:v>
                </c:pt>
                <c:pt idx="3386">
                  <c:v>40</c:v>
                </c:pt>
                <c:pt idx="3387">
                  <c:v>40</c:v>
                </c:pt>
                <c:pt idx="3388">
                  <c:v>40</c:v>
                </c:pt>
                <c:pt idx="3389">
                  <c:v>30.000000000000004</c:v>
                </c:pt>
                <c:pt idx="3390">
                  <c:v>35</c:v>
                </c:pt>
                <c:pt idx="3391">
                  <c:v>50</c:v>
                </c:pt>
                <c:pt idx="3392">
                  <c:v>40</c:v>
                </c:pt>
                <c:pt idx="3393">
                  <c:v>40</c:v>
                </c:pt>
                <c:pt idx="3394">
                  <c:v>40</c:v>
                </c:pt>
                <c:pt idx="3395">
                  <c:v>30.000000000000004</c:v>
                </c:pt>
                <c:pt idx="3396">
                  <c:v>35</c:v>
                </c:pt>
                <c:pt idx="3397">
                  <c:v>50</c:v>
                </c:pt>
                <c:pt idx="3398">
                  <c:v>40</c:v>
                </c:pt>
                <c:pt idx="3399">
                  <c:v>54.999999999999993</c:v>
                </c:pt>
                <c:pt idx="3400">
                  <c:v>50</c:v>
                </c:pt>
                <c:pt idx="3401">
                  <c:v>45</c:v>
                </c:pt>
                <c:pt idx="3402">
                  <c:v>45</c:v>
                </c:pt>
                <c:pt idx="3403">
                  <c:v>54.999999999999993</c:v>
                </c:pt>
                <c:pt idx="3404">
                  <c:v>60</c:v>
                </c:pt>
                <c:pt idx="3405">
                  <c:v>54.999999999999993</c:v>
                </c:pt>
                <c:pt idx="3406">
                  <c:v>50</c:v>
                </c:pt>
                <c:pt idx="3407">
                  <c:v>45</c:v>
                </c:pt>
                <c:pt idx="3408">
                  <c:v>45</c:v>
                </c:pt>
                <c:pt idx="3409">
                  <c:v>54.999999999999993</c:v>
                </c:pt>
                <c:pt idx="3410">
                  <c:v>60</c:v>
                </c:pt>
                <c:pt idx="3411">
                  <c:v>54.999999999999993</c:v>
                </c:pt>
                <c:pt idx="3412">
                  <c:v>50</c:v>
                </c:pt>
                <c:pt idx="3413">
                  <c:v>45</c:v>
                </c:pt>
                <c:pt idx="3414">
                  <c:v>45</c:v>
                </c:pt>
                <c:pt idx="3415">
                  <c:v>54.999999999999993</c:v>
                </c:pt>
                <c:pt idx="3416">
                  <c:v>60</c:v>
                </c:pt>
                <c:pt idx="3417">
                  <c:v>54.999999999999993</c:v>
                </c:pt>
                <c:pt idx="3418">
                  <c:v>50</c:v>
                </c:pt>
                <c:pt idx="3419">
                  <c:v>45</c:v>
                </c:pt>
                <c:pt idx="3420">
                  <c:v>45</c:v>
                </c:pt>
                <c:pt idx="3421">
                  <c:v>54.999999999999993</c:v>
                </c:pt>
                <c:pt idx="3422">
                  <c:v>60</c:v>
                </c:pt>
                <c:pt idx="3423">
                  <c:v>54.999999999999993</c:v>
                </c:pt>
                <c:pt idx="3424">
                  <c:v>50</c:v>
                </c:pt>
                <c:pt idx="3425">
                  <c:v>45</c:v>
                </c:pt>
                <c:pt idx="3426">
                  <c:v>45</c:v>
                </c:pt>
                <c:pt idx="3427">
                  <c:v>54.999999999999993</c:v>
                </c:pt>
                <c:pt idx="3428">
                  <c:v>60</c:v>
                </c:pt>
                <c:pt idx="3429">
                  <c:v>60</c:v>
                </c:pt>
                <c:pt idx="3430">
                  <c:v>55.000000000000007</c:v>
                </c:pt>
                <c:pt idx="3431">
                  <c:v>55.000000000000007</c:v>
                </c:pt>
                <c:pt idx="3432">
                  <c:v>55.000000000000007</c:v>
                </c:pt>
                <c:pt idx="3433">
                  <c:v>65</c:v>
                </c:pt>
                <c:pt idx="3434">
                  <c:v>70</c:v>
                </c:pt>
                <c:pt idx="3435">
                  <c:v>65</c:v>
                </c:pt>
                <c:pt idx="3436">
                  <c:v>55.000000000000007</c:v>
                </c:pt>
                <c:pt idx="3437">
                  <c:v>55.000000000000007</c:v>
                </c:pt>
                <c:pt idx="3438">
                  <c:v>55.000000000000007</c:v>
                </c:pt>
                <c:pt idx="3439">
                  <c:v>65</c:v>
                </c:pt>
                <c:pt idx="3440">
                  <c:v>70</c:v>
                </c:pt>
                <c:pt idx="3441">
                  <c:v>65</c:v>
                </c:pt>
                <c:pt idx="3442">
                  <c:v>55.000000000000007</c:v>
                </c:pt>
                <c:pt idx="3443">
                  <c:v>55.000000000000007</c:v>
                </c:pt>
                <c:pt idx="3444">
                  <c:v>55.000000000000007</c:v>
                </c:pt>
                <c:pt idx="3445">
                  <c:v>65</c:v>
                </c:pt>
                <c:pt idx="3446">
                  <c:v>70</c:v>
                </c:pt>
                <c:pt idx="3447">
                  <c:v>35</c:v>
                </c:pt>
                <c:pt idx="3448">
                  <c:v>35</c:v>
                </c:pt>
                <c:pt idx="3449">
                  <c:v>25.000000000000007</c:v>
                </c:pt>
                <c:pt idx="3450">
                  <c:v>30</c:v>
                </c:pt>
                <c:pt idx="3451">
                  <c:v>45</c:v>
                </c:pt>
                <c:pt idx="3452">
                  <c:v>35</c:v>
                </c:pt>
                <c:pt idx="3453">
                  <c:v>35</c:v>
                </c:pt>
                <c:pt idx="3454">
                  <c:v>35</c:v>
                </c:pt>
                <c:pt idx="3455">
                  <c:v>25.000000000000007</c:v>
                </c:pt>
                <c:pt idx="3456">
                  <c:v>30</c:v>
                </c:pt>
                <c:pt idx="3457">
                  <c:v>45</c:v>
                </c:pt>
                <c:pt idx="3458">
                  <c:v>35</c:v>
                </c:pt>
                <c:pt idx="3459">
                  <c:v>35</c:v>
                </c:pt>
                <c:pt idx="3460">
                  <c:v>35</c:v>
                </c:pt>
                <c:pt idx="3461">
                  <c:v>25.000000000000007</c:v>
                </c:pt>
                <c:pt idx="3462">
                  <c:v>30</c:v>
                </c:pt>
                <c:pt idx="3463">
                  <c:v>45</c:v>
                </c:pt>
                <c:pt idx="3464">
                  <c:v>35</c:v>
                </c:pt>
                <c:pt idx="3465">
                  <c:v>35</c:v>
                </c:pt>
                <c:pt idx="3466">
                  <c:v>35</c:v>
                </c:pt>
                <c:pt idx="3467">
                  <c:v>25.000000000000007</c:v>
                </c:pt>
                <c:pt idx="3468">
                  <c:v>30</c:v>
                </c:pt>
                <c:pt idx="3469">
                  <c:v>45</c:v>
                </c:pt>
                <c:pt idx="3470">
                  <c:v>35</c:v>
                </c:pt>
                <c:pt idx="3471">
                  <c:v>49.999999999999993</c:v>
                </c:pt>
                <c:pt idx="3472">
                  <c:v>45</c:v>
                </c:pt>
                <c:pt idx="3473">
                  <c:v>40</c:v>
                </c:pt>
                <c:pt idx="3474">
                  <c:v>40</c:v>
                </c:pt>
                <c:pt idx="3475">
                  <c:v>49.999999999999993</c:v>
                </c:pt>
                <c:pt idx="3476">
                  <c:v>54.999999999999993</c:v>
                </c:pt>
                <c:pt idx="3477">
                  <c:v>49.999999999999993</c:v>
                </c:pt>
                <c:pt idx="3478">
                  <c:v>45</c:v>
                </c:pt>
                <c:pt idx="3479">
                  <c:v>40</c:v>
                </c:pt>
                <c:pt idx="3480">
                  <c:v>40</c:v>
                </c:pt>
                <c:pt idx="3481">
                  <c:v>49.999999999999993</c:v>
                </c:pt>
                <c:pt idx="3482">
                  <c:v>54.999999999999993</c:v>
                </c:pt>
                <c:pt idx="3483">
                  <c:v>49.999999999999993</c:v>
                </c:pt>
                <c:pt idx="3484">
                  <c:v>45</c:v>
                </c:pt>
                <c:pt idx="3485">
                  <c:v>40</c:v>
                </c:pt>
                <c:pt idx="3486">
                  <c:v>40</c:v>
                </c:pt>
                <c:pt idx="3487">
                  <c:v>49.999999999999993</c:v>
                </c:pt>
                <c:pt idx="3488">
                  <c:v>54.999999999999993</c:v>
                </c:pt>
                <c:pt idx="3489">
                  <c:v>49.999999999999993</c:v>
                </c:pt>
                <c:pt idx="3490">
                  <c:v>45</c:v>
                </c:pt>
                <c:pt idx="3491">
                  <c:v>40</c:v>
                </c:pt>
                <c:pt idx="3492">
                  <c:v>40</c:v>
                </c:pt>
                <c:pt idx="3493">
                  <c:v>49.999999999999993</c:v>
                </c:pt>
                <c:pt idx="3494">
                  <c:v>54.999999999999993</c:v>
                </c:pt>
                <c:pt idx="3495">
                  <c:v>49.999999999999993</c:v>
                </c:pt>
                <c:pt idx="3496">
                  <c:v>45</c:v>
                </c:pt>
                <c:pt idx="3497">
                  <c:v>40</c:v>
                </c:pt>
                <c:pt idx="3498">
                  <c:v>40</c:v>
                </c:pt>
                <c:pt idx="3499">
                  <c:v>49.999999999999993</c:v>
                </c:pt>
                <c:pt idx="3500">
                  <c:v>54.999999999999993</c:v>
                </c:pt>
                <c:pt idx="3501">
                  <c:v>54.999999999999993</c:v>
                </c:pt>
                <c:pt idx="3502">
                  <c:v>50</c:v>
                </c:pt>
                <c:pt idx="3503">
                  <c:v>50</c:v>
                </c:pt>
                <c:pt idx="3504">
                  <c:v>50</c:v>
                </c:pt>
                <c:pt idx="3505">
                  <c:v>60</c:v>
                </c:pt>
                <c:pt idx="3506">
                  <c:v>64.999999999999986</c:v>
                </c:pt>
                <c:pt idx="3507">
                  <c:v>60</c:v>
                </c:pt>
                <c:pt idx="3508">
                  <c:v>50</c:v>
                </c:pt>
                <c:pt idx="3509">
                  <c:v>50</c:v>
                </c:pt>
                <c:pt idx="3510">
                  <c:v>50</c:v>
                </c:pt>
                <c:pt idx="3511">
                  <c:v>60</c:v>
                </c:pt>
                <c:pt idx="3512">
                  <c:v>64.999999999999986</c:v>
                </c:pt>
                <c:pt idx="3513">
                  <c:v>60</c:v>
                </c:pt>
                <c:pt idx="3514">
                  <c:v>50</c:v>
                </c:pt>
                <c:pt idx="3515">
                  <c:v>50</c:v>
                </c:pt>
                <c:pt idx="3516">
                  <c:v>50</c:v>
                </c:pt>
                <c:pt idx="3517">
                  <c:v>60</c:v>
                </c:pt>
                <c:pt idx="3518">
                  <c:v>64.999999999999986</c:v>
                </c:pt>
                <c:pt idx="3519">
                  <c:v>40</c:v>
                </c:pt>
                <c:pt idx="3520">
                  <c:v>40</c:v>
                </c:pt>
                <c:pt idx="3521">
                  <c:v>30.000000000000004</c:v>
                </c:pt>
                <c:pt idx="3522">
                  <c:v>35</c:v>
                </c:pt>
                <c:pt idx="3523">
                  <c:v>50</c:v>
                </c:pt>
                <c:pt idx="3524">
                  <c:v>40</c:v>
                </c:pt>
                <c:pt idx="3525">
                  <c:v>40</c:v>
                </c:pt>
                <c:pt idx="3526">
                  <c:v>40</c:v>
                </c:pt>
                <c:pt idx="3527">
                  <c:v>30.000000000000004</c:v>
                </c:pt>
                <c:pt idx="3528">
                  <c:v>35</c:v>
                </c:pt>
                <c:pt idx="3529">
                  <c:v>50</c:v>
                </c:pt>
                <c:pt idx="3530">
                  <c:v>40</c:v>
                </c:pt>
                <c:pt idx="3531">
                  <c:v>40</c:v>
                </c:pt>
                <c:pt idx="3532">
                  <c:v>40</c:v>
                </c:pt>
                <c:pt idx="3533">
                  <c:v>30.000000000000004</c:v>
                </c:pt>
                <c:pt idx="3534">
                  <c:v>35</c:v>
                </c:pt>
                <c:pt idx="3535">
                  <c:v>50</c:v>
                </c:pt>
                <c:pt idx="3536">
                  <c:v>40</c:v>
                </c:pt>
                <c:pt idx="3537">
                  <c:v>40</c:v>
                </c:pt>
                <c:pt idx="3538">
                  <c:v>40</c:v>
                </c:pt>
                <c:pt idx="3539">
                  <c:v>30.000000000000004</c:v>
                </c:pt>
                <c:pt idx="3540">
                  <c:v>35</c:v>
                </c:pt>
                <c:pt idx="3541">
                  <c:v>50</c:v>
                </c:pt>
                <c:pt idx="3542">
                  <c:v>40</c:v>
                </c:pt>
                <c:pt idx="3543">
                  <c:v>54.999999999999993</c:v>
                </c:pt>
                <c:pt idx="3544">
                  <c:v>50</c:v>
                </c:pt>
                <c:pt idx="3545">
                  <c:v>45</c:v>
                </c:pt>
                <c:pt idx="3546">
                  <c:v>45</c:v>
                </c:pt>
                <c:pt idx="3547">
                  <c:v>54.999999999999993</c:v>
                </c:pt>
                <c:pt idx="3548">
                  <c:v>60</c:v>
                </c:pt>
                <c:pt idx="3549">
                  <c:v>54.999999999999993</c:v>
                </c:pt>
                <c:pt idx="3550">
                  <c:v>50</c:v>
                </c:pt>
                <c:pt idx="3551">
                  <c:v>45</c:v>
                </c:pt>
                <c:pt idx="3552">
                  <c:v>45</c:v>
                </c:pt>
                <c:pt idx="3553">
                  <c:v>54.999999999999993</c:v>
                </c:pt>
                <c:pt idx="3554">
                  <c:v>60</c:v>
                </c:pt>
                <c:pt idx="3555">
                  <c:v>54.999999999999993</c:v>
                </c:pt>
                <c:pt idx="3556">
                  <c:v>50</c:v>
                </c:pt>
                <c:pt idx="3557">
                  <c:v>45</c:v>
                </c:pt>
                <c:pt idx="3558">
                  <c:v>45</c:v>
                </c:pt>
                <c:pt idx="3559">
                  <c:v>54.999999999999993</c:v>
                </c:pt>
                <c:pt idx="3560">
                  <c:v>60</c:v>
                </c:pt>
                <c:pt idx="3561">
                  <c:v>54.999999999999993</c:v>
                </c:pt>
                <c:pt idx="3562">
                  <c:v>50</c:v>
                </c:pt>
                <c:pt idx="3563">
                  <c:v>45</c:v>
                </c:pt>
                <c:pt idx="3564">
                  <c:v>45</c:v>
                </c:pt>
                <c:pt idx="3565">
                  <c:v>54.999999999999993</c:v>
                </c:pt>
                <c:pt idx="3566">
                  <c:v>60</c:v>
                </c:pt>
                <c:pt idx="3567">
                  <c:v>54.999999999999993</c:v>
                </c:pt>
                <c:pt idx="3568">
                  <c:v>50</c:v>
                </c:pt>
                <c:pt idx="3569">
                  <c:v>45</c:v>
                </c:pt>
                <c:pt idx="3570">
                  <c:v>45</c:v>
                </c:pt>
                <c:pt idx="3571">
                  <c:v>54.999999999999993</c:v>
                </c:pt>
                <c:pt idx="3572">
                  <c:v>60</c:v>
                </c:pt>
                <c:pt idx="3573">
                  <c:v>60</c:v>
                </c:pt>
                <c:pt idx="3574">
                  <c:v>55.000000000000007</c:v>
                </c:pt>
                <c:pt idx="3575">
                  <c:v>55.000000000000007</c:v>
                </c:pt>
                <c:pt idx="3576">
                  <c:v>55.000000000000007</c:v>
                </c:pt>
                <c:pt idx="3577">
                  <c:v>65</c:v>
                </c:pt>
                <c:pt idx="3578">
                  <c:v>70</c:v>
                </c:pt>
                <c:pt idx="3579">
                  <c:v>65</c:v>
                </c:pt>
                <c:pt idx="3580">
                  <c:v>55.000000000000007</c:v>
                </c:pt>
                <c:pt idx="3581">
                  <c:v>55.000000000000007</c:v>
                </c:pt>
                <c:pt idx="3582">
                  <c:v>55.000000000000007</c:v>
                </c:pt>
                <c:pt idx="3583">
                  <c:v>65</c:v>
                </c:pt>
                <c:pt idx="3584">
                  <c:v>70</c:v>
                </c:pt>
                <c:pt idx="3585">
                  <c:v>65</c:v>
                </c:pt>
                <c:pt idx="3586">
                  <c:v>55.000000000000007</c:v>
                </c:pt>
                <c:pt idx="3587">
                  <c:v>55.000000000000007</c:v>
                </c:pt>
                <c:pt idx="3588">
                  <c:v>55.000000000000007</c:v>
                </c:pt>
                <c:pt idx="3589">
                  <c:v>65</c:v>
                </c:pt>
                <c:pt idx="3590">
                  <c:v>70</c:v>
                </c:pt>
                <c:pt idx="3591">
                  <c:v>35</c:v>
                </c:pt>
                <c:pt idx="3592">
                  <c:v>35</c:v>
                </c:pt>
                <c:pt idx="3593">
                  <c:v>25.000000000000007</c:v>
                </c:pt>
                <c:pt idx="3594">
                  <c:v>30</c:v>
                </c:pt>
                <c:pt idx="3595">
                  <c:v>45</c:v>
                </c:pt>
                <c:pt idx="3596">
                  <c:v>35</c:v>
                </c:pt>
                <c:pt idx="3597">
                  <c:v>35</c:v>
                </c:pt>
                <c:pt idx="3598">
                  <c:v>35</c:v>
                </c:pt>
                <c:pt idx="3599">
                  <c:v>25.000000000000007</c:v>
                </c:pt>
                <c:pt idx="3600">
                  <c:v>30</c:v>
                </c:pt>
                <c:pt idx="3601">
                  <c:v>45</c:v>
                </c:pt>
                <c:pt idx="3602">
                  <c:v>35</c:v>
                </c:pt>
                <c:pt idx="3603">
                  <c:v>35</c:v>
                </c:pt>
                <c:pt idx="3604">
                  <c:v>35</c:v>
                </c:pt>
                <c:pt idx="3605">
                  <c:v>25.000000000000007</c:v>
                </c:pt>
                <c:pt idx="3606">
                  <c:v>30</c:v>
                </c:pt>
                <c:pt idx="3607">
                  <c:v>45</c:v>
                </c:pt>
                <c:pt idx="3608">
                  <c:v>35</c:v>
                </c:pt>
                <c:pt idx="3609">
                  <c:v>35</c:v>
                </c:pt>
                <c:pt idx="3610">
                  <c:v>35</c:v>
                </c:pt>
                <c:pt idx="3611">
                  <c:v>25.000000000000007</c:v>
                </c:pt>
                <c:pt idx="3612">
                  <c:v>30</c:v>
                </c:pt>
                <c:pt idx="3613">
                  <c:v>45</c:v>
                </c:pt>
                <c:pt idx="3614">
                  <c:v>35</c:v>
                </c:pt>
                <c:pt idx="3615">
                  <c:v>49.999999999999993</c:v>
                </c:pt>
                <c:pt idx="3616">
                  <c:v>45</c:v>
                </c:pt>
                <c:pt idx="3617">
                  <c:v>40</c:v>
                </c:pt>
                <c:pt idx="3618">
                  <c:v>40</c:v>
                </c:pt>
                <c:pt idx="3619">
                  <c:v>49.999999999999993</c:v>
                </c:pt>
                <c:pt idx="3620">
                  <c:v>54.999999999999993</c:v>
                </c:pt>
                <c:pt idx="3621">
                  <c:v>49.999999999999993</c:v>
                </c:pt>
                <c:pt idx="3622">
                  <c:v>45</c:v>
                </c:pt>
                <c:pt idx="3623">
                  <c:v>40</c:v>
                </c:pt>
                <c:pt idx="3624">
                  <c:v>40</c:v>
                </c:pt>
                <c:pt idx="3625">
                  <c:v>49.999999999999993</c:v>
                </c:pt>
                <c:pt idx="3626">
                  <c:v>54.999999999999993</c:v>
                </c:pt>
                <c:pt idx="3627">
                  <c:v>49.999999999999993</c:v>
                </c:pt>
                <c:pt idx="3628">
                  <c:v>45</c:v>
                </c:pt>
                <c:pt idx="3629">
                  <c:v>40</c:v>
                </c:pt>
                <c:pt idx="3630">
                  <c:v>40</c:v>
                </c:pt>
                <c:pt idx="3631">
                  <c:v>49.999999999999993</c:v>
                </c:pt>
                <c:pt idx="3632">
                  <c:v>54.999999999999993</c:v>
                </c:pt>
                <c:pt idx="3633">
                  <c:v>49.999999999999993</c:v>
                </c:pt>
                <c:pt idx="3634">
                  <c:v>45</c:v>
                </c:pt>
                <c:pt idx="3635">
                  <c:v>40</c:v>
                </c:pt>
                <c:pt idx="3636">
                  <c:v>40</c:v>
                </c:pt>
                <c:pt idx="3637">
                  <c:v>49.999999999999993</c:v>
                </c:pt>
                <c:pt idx="3638">
                  <c:v>54.999999999999993</c:v>
                </c:pt>
                <c:pt idx="3639">
                  <c:v>49.999999999999993</c:v>
                </c:pt>
                <c:pt idx="3640">
                  <c:v>45</c:v>
                </c:pt>
                <c:pt idx="3641">
                  <c:v>40</c:v>
                </c:pt>
                <c:pt idx="3642">
                  <c:v>40</c:v>
                </c:pt>
                <c:pt idx="3643">
                  <c:v>49.999999999999993</c:v>
                </c:pt>
                <c:pt idx="3644">
                  <c:v>54.999999999999993</c:v>
                </c:pt>
                <c:pt idx="3645">
                  <c:v>54.999999999999993</c:v>
                </c:pt>
                <c:pt idx="3646">
                  <c:v>50</c:v>
                </c:pt>
                <c:pt idx="3647">
                  <c:v>50</c:v>
                </c:pt>
                <c:pt idx="3648">
                  <c:v>50</c:v>
                </c:pt>
                <c:pt idx="3649">
                  <c:v>60</c:v>
                </c:pt>
                <c:pt idx="3650">
                  <c:v>64.999999999999986</c:v>
                </c:pt>
                <c:pt idx="3651">
                  <c:v>60</c:v>
                </c:pt>
                <c:pt idx="3652">
                  <c:v>50</c:v>
                </c:pt>
                <c:pt idx="3653">
                  <c:v>50</c:v>
                </c:pt>
                <c:pt idx="3654">
                  <c:v>50</c:v>
                </c:pt>
                <c:pt idx="3655">
                  <c:v>60</c:v>
                </c:pt>
                <c:pt idx="3656">
                  <c:v>64.999999999999986</c:v>
                </c:pt>
                <c:pt idx="3657">
                  <c:v>60</c:v>
                </c:pt>
                <c:pt idx="3658">
                  <c:v>50</c:v>
                </c:pt>
                <c:pt idx="3659">
                  <c:v>50</c:v>
                </c:pt>
                <c:pt idx="3660">
                  <c:v>50</c:v>
                </c:pt>
                <c:pt idx="3661">
                  <c:v>60</c:v>
                </c:pt>
                <c:pt idx="3662">
                  <c:v>64.999999999999986</c:v>
                </c:pt>
                <c:pt idx="3663">
                  <c:v>40</c:v>
                </c:pt>
                <c:pt idx="3664">
                  <c:v>40</c:v>
                </c:pt>
                <c:pt idx="3665">
                  <c:v>30.000000000000004</c:v>
                </c:pt>
                <c:pt idx="3666">
                  <c:v>35</c:v>
                </c:pt>
                <c:pt idx="3667">
                  <c:v>50</c:v>
                </c:pt>
                <c:pt idx="3668">
                  <c:v>40</c:v>
                </c:pt>
                <c:pt idx="3669">
                  <c:v>40</c:v>
                </c:pt>
                <c:pt idx="3670">
                  <c:v>40</c:v>
                </c:pt>
                <c:pt idx="3671">
                  <c:v>30.000000000000004</c:v>
                </c:pt>
                <c:pt idx="3672">
                  <c:v>35</c:v>
                </c:pt>
                <c:pt idx="3673">
                  <c:v>50</c:v>
                </c:pt>
                <c:pt idx="3674">
                  <c:v>40</c:v>
                </c:pt>
                <c:pt idx="3675">
                  <c:v>40</c:v>
                </c:pt>
                <c:pt idx="3676">
                  <c:v>40</c:v>
                </c:pt>
                <c:pt idx="3677">
                  <c:v>30.000000000000004</c:v>
                </c:pt>
                <c:pt idx="3678">
                  <c:v>35</c:v>
                </c:pt>
                <c:pt idx="3679">
                  <c:v>50</c:v>
                </c:pt>
                <c:pt idx="3680">
                  <c:v>40</c:v>
                </c:pt>
                <c:pt idx="3681">
                  <c:v>40</c:v>
                </c:pt>
                <c:pt idx="3682">
                  <c:v>40</c:v>
                </c:pt>
                <c:pt idx="3683">
                  <c:v>30.000000000000004</c:v>
                </c:pt>
                <c:pt idx="3684">
                  <c:v>35</c:v>
                </c:pt>
                <c:pt idx="3685">
                  <c:v>50</c:v>
                </c:pt>
                <c:pt idx="3686">
                  <c:v>40</c:v>
                </c:pt>
                <c:pt idx="3687">
                  <c:v>54.999999999999993</c:v>
                </c:pt>
                <c:pt idx="3688">
                  <c:v>50</c:v>
                </c:pt>
                <c:pt idx="3689">
                  <c:v>45</c:v>
                </c:pt>
                <c:pt idx="3690">
                  <c:v>45</c:v>
                </c:pt>
                <c:pt idx="3691">
                  <c:v>54.999999999999993</c:v>
                </c:pt>
                <c:pt idx="3692">
                  <c:v>60</c:v>
                </c:pt>
                <c:pt idx="3693">
                  <c:v>54.999999999999993</c:v>
                </c:pt>
                <c:pt idx="3694">
                  <c:v>50</c:v>
                </c:pt>
                <c:pt idx="3695">
                  <c:v>45</c:v>
                </c:pt>
                <c:pt idx="3696">
                  <c:v>45</c:v>
                </c:pt>
                <c:pt idx="3697">
                  <c:v>54.999999999999993</c:v>
                </c:pt>
                <c:pt idx="3698">
                  <c:v>60</c:v>
                </c:pt>
                <c:pt idx="3699">
                  <c:v>54.999999999999993</c:v>
                </c:pt>
                <c:pt idx="3700">
                  <c:v>50</c:v>
                </c:pt>
                <c:pt idx="3701">
                  <c:v>45</c:v>
                </c:pt>
                <c:pt idx="3702">
                  <c:v>45</c:v>
                </c:pt>
                <c:pt idx="3703">
                  <c:v>54.999999999999993</c:v>
                </c:pt>
                <c:pt idx="3704">
                  <c:v>60</c:v>
                </c:pt>
                <c:pt idx="3705">
                  <c:v>54.999999999999993</c:v>
                </c:pt>
                <c:pt idx="3706">
                  <c:v>50</c:v>
                </c:pt>
                <c:pt idx="3707">
                  <c:v>45</c:v>
                </c:pt>
                <c:pt idx="3708">
                  <c:v>45</c:v>
                </c:pt>
                <c:pt idx="3709">
                  <c:v>54.999999999999993</c:v>
                </c:pt>
                <c:pt idx="3710">
                  <c:v>60</c:v>
                </c:pt>
                <c:pt idx="3711">
                  <c:v>54.999999999999993</c:v>
                </c:pt>
                <c:pt idx="3712">
                  <c:v>50</c:v>
                </c:pt>
                <c:pt idx="3713">
                  <c:v>45</c:v>
                </c:pt>
                <c:pt idx="3714">
                  <c:v>45</c:v>
                </c:pt>
                <c:pt idx="3715">
                  <c:v>54.999999999999993</c:v>
                </c:pt>
                <c:pt idx="3716">
                  <c:v>60</c:v>
                </c:pt>
                <c:pt idx="3717">
                  <c:v>60</c:v>
                </c:pt>
                <c:pt idx="3718">
                  <c:v>55.000000000000007</c:v>
                </c:pt>
                <c:pt idx="3719">
                  <c:v>55.000000000000007</c:v>
                </c:pt>
                <c:pt idx="3720">
                  <c:v>55.000000000000007</c:v>
                </c:pt>
                <c:pt idx="3721">
                  <c:v>65</c:v>
                </c:pt>
                <c:pt idx="3722">
                  <c:v>70</c:v>
                </c:pt>
                <c:pt idx="3723">
                  <c:v>65</c:v>
                </c:pt>
                <c:pt idx="3724">
                  <c:v>55.000000000000007</c:v>
                </c:pt>
                <c:pt idx="3725">
                  <c:v>55.000000000000007</c:v>
                </c:pt>
                <c:pt idx="3726">
                  <c:v>55.000000000000007</c:v>
                </c:pt>
                <c:pt idx="3727">
                  <c:v>65</c:v>
                </c:pt>
                <c:pt idx="3728">
                  <c:v>70</c:v>
                </c:pt>
                <c:pt idx="3729">
                  <c:v>65</c:v>
                </c:pt>
                <c:pt idx="3730">
                  <c:v>55.000000000000007</c:v>
                </c:pt>
                <c:pt idx="3731">
                  <c:v>55.000000000000007</c:v>
                </c:pt>
                <c:pt idx="3732">
                  <c:v>55.000000000000007</c:v>
                </c:pt>
                <c:pt idx="3733">
                  <c:v>65</c:v>
                </c:pt>
                <c:pt idx="3734">
                  <c:v>70</c:v>
                </c:pt>
                <c:pt idx="3735">
                  <c:v>45</c:v>
                </c:pt>
                <c:pt idx="3736">
                  <c:v>45</c:v>
                </c:pt>
                <c:pt idx="3737">
                  <c:v>35</c:v>
                </c:pt>
                <c:pt idx="3738">
                  <c:v>40</c:v>
                </c:pt>
                <c:pt idx="3739">
                  <c:v>55.000000000000007</c:v>
                </c:pt>
                <c:pt idx="3740">
                  <c:v>45</c:v>
                </c:pt>
                <c:pt idx="3741">
                  <c:v>45</c:v>
                </c:pt>
                <c:pt idx="3742">
                  <c:v>45</c:v>
                </c:pt>
                <c:pt idx="3743">
                  <c:v>35</c:v>
                </c:pt>
                <c:pt idx="3744">
                  <c:v>40</c:v>
                </c:pt>
                <c:pt idx="3745">
                  <c:v>55.000000000000007</c:v>
                </c:pt>
                <c:pt idx="3746">
                  <c:v>45</c:v>
                </c:pt>
                <c:pt idx="3747">
                  <c:v>45</c:v>
                </c:pt>
                <c:pt idx="3748">
                  <c:v>45</c:v>
                </c:pt>
                <c:pt idx="3749">
                  <c:v>35</c:v>
                </c:pt>
                <c:pt idx="3750">
                  <c:v>40</c:v>
                </c:pt>
                <c:pt idx="3751">
                  <c:v>55.000000000000007</c:v>
                </c:pt>
                <c:pt idx="3752">
                  <c:v>45</c:v>
                </c:pt>
                <c:pt idx="3753">
                  <c:v>45</c:v>
                </c:pt>
                <c:pt idx="3754">
                  <c:v>45</c:v>
                </c:pt>
                <c:pt idx="3755">
                  <c:v>35</c:v>
                </c:pt>
                <c:pt idx="3756">
                  <c:v>40</c:v>
                </c:pt>
                <c:pt idx="3757">
                  <c:v>55.000000000000007</c:v>
                </c:pt>
                <c:pt idx="3758">
                  <c:v>45</c:v>
                </c:pt>
                <c:pt idx="3759">
                  <c:v>60</c:v>
                </c:pt>
                <c:pt idx="3760">
                  <c:v>55.000000000000007</c:v>
                </c:pt>
                <c:pt idx="3761">
                  <c:v>50</c:v>
                </c:pt>
                <c:pt idx="3762">
                  <c:v>50</c:v>
                </c:pt>
                <c:pt idx="3763">
                  <c:v>60</c:v>
                </c:pt>
                <c:pt idx="3764">
                  <c:v>65</c:v>
                </c:pt>
                <c:pt idx="3765">
                  <c:v>60</c:v>
                </c:pt>
                <c:pt idx="3766">
                  <c:v>55.000000000000007</c:v>
                </c:pt>
                <c:pt idx="3767">
                  <c:v>50</c:v>
                </c:pt>
                <c:pt idx="3768">
                  <c:v>50</c:v>
                </c:pt>
                <c:pt idx="3769">
                  <c:v>60</c:v>
                </c:pt>
                <c:pt idx="3770">
                  <c:v>65</c:v>
                </c:pt>
                <c:pt idx="3771">
                  <c:v>60</c:v>
                </c:pt>
                <c:pt idx="3772">
                  <c:v>55.000000000000007</c:v>
                </c:pt>
                <c:pt idx="3773">
                  <c:v>50</c:v>
                </c:pt>
                <c:pt idx="3774">
                  <c:v>50</c:v>
                </c:pt>
                <c:pt idx="3775">
                  <c:v>60</c:v>
                </c:pt>
                <c:pt idx="3776">
                  <c:v>65</c:v>
                </c:pt>
                <c:pt idx="3777">
                  <c:v>60</c:v>
                </c:pt>
                <c:pt idx="3778">
                  <c:v>55.000000000000007</c:v>
                </c:pt>
                <c:pt idx="3779">
                  <c:v>50</c:v>
                </c:pt>
                <c:pt idx="3780">
                  <c:v>50</c:v>
                </c:pt>
                <c:pt idx="3781">
                  <c:v>60</c:v>
                </c:pt>
                <c:pt idx="3782">
                  <c:v>65</c:v>
                </c:pt>
                <c:pt idx="3783">
                  <c:v>60</c:v>
                </c:pt>
                <c:pt idx="3784">
                  <c:v>55.000000000000007</c:v>
                </c:pt>
                <c:pt idx="3785">
                  <c:v>50</c:v>
                </c:pt>
                <c:pt idx="3786">
                  <c:v>50</c:v>
                </c:pt>
                <c:pt idx="3787">
                  <c:v>60</c:v>
                </c:pt>
                <c:pt idx="3788">
                  <c:v>65</c:v>
                </c:pt>
                <c:pt idx="3789">
                  <c:v>65</c:v>
                </c:pt>
                <c:pt idx="3790">
                  <c:v>60.000000000000007</c:v>
                </c:pt>
                <c:pt idx="3791">
                  <c:v>60.000000000000007</c:v>
                </c:pt>
                <c:pt idx="3792">
                  <c:v>60.000000000000007</c:v>
                </c:pt>
                <c:pt idx="3793">
                  <c:v>70</c:v>
                </c:pt>
                <c:pt idx="3794">
                  <c:v>75</c:v>
                </c:pt>
                <c:pt idx="3795">
                  <c:v>70</c:v>
                </c:pt>
                <c:pt idx="3796">
                  <c:v>60.000000000000007</c:v>
                </c:pt>
                <c:pt idx="3797">
                  <c:v>60.000000000000007</c:v>
                </c:pt>
                <c:pt idx="3798">
                  <c:v>60.000000000000007</c:v>
                </c:pt>
                <c:pt idx="3799">
                  <c:v>70</c:v>
                </c:pt>
                <c:pt idx="3800">
                  <c:v>75</c:v>
                </c:pt>
                <c:pt idx="3801">
                  <c:v>70</c:v>
                </c:pt>
                <c:pt idx="3802">
                  <c:v>60.000000000000007</c:v>
                </c:pt>
                <c:pt idx="3803">
                  <c:v>60.000000000000007</c:v>
                </c:pt>
                <c:pt idx="3804">
                  <c:v>60.000000000000007</c:v>
                </c:pt>
                <c:pt idx="3805">
                  <c:v>70</c:v>
                </c:pt>
                <c:pt idx="3806">
                  <c:v>75</c:v>
                </c:pt>
                <c:pt idx="3807">
                  <c:v>50</c:v>
                </c:pt>
                <c:pt idx="3808">
                  <c:v>50</c:v>
                </c:pt>
                <c:pt idx="3809">
                  <c:v>40</c:v>
                </c:pt>
                <c:pt idx="3810">
                  <c:v>44.999999999999993</c:v>
                </c:pt>
                <c:pt idx="3811">
                  <c:v>60.000000000000007</c:v>
                </c:pt>
                <c:pt idx="3812">
                  <c:v>50</c:v>
                </c:pt>
                <c:pt idx="3813">
                  <c:v>50</c:v>
                </c:pt>
                <c:pt idx="3814">
                  <c:v>50</c:v>
                </c:pt>
                <c:pt idx="3815">
                  <c:v>40</c:v>
                </c:pt>
                <c:pt idx="3816">
                  <c:v>44.999999999999993</c:v>
                </c:pt>
                <c:pt idx="3817">
                  <c:v>60.000000000000007</c:v>
                </c:pt>
                <c:pt idx="3818">
                  <c:v>50</c:v>
                </c:pt>
                <c:pt idx="3819">
                  <c:v>50</c:v>
                </c:pt>
                <c:pt idx="3820">
                  <c:v>50</c:v>
                </c:pt>
                <c:pt idx="3821">
                  <c:v>40</c:v>
                </c:pt>
                <c:pt idx="3822">
                  <c:v>44.999999999999993</c:v>
                </c:pt>
                <c:pt idx="3823">
                  <c:v>60.000000000000007</c:v>
                </c:pt>
                <c:pt idx="3824">
                  <c:v>50</c:v>
                </c:pt>
                <c:pt idx="3825">
                  <c:v>50</c:v>
                </c:pt>
                <c:pt idx="3826">
                  <c:v>50</c:v>
                </c:pt>
                <c:pt idx="3827">
                  <c:v>40</c:v>
                </c:pt>
                <c:pt idx="3828">
                  <c:v>44.999999999999993</c:v>
                </c:pt>
                <c:pt idx="3829">
                  <c:v>60.000000000000007</c:v>
                </c:pt>
                <c:pt idx="3830">
                  <c:v>50</c:v>
                </c:pt>
                <c:pt idx="3831">
                  <c:v>65</c:v>
                </c:pt>
                <c:pt idx="3832">
                  <c:v>60.000000000000007</c:v>
                </c:pt>
                <c:pt idx="3833">
                  <c:v>55.000000000000007</c:v>
                </c:pt>
                <c:pt idx="3834">
                  <c:v>55.000000000000007</c:v>
                </c:pt>
                <c:pt idx="3835">
                  <c:v>65</c:v>
                </c:pt>
                <c:pt idx="3836">
                  <c:v>70</c:v>
                </c:pt>
                <c:pt idx="3837">
                  <c:v>65</c:v>
                </c:pt>
                <c:pt idx="3838">
                  <c:v>60.000000000000007</c:v>
                </c:pt>
                <c:pt idx="3839">
                  <c:v>55.000000000000007</c:v>
                </c:pt>
                <c:pt idx="3840">
                  <c:v>55.000000000000007</c:v>
                </c:pt>
                <c:pt idx="3841">
                  <c:v>65</c:v>
                </c:pt>
                <c:pt idx="3842">
                  <c:v>70</c:v>
                </c:pt>
                <c:pt idx="3843">
                  <c:v>65</c:v>
                </c:pt>
                <c:pt idx="3844">
                  <c:v>60.000000000000007</c:v>
                </c:pt>
                <c:pt idx="3845">
                  <c:v>55.000000000000007</c:v>
                </c:pt>
                <c:pt idx="3846">
                  <c:v>55.000000000000007</c:v>
                </c:pt>
                <c:pt idx="3847">
                  <c:v>65</c:v>
                </c:pt>
                <c:pt idx="3848">
                  <c:v>70</c:v>
                </c:pt>
                <c:pt idx="3849">
                  <c:v>65</c:v>
                </c:pt>
                <c:pt idx="3850">
                  <c:v>60.000000000000007</c:v>
                </c:pt>
                <c:pt idx="3851">
                  <c:v>55.000000000000007</c:v>
                </c:pt>
                <c:pt idx="3852">
                  <c:v>55.000000000000007</c:v>
                </c:pt>
                <c:pt idx="3853">
                  <c:v>65</c:v>
                </c:pt>
                <c:pt idx="3854">
                  <c:v>70</c:v>
                </c:pt>
                <c:pt idx="3855">
                  <c:v>65</c:v>
                </c:pt>
                <c:pt idx="3856">
                  <c:v>60.000000000000007</c:v>
                </c:pt>
                <c:pt idx="3857">
                  <c:v>55.000000000000007</c:v>
                </c:pt>
                <c:pt idx="3858">
                  <c:v>55.000000000000007</c:v>
                </c:pt>
                <c:pt idx="3859">
                  <c:v>65</c:v>
                </c:pt>
                <c:pt idx="3860">
                  <c:v>70</c:v>
                </c:pt>
                <c:pt idx="3861">
                  <c:v>70</c:v>
                </c:pt>
                <c:pt idx="3862">
                  <c:v>65.000000000000014</c:v>
                </c:pt>
                <c:pt idx="3863">
                  <c:v>65.000000000000014</c:v>
                </c:pt>
                <c:pt idx="3864">
                  <c:v>65.000000000000014</c:v>
                </c:pt>
                <c:pt idx="3865">
                  <c:v>75.000000000000014</c:v>
                </c:pt>
                <c:pt idx="3866">
                  <c:v>80</c:v>
                </c:pt>
                <c:pt idx="3867">
                  <c:v>75.000000000000014</c:v>
                </c:pt>
                <c:pt idx="3868">
                  <c:v>65.000000000000014</c:v>
                </c:pt>
                <c:pt idx="3869">
                  <c:v>65.000000000000014</c:v>
                </c:pt>
                <c:pt idx="3870">
                  <c:v>65.000000000000014</c:v>
                </c:pt>
                <c:pt idx="3871">
                  <c:v>75.000000000000014</c:v>
                </c:pt>
                <c:pt idx="3872">
                  <c:v>80</c:v>
                </c:pt>
                <c:pt idx="3873">
                  <c:v>75.000000000000014</c:v>
                </c:pt>
                <c:pt idx="3874">
                  <c:v>65.000000000000014</c:v>
                </c:pt>
                <c:pt idx="3875">
                  <c:v>65.000000000000014</c:v>
                </c:pt>
                <c:pt idx="3876">
                  <c:v>65.000000000000014</c:v>
                </c:pt>
                <c:pt idx="3877">
                  <c:v>75.000000000000014</c:v>
                </c:pt>
                <c:pt idx="3878">
                  <c:v>80</c:v>
                </c:pt>
                <c:pt idx="3879">
                  <c:v>55.000000000000007</c:v>
                </c:pt>
                <c:pt idx="3880">
                  <c:v>55.000000000000007</c:v>
                </c:pt>
                <c:pt idx="3881">
                  <c:v>45</c:v>
                </c:pt>
                <c:pt idx="3882">
                  <c:v>49.999999999999993</c:v>
                </c:pt>
                <c:pt idx="3883">
                  <c:v>65.000000000000014</c:v>
                </c:pt>
                <c:pt idx="3884">
                  <c:v>55.000000000000007</c:v>
                </c:pt>
                <c:pt idx="3885">
                  <c:v>55.000000000000007</c:v>
                </c:pt>
                <c:pt idx="3886">
                  <c:v>55.000000000000007</c:v>
                </c:pt>
                <c:pt idx="3887">
                  <c:v>45</c:v>
                </c:pt>
                <c:pt idx="3888">
                  <c:v>47</c:v>
                </c:pt>
                <c:pt idx="3889">
                  <c:v>47</c:v>
                </c:pt>
                <c:pt idx="3890">
                  <c:v>36</c:v>
                </c:pt>
                <c:pt idx="3891">
                  <c:v>41</c:v>
                </c:pt>
                <c:pt idx="3892">
                  <c:v>55</c:v>
                </c:pt>
                <c:pt idx="3893">
                  <c:v>46</c:v>
                </c:pt>
                <c:pt idx="3894">
                  <c:v>46</c:v>
                </c:pt>
                <c:pt idx="3895">
                  <c:v>46</c:v>
                </c:pt>
                <c:pt idx="3896">
                  <c:v>36</c:v>
                </c:pt>
                <c:pt idx="3897">
                  <c:v>44</c:v>
                </c:pt>
                <c:pt idx="3898">
                  <c:v>58</c:v>
                </c:pt>
                <c:pt idx="3899">
                  <c:v>48</c:v>
                </c:pt>
                <c:pt idx="3900">
                  <c:v>46</c:v>
                </c:pt>
                <c:pt idx="3901">
                  <c:v>48</c:v>
                </c:pt>
                <c:pt idx="3902">
                  <c:v>39</c:v>
                </c:pt>
                <c:pt idx="3903">
                  <c:v>43</c:v>
                </c:pt>
                <c:pt idx="3904">
                  <c:v>59</c:v>
                </c:pt>
                <c:pt idx="3905">
                  <c:v>45</c:v>
                </c:pt>
                <c:pt idx="3906">
                  <c:v>45</c:v>
                </c:pt>
                <c:pt idx="3907">
                  <c:v>47</c:v>
                </c:pt>
                <c:pt idx="3908">
                  <c:v>39</c:v>
                </c:pt>
                <c:pt idx="3909">
                  <c:v>41</c:v>
                </c:pt>
                <c:pt idx="3910">
                  <c:v>56</c:v>
                </c:pt>
                <c:pt idx="3911">
                  <c:v>49</c:v>
                </c:pt>
                <c:pt idx="3912">
                  <c:v>54</c:v>
                </c:pt>
                <c:pt idx="3913">
                  <c:v>50</c:v>
                </c:pt>
                <c:pt idx="3914">
                  <c:v>46</c:v>
                </c:pt>
                <c:pt idx="3915">
                  <c:v>46</c:v>
                </c:pt>
                <c:pt idx="3916">
                  <c:v>59</c:v>
                </c:pt>
                <c:pt idx="3917">
                  <c:v>59</c:v>
                </c:pt>
                <c:pt idx="3918">
                  <c:v>55</c:v>
                </c:pt>
                <c:pt idx="3919">
                  <c:v>54</c:v>
                </c:pt>
                <c:pt idx="3920">
                  <c:v>46</c:v>
                </c:pt>
                <c:pt idx="3921">
                  <c:v>47</c:v>
                </c:pt>
                <c:pt idx="3922">
                  <c:v>55</c:v>
                </c:pt>
                <c:pt idx="3923">
                  <c:v>64</c:v>
                </c:pt>
                <c:pt idx="3924">
                  <c:v>59</c:v>
                </c:pt>
                <c:pt idx="3925">
                  <c:v>53</c:v>
                </c:pt>
                <c:pt idx="3926">
                  <c:v>46</c:v>
                </c:pt>
                <c:pt idx="3927">
                  <c:v>46</c:v>
                </c:pt>
                <c:pt idx="3928">
                  <c:v>58</c:v>
                </c:pt>
                <c:pt idx="3929">
                  <c:v>61</c:v>
                </c:pt>
                <c:pt idx="3930">
                  <c:v>58</c:v>
                </c:pt>
                <c:pt idx="3931">
                  <c:v>53</c:v>
                </c:pt>
                <c:pt idx="3932">
                  <c:v>45</c:v>
                </c:pt>
                <c:pt idx="3933">
                  <c:v>47</c:v>
                </c:pt>
                <c:pt idx="3934">
                  <c:v>54</c:v>
                </c:pt>
                <c:pt idx="3935">
                  <c:v>62</c:v>
                </c:pt>
                <c:pt idx="3936">
                  <c:v>56</c:v>
                </c:pt>
                <c:pt idx="3937">
                  <c:v>50</c:v>
                </c:pt>
                <c:pt idx="3938">
                  <c:v>47</c:v>
                </c:pt>
                <c:pt idx="3939">
                  <c:v>47</c:v>
                </c:pt>
                <c:pt idx="3940">
                  <c:v>58</c:v>
                </c:pt>
                <c:pt idx="3941">
                  <c:v>59</c:v>
                </c:pt>
                <c:pt idx="3942">
                  <c:v>64</c:v>
                </c:pt>
                <c:pt idx="3943">
                  <c:v>68</c:v>
                </c:pt>
                <c:pt idx="3944">
                  <c:v>60</c:v>
                </c:pt>
                <c:pt idx="3945">
                  <c:v>53</c:v>
                </c:pt>
                <c:pt idx="3946">
                  <c:v>52</c:v>
                </c:pt>
                <c:pt idx="3947">
                  <c:v>50</c:v>
                </c:pt>
                <c:pt idx="3948">
                  <c:v>64</c:v>
                </c:pt>
                <c:pt idx="3949">
                  <c:v>66</c:v>
                </c:pt>
                <c:pt idx="3950">
                  <c:v>62</c:v>
                </c:pt>
                <c:pt idx="3951">
                  <c:v>51</c:v>
                </c:pt>
                <c:pt idx="3952">
                  <c:v>54</c:v>
                </c:pt>
                <c:pt idx="3953">
                  <c:v>54</c:v>
                </c:pt>
                <c:pt idx="3954">
                  <c:v>60</c:v>
                </c:pt>
                <c:pt idx="3955">
                  <c:v>68</c:v>
                </c:pt>
                <c:pt idx="3956">
                  <c:v>24</c:v>
                </c:pt>
                <c:pt idx="3957">
                  <c:v>34</c:v>
                </c:pt>
                <c:pt idx="3958">
                  <c:v>33</c:v>
                </c:pt>
                <c:pt idx="3959">
                  <c:v>34</c:v>
                </c:pt>
                <c:pt idx="3960">
                  <c:v>36</c:v>
                </c:pt>
                <c:pt idx="3961">
                  <c:v>34</c:v>
                </c:pt>
                <c:pt idx="3962">
                  <c:v>23</c:v>
                </c:pt>
                <c:pt idx="3963">
                  <c:v>33</c:v>
                </c:pt>
                <c:pt idx="3964">
                  <c:v>32</c:v>
                </c:pt>
                <c:pt idx="3965">
                  <c:v>34</c:v>
                </c:pt>
                <c:pt idx="3966">
                  <c:v>38</c:v>
                </c:pt>
                <c:pt idx="3967">
                  <c:v>34</c:v>
                </c:pt>
                <c:pt idx="3968">
                  <c:v>29</c:v>
                </c:pt>
                <c:pt idx="3969">
                  <c:v>39</c:v>
                </c:pt>
                <c:pt idx="3970">
                  <c:v>32</c:v>
                </c:pt>
                <c:pt idx="3971">
                  <c:v>37</c:v>
                </c:pt>
                <c:pt idx="3972">
                  <c:v>41</c:v>
                </c:pt>
                <c:pt idx="3973">
                  <c:v>39</c:v>
                </c:pt>
                <c:pt idx="3974">
                  <c:v>27</c:v>
                </c:pt>
                <c:pt idx="3975">
                  <c:v>38</c:v>
                </c:pt>
                <c:pt idx="3976">
                  <c:v>34</c:v>
                </c:pt>
                <c:pt idx="3977">
                  <c:v>36</c:v>
                </c:pt>
                <c:pt idx="3978">
                  <c:v>42</c:v>
                </c:pt>
                <c:pt idx="3979">
                  <c:v>39</c:v>
                </c:pt>
                <c:pt idx="3980">
                  <c:v>29</c:v>
                </c:pt>
                <c:pt idx="3981">
                  <c:v>38</c:v>
                </c:pt>
                <c:pt idx="3982">
                  <c:v>33</c:v>
                </c:pt>
                <c:pt idx="3983">
                  <c:v>39</c:v>
                </c:pt>
                <c:pt idx="3984">
                  <c:v>42</c:v>
                </c:pt>
                <c:pt idx="3985">
                  <c:v>37</c:v>
                </c:pt>
                <c:pt idx="3986">
                  <c:v>39</c:v>
                </c:pt>
                <c:pt idx="3987">
                  <c:v>42</c:v>
                </c:pt>
                <c:pt idx="3988">
                  <c:v>37</c:v>
                </c:pt>
                <c:pt idx="3989">
                  <c:v>38</c:v>
                </c:pt>
                <c:pt idx="3990">
                  <c:v>41</c:v>
                </c:pt>
                <c:pt idx="3991">
                  <c:v>47</c:v>
                </c:pt>
                <c:pt idx="3992">
                  <c:v>37</c:v>
                </c:pt>
                <c:pt idx="3993">
                  <c:v>42</c:v>
                </c:pt>
                <c:pt idx="3994">
                  <c:v>37</c:v>
                </c:pt>
                <c:pt idx="3995">
                  <c:v>36</c:v>
                </c:pt>
                <c:pt idx="3996">
                  <c:v>41</c:v>
                </c:pt>
                <c:pt idx="3997">
                  <c:v>47</c:v>
                </c:pt>
                <c:pt idx="3998">
                  <c:v>37</c:v>
                </c:pt>
                <c:pt idx="3999">
                  <c:v>41</c:v>
                </c:pt>
                <c:pt idx="4000">
                  <c:v>39</c:v>
                </c:pt>
                <c:pt idx="4001">
                  <c:v>38</c:v>
                </c:pt>
                <c:pt idx="4002">
                  <c:v>41</c:v>
                </c:pt>
                <c:pt idx="4003">
                  <c:v>46</c:v>
                </c:pt>
                <c:pt idx="4004">
                  <c:v>44</c:v>
                </c:pt>
                <c:pt idx="4005">
                  <c:v>41</c:v>
                </c:pt>
                <c:pt idx="4006">
                  <c:v>46</c:v>
                </c:pt>
                <c:pt idx="4007">
                  <c:v>47</c:v>
                </c:pt>
                <c:pt idx="4008">
                  <c:v>44</c:v>
                </c:pt>
                <c:pt idx="4009">
                  <c:v>50</c:v>
                </c:pt>
                <c:pt idx="4010">
                  <c:v>44</c:v>
                </c:pt>
                <c:pt idx="4011">
                  <c:v>43</c:v>
                </c:pt>
                <c:pt idx="4012">
                  <c:v>48</c:v>
                </c:pt>
                <c:pt idx="4013">
                  <c:v>45</c:v>
                </c:pt>
                <c:pt idx="4014">
                  <c:v>42</c:v>
                </c:pt>
                <c:pt idx="4015">
                  <c:v>53</c:v>
                </c:pt>
                <c:pt idx="4016">
                  <c:v>43</c:v>
                </c:pt>
                <c:pt idx="4017">
                  <c:v>43</c:v>
                </c:pt>
                <c:pt idx="4018">
                  <c:v>47</c:v>
                </c:pt>
                <c:pt idx="4019">
                  <c:v>48</c:v>
                </c:pt>
                <c:pt idx="4020">
                  <c:v>42</c:v>
                </c:pt>
                <c:pt idx="4021">
                  <c:v>51</c:v>
                </c:pt>
                <c:pt idx="4022">
                  <c:v>41</c:v>
                </c:pt>
                <c:pt idx="4023">
                  <c:v>44</c:v>
                </c:pt>
                <c:pt idx="4024">
                  <c:v>47</c:v>
                </c:pt>
                <c:pt idx="4025">
                  <c:v>47</c:v>
                </c:pt>
                <c:pt idx="4026">
                  <c:v>42</c:v>
                </c:pt>
                <c:pt idx="4027">
                  <c:v>53</c:v>
                </c:pt>
                <c:pt idx="4028">
                  <c:v>37</c:v>
                </c:pt>
                <c:pt idx="4029">
                  <c:v>49</c:v>
                </c:pt>
                <c:pt idx="4030">
                  <c:v>46</c:v>
                </c:pt>
                <c:pt idx="4031">
                  <c:v>48</c:v>
                </c:pt>
                <c:pt idx="4032">
                  <c:v>51</c:v>
                </c:pt>
                <c:pt idx="4033">
                  <c:v>49</c:v>
                </c:pt>
                <c:pt idx="4034">
                  <c:v>37</c:v>
                </c:pt>
                <c:pt idx="4035">
                  <c:v>49</c:v>
                </c:pt>
                <c:pt idx="4036">
                  <c:v>49</c:v>
                </c:pt>
                <c:pt idx="4037">
                  <c:v>47</c:v>
                </c:pt>
                <c:pt idx="4038">
                  <c:v>50</c:v>
                </c:pt>
                <c:pt idx="4039">
                  <c:v>46</c:v>
                </c:pt>
                <c:pt idx="4040">
                  <c:v>49</c:v>
                </c:pt>
                <c:pt idx="4041">
                  <c:v>58</c:v>
                </c:pt>
                <c:pt idx="4042">
                  <c:v>55</c:v>
                </c:pt>
                <c:pt idx="4043">
                  <c:v>58</c:v>
                </c:pt>
                <c:pt idx="4044">
                  <c:v>62</c:v>
                </c:pt>
                <c:pt idx="4045">
                  <c:v>54</c:v>
                </c:pt>
                <c:pt idx="4046">
                  <c:v>56</c:v>
                </c:pt>
                <c:pt idx="4047">
                  <c:v>62</c:v>
                </c:pt>
                <c:pt idx="4048">
                  <c:v>64</c:v>
                </c:pt>
                <c:pt idx="4049">
                  <c:v>54</c:v>
                </c:pt>
                <c:pt idx="4050">
                  <c:v>59</c:v>
                </c:pt>
                <c:pt idx="4051">
                  <c:v>72</c:v>
                </c:pt>
                <c:pt idx="4052">
                  <c:v>56</c:v>
                </c:pt>
                <c:pt idx="4053">
                  <c:v>64</c:v>
                </c:pt>
                <c:pt idx="4054">
                  <c:v>60</c:v>
                </c:pt>
                <c:pt idx="4055">
                  <c:v>56</c:v>
                </c:pt>
                <c:pt idx="4056">
                  <c:v>60</c:v>
                </c:pt>
                <c:pt idx="4057">
                  <c:v>72</c:v>
                </c:pt>
                <c:pt idx="4058">
                  <c:v>56</c:v>
                </c:pt>
                <c:pt idx="4059">
                  <c:v>63</c:v>
                </c:pt>
                <c:pt idx="4060">
                  <c:v>64</c:v>
                </c:pt>
                <c:pt idx="4061">
                  <c:v>59</c:v>
                </c:pt>
                <c:pt idx="4062">
                  <c:v>62</c:v>
                </c:pt>
                <c:pt idx="4063">
                  <c:v>72</c:v>
                </c:pt>
                <c:pt idx="4064">
                  <c:v>56</c:v>
                </c:pt>
                <c:pt idx="4065">
                  <c:v>59</c:v>
                </c:pt>
                <c:pt idx="4066">
                  <c:v>62</c:v>
                </c:pt>
                <c:pt idx="4067">
                  <c:v>55</c:v>
                </c:pt>
                <c:pt idx="4068">
                  <c:v>64</c:v>
                </c:pt>
                <c:pt idx="4069">
                  <c:v>72</c:v>
                </c:pt>
                <c:pt idx="4070">
                  <c:v>62</c:v>
                </c:pt>
                <c:pt idx="4071">
                  <c:v>66</c:v>
                </c:pt>
                <c:pt idx="4072">
                  <c:v>60</c:v>
                </c:pt>
                <c:pt idx="4073">
                  <c:v>59</c:v>
                </c:pt>
                <c:pt idx="4074">
                  <c:v>69</c:v>
                </c:pt>
                <c:pt idx="4075">
                  <c:v>76</c:v>
                </c:pt>
                <c:pt idx="4076">
                  <c:v>51</c:v>
                </c:pt>
                <c:pt idx="4077">
                  <c:v>56</c:v>
                </c:pt>
                <c:pt idx="4078">
                  <c:v>52</c:v>
                </c:pt>
                <c:pt idx="4079">
                  <c:v>53</c:v>
                </c:pt>
                <c:pt idx="4080">
                  <c:v>63</c:v>
                </c:pt>
                <c:pt idx="4081">
                  <c:v>65</c:v>
                </c:pt>
                <c:pt idx="4082">
                  <c:v>51</c:v>
                </c:pt>
                <c:pt idx="4083">
                  <c:v>59</c:v>
                </c:pt>
                <c:pt idx="4084">
                  <c:v>50</c:v>
                </c:pt>
                <c:pt idx="4085">
                  <c:v>51</c:v>
                </c:pt>
                <c:pt idx="4086">
                  <c:v>59</c:v>
                </c:pt>
                <c:pt idx="4087">
                  <c:v>63</c:v>
                </c:pt>
                <c:pt idx="4088">
                  <c:v>52</c:v>
                </c:pt>
                <c:pt idx="4089">
                  <c:v>58</c:v>
                </c:pt>
                <c:pt idx="4090">
                  <c:v>50</c:v>
                </c:pt>
                <c:pt idx="4091">
                  <c:v>53</c:v>
                </c:pt>
                <c:pt idx="4092">
                  <c:v>63</c:v>
                </c:pt>
                <c:pt idx="4093">
                  <c:v>67</c:v>
                </c:pt>
                <c:pt idx="4094">
                  <c:v>51</c:v>
                </c:pt>
                <c:pt idx="4095">
                  <c:v>58</c:v>
                </c:pt>
                <c:pt idx="4096">
                  <c:v>52</c:v>
                </c:pt>
                <c:pt idx="4097">
                  <c:v>51</c:v>
                </c:pt>
                <c:pt idx="4098">
                  <c:v>59</c:v>
                </c:pt>
                <c:pt idx="4099">
                  <c:v>67</c:v>
                </c:pt>
                <c:pt idx="4100">
                  <c:v>32</c:v>
                </c:pt>
                <c:pt idx="4101">
                  <c:v>41</c:v>
                </c:pt>
                <c:pt idx="4102">
                  <c:v>41</c:v>
                </c:pt>
                <c:pt idx="4103">
                  <c:v>41</c:v>
                </c:pt>
                <c:pt idx="4104">
                  <c:v>49</c:v>
                </c:pt>
                <c:pt idx="4105">
                  <c:v>41</c:v>
                </c:pt>
                <c:pt idx="4106">
                  <c:v>34</c:v>
                </c:pt>
                <c:pt idx="4107">
                  <c:v>43</c:v>
                </c:pt>
                <c:pt idx="4108">
                  <c:v>44</c:v>
                </c:pt>
                <c:pt idx="4109">
                  <c:v>41</c:v>
                </c:pt>
                <c:pt idx="4110">
                  <c:v>46</c:v>
                </c:pt>
                <c:pt idx="4111">
                  <c:v>41</c:v>
                </c:pt>
                <c:pt idx="4112">
                  <c:v>32</c:v>
                </c:pt>
                <c:pt idx="4113">
                  <c:v>41</c:v>
                </c:pt>
                <c:pt idx="4114">
                  <c:v>42</c:v>
                </c:pt>
                <c:pt idx="4115">
                  <c:v>41</c:v>
                </c:pt>
                <c:pt idx="4116">
                  <c:v>46</c:v>
                </c:pt>
                <c:pt idx="4117">
                  <c:v>41</c:v>
                </c:pt>
                <c:pt idx="4118">
                  <c:v>43</c:v>
                </c:pt>
                <c:pt idx="4119">
                  <c:v>49</c:v>
                </c:pt>
                <c:pt idx="4120">
                  <c:v>49</c:v>
                </c:pt>
                <c:pt idx="4121">
                  <c:v>43</c:v>
                </c:pt>
                <c:pt idx="4122">
                  <c:v>49</c:v>
                </c:pt>
                <c:pt idx="4123">
                  <c:v>62</c:v>
                </c:pt>
                <c:pt idx="4124">
                  <c:v>41</c:v>
                </c:pt>
                <c:pt idx="4125">
                  <c:v>47</c:v>
                </c:pt>
                <c:pt idx="4126">
                  <c:v>45</c:v>
                </c:pt>
                <c:pt idx="4127">
                  <c:v>41</c:v>
                </c:pt>
                <c:pt idx="4128">
                  <c:v>45</c:v>
                </c:pt>
                <c:pt idx="4129">
                  <c:v>64</c:v>
                </c:pt>
                <c:pt idx="4130">
                  <c:v>44</c:v>
                </c:pt>
                <c:pt idx="4131">
                  <c:v>47</c:v>
                </c:pt>
                <c:pt idx="4132">
                  <c:v>48</c:v>
                </c:pt>
                <c:pt idx="4133">
                  <c:v>44</c:v>
                </c:pt>
                <c:pt idx="4134">
                  <c:v>45</c:v>
                </c:pt>
                <c:pt idx="4135">
                  <c:v>60</c:v>
                </c:pt>
                <c:pt idx="4136">
                  <c:v>41</c:v>
                </c:pt>
                <c:pt idx="4137">
                  <c:v>46</c:v>
                </c:pt>
                <c:pt idx="4138">
                  <c:v>47</c:v>
                </c:pt>
                <c:pt idx="4139">
                  <c:v>44</c:v>
                </c:pt>
                <c:pt idx="4140">
                  <c:v>46</c:v>
                </c:pt>
                <c:pt idx="4141">
                  <c:v>59</c:v>
                </c:pt>
                <c:pt idx="4142">
                  <c:v>47</c:v>
                </c:pt>
                <c:pt idx="4143">
                  <c:v>51</c:v>
                </c:pt>
                <c:pt idx="4144">
                  <c:v>48</c:v>
                </c:pt>
                <c:pt idx="4145">
                  <c:v>47</c:v>
                </c:pt>
                <c:pt idx="4146">
                  <c:v>58</c:v>
                </c:pt>
                <c:pt idx="4147">
                  <c:v>61</c:v>
                </c:pt>
                <c:pt idx="4148">
                  <c:v>47</c:v>
                </c:pt>
                <c:pt idx="4149">
                  <c:v>50</c:v>
                </c:pt>
                <c:pt idx="4150">
                  <c:v>46</c:v>
                </c:pt>
                <c:pt idx="4151">
                  <c:v>46</c:v>
                </c:pt>
                <c:pt idx="4152">
                  <c:v>58</c:v>
                </c:pt>
                <c:pt idx="4153">
                  <c:v>59</c:v>
                </c:pt>
                <c:pt idx="4154">
                  <c:v>49</c:v>
                </c:pt>
                <c:pt idx="4155">
                  <c:v>51</c:v>
                </c:pt>
                <c:pt idx="4156">
                  <c:v>49</c:v>
                </c:pt>
                <c:pt idx="4157">
                  <c:v>48</c:v>
                </c:pt>
                <c:pt idx="4158">
                  <c:v>56</c:v>
                </c:pt>
                <c:pt idx="4159">
                  <c:v>62</c:v>
                </c:pt>
                <c:pt idx="4160">
                  <c:v>49</c:v>
                </c:pt>
                <c:pt idx="4161">
                  <c:v>54</c:v>
                </c:pt>
                <c:pt idx="4162">
                  <c:v>47</c:v>
                </c:pt>
                <c:pt idx="4163">
                  <c:v>47</c:v>
                </c:pt>
                <c:pt idx="4164">
                  <c:v>55</c:v>
                </c:pt>
                <c:pt idx="4165">
                  <c:v>59</c:v>
                </c:pt>
                <c:pt idx="4166">
                  <c:v>49</c:v>
                </c:pt>
                <c:pt idx="4167">
                  <c:v>50</c:v>
                </c:pt>
                <c:pt idx="4168">
                  <c:v>46</c:v>
                </c:pt>
                <c:pt idx="4169">
                  <c:v>49</c:v>
                </c:pt>
                <c:pt idx="4170">
                  <c:v>55</c:v>
                </c:pt>
                <c:pt idx="4171">
                  <c:v>59</c:v>
                </c:pt>
                <c:pt idx="4172">
                  <c:v>44</c:v>
                </c:pt>
                <c:pt idx="4173">
                  <c:v>41</c:v>
                </c:pt>
                <c:pt idx="4174">
                  <c:v>32</c:v>
                </c:pt>
                <c:pt idx="4175">
                  <c:v>37</c:v>
                </c:pt>
                <c:pt idx="4176">
                  <c:v>53</c:v>
                </c:pt>
                <c:pt idx="4177">
                  <c:v>41</c:v>
                </c:pt>
                <c:pt idx="4178">
                  <c:v>44</c:v>
                </c:pt>
                <c:pt idx="4179">
                  <c:v>43</c:v>
                </c:pt>
                <c:pt idx="4180">
                  <c:v>32</c:v>
                </c:pt>
                <c:pt idx="4181">
                  <c:v>39</c:v>
                </c:pt>
                <c:pt idx="4182">
                  <c:v>50</c:v>
                </c:pt>
                <c:pt idx="4183">
                  <c:v>43</c:v>
                </c:pt>
                <c:pt idx="4184">
                  <c:v>47</c:v>
                </c:pt>
                <c:pt idx="4185">
                  <c:v>46</c:v>
                </c:pt>
                <c:pt idx="4186">
                  <c:v>37</c:v>
                </c:pt>
                <c:pt idx="4187">
                  <c:v>41</c:v>
                </c:pt>
                <c:pt idx="4188">
                  <c:v>56</c:v>
                </c:pt>
                <c:pt idx="4189">
                  <c:v>45</c:v>
                </c:pt>
                <c:pt idx="4190">
                  <c:v>48</c:v>
                </c:pt>
                <c:pt idx="4191">
                  <c:v>48</c:v>
                </c:pt>
                <c:pt idx="4192">
                  <c:v>36</c:v>
                </c:pt>
                <c:pt idx="4193">
                  <c:v>44</c:v>
                </c:pt>
                <c:pt idx="4194">
                  <c:v>54</c:v>
                </c:pt>
                <c:pt idx="4195">
                  <c:v>49</c:v>
                </c:pt>
                <c:pt idx="4196">
                  <c:v>58</c:v>
                </c:pt>
                <c:pt idx="4197">
                  <c:v>53</c:v>
                </c:pt>
                <c:pt idx="4198">
                  <c:v>49</c:v>
                </c:pt>
                <c:pt idx="4199">
                  <c:v>48</c:v>
                </c:pt>
                <c:pt idx="4200">
                  <c:v>59</c:v>
                </c:pt>
                <c:pt idx="4201">
                  <c:v>64</c:v>
                </c:pt>
                <c:pt idx="4202">
                  <c:v>46</c:v>
                </c:pt>
                <c:pt idx="4203">
                  <c:v>43</c:v>
                </c:pt>
                <c:pt idx="4204">
                  <c:v>39</c:v>
                </c:pt>
                <c:pt idx="4205">
                  <c:v>38</c:v>
                </c:pt>
                <c:pt idx="4206">
                  <c:v>46</c:v>
                </c:pt>
                <c:pt idx="4207">
                  <c:v>51</c:v>
                </c:pt>
                <c:pt idx="4208">
                  <c:v>47</c:v>
                </c:pt>
                <c:pt idx="4209">
                  <c:v>43</c:v>
                </c:pt>
                <c:pt idx="4210">
                  <c:v>36</c:v>
                </c:pt>
                <c:pt idx="4211">
                  <c:v>39</c:v>
                </c:pt>
                <c:pt idx="4212">
                  <c:v>47</c:v>
                </c:pt>
                <c:pt idx="4213">
                  <c:v>54</c:v>
                </c:pt>
                <c:pt idx="4214">
                  <c:v>49</c:v>
                </c:pt>
                <c:pt idx="4215">
                  <c:v>41</c:v>
                </c:pt>
                <c:pt idx="4216">
                  <c:v>38</c:v>
                </c:pt>
                <c:pt idx="4217">
                  <c:v>37</c:v>
                </c:pt>
                <c:pt idx="4218">
                  <c:v>49</c:v>
                </c:pt>
                <c:pt idx="4219">
                  <c:v>50</c:v>
                </c:pt>
                <c:pt idx="4220">
                  <c:v>47</c:v>
                </c:pt>
                <c:pt idx="4221">
                  <c:v>41</c:v>
                </c:pt>
                <c:pt idx="4222">
                  <c:v>36</c:v>
                </c:pt>
                <c:pt idx="4223">
                  <c:v>36</c:v>
                </c:pt>
                <c:pt idx="4224">
                  <c:v>49</c:v>
                </c:pt>
                <c:pt idx="4225">
                  <c:v>53</c:v>
                </c:pt>
                <c:pt idx="4226">
                  <c:v>56</c:v>
                </c:pt>
                <c:pt idx="4227">
                  <c:v>49</c:v>
                </c:pt>
                <c:pt idx="4228">
                  <c:v>48</c:v>
                </c:pt>
                <c:pt idx="4229">
                  <c:v>47</c:v>
                </c:pt>
                <c:pt idx="4230">
                  <c:v>56</c:v>
                </c:pt>
                <c:pt idx="4231">
                  <c:v>60</c:v>
                </c:pt>
                <c:pt idx="4232">
                  <c:v>55</c:v>
                </c:pt>
                <c:pt idx="4233">
                  <c:v>46</c:v>
                </c:pt>
                <c:pt idx="4234">
                  <c:v>48</c:v>
                </c:pt>
                <c:pt idx="4235">
                  <c:v>46</c:v>
                </c:pt>
                <c:pt idx="4236">
                  <c:v>56</c:v>
                </c:pt>
                <c:pt idx="4237">
                  <c:v>61</c:v>
                </c:pt>
                <c:pt idx="4238">
                  <c:v>57</c:v>
                </c:pt>
                <c:pt idx="4239">
                  <c:v>46</c:v>
                </c:pt>
                <c:pt idx="4240">
                  <c:v>46</c:v>
                </c:pt>
                <c:pt idx="4241">
                  <c:v>49</c:v>
                </c:pt>
                <c:pt idx="4242">
                  <c:v>59</c:v>
                </c:pt>
                <c:pt idx="4243">
                  <c:v>64</c:v>
                </c:pt>
                <c:pt idx="4244">
                  <c:v>20</c:v>
                </c:pt>
                <c:pt idx="4245">
                  <c:v>28</c:v>
                </c:pt>
                <c:pt idx="4246">
                  <c:v>27</c:v>
                </c:pt>
                <c:pt idx="4247">
                  <c:v>34</c:v>
                </c:pt>
                <c:pt idx="4248">
                  <c:v>37</c:v>
                </c:pt>
                <c:pt idx="4249">
                  <c:v>33</c:v>
                </c:pt>
                <c:pt idx="4250">
                  <c:v>23</c:v>
                </c:pt>
                <c:pt idx="4251">
                  <c:v>32</c:v>
                </c:pt>
                <c:pt idx="4252">
                  <c:v>34</c:v>
                </c:pt>
                <c:pt idx="4253">
                  <c:v>32</c:v>
                </c:pt>
                <c:pt idx="4254">
                  <c:v>38</c:v>
                </c:pt>
                <c:pt idx="4255">
                  <c:v>32</c:v>
                </c:pt>
                <c:pt idx="4256">
                  <c:v>29</c:v>
                </c:pt>
                <c:pt idx="4257">
                  <c:v>39</c:v>
                </c:pt>
                <c:pt idx="4258">
                  <c:v>28</c:v>
                </c:pt>
                <c:pt idx="4259">
                  <c:v>32</c:v>
                </c:pt>
                <c:pt idx="4260">
                  <c:v>38</c:v>
                </c:pt>
                <c:pt idx="4261">
                  <c:v>32</c:v>
                </c:pt>
                <c:pt idx="4262">
                  <c:v>18</c:v>
                </c:pt>
                <c:pt idx="4263">
                  <c:v>28</c:v>
                </c:pt>
                <c:pt idx="4264">
                  <c:v>25</c:v>
                </c:pt>
                <c:pt idx="4265">
                  <c:v>29</c:v>
                </c:pt>
                <c:pt idx="4266">
                  <c:v>34</c:v>
                </c:pt>
                <c:pt idx="4267">
                  <c:v>29</c:v>
                </c:pt>
                <c:pt idx="4268">
                  <c:v>19</c:v>
                </c:pt>
                <c:pt idx="4269">
                  <c:v>29</c:v>
                </c:pt>
                <c:pt idx="4270">
                  <c:v>24</c:v>
                </c:pt>
                <c:pt idx="4271">
                  <c:v>34</c:v>
                </c:pt>
                <c:pt idx="4272">
                  <c:v>49</c:v>
                </c:pt>
                <c:pt idx="4273">
                  <c:v>43</c:v>
                </c:pt>
                <c:pt idx="4274">
                  <c:v>41</c:v>
                </c:pt>
                <c:pt idx="4275">
                  <c:v>49</c:v>
                </c:pt>
                <c:pt idx="4276">
                  <c:v>44</c:v>
                </c:pt>
                <c:pt idx="4277">
                  <c:v>43</c:v>
                </c:pt>
                <c:pt idx="4278">
                  <c:v>45</c:v>
                </c:pt>
                <c:pt idx="4279">
                  <c:v>53</c:v>
                </c:pt>
                <c:pt idx="4280">
                  <c:v>41</c:v>
                </c:pt>
                <c:pt idx="4281">
                  <c:v>48</c:v>
                </c:pt>
                <c:pt idx="4282">
                  <c:v>44</c:v>
                </c:pt>
                <c:pt idx="4283">
                  <c:v>43</c:v>
                </c:pt>
                <c:pt idx="4284">
                  <c:v>47</c:v>
                </c:pt>
                <c:pt idx="4285">
                  <c:v>54</c:v>
                </c:pt>
                <c:pt idx="4286">
                  <c:v>49</c:v>
                </c:pt>
                <c:pt idx="4287">
                  <c:v>53</c:v>
                </c:pt>
                <c:pt idx="4288">
                  <c:v>46</c:v>
                </c:pt>
                <c:pt idx="4289">
                  <c:v>47</c:v>
                </c:pt>
                <c:pt idx="4290">
                  <c:v>53</c:v>
                </c:pt>
                <c:pt idx="4291">
                  <c:v>56</c:v>
                </c:pt>
                <c:pt idx="4292">
                  <c:v>53</c:v>
                </c:pt>
                <c:pt idx="4293">
                  <c:v>54</c:v>
                </c:pt>
                <c:pt idx="4294">
                  <c:v>59</c:v>
                </c:pt>
                <c:pt idx="4295">
                  <c:v>56</c:v>
                </c:pt>
                <c:pt idx="4296">
                  <c:v>53</c:v>
                </c:pt>
                <c:pt idx="4297">
                  <c:v>48</c:v>
                </c:pt>
                <c:pt idx="4298">
                  <c:v>39</c:v>
                </c:pt>
                <c:pt idx="4299">
                  <c:v>38</c:v>
                </c:pt>
                <c:pt idx="4300">
                  <c:v>41</c:v>
                </c:pt>
                <c:pt idx="4301">
                  <c:v>41</c:v>
                </c:pt>
                <c:pt idx="4302">
                  <c:v>36</c:v>
                </c:pt>
                <c:pt idx="4303">
                  <c:v>45</c:v>
                </c:pt>
                <c:pt idx="4304">
                  <c:v>38</c:v>
                </c:pt>
                <c:pt idx="4305">
                  <c:v>37</c:v>
                </c:pt>
                <c:pt idx="4306">
                  <c:v>63</c:v>
                </c:pt>
                <c:pt idx="4307">
                  <c:v>59</c:v>
                </c:pt>
                <c:pt idx="4308">
                  <c:v>56</c:v>
                </c:pt>
                <c:pt idx="4309">
                  <c:v>67</c:v>
                </c:pt>
                <c:pt idx="4310">
                  <c:v>59</c:v>
                </c:pt>
                <c:pt idx="4311">
                  <c:v>56</c:v>
                </c:pt>
                <c:pt idx="4312">
                  <c:v>62</c:v>
                </c:pt>
                <c:pt idx="4313">
                  <c:v>59</c:v>
                </c:pt>
                <c:pt idx="4314">
                  <c:v>58</c:v>
                </c:pt>
                <c:pt idx="4315">
                  <c:v>65</c:v>
                </c:pt>
                <c:pt idx="4316">
                  <c:v>44</c:v>
                </c:pt>
                <c:pt idx="4317">
                  <c:v>41</c:v>
                </c:pt>
                <c:pt idx="4318">
                  <c:v>33</c:v>
                </c:pt>
                <c:pt idx="4319">
                  <c:v>38</c:v>
                </c:pt>
                <c:pt idx="4320">
                  <c:v>54</c:v>
                </c:pt>
                <c:pt idx="4321">
                  <c:v>43</c:v>
                </c:pt>
                <c:pt idx="4322">
                  <c:v>42</c:v>
                </c:pt>
                <c:pt idx="4323">
                  <c:v>44</c:v>
                </c:pt>
                <c:pt idx="4324">
                  <c:v>34</c:v>
                </c:pt>
                <c:pt idx="4325">
                  <c:v>39</c:v>
                </c:pt>
                <c:pt idx="4326">
                  <c:v>51</c:v>
                </c:pt>
                <c:pt idx="4327">
                  <c:v>44</c:v>
                </c:pt>
                <c:pt idx="4328">
                  <c:v>49</c:v>
                </c:pt>
                <c:pt idx="4329">
                  <c:v>47</c:v>
                </c:pt>
                <c:pt idx="4330">
                  <c:v>36</c:v>
                </c:pt>
                <c:pt idx="4331">
                  <c:v>43</c:v>
                </c:pt>
                <c:pt idx="4332">
                  <c:v>58</c:v>
                </c:pt>
                <c:pt idx="4333">
                  <c:v>47</c:v>
                </c:pt>
                <c:pt idx="4334">
                  <c:v>46</c:v>
                </c:pt>
                <c:pt idx="4335">
                  <c:v>45</c:v>
                </c:pt>
                <c:pt idx="4336">
                  <c:v>38</c:v>
                </c:pt>
                <c:pt idx="4337">
                  <c:v>42</c:v>
                </c:pt>
                <c:pt idx="4338">
                  <c:v>55</c:v>
                </c:pt>
                <c:pt idx="4339">
                  <c:v>48</c:v>
                </c:pt>
                <c:pt idx="4340">
                  <c:v>58</c:v>
                </c:pt>
                <c:pt idx="4341">
                  <c:v>54</c:v>
                </c:pt>
                <c:pt idx="4342">
                  <c:v>52</c:v>
                </c:pt>
                <c:pt idx="4343">
                  <c:v>51</c:v>
                </c:pt>
                <c:pt idx="4344">
                  <c:v>59</c:v>
                </c:pt>
                <c:pt idx="4345">
                  <c:v>64</c:v>
                </c:pt>
                <c:pt idx="4346">
                  <c:v>64</c:v>
                </c:pt>
                <c:pt idx="4347">
                  <c:v>59</c:v>
                </c:pt>
                <c:pt idx="4348">
                  <c:v>52</c:v>
                </c:pt>
                <c:pt idx="4349">
                  <c:v>52</c:v>
                </c:pt>
                <c:pt idx="4350">
                  <c:v>60</c:v>
                </c:pt>
                <c:pt idx="4351">
                  <c:v>65</c:v>
                </c:pt>
                <c:pt idx="4352">
                  <c:v>60</c:v>
                </c:pt>
                <c:pt idx="4353">
                  <c:v>55</c:v>
                </c:pt>
                <c:pt idx="4354">
                  <c:v>51</c:v>
                </c:pt>
                <c:pt idx="4355">
                  <c:v>51</c:v>
                </c:pt>
                <c:pt idx="4356">
                  <c:v>64</c:v>
                </c:pt>
                <c:pt idx="4357">
                  <c:v>64</c:v>
                </c:pt>
                <c:pt idx="4358">
                  <c:v>60</c:v>
                </c:pt>
                <c:pt idx="4359">
                  <c:v>54</c:v>
                </c:pt>
                <c:pt idx="4360">
                  <c:v>54</c:v>
                </c:pt>
                <c:pt idx="4361">
                  <c:v>53</c:v>
                </c:pt>
                <c:pt idx="4362">
                  <c:v>61</c:v>
                </c:pt>
                <c:pt idx="4363">
                  <c:v>64</c:v>
                </c:pt>
                <c:pt idx="4364">
                  <c:v>62</c:v>
                </c:pt>
                <c:pt idx="4365">
                  <c:v>48</c:v>
                </c:pt>
                <c:pt idx="4366">
                  <c:v>41</c:v>
                </c:pt>
                <c:pt idx="4367">
                  <c:v>41</c:v>
                </c:pt>
                <c:pt idx="4368">
                  <c:v>50</c:v>
                </c:pt>
                <c:pt idx="4369">
                  <c:v>55</c:v>
                </c:pt>
                <c:pt idx="4370">
                  <c:v>55</c:v>
                </c:pt>
                <c:pt idx="4371">
                  <c:v>47</c:v>
                </c:pt>
                <c:pt idx="4372">
                  <c:v>48</c:v>
                </c:pt>
                <c:pt idx="4373">
                  <c:v>48</c:v>
                </c:pt>
                <c:pt idx="4374">
                  <c:v>56</c:v>
                </c:pt>
                <c:pt idx="4375">
                  <c:v>60</c:v>
                </c:pt>
                <c:pt idx="4376">
                  <c:v>66</c:v>
                </c:pt>
                <c:pt idx="4377">
                  <c:v>55</c:v>
                </c:pt>
                <c:pt idx="4378">
                  <c:v>55</c:v>
                </c:pt>
                <c:pt idx="4379">
                  <c:v>56</c:v>
                </c:pt>
                <c:pt idx="4380">
                  <c:v>64</c:v>
                </c:pt>
                <c:pt idx="4381">
                  <c:v>71</c:v>
                </c:pt>
                <c:pt idx="4382">
                  <c:v>67</c:v>
                </c:pt>
                <c:pt idx="4383">
                  <c:v>55</c:v>
                </c:pt>
                <c:pt idx="4384">
                  <c:v>55</c:v>
                </c:pt>
                <c:pt idx="4385">
                  <c:v>57</c:v>
                </c:pt>
                <c:pt idx="4386">
                  <c:v>63</c:v>
                </c:pt>
                <c:pt idx="4387">
                  <c:v>68</c:v>
                </c:pt>
                <c:pt idx="4388">
                  <c:v>32</c:v>
                </c:pt>
                <c:pt idx="4389">
                  <c:v>44</c:v>
                </c:pt>
                <c:pt idx="4390">
                  <c:v>41</c:v>
                </c:pt>
                <c:pt idx="4391">
                  <c:v>43</c:v>
                </c:pt>
                <c:pt idx="4392">
                  <c:v>47</c:v>
                </c:pt>
                <c:pt idx="4393">
                  <c:v>41</c:v>
                </c:pt>
                <c:pt idx="4394">
                  <c:v>34</c:v>
                </c:pt>
                <c:pt idx="4395">
                  <c:v>43</c:v>
                </c:pt>
                <c:pt idx="4396">
                  <c:v>41</c:v>
                </c:pt>
                <c:pt idx="4397">
                  <c:v>44</c:v>
                </c:pt>
                <c:pt idx="4398">
                  <c:v>46</c:v>
                </c:pt>
                <c:pt idx="4399">
                  <c:v>41</c:v>
                </c:pt>
                <c:pt idx="4400">
                  <c:v>43</c:v>
                </c:pt>
                <c:pt idx="4401">
                  <c:v>50</c:v>
                </c:pt>
                <c:pt idx="4402">
                  <c:v>52</c:v>
                </c:pt>
                <c:pt idx="4403">
                  <c:v>50</c:v>
                </c:pt>
                <c:pt idx="4404">
                  <c:v>55</c:v>
                </c:pt>
                <c:pt idx="4405">
                  <c:v>54</c:v>
                </c:pt>
                <c:pt idx="4406">
                  <c:v>58</c:v>
                </c:pt>
                <c:pt idx="4407">
                  <c:v>62</c:v>
                </c:pt>
                <c:pt idx="4408">
                  <c:v>61</c:v>
                </c:pt>
                <c:pt idx="4409">
                  <c:v>59</c:v>
                </c:pt>
                <c:pt idx="4410">
                  <c:v>63</c:v>
                </c:pt>
                <c:pt idx="4411">
                  <c:v>78</c:v>
                </c:pt>
                <c:pt idx="4412">
                  <c:v>58</c:v>
                </c:pt>
                <c:pt idx="4413">
                  <c:v>60</c:v>
                </c:pt>
                <c:pt idx="4414">
                  <c:v>63</c:v>
                </c:pt>
                <c:pt idx="4415">
                  <c:v>57</c:v>
                </c:pt>
                <c:pt idx="4416">
                  <c:v>60</c:v>
                </c:pt>
                <c:pt idx="4417">
                  <c:v>78</c:v>
                </c:pt>
                <c:pt idx="4418">
                  <c:v>56</c:v>
                </c:pt>
                <c:pt idx="4419">
                  <c:v>62</c:v>
                </c:pt>
                <c:pt idx="4420">
                  <c:v>62</c:v>
                </c:pt>
                <c:pt idx="4421">
                  <c:v>58</c:v>
                </c:pt>
                <c:pt idx="4422">
                  <c:v>59</c:v>
                </c:pt>
                <c:pt idx="4423">
                  <c:v>73</c:v>
                </c:pt>
                <c:pt idx="4424">
                  <c:v>58</c:v>
                </c:pt>
                <c:pt idx="4425">
                  <c:v>61</c:v>
                </c:pt>
                <c:pt idx="4426">
                  <c:v>61</c:v>
                </c:pt>
                <c:pt idx="4427">
                  <c:v>55</c:v>
                </c:pt>
                <c:pt idx="4428">
                  <c:v>60</c:v>
                </c:pt>
                <c:pt idx="4429">
                  <c:v>78</c:v>
                </c:pt>
                <c:pt idx="4430">
                  <c:v>62</c:v>
                </c:pt>
                <c:pt idx="4431">
                  <c:v>64</c:v>
                </c:pt>
                <c:pt idx="4432">
                  <c:v>60</c:v>
                </c:pt>
                <c:pt idx="4433">
                  <c:v>64</c:v>
                </c:pt>
                <c:pt idx="4434">
                  <c:v>68</c:v>
                </c:pt>
                <c:pt idx="4435">
                  <c:v>78</c:v>
                </c:pt>
                <c:pt idx="4436">
                  <c:v>56</c:v>
                </c:pt>
                <c:pt idx="4437">
                  <c:v>61</c:v>
                </c:pt>
                <c:pt idx="4438">
                  <c:v>57</c:v>
                </c:pt>
                <c:pt idx="4439">
                  <c:v>58</c:v>
                </c:pt>
                <c:pt idx="4440">
                  <c:v>67</c:v>
                </c:pt>
                <c:pt idx="4441">
                  <c:v>74</c:v>
                </c:pt>
                <c:pt idx="4442">
                  <c:v>56</c:v>
                </c:pt>
                <c:pt idx="4443">
                  <c:v>59</c:v>
                </c:pt>
                <c:pt idx="4444">
                  <c:v>54</c:v>
                </c:pt>
                <c:pt idx="4445">
                  <c:v>54</c:v>
                </c:pt>
                <c:pt idx="4446">
                  <c:v>63</c:v>
                </c:pt>
                <c:pt idx="4447">
                  <c:v>68</c:v>
                </c:pt>
                <c:pt idx="4448">
                  <c:v>57</c:v>
                </c:pt>
                <c:pt idx="4449">
                  <c:v>64</c:v>
                </c:pt>
                <c:pt idx="4450">
                  <c:v>55</c:v>
                </c:pt>
                <c:pt idx="4451">
                  <c:v>56</c:v>
                </c:pt>
                <c:pt idx="4452">
                  <c:v>64</c:v>
                </c:pt>
                <c:pt idx="4453">
                  <c:v>68</c:v>
                </c:pt>
                <c:pt idx="4454">
                  <c:v>58</c:v>
                </c:pt>
                <c:pt idx="4455">
                  <c:v>62</c:v>
                </c:pt>
                <c:pt idx="4456">
                  <c:v>59</c:v>
                </c:pt>
                <c:pt idx="4457">
                  <c:v>57</c:v>
                </c:pt>
                <c:pt idx="4458">
                  <c:v>69</c:v>
                </c:pt>
                <c:pt idx="4459">
                  <c:v>74</c:v>
                </c:pt>
                <c:pt idx="4460">
                  <c:v>28</c:v>
                </c:pt>
                <c:pt idx="4461">
                  <c:v>38</c:v>
                </c:pt>
                <c:pt idx="4462">
                  <c:v>39</c:v>
                </c:pt>
                <c:pt idx="4463">
                  <c:v>38</c:v>
                </c:pt>
                <c:pt idx="4464">
                  <c:v>41</c:v>
                </c:pt>
                <c:pt idx="4465">
                  <c:v>37</c:v>
                </c:pt>
                <c:pt idx="4466">
                  <c:v>27</c:v>
                </c:pt>
                <c:pt idx="4467">
                  <c:v>38</c:v>
                </c:pt>
                <c:pt idx="4468">
                  <c:v>38</c:v>
                </c:pt>
                <c:pt idx="4469">
                  <c:v>36</c:v>
                </c:pt>
                <c:pt idx="4470">
                  <c:v>43</c:v>
                </c:pt>
                <c:pt idx="4471">
                  <c:v>37</c:v>
                </c:pt>
                <c:pt idx="4472">
                  <c:v>37</c:v>
                </c:pt>
                <c:pt idx="4473">
                  <c:v>48</c:v>
                </c:pt>
                <c:pt idx="4474">
                  <c:v>51</c:v>
                </c:pt>
                <c:pt idx="4475">
                  <c:v>51</c:v>
                </c:pt>
                <c:pt idx="4476">
                  <c:v>56</c:v>
                </c:pt>
                <c:pt idx="4477">
                  <c:v>52</c:v>
                </c:pt>
                <c:pt idx="4478">
                  <c:v>55</c:v>
                </c:pt>
                <c:pt idx="4479">
                  <c:v>59</c:v>
                </c:pt>
                <c:pt idx="4480">
                  <c:v>61</c:v>
                </c:pt>
                <c:pt idx="4481">
                  <c:v>56</c:v>
                </c:pt>
                <c:pt idx="4482">
                  <c:v>62</c:v>
                </c:pt>
                <c:pt idx="4483">
                  <c:v>72</c:v>
                </c:pt>
                <c:pt idx="4484">
                  <c:v>55</c:v>
                </c:pt>
                <c:pt idx="4485">
                  <c:v>60</c:v>
                </c:pt>
                <c:pt idx="4486">
                  <c:v>59</c:v>
                </c:pt>
                <c:pt idx="4487">
                  <c:v>58</c:v>
                </c:pt>
                <c:pt idx="4488">
                  <c:v>63</c:v>
                </c:pt>
                <c:pt idx="4489">
                  <c:v>74</c:v>
                </c:pt>
                <c:pt idx="4490">
                  <c:v>54</c:v>
                </c:pt>
                <c:pt idx="4491">
                  <c:v>59</c:v>
                </c:pt>
                <c:pt idx="4492">
                  <c:v>64</c:v>
                </c:pt>
                <c:pt idx="4493">
                  <c:v>62</c:v>
                </c:pt>
                <c:pt idx="4494">
                  <c:v>66</c:v>
                </c:pt>
                <c:pt idx="4495">
                  <c:v>83</c:v>
                </c:pt>
                <c:pt idx="4496">
                  <c:v>64</c:v>
                </c:pt>
                <c:pt idx="4497">
                  <c:v>67</c:v>
                </c:pt>
                <c:pt idx="4498">
                  <c:v>67</c:v>
                </c:pt>
                <c:pt idx="4499">
                  <c:v>61</c:v>
                </c:pt>
                <c:pt idx="4500">
                  <c:v>67</c:v>
                </c:pt>
                <c:pt idx="4501">
                  <c:v>78</c:v>
                </c:pt>
                <c:pt idx="4502">
                  <c:v>63</c:v>
                </c:pt>
                <c:pt idx="4503">
                  <c:v>73</c:v>
                </c:pt>
                <c:pt idx="4504">
                  <c:v>67</c:v>
                </c:pt>
                <c:pt idx="4505">
                  <c:v>63</c:v>
                </c:pt>
                <c:pt idx="4506">
                  <c:v>74</c:v>
                </c:pt>
                <c:pt idx="4507">
                  <c:v>74</c:v>
                </c:pt>
                <c:pt idx="4508">
                  <c:v>59</c:v>
                </c:pt>
                <c:pt idx="4509">
                  <c:v>69</c:v>
                </c:pt>
                <c:pt idx="4510">
                  <c:v>60</c:v>
                </c:pt>
                <c:pt idx="4511">
                  <c:v>59</c:v>
                </c:pt>
                <c:pt idx="4512">
                  <c:v>74</c:v>
                </c:pt>
                <c:pt idx="4513">
                  <c:v>65</c:v>
                </c:pt>
                <c:pt idx="4514">
                  <c:v>51</c:v>
                </c:pt>
                <c:pt idx="4515">
                  <c:v>54</c:v>
                </c:pt>
                <c:pt idx="4516">
                  <c:v>51</c:v>
                </c:pt>
                <c:pt idx="4517">
                  <c:v>53</c:v>
                </c:pt>
                <c:pt idx="4518">
                  <c:v>64</c:v>
                </c:pt>
                <c:pt idx="4519">
                  <c:v>65</c:v>
                </c:pt>
                <c:pt idx="4520">
                  <c:v>52</c:v>
                </c:pt>
                <c:pt idx="4521">
                  <c:v>55</c:v>
                </c:pt>
                <c:pt idx="4522">
                  <c:v>51</c:v>
                </c:pt>
                <c:pt idx="4523">
                  <c:v>60</c:v>
                </c:pt>
                <c:pt idx="4524">
                  <c:v>68</c:v>
                </c:pt>
                <c:pt idx="4525">
                  <c:v>73</c:v>
                </c:pt>
                <c:pt idx="4526">
                  <c:v>59</c:v>
                </c:pt>
                <c:pt idx="4527">
                  <c:v>64</c:v>
                </c:pt>
                <c:pt idx="4528">
                  <c:v>60</c:v>
                </c:pt>
                <c:pt idx="4529">
                  <c:v>63</c:v>
                </c:pt>
                <c:pt idx="4530">
                  <c:v>68</c:v>
                </c:pt>
                <c:pt idx="4531">
                  <c:v>75</c:v>
                </c:pt>
                <c:pt idx="4532">
                  <c:v>36</c:v>
                </c:pt>
                <c:pt idx="4533">
                  <c:v>48</c:v>
                </c:pt>
                <c:pt idx="4534">
                  <c:v>46</c:v>
                </c:pt>
                <c:pt idx="4535">
                  <c:v>49</c:v>
                </c:pt>
                <c:pt idx="4536">
                  <c:v>51</c:v>
                </c:pt>
                <c:pt idx="4537">
                  <c:v>46</c:v>
                </c:pt>
                <c:pt idx="4538">
                  <c:v>36</c:v>
                </c:pt>
                <c:pt idx="4539">
                  <c:v>47</c:v>
                </c:pt>
                <c:pt idx="4540">
                  <c:v>47</c:v>
                </c:pt>
                <c:pt idx="4541">
                  <c:v>48</c:v>
                </c:pt>
                <c:pt idx="4542">
                  <c:v>52</c:v>
                </c:pt>
                <c:pt idx="4543">
                  <c:v>46</c:v>
                </c:pt>
                <c:pt idx="4544">
                  <c:v>46</c:v>
                </c:pt>
                <c:pt idx="4545">
                  <c:v>58</c:v>
                </c:pt>
                <c:pt idx="4546">
                  <c:v>60</c:v>
                </c:pt>
                <c:pt idx="4547">
                  <c:v>64</c:v>
                </c:pt>
                <c:pt idx="4548">
                  <c:v>69</c:v>
                </c:pt>
                <c:pt idx="4549">
                  <c:v>62</c:v>
                </c:pt>
                <c:pt idx="4550">
                  <c:v>68</c:v>
                </c:pt>
                <c:pt idx="4551">
                  <c:v>71</c:v>
                </c:pt>
                <c:pt idx="4552">
                  <c:v>74</c:v>
                </c:pt>
                <c:pt idx="4553">
                  <c:v>55</c:v>
                </c:pt>
                <c:pt idx="4554">
                  <c:v>59</c:v>
                </c:pt>
                <c:pt idx="4555">
                  <c:v>78</c:v>
                </c:pt>
                <c:pt idx="4556">
                  <c:v>55</c:v>
                </c:pt>
                <c:pt idx="4557">
                  <c:v>60</c:v>
                </c:pt>
                <c:pt idx="4558">
                  <c:v>61</c:v>
                </c:pt>
                <c:pt idx="4559">
                  <c:v>59</c:v>
                </c:pt>
                <c:pt idx="4560">
                  <c:v>60</c:v>
                </c:pt>
                <c:pt idx="4561">
                  <c:v>75</c:v>
                </c:pt>
                <c:pt idx="4562">
                  <c:v>71</c:v>
                </c:pt>
                <c:pt idx="4563">
                  <c:v>74</c:v>
                </c:pt>
                <c:pt idx="4564">
                  <c:v>72</c:v>
                </c:pt>
                <c:pt idx="4565">
                  <c:v>75</c:v>
                </c:pt>
                <c:pt idx="4566">
                  <c:v>82</c:v>
                </c:pt>
                <c:pt idx="4567">
                  <c:v>98</c:v>
                </c:pt>
                <c:pt idx="4568">
                  <c:v>73</c:v>
                </c:pt>
                <c:pt idx="4569">
                  <c:v>82</c:v>
                </c:pt>
                <c:pt idx="4570">
                  <c:v>78</c:v>
                </c:pt>
                <c:pt idx="4571">
                  <c:v>78</c:v>
                </c:pt>
                <c:pt idx="4572">
                  <c:v>77</c:v>
                </c:pt>
                <c:pt idx="4573">
                  <c:v>95</c:v>
                </c:pt>
                <c:pt idx="4574">
                  <c:v>80</c:v>
                </c:pt>
                <c:pt idx="4575">
                  <c:v>77</c:v>
                </c:pt>
                <c:pt idx="4576">
                  <c:v>73</c:v>
                </c:pt>
                <c:pt idx="4577">
                  <c:v>74</c:v>
                </c:pt>
                <c:pt idx="4578">
                  <c:v>71</c:v>
                </c:pt>
                <c:pt idx="4579">
                  <c:v>76</c:v>
                </c:pt>
                <c:pt idx="4580">
                  <c:v>64</c:v>
                </c:pt>
                <c:pt idx="4581">
                  <c:v>71</c:v>
                </c:pt>
                <c:pt idx="4582">
                  <c:v>63</c:v>
                </c:pt>
                <c:pt idx="4583">
                  <c:v>67</c:v>
                </c:pt>
                <c:pt idx="4584">
                  <c:v>72</c:v>
                </c:pt>
                <c:pt idx="4585">
                  <c:v>62</c:v>
                </c:pt>
                <c:pt idx="4586">
                  <c:v>58</c:v>
                </c:pt>
                <c:pt idx="4587">
                  <c:v>64</c:v>
                </c:pt>
                <c:pt idx="4588">
                  <c:v>56</c:v>
                </c:pt>
                <c:pt idx="4589">
                  <c:v>58</c:v>
                </c:pt>
                <c:pt idx="4590">
                  <c:v>69</c:v>
                </c:pt>
                <c:pt idx="4591">
                  <c:v>71</c:v>
                </c:pt>
                <c:pt idx="4592">
                  <c:v>54</c:v>
                </c:pt>
                <c:pt idx="4593">
                  <c:v>60</c:v>
                </c:pt>
                <c:pt idx="4594">
                  <c:v>54</c:v>
                </c:pt>
                <c:pt idx="4595">
                  <c:v>69</c:v>
                </c:pt>
                <c:pt idx="4596">
                  <c:v>85</c:v>
                </c:pt>
                <c:pt idx="4597">
                  <c:v>88</c:v>
                </c:pt>
                <c:pt idx="4598">
                  <c:v>78</c:v>
                </c:pt>
                <c:pt idx="4599">
                  <c:v>77</c:v>
                </c:pt>
                <c:pt idx="4600">
                  <c:v>73</c:v>
                </c:pt>
                <c:pt idx="4601">
                  <c:v>76</c:v>
                </c:pt>
                <c:pt idx="4602">
                  <c:v>82</c:v>
                </c:pt>
                <c:pt idx="4603">
                  <c:v>86</c:v>
                </c:pt>
                <c:pt idx="4604">
                  <c:v>44</c:v>
                </c:pt>
                <c:pt idx="4605">
                  <c:v>41</c:v>
                </c:pt>
                <c:pt idx="4606">
                  <c:v>34</c:v>
                </c:pt>
                <c:pt idx="4607">
                  <c:v>38</c:v>
                </c:pt>
                <c:pt idx="4608">
                  <c:v>50</c:v>
                </c:pt>
                <c:pt idx="4609">
                  <c:v>41</c:v>
                </c:pt>
                <c:pt idx="4610">
                  <c:v>43</c:v>
                </c:pt>
                <c:pt idx="4611">
                  <c:v>43</c:v>
                </c:pt>
                <c:pt idx="4612">
                  <c:v>32</c:v>
                </c:pt>
                <c:pt idx="4613">
                  <c:v>38</c:v>
                </c:pt>
                <c:pt idx="4614">
                  <c:v>53</c:v>
                </c:pt>
                <c:pt idx="4615">
                  <c:v>41</c:v>
                </c:pt>
                <c:pt idx="4616">
                  <c:v>41</c:v>
                </c:pt>
                <c:pt idx="4617">
                  <c:v>42</c:v>
                </c:pt>
                <c:pt idx="4618">
                  <c:v>32</c:v>
                </c:pt>
                <c:pt idx="4619">
                  <c:v>36</c:v>
                </c:pt>
                <c:pt idx="4620">
                  <c:v>53</c:v>
                </c:pt>
                <c:pt idx="4621">
                  <c:v>42</c:v>
                </c:pt>
                <c:pt idx="4622">
                  <c:v>42</c:v>
                </c:pt>
                <c:pt idx="4623">
                  <c:v>41</c:v>
                </c:pt>
                <c:pt idx="4624">
                  <c:v>32</c:v>
                </c:pt>
                <c:pt idx="4625">
                  <c:v>38</c:v>
                </c:pt>
                <c:pt idx="4626">
                  <c:v>52</c:v>
                </c:pt>
                <c:pt idx="4627">
                  <c:v>44</c:v>
                </c:pt>
                <c:pt idx="4628">
                  <c:v>52</c:v>
                </c:pt>
                <c:pt idx="4629">
                  <c:v>54</c:v>
                </c:pt>
                <c:pt idx="4630">
                  <c:v>47</c:v>
                </c:pt>
                <c:pt idx="4631">
                  <c:v>49</c:v>
                </c:pt>
                <c:pt idx="4632">
                  <c:v>58</c:v>
                </c:pt>
                <c:pt idx="4633">
                  <c:v>64</c:v>
                </c:pt>
                <c:pt idx="4634">
                  <c:v>55</c:v>
                </c:pt>
                <c:pt idx="4635">
                  <c:v>54</c:v>
                </c:pt>
                <c:pt idx="4636">
                  <c:v>49</c:v>
                </c:pt>
                <c:pt idx="4637">
                  <c:v>47</c:v>
                </c:pt>
                <c:pt idx="4638">
                  <c:v>62</c:v>
                </c:pt>
                <c:pt idx="4639">
                  <c:v>63</c:v>
                </c:pt>
                <c:pt idx="4640">
                  <c:v>60</c:v>
                </c:pt>
                <c:pt idx="4641">
                  <c:v>57</c:v>
                </c:pt>
                <c:pt idx="4642">
                  <c:v>50</c:v>
                </c:pt>
                <c:pt idx="4643">
                  <c:v>53</c:v>
                </c:pt>
                <c:pt idx="4644">
                  <c:v>61</c:v>
                </c:pt>
                <c:pt idx="4645">
                  <c:v>67</c:v>
                </c:pt>
                <c:pt idx="4646">
                  <c:v>60</c:v>
                </c:pt>
                <c:pt idx="4647">
                  <c:v>55</c:v>
                </c:pt>
                <c:pt idx="4648">
                  <c:v>53</c:v>
                </c:pt>
                <c:pt idx="4649">
                  <c:v>44</c:v>
                </c:pt>
                <c:pt idx="4650">
                  <c:v>52</c:v>
                </c:pt>
                <c:pt idx="4651">
                  <c:v>56</c:v>
                </c:pt>
                <c:pt idx="4652">
                  <c:v>53</c:v>
                </c:pt>
                <c:pt idx="4653">
                  <c:v>46</c:v>
                </c:pt>
                <c:pt idx="4654">
                  <c:v>41</c:v>
                </c:pt>
                <c:pt idx="4655">
                  <c:v>42</c:v>
                </c:pt>
                <c:pt idx="4656">
                  <c:v>50</c:v>
                </c:pt>
                <c:pt idx="4657">
                  <c:v>55</c:v>
                </c:pt>
                <c:pt idx="4658">
                  <c:v>56</c:v>
                </c:pt>
                <c:pt idx="4659">
                  <c:v>47</c:v>
                </c:pt>
                <c:pt idx="4660">
                  <c:v>47</c:v>
                </c:pt>
                <c:pt idx="4661">
                  <c:v>45</c:v>
                </c:pt>
                <c:pt idx="4662">
                  <c:v>57</c:v>
                </c:pt>
                <c:pt idx="4663">
                  <c:v>59</c:v>
                </c:pt>
                <c:pt idx="4664">
                  <c:v>56</c:v>
                </c:pt>
                <c:pt idx="4665">
                  <c:v>49</c:v>
                </c:pt>
                <c:pt idx="4666">
                  <c:v>46</c:v>
                </c:pt>
                <c:pt idx="4667">
                  <c:v>49</c:v>
                </c:pt>
                <c:pt idx="4668">
                  <c:v>64</c:v>
                </c:pt>
                <c:pt idx="4669">
                  <c:v>64</c:v>
                </c:pt>
                <c:pt idx="4670">
                  <c:v>63</c:v>
                </c:pt>
                <c:pt idx="4671">
                  <c:v>51</c:v>
                </c:pt>
                <c:pt idx="4672">
                  <c:v>52</c:v>
                </c:pt>
                <c:pt idx="4673">
                  <c:v>54</c:v>
                </c:pt>
                <c:pt idx="4674">
                  <c:v>60</c:v>
                </c:pt>
                <c:pt idx="4675">
                  <c:v>64</c:v>
                </c:pt>
                <c:pt idx="4676">
                  <c:v>33</c:v>
                </c:pt>
                <c:pt idx="4677">
                  <c:v>33</c:v>
                </c:pt>
                <c:pt idx="4678">
                  <c:v>24</c:v>
                </c:pt>
                <c:pt idx="4679">
                  <c:v>29</c:v>
                </c:pt>
                <c:pt idx="4680">
                  <c:v>43</c:v>
                </c:pt>
                <c:pt idx="4681">
                  <c:v>32</c:v>
                </c:pt>
                <c:pt idx="4682">
                  <c:v>32</c:v>
                </c:pt>
                <c:pt idx="4683">
                  <c:v>34</c:v>
                </c:pt>
                <c:pt idx="4684">
                  <c:v>25</c:v>
                </c:pt>
                <c:pt idx="4685">
                  <c:v>27</c:v>
                </c:pt>
                <c:pt idx="4686">
                  <c:v>41</c:v>
                </c:pt>
                <c:pt idx="4687">
                  <c:v>34</c:v>
                </c:pt>
                <c:pt idx="4688">
                  <c:v>39</c:v>
                </c:pt>
                <c:pt idx="4689">
                  <c:v>38</c:v>
                </c:pt>
                <c:pt idx="4690">
                  <c:v>29</c:v>
                </c:pt>
                <c:pt idx="4691">
                  <c:v>32</c:v>
                </c:pt>
                <c:pt idx="4692">
                  <c:v>47</c:v>
                </c:pt>
                <c:pt idx="4693">
                  <c:v>38</c:v>
                </c:pt>
                <c:pt idx="4694">
                  <c:v>36</c:v>
                </c:pt>
                <c:pt idx="4695">
                  <c:v>38</c:v>
                </c:pt>
                <c:pt idx="4696">
                  <c:v>29</c:v>
                </c:pt>
                <c:pt idx="4697">
                  <c:v>32</c:v>
                </c:pt>
                <c:pt idx="4698">
                  <c:v>47</c:v>
                </c:pt>
                <c:pt idx="4699">
                  <c:v>36</c:v>
                </c:pt>
                <c:pt idx="4700">
                  <c:v>48</c:v>
                </c:pt>
                <c:pt idx="4701">
                  <c:v>44</c:v>
                </c:pt>
                <c:pt idx="4702">
                  <c:v>37</c:v>
                </c:pt>
                <c:pt idx="4703">
                  <c:v>36</c:v>
                </c:pt>
                <c:pt idx="4704">
                  <c:v>50</c:v>
                </c:pt>
                <c:pt idx="4705">
                  <c:v>58</c:v>
                </c:pt>
                <c:pt idx="4706">
                  <c:v>44</c:v>
                </c:pt>
                <c:pt idx="4707">
                  <c:v>38</c:v>
                </c:pt>
                <c:pt idx="4708">
                  <c:v>33</c:v>
                </c:pt>
                <c:pt idx="4709">
                  <c:v>32</c:v>
                </c:pt>
                <c:pt idx="4710">
                  <c:v>49</c:v>
                </c:pt>
                <c:pt idx="4711">
                  <c:v>53</c:v>
                </c:pt>
                <c:pt idx="4712">
                  <c:v>49</c:v>
                </c:pt>
                <c:pt idx="4713">
                  <c:v>42</c:v>
                </c:pt>
                <c:pt idx="4714">
                  <c:v>36</c:v>
                </c:pt>
                <c:pt idx="4715">
                  <c:v>38</c:v>
                </c:pt>
                <c:pt idx="4716">
                  <c:v>49</c:v>
                </c:pt>
                <c:pt idx="4717">
                  <c:v>54</c:v>
                </c:pt>
                <c:pt idx="4718">
                  <c:v>47</c:v>
                </c:pt>
                <c:pt idx="4719">
                  <c:v>43</c:v>
                </c:pt>
                <c:pt idx="4720">
                  <c:v>37</c:v>
                </c:pt>
                <c:pt idx="4721">
                  <c:v>33</c:v>
                </c:pt>
                <c:pt idx="4722">
                  <c:v>42</c:v>
                </c:pt>
                <c:pt idx="4723">
                  <c:v>46</c:v>
                </c:pt>
                <c:pt idx="4724">
                  <c:v>43</c:v>
                </c:pt>
                <c:pt idx="4725">
                  <c:v>37</c:v>
                </c:pt>
                <c:pt idx="4726">
                  <c:v>24</c:v>
                </c:pt>
                <c:pt idx="4727">
                  <c:v>24</c:v>
                </c:pt>
                <c:pt idx="4728">
                  <c:v>32</c:v>
                </c:pt>
                <c:pt idx="4729">
                  <c:v>39</c:v>
                </c:pt>
                <c:pt idx="4730">
                  <c:v>41</c:v>
                </c:pt>
                <c:pt idx="4731">
                  <c:v>34</c:v>
                </c:pt>
                <c:pt idx="4732">
                  <c:v>32</c:v>
                </c:pt>
                <c:pt idx="4733">
                  <c:v>32</c:v>
                </c:pt>
                <c:pt idx="4734">
                  <c:v>41</c:v>
                </c:pt>
                <c:pt idx="4735">
                  <c:v>49</c:v>
                </c:pt>
                <c:pt idx="4736">
                  <c:v>46</c:v>
                </c:pt>
                <c:pt idx="4737">
                  <c:v>38</c:v>
                </c:pt>
                <c:pt idx="4738">
                  <c:v>36</c:v>
                </c:pt>
                <c:pt idx="4739">
                  <c:v>38</c:v>
                </c:pt>
                <c:pt idx="4740">
                  <c:v>52</c:v>
                </c:pt>
                <c:pt idx="4741">
                  <c:v>59</c:v>
                </c:pt>
                <c:pt idx="4742">
                  <c:v>50</c:v>
                </c:pt>
                <c:pt idx="4743">
                  <c:v>42</c:v>
                </c:pt>
                <c:pt idx="4744">
                  <c:v>44</c:v>
                </c:pt>
                <c:pt idx="4745">
                  <c:v>44</c:v>
                </c:pt>
                <c:pt idx="4746">
                  <c:v>54</c:v>
                </c:pt>
                <c:pt idx="4747">
                  <c:v>54</c:v>
                </c:pt>
                <c:pt idx="4748">
                  <c:v>32</c:v>
                </c:pt>
                <c:pt idx="4749">
                  <c:v>43</c:v>
                </c:pt>
                <c:pt idx="4750">
                  <c:v>41</c:v>
                </c:pt>
                <c:pt idx="4751">
                  <c:v>44</c:v>
                </c:pt>
                <c:pt idx="4752">
                  <c:v>47</c:v>
                </c:pt>
                <c:pt idx="4753">
                  <c:v>43</c:v>
                </c:pt>
                <c:pt idx="4754">
                  <c:v>34</c:v>
                </c:pt>
                <c:pt idx="4755">
                  <c:v>42</c:v>
                </c:pt>
                <c:pt idx="4756">
                  <c:v>43</c:v>
                </c:pt>
                <c:pt idx="4757">
                  <c:v>44</c:v>
                </c:pt>
                <c:pt idx="4758">
                  <c:v>48</c:v>
                </c:pt>
                <c:pt idx="4759">
                  <c:v>43</c:v>
                </c:pt>
                <c:pt idx="4760">
                  <c:v>32</c:v>
                </c:pt>
                <c:pt idx="4761">
                  <c:v>41</c:v>
                </c:pt>
                <c:pt idx="4762">
                  <c:v>42</c:v>
                </c:pt>
                <c:pt idx="4763">
                  <c:v>44</c:v>
                </c:pt>
                <c:pt idx="4764">
                  <c:v>48</c:v>
                </c:pt>
                <c:pt idx="4765">
                  <c:v>42</c:v>
                </c:pt>
                <c:pt idx="4766">
                  <c:v>44</c:v>
                </c:pt>
                <c:pt idx="4767">
                  <c:v>43</c:v>
                </c:pt>
                <c:pt idx="4768">
                  <c:v>44</c:v>
                </c:pt>
                <c:pt idx="4769">
                  <c:v>36</c:v>
                </c:pt>
                <c:pt idx="4770">
                  <c:v>44</c:v>
                </c:pt>
                <c:pt idx="4771">
                  <c:v>55</c:v>
                </c:pt>
                <c:pt idx="4772">
                  <c:v>39</c:v>
                </c:pt>
                <c:pt idx="4773">
                  <c:v>41</c:v>
                </c:pt>
                <c:pt idx="4774">
                  <c:v>44</c:v>
                </c:pt>
                <c:pt idx="4775">
                  <c:v>38</c:v>
                </c:pt>
                <c:pt idx="4776">
                  <c:v>41</c:v>
                </c:pt>
                <c:pt idx="4777">
                  <c:v>59</c:v>
                </c:pt>
                <c:pt idx="4778">
                  <c:v>36</c:v>
                </c:pt>
                <c:pt idx="4779">
                  <c:v>42</c:v>
                </c:pt>
                <c:pt idx="4780">
                  <c:v>44</c:v>
                </c:pt>
                <c:pt idx="4781">
                  <c:v>38</c:v>
                </c:pt>
                <c:pt idx="4782">
                  <c:v>41</c:v>
                </c:pt>
                <c:pt idx="4783">
                  <c:v>55</c:v>
                </c:pt>
                <c:pt idx="4784">
                  <c:v>37</c:v>
                </c:pt>
                <c:pt idx="4785">
                  <c:v>41</c:v>
                </c:pt>
                <c:pt idx="4786">
                  <c:v>44</c:v>
                </c:pt>
                <c:pt idx="4787">
                  <c:v>36</c:v>
                </c:pt>
                <c:pt idx="4788">
                  <c:v>42</c:v>
                </c:pt>
                <c:pt idx="4789">
                  <c:v>58</c:v>
                </c:pt>
                <c:pt idx="4790">
                  <c:v>42</c:v>
                </c:pt>
                <c:pt idx="4791">
                  <c:v>54</c:v>
                </c:pt>
                <c:pt idx="4792">
                  <c:v>49</c:v>
                </c:pt>
                <c:pt idx="4793">
                  <c:v>41</c:v>
                </c:pt>
                <c:pt idx="4794">
                  <c:v>52</c:v>
                </c:pt>
                <c:pt idx="4795">
                  <c:v>56</c:v>
                </c:pt>
                <c:pt idx="4796">
                  <c:v>41</c:v>
                </c:pt>
                <c:pt idx="4797">
                  <c:v>48</c:v>
                </c:pt>
                <c:pt idx="4798">
                  <c:v>42</c:v>
                </c:pt>
                <c:pt idx="4799">
                  <c:v>41</c:v>
                </c:pt>
                <c:pt idx="4800">
                  <c:v>50</c:v>
                </c:pt>
                <c:pt idx="4801">
                  <c:v>59</c:v>
                </c:pt>
                <c:pt idx="4802">
                  <c:v>44</c:v>
                </c:pt>
                <c:pt idx="4803">
                  <c:v>49</c:v>
                </c:pt>
                <c:pt idx="4804">
                  <c:v>41</c:v>
                </c:pt>
                <c:pt idx="4805">
                  <c:v>44</c:v>
                </c:pt>
                <c:pt idx="4806">
                  <c:v>54</c:v>
                </c:pt>
                <c:pt idx="4807">
                  <c:v>58</c:v>
                </c:pt>
                <c:pt idx="4808">
                  <c:v>38</c:v>
                </c:pt>
                <c:pt idx="4809">
                  <c:v>42</c:v>
                </c:pt>
                <c:pt idx="4810">
                  <c:v>37</c:v>
                </c:pt>
                <c:pt idx="4811">
                  <c:v>39</c:v>
                </c:pt>
                <c:pt idx="4812">
                  <c:v>51</c:v>
                </c:pt>
                <c:pt idx="4813">
                  <c:v>56</c:v>
                </c:pt>
                <c:pt idx="4814">
                  <c:v>41</c:v>
                </c:pt>
                <c:pt idx="4815">
                  <c:v>45</c:v>
                </c:pt>
                <c:pt idx="4816">
                  <c:v>42</c:v>
                </c:pt>
                <c:pt idx="4817">
                  <c:v>43</c:v>
                </c:pt>
                <c:pt idx="4818">
                  <c:v>53</c:v>
                </c:pt>
                <c:pt idx="4819">
                  <c:v>55</c:v>
                </c:pt>
                <c:pt idx="4820">
                  <c:v>18</c:v>
                </c:pt>
                <c:pt idx="4821">
                  <c:v>29</c:v>
                </c:pt>
                <c:pt idx="4822">
                  <c:v>27</c:v>
                </c:pt>
                <c:pt idx="4823">
                  <c:v>32</c:v>
                </c:pt>
                <c:pt idx="4824">
                  <c:v>39</c:v>
                </c:pt>
                <c:pt idx="4825">
                  <c:v>33</c:v>
                </c:pt>
                <c:pt idx="4826">
                  <c:v>24</c:v>
                </c:pt>
                <c:pt idx="4827">
                  <c:v>33</c:v>
                </c:pt>
                <c:pt idx="4828">
                  <c:v>32</c:v>
                </c:pt>
                <c:pt idx="4829">
                  <c:v>33</c:v>
                </c:pt>
                <c:pt idx="4830">
                  <c:v>37</c:v>
                </c:pt>
                <c:pt idx="4831">
                  <c:v>32</c:v>
                </c:pt>
                <c:pt idx="4832">
                  <c:v>27</c:v>
                </c:pt>
                <c:pt idx="4833">
                  <c:v>37</c:v>
                </c:pt>
                <c:pt idx="4834">
                  <c:v>28</c:v>
                </c:pt>
                <c:pt idx="4835">
                  <c:v>33</c:v>
                </c:pt>
                <c:pt idx="4836">
                  <c:v>39</c:v>
                </c:pt>
                <c:pt idx="4837">
                  <c:v>33</c:v>
                </c:pt>
                <c:pt idx="4838">
                  <c:v>19</c:v>
                </c:pt>
                <c:pt idx="4839">
                  <c:v>24</c:v>
                </c:pt>
                <c:pt idx="4840">
                  <c:v>19</c:v>
                </c:pt>
                <c:pt idx="4841">
                  <c:v>23</c:v>
                </c:pt>
                <c:pt idx="4842">
                  <c:v>28</c:v>
                </c:pt>
                <c:pt idx="4843">
                  <c:v>24</c:v>
                </c:pt>
                <c:pt idx="4844">
                  <c:v>14</c:v>
                </c:pt>
                <c:pt idx="4845">
                  <c:v>23</c:v>
                </c:pt>
                <c:pt idx="4846">
                  <c:v>19</c:v>
                </c:pt>
                <c:pt idx="4847">
                  <c:v>27</c:v>
                </c:pt>
                <c:pt idx="4848">
                  <c:v>41</c:v>
                </c:pt>
                <c:pt idx="4849">
                  <c:v>38</c:v>
                </c:pt>
                <c:pt idx="4850">
                  <c:v>36</c:v>
                </c:pt>
                <c:pt idx="4851">
                  <c:v>42</c:v>
                </c:pt>
                <c:pt idx="4852">
                  <c:v>36</c:v>
                </c:pt>
                <c:pt idx="4853">
                  <c:v>36</c:v>
                </c:pt>
                <c:pt idx="4854">
                  <c:v>43</c:v>
                </c:pt>
                <c:pt idx="4855">
                  <c:v>49</c:v>
                </c:pt>
                <c:pt idx="4856">
                  <c:v>36</c:v>
                </c:pt>
                <c:pt idx="4857">
                  <c:v>43</c:v>
                </c:pt>
                <c:pt idx="4858">
                  <c:v>36</c:v>
                </c:pt>
                <c:pt idx="4859">
                  <c:v>37</c:v>
                </c:pt>
                <c:pt idx="4860">
                  <c:v>43</c:v>
                </c:pt>
                <c:pt idx="4861">
                  <c:v>52</c:v>
                </c:pt>
                <c:pt idx="4862">
                  <c:v>41</c:v>
                </c:pt>
                <c:pt idx="4863">
                  <c:v>54</c:v>
                </c:pt>
                <c:pt idx="4864">
                  <c:v>46</c:v>
                </c:pt>
                <c:pt idx="4865">
                  <c:v>42</c:v>
                </c:pt>
                <c:pt idx="4866">
                  <c:v>49</c:v>
                </c:pt>
                <c:pt idx="4867">
                  <c:v>53</c:v>
                </c:pt>
                <c:pt idx="4868">
                  <c:v>49</c:v>
                </c:pt>
                <c:pt idx="4869">
                  <c:v>47</c:v>
                </c:pt>
                <c:pt idx="4870">
                  <c:v>54</c:v>
                </c:pt>
                <c:pt idx="4871">
                  <c:v>53</c:v>
                </c:pt>
                <c:pt idx="4872">
                  <c:v>47</c:v>
                </c:pt>
                <c:pt idx="4873">
                  <c:v>42</c:v>
                </c:pt>
                <c:pt idx="4874">
                  <c:v>33</c:v>
                </c:pt>
                <c:pt idx="4875">
                  <c:v>32</c:v>
                </c:pt>
                <c:pt idx="4876">
                  <c:v>36</c:v>
                </c:pt>
                <c:pt idx="4877">
                  <c:v>38</c:v>
                </c:pt>
                <c:pt idx="4878">
                  <c:v>32</c:v>
                </c:pt>
                <c:pt idx="4879">
                  <c:v>43</c:v>
                </c:pt>
                <c:pt idx="4880">
                  <c:v>29</c:v>
                </c:pt>
                <c:pt idx="4881">
                  <c:v>29</c:v>
                </c:pt>
                <c:pt idx="4882">
                  <c:v>50</c:v>
                </c:pt>
                <c:pt idx="4883">
                  <c:v>52</c:v>
                </c:pt>
                <c:pt idx="4884">
                  <c:v>51</c:v>
                </c:pt>
                <c:pt idx="4885">
                  <c:v>59</c:v>
                </c:pt>
                <c:pt idx="4886">
                  <c:v>53</c:v>
                </c:pt>
                <c:pt idx="4887">
                  <c:v>51</c:v>
                </c:pt>
                <c:pt idx="4888">
                  <c:v>54</c:v>
                </c:pt>
                <c:pt idx="4889">
                  <c:v>54</c:v>
                </c:pt>
                <c:pt idx="4890">
                  <c:v>50</c:v>
                </c:pt>
                <c:pt idx="4891">
                  <c:v>61</c:v>
                </c:pt>
                <c:pt idx="4892">
                  <c:v>32</c:v>
                </c:pt>
                <c:pt idx="4893">
                  <c:v>32</c:v>
                </c:pt>
                <c:pt idx="4894">
                  <c:v>24</c:v>
                </c:pt>
                <c:pt idx="4895">
                  <c:v>27</c:v>
                </c:pt>
                <c:pt idx="4896">
                  <c:v>43</c:v>
                </c:pt>
                <c:pt idx="4897">
                  <c:v>32</c:v>
                </c:pt>
                <c:pt idx="4898">
                  <c:v>32</c:v>
                </c:pt>
                <c:pt idx="4899">
                  <c:v>33</c:v>
                </c:pt>
                <c:pt idx="4900">
                  <c:v>23</c:v>
                </c:pt>
                <c:pt idx="4901">
                  <c:v>29</c:v>
                </c:pt>
                <c:pt idx="4902">
                  <c:v>41</c:v>
                </c:pt>
                <c:pt idx="4903">
                  <c:v>32</c:v>
                </c:pt>
                <c:pt idx="4904">
                  <c:v>38</c:v>
                </c:pt>
                <c:pt idx="4905">
                  <c:v>39</c:v>
                </c:pt>
                <c:pt idx="4906">
                  <c:v>29</c:v>
                </c:pt>
                <c:pt idx="4907">
                  <c:v>33</c:v>
                </c:pt>
                <c:pt idx="4908">
                  <c:v>45</c:v>
                </c:pt>
                <c:pt idx="4909">
                  <c:v>37</c:v>
                </c:pt>
                <c:pt idx="4910">
                  <c:v>38</c:v>
                </c:pt>
                <c:pt idx="4911">
                  <c:v>32</c:v>
                </c:pt>
                <c:pt idx="4912">
                  <c:v>23</c:v>
                </c:pt>
                <c:pt idx="4913">
                  <c:v>27</c:v>
                </c:pt>
                <c:pt idx="4914">
                  <c:v>42</c:v>
                </c:pt>
                <c:pt idx="4915">
                  <c:v>34</c:v>
                </c:pt>
                <c:pt idx="4916">
                  <c:v>44</c:v>
                </c:pt>
                <c:pt idx="4917">
                  <c:v>38</c:v>
                </c:pt>
                <c:pt idx="4918">
                  <c:v>32</c:v>
                </c:pt>
                <c:pt idx="4919">
                  <c:v>34</c:v>
                </c:pt>
                <c:pt idx="4920">
                  <c:v>46</c:v>
                </c:pt>
                <c:pt idx="4921">
                  <c:v>51</c:v>
                </c:pt>
                <c:pt idx="4922">
                  <c:v>36</c:v>
                </c:pt>
                <c:pt idx="4923">
                  <c:v>32</c:v>
                </c:pt>
                <c:pt idx="4924">
                  <c:v>27</c:v>
                </c:pt>
                <c:pt idx="4925">
                  <c:v>27</c:v>
                </c:pt>
                <c:pt idx="4926">
                  <c:v>42</c:v>
                </c:pt>
                <c:pt idx="4927">
                  <c:v>49</c:v>
                </c:pt>
                <c:pt idx="4928">
                  <c:v>43</c:v>
                </c:pt>
                <c:pt idx="4929">
                  <c:v>37</c:v>
                </c:pt>
                <c:pt idx="4930">
                  <c:v>34</c:v>
                </c:pt>
                <c:pt idx="4931">
                  <c:v>33</c:v>
                </c:pt>
                <c:pt idx="4932">
                  <c:v>41</c:v>
                </c:pt>
                <c:pt idx="4933">
                  <c:v>49</c:v>
                </c:pt>
                <c:pt idx="4934">
                  <c:v>41</c:v>
                </c:pt>
                <c:pt idx="4935">
                  <c:v>42</c:v>
                </c:pt>
                <c:pt idx="4936">
                  <c:v>36</c:v>
                </c:pt>
                <c:pt idx="4937">
                  <c:v>29</c:v>
                </c:pt>
                <c:pt idx="4938">
                  <c:v>37</c:v>
                </c:pt>
                <c:pt idx="4939">
                  <c:v>44</c:v>
                </c:pt>
                <c:pt idx="4940">
                  <c:v>38</c:v>
                </c:pt>
                <c:pt idx="4941">
                  <c:v>33</c:v>
                </c:pt>
                <c:pt idx="4942">
                  <c:v>18</c:v>
                </c:pt>
                <c:pt idx="4943">
                  <c:v>19</c:v>
                </c:pt>
                <c:pt idx="4944">
                  <c:v>29</c:v>
                </c:pt>
                <c:pt idx="4945">
                  <c:v>34</c:v>
                </c:pt>
                <c:pt idx="4946">
                  <c:v>36</c:v>
                </c:pt>
                <c:pt idx="4947">
                  <c:v>29</c:v>
                </c:pt>
                <c:pt idx="4948">
                  <c:v>29</c:v>
                </c:pt>
                <c:pt idx="4949">
                  <c:v>29</c:v>
                </c:pt>
                <c:pt idx="4950">
                  <c:v>37</c:v>
                </c:pt>
                <c:pt idx="4951">
                  <c:v>44</c:v>
                </c:pt>
                <c:pt idx="4952">
                  <c:v>37</c:v>
                </c:pt>
                <c:pt idx="4953">
                  <c:v>29</c:v>
                </c:pt>
                <c:pt idx="4954">
                  <c:v>29</c:v>
                </c:pt>
                <c:pt idx="4955">
                  <c:v>27</c:v>
                </c:pt>
                <c:pt idx="4956">
                  <c:v>48</c:v>
                </c:pt>
                <c:pt idx="4957">
                  <c:v>53</c:v>
                </c:pt>
                <c:pt idx="4958">
                  <c:v>49</c:v>
                </c:pt>
                <c:pt idx="4959">
                  <c:v>36</c:v>
                </c:pt>
                <c:pt idx="4960">
                  <c:v>39</c:v>
                </c:pt>
                <c:pt idx="4961">
                  <c:v>38</c:v>
                </c:pt>
                <c:pt idx="4962">
                  <c:v>45</c:v>
                </c:pt>
                <c:pt idx="4963">
                  <c:v>54</c:v>
                </c:pt>
                <c:pt idx="4964">
                  <c:v>19</c:v>
                </c:pt>
                <c:pt idx="4965">
                  <c:v>29</c:v>
                </c:pt>
                <c:pt idx="4966">
                  <c:v>28</c:v>
                </c:pt>
                <c:pt idx="4967">
                  <c:v>33</c:v>
                </c:pt>
                <c:pt idx="4968">
                  <c:v>37</c:v>
                </c:pt>
                <c:pt idx="4969">
                  <c:v>32</c:v>
                </c:pt>
                <c:pt idx="4970">
                  <c:v>24</c:v>
                </c:pt>
                <c:pt idx="4971">
                  <c:v>33</c:v>
                </c:pt>
                <c:pt idx="4972">
                  <c:v>32</c:v>
                </c:pt>
                <c:pt idx="4973">
                  <c:v>32</c:v>
                </c:pt>
                <c:pt idx="4974">
                  <c:v>38</c:v>
                </c:pt>
                <c:pt idx="4975">
                  <c:v>33</c:v>
                </c:pt>
                <c:pt idx="4976">
                  <c:v>28</c:v>
                </c:pt>
                <c:pt idx="4977">
                  <c:v>36</c:v>
                </c:pt>
                <c:pt idx="4978">
                  <c:v>27</c:v>
                </c:pt>
                <c:pt idx="4979">
                  <c:v>33</c:v>
                </c:pt>
                <c:pt idx="4980">
                  <c:v>37</c:v>
                </c:pt>
                <c:pt idx="4981">
                  <c:v>34</c:v>
                </c:pt>
                <c:pt idx="4982">
                  <c:v>19</c:v>
                </c:pt>
                <c:pt idx="4983">
                  <c:v>19</c:v>
                </c:pt>
                <c:pt idx="4984">
                  <c:v>14</c:v>
                </c:pt>
                <c:pt idx="4985">
                  <c:v>18</c:v>
                </c:pt>
                <c:pt idx="4986">
                  <c:v>23</c:v>
                </c:pt>
                <c:pt idx="4987">
                  <c:v>20</c:v>
                </c:pt>
                <c:pt idx="4988">
                  <c:v>9</c:v>
                </c:pt>
                <c:pt idx="4989">
                  <c:v>19</c:v>
                </c:pt>
                <c:pt idx="4990">
                  <c:v>15</c:v>
                </c:pt>
                <c:pt idx="4991">
                  <c:v>34</c:v>
                </c:pt>
                <c:pt idx="4992">
                  <c:v>49</c:v>
                </c:pt>
                <c:pt idx="4993">
                  <c:v>43</c:v>
                </c:pt>
                <c:pt idx="4994">
                  <c:v>43</c:v>
                </c:pt>
                <c:pt idx="4995">
                  <c:v>49</c:v>
                </c:pt>
                <c:pt idx="4996">
                  <c:v>44</c:v>
                </c:pt>
                <c:pt idx="4997">
                  <c:v>41</c:v>
                </c:pt>
                <c:pt idx="4998">
                  <c:v>49</c:v>
                </c:pt>
                <c:pt idx="4999">
                  <c:v>50</c:v>
                </c:pt>
                <c:pt idx="5000">
                  <c:v>44</c:v>
                </c:pt>
                <c:pt idx="5001">
                  <c:v>49</c:v>
                </c:pt>
                <c:pt idx="5002">
                  <c:v>41</c:v>
                </c:pt>
                <c:pt idx="5003">
                  <c:v>44</c:v>
                </c:pt>
                <c:pt idx="5004">
                  <c:v>45</c:v>
                </c:pt>
                <c:pt idx="5005">
                  <c:v>56</c:v>
                </c:pt>
                <c:pt idx="5006">
                  <c:v>38</c:v>
                </c:pt>
                <c:pt idx="5007">
                  <c:v>52</c:v>
                </c:pt>
                <c:pt idx="5008">
                  <c:v>51</c:v>
                </c:pt>
                <c:pt idx="5009">
                  <c:v>46</c:v>
                </c:pt>
                <c:pt idx="5010">
                  <c:v>50</c:v>
                </c:pt>
                <c:pt idx="5011">
                  <c:v>59</c:v>
                </c:pt>
                <c:pt idx="5012">
                  <c:v>51</c:v>
                </c:pt>
                <c:pt idx="5013">
                  <c:v>50</c:v>
                </c:pt>
                <c:pt idx="5014">
                  <c:v>59</c:v>
                </c:pt>
                <c:pt idx="5015">
                  <c:v>58</c:v>
                </c:pt>
                <c:pt idx="5016">
                  <c:v>41</c:v>
                </c:pt>
                <c:pt idx="5017">
                  <c:v>37</c:v>
                </c:pt>
                <c:pt idx="5018">
                  <c:v>29</c:v>
                </c:pt>
                <c:pt idx="5019">
                  <c:v>29</c:v>
                </c:pt>
                <c:pt idx="5020">
                  <c:v>32</c:v>
                </c:pt>
                <c:pt idx="5021">
                  <c:v>32</c:v>
                </c:pt>
                <c:pt idx="5022">
                  <c:v>29</c:v>
                </c:pt>
                <c:pt idx="5023">
                  <c:v>36</c:v>
                </c:pt>
                <c:pt idx="5024">
                  <c:v>18</c:v>
                </c:pt>
                <c:pt idx="5025">
                  <c:v>19</c:v>
                </c:pt>
                <c:pt idx="5026">
                  <c:v>43</c:v>
                </c:pt>
                <c:pt idx="5027">
                  <c:v>44</c:v>
                </c:pt>
                <c:pt idx="5028">
                  <c:v>48</c:v>
                </c:pt>
                <c:pt idx="5029">
                  <c:v>56</c:v>
                </c:pt>
                <c:pt idx="5030">
                  <c:v>56</c:v>
                </c:pt>
                <c:pt idx="5031">
                  <c:v>58</c:v>
                </c:pt>
                <c:pt idx="5032">
                  <c:v>64</c:v>
                </c:pt>
                <c:pt idx="5033">
                  <c:v>63</c:v>
                </c:pt>
                <c:pt idx="5034">
                  <c:v>58</c:v>
                </c:pt>
                <c:pt idx="5035">
                  <c:v>68</c:v>
                </c:pt>
                <c:pt idx="5036">
                  <c:v>38</c:v>
                </c:pt>
                <c:pt idx="5037">
                  <c:v>38</c:v>
                </c:pt>
                <c:pt idx="5038">
                  <c:v>28</c:v>
                </c:pt>
                <c:pt idx="5039">
                  <c:v>34</c:v>
                </c:pt>
                <c:pt idx="5040">
                  <c:v>47</c:v>
                </c:pt>
                <c:pt idx="5041">
                  <c:v>38</c:v>
                </c:pt>
                <c:pt idx="5042">
                  <c:v>38</c:v>
                </c:pt>
                <c:pt idx="5043">
                  <c:v>38</c:v>
                </c:pt>
                <c:pt idx="5044">
                  <c:v>29</c:v>
                </c:pt>
                <c:pt idx="5045">
                  <c:v>34</c:v>
                </c:pt>
                <c:pt idx="5046">
                  <c:v>46</c:v>
                </c:pt>
                <c:pt idx="5047">
                  <c:v>37</c:v>
                </c:pt>
                <c:pt idx="5048">
                  <c:v>39</c:v>
                </c:pt>
                <c:pt idx="5049">
                  <c:v>39</c:v>
                </c:pt>
                <c:pt idx="5050">
                  <c:v>27</c:v>
                </c:pt>
                <c:pt idx="5051">
                  <c:v>32</c:v>
                </c:pt>
                <c:pt idx="5052">
                  <c:v>49</c:v>
                </c:pt>
                <c:pt idx="5053">
                  <c:v>36</c:v>
                </c:pt>
                <c:pt idx="5054">
                  <c:v>37</c:v>
                </c:pt>
                <c:pt idx="5055">
                  <c:v>37</c:v>
                </c:pt>
                <c:pt idx="5056">
                  <c:v>27</c:v>
                </c:pt>
                <c:pt idx="5057">
                  <c:v>33</c:v>
                </c:pt>
                <c:pt idx="5058">
                  <c:v>47</c:v>
                </c:pt>
                <c:pt idx="5059">
                  <c:v>39</c:v>
                </c:pt>
                <c:pt idx="5060">
                  <c:v>52</c:v>
                </c:pt>
                <c:pt idx="5061">
                  <c:v>48</c:v>
                </c:pt>
                <c:pt idx="5062">
                  <c:v>42</c:v>
                </c:pt>
                <c:pt idx="5063">
                  <c:v>41</c:v>
                </c:pt>
                <c:pt idx="5064">
                  <c:v>51</c:v>
                </c:pt>
                <c:pt idx="5065">
                  <c:v>56</c:v>
                </c:pt>
                <c:pt idx="5066">
                  <c:v>54</c:v>
                </c:pt>
                <c:pt idx="5067">
                  <c:v>48</c:v>
                </c:pt>
                <c:pt idx="5068">
                  <c:v>42</c:v>
                </c:pt>
                <c:pt idx="5069">
                  <c:v>41</c:v>
                </c:pt>
                <c:pt idx="5070">
                  <c:v>50</c:v>
                </c:pt>
                <c:pt idx="5071">
                  <c:v>56</c:v>
                </c:pt>
                <c:pt idx="5072">
                  <c:v>51</c:v>
                </c:pt>
                <c:pt idx="5073">
                  <c:v>46</c:v>
                </c:pt>
                <c:pt idx="5074">
                  <c:v>43</c:v>
                </c:pt>
                <c:pt idx="5075">
                  <c:v>43</c:v>
                </c:pt>
                <c:pt idx="5076">
                  <c:v>53</c:v>
                </c:pt>
                <c:pt idx="5077">
                  <c:v>58</c:v>
                </c:pt>
                <c:pt idx="5078">
                  <c:v>50</c:v>
                </c:pt>
                <c:pt idx="5079">
                  <c:v>49</c:v>
                </c:pt>
                <c:pt idx="5080">
                  <c:v>41</c:v>
                </c:pt>
                <c:pt idx="5081">
                  <c:v>41</c:v>
                </c:pt>
                <c:pt idx="5082">
                  <c:v>54</c:v>
                </c:pt>
                <c:pt idx="5083">
                  <c:v>54</c:v>
                </c:pt>
                <c:pt idx="5084">
                  <c:v>53</c:v>
                </c:pt>
                <c:pt idx="5085">
                  <c:v>46</c:v>
                </c:pt>
                <c:pt idx="5086">
                  <c:v>41</c:v>
                </c:pt>
                <c:pt idx="5087">
                  <c:v>42</c:v>
                </c:pt>
                <c:pt idx="5088">
                  <c:v>52</c:v>
                </c:pt>
                <c:pt idx="5089">
                  <c:v>57</c:v>
                </c:pt>
                <c:pt idx="5090">
                  <c:v>55</c:v>
                </c:pt>
                <c:pt idx="5091">
                  <c:v>54</c:v>
                </c:pt>
                <c:pt idx="5092">
                  <c:v>52</c:v>
                </c:pt>
                <c:pt idx="5093">
                  <c:v>50</c:v>
                </c:pt>
                <c:pt idx="5094">
                  <c:v>61</c:v>
                </c:pt>
                <c:pt idx="5095">
                  <c:v>68</c:v>
                </c:pt>
                <c:pt idx="5096">
                  <c:v>62</c:v>
                </c:pt>
                <c:pt idx="5097">
                  <c:v>52</c:v>
                </c:pt>
                <c:pt idx="5098">
                  <c:v>52</c:v>
                </c:pt>
                <c:pt idx="5099">
                  <c:v>54</c:v>
                </c:pt>
                <c:pt idx="5100">
                  <c:v>60</c:v>
                </c:pt>
                <c:pt idx="5101">
                  <c:v>67</c:v>
                </c:pt>
                <c:pt idx="5102">
                  <c:v>62</c:v>
                </c:pt>
                <c:pt idx="5103">
                  <c:v>53</c:v>
                </c:pt>
                <c:pt idx="5104">
                  <c:v>52</c:v>
                </c:pt>
                <c:pt idx="5105">
                  <c:v>52</c:v>
                </c:pt>
                <c:pt idx="5106">
                  <c:v>60</c:v>
                </c:pt>
                <c:pt idx="5107">
                  <c:v>69</c:v>
                </c:pt>
                <c:pt idx="5108">
                  <c:v>33</c:v>
                </c:pt>
                <c:pt idx="5109">
                  <c:v>41</c:v>
                </c:pt>
                <c:pt idx="5110">
                  <c:v>43</c:v>
                </c:pt>
                <c:pt idx="5111">
                  <c:v>43</c:v>
                </c:pt>
                <c:pt idx="5112">
                  <c:v>52</c:v>
                </c:pt>
                <c:pt idx="5113">
                  <c:v>51</c:v>
                </c:pt>
                <c:pt idx="5114">
                  <c:v>53</c:v>
                </c:pt>
                <c:pt idx="5115">
                  <c:v>43</c:v>
                </c:pt>
                <c:pt idx="5116">
                  <c:v>49</c:v>
                </c:pt>
                <c:pt idx="5117">
                  <c:v>60</c:v>
                </c:pt>
                <c:pt idx="5118">
                  <c:v>52</c:v>
                </c:pt>
                <c:pt idx="5119">
                  <c:v>53</c:v>
                </c:pt>
                <c:pt idx="5120">
                  <c:v>52</c:v>
                </c:pt>
                <c:pt idx="5121">
                  <c:v>41</c:v>
                </c:pt>
                <c:pt idx="5122">
                  <c:v>49</c:v>
                </c:pt>
                <c:pt idx="5123">
                  <c:v>64</c:v>
                </c:pt>
                <c:pt idx="5124">
                  <c:v>53</c:v>
                </c:pt>
                <c:pt idx="5125">
                  <c:v>54</c:v>
                </c:pt>
                <c:pt idx="5126">
                  <c:v>50</c:v>
                </c:pt>
                <c:pt idx="5127">
                  <c:v>44</c:v>
                </c:pt>
                <c:pt idx="5128">
                  <c:v>47</c:v>
                </c:pt>
                <c:pt idx="5129">
                  <c:v>56</c:v>
                </c:pt>
                <c:pt idx="5130">
                  <c:v>49</c:v>
                </c:pt>
                <c:pt idx="5131">
                  <c:v>59</c:v>
                </c:pt>
                <c:pt idx="5132">
                  <c:v>56</c:v>
                </c:pt>
                <c:pt idx="5133">
                  <c:v>53</c:v>
                </c:pt>
                <c:pt idx="5134">
                  <c:v>51</c:v>
                </c:pt>
                <c:pt idx="5135">
                  <c:v>62</c:v>
                </c:pt>
                <c:pt idx="5136">
                  <c:v>67</c:v>
                </c:pt>
                <c:pt idx="5137">
                  <c:v>59</c:v>
                </c:pt>
                <c:pt idx="5138">
                  <c:v>55</c:v>
                </c:pt>
                <c:pt idx="5139">
                  <c:v>53</c:v>
                </c:pt>
                <c:pt idx="5140">
                  <c:v>53</c:v>
                </c:pt>
                <c:pt idx="5141">
                  <c:v>60</c:v>
                </c:pt>
                <c:pt idx="5142">
                  <c:v>67</c:v>
                </c:pt>
                <c:pt idx="5143">
                  <c:v>63</c:v>
                </c:pt>
                <c:pt idx="5144">
                  <c:v>59</c:v>
                </c:pt>
                <c:pt idx="5145">
                  <c:v>53</c:v>
                </c:pt>
                <c:pt idx="5146">
                  <c:v>51</c:v>
                </c:pt>
                <c:pt idx="5147">
                  <c:v>61</c:v>
                </c:pt>
                <c:pt idx="5148">
                  <c:v>67</c:v>
                </c:pt>
                <c:pt idx="5149">
                  <c:v>59</c:v>
                </c:pt>
                <c:pt idx="5150">
                  <c:v>56</c:v>
                </c:pt>
                <c:pt idx="5151">
                  <c:v>54</c:v>
                </c:pt>
                <c:pt idx="5152">
                  <c:v>53</c:v>
                </c:pt>
                <c:pt idx="5153">
                  <c:v>62</c:v>
                </c:pt>
                <c:pt idx="5154">
                  <c:v>67</c:v>
                </c:pt>
                <c:pt idx="5155">
                  <c:v>64</c:v>
                </c:pt>
                <c:pt idx="5156">
                  <c:v>55</c:v>
                </c:pt>
                <c:pt idx="5157">
                  <c:v>50</c:v>
                </c:pt>
                <c:pt idx="5158">
                  <c:v>50</c:v>
                </c:pt>
                <c:pt idx="5159">
                  <c:v>62</c:v>
                </c:pt>
                <c:pt idx="5160">
                  <c:v>64</c:v>
                </c:pt>
                <c:pt idx="5161">
                  <c:v>68</c:v>
                </c:pt>
                <c:pt idx="5162">
                  <c:v>60</c:v>
                </c:pt>
                <c:pt idx="5163">
                  <c:v>59</c:v>
                </c:pt>
                <c:pt idx="5164">
                  <c:v>59</c:v>
                </c:pt>
                <c:pt idx="5165">
                  <c:v>71</c:v>
                </c:pt>
                <c:pt idx="5166">
                  <c:v>73</c:v>
                </c:pt>
                <c:pt idx="5167">
                  <c:v>68</c:v>
                </c:pt>
                <c:pt idx="5168">
                  <c:v>59</c:v>
                </c:pt>
                <c:pt idx="5169">
                  <c:v>59</c:v>
                </c:pt>
                <c:pt idx="5170">
                  <c:v>62</c:v>
                </c:pt>
                <c:pt idx="5171">
                  <c:v>69</c:v>
                </c:pt>
                <c:pt idx="5172">
                  <c:v>74</c:v>
                </c:pt>
                <c:pt idx="5173">
                  <c:v>69</c:v>
                </c:pt>
                <c:pt idx="5174">
                  <c:v>60</c:v>
                </c:pt>
                <c:pt idx="5175">
                  <c:v>33</c:v>
                </c:pt>
                <c:pt idx="5176">
                  <c:v>43</c:v>
                </c:pt>
                <c:pt idx="5177">
                  <c:v>41</c:v>
                </c:pt>
                <c:pt idx="5178">
                  <c:v>43</c:v>
                </c:pt>
                <c:pt idx="5179">
                  <c:v>46</c:v>
                </c:pt>
                <c:pt idx="5180">
                  <c:v>42</c:v>
                </c:pt>
                <c:pt idx="5181">
                  <c:v>33</c:v>
                </c:pt>
                <c:pt idx="5182">
                  <c:v>42</c:v>
                </c:pt>
                <c:pt idx="5183">
                  <c:v>44</c:v>
                </c:pt>
                <c:pt idx="5184">
                  <c:v>41</c:v>
                </c:pt>
                <c:pt idx="5185">
                  <c:v>47</c:v>
                </c:pt>
                <c:pt idx="5186">
                  <c:v>44</c:v>
                </c:pt>
                <c:pt idx="5187">
                  <c:v>44</c:v>
                </c:pt>
                <c:pt idx="5188">
                  <c:v>54</c:v>
                </c:pt>
                <c:pt idx="5189">
                  <c:v>57</c:v>
                </c:pt>
                <c:pt idx="5190">
                  <c:v>52</c:v>
                </c:pt>
                <c:pt idx="5191">
                  <c:v>55</c:v>
                </c:pt>
                <c:pt idx="5192">
                  <c:v>50</c:v>
                </c:pt>
                <c:pt idx="5193">
                  <c:v>59</c:v>
                </c:pt>
                <c:pt idx="5194">
                  <c:v>61</c:v>
                </c:pt>
                <c:pt idx="5195">
                  <c:v>60</c:v>
                </c:pt>
                <c:pt idx="5196">
                  <c:v>48</c:v>
                </c:pt>
                <c:pt idx="5197">
                  <c:v>52</c:v>
                </c:pt>
                <c:pt idx="5198">
                  <c:v>66</c:v>
                </c:pt>
                <c:pt idx="5199">
                  <c:v>51</c:v>
                </c:pt>
                <c:pt idx="5200">
                  <c:v>58</c:v>
                </c:pt>
                <c:pt idx="5201">
                  <c:v>56</c:v>
                </c:pt>
                <c:pt idx="5202">
                  <c:v>52</c:v>
                </c:pt>
                <c:pt idx="5203">
                  <c:v>55</c:v>
                </c:pt>
                <c:pt idx="5204">
                  <c:v>69</c:v>
                </c:pt>
                <c:pt idx="5205">
                  <c:v>67</c:v>
                </c:pt>
                <c:pt idx="5206">
                  <c:v>72</c:v>
                </c:pt>
                <c:pt idx="5207">
                  <c:v>71</c:v>
                </c:pt>
                <c:pt idx="5208">
                  <c:v>74</c:v>
                </c:pt>
                <c:pt idx="5209">
                  <c:v>83</c:v>
                </c:pt>
                <c:pt idx="5210">
                  <c:v>97</c:v>
                </c:pt>
                <c:pt idx="5211">
                  <c:v>74</c:v>
                </c:pt>
                <c:pt idx="5212">
                  <c:v>81</c:v>
                </c:pt>
                <c:pt idx="5213">
                  <c:v>79</c:v>
                </c:pt>
                <c:pt idx="5214">
                  <c:v>73</c:v>
                </c:pt>
                <c:pt idx="5215">
                  <c:v>80</c:v>
                </c:pt>
                <c:pt idx="5216">
                  <c:v>96</c:v>
                </c:pt>
                <c:pt idx="5217">
                  <c:v>79</c:v>
                </c:pt>
                <c:pt idx="5218">
                  <c:v>71</c:v>
                </c:pt>
                <c:pt idx="5219">
                  <c:v>64</c:v>
                </c:pt>
                <c:pt idx="5220">
                  <c:v>67</c:v>
                </c:pt>
                <c:pt idx="5221">
                  <c:v>69</c:v>
                </c:pt>
                <c:pt idx="5222">
                  <c:v>72</c:v>
                </c:pt>
                <c:pt idx="5223">
                  <c:v>62</c:v>
                </c:pt>
                <c:pt idx="5224">
                  <c:v>69</c:v>
                </c:pt>
                <c:pt idx="5225">
                  <c:v>64</c:v>
                </c:pt>
                <c:pt idx="5226">
                  <c:v>62</c:v>
                </c:pt>
                <c:pt idx="5227">
                  <c:v>71</c:v>
                </c:pt>
                <c:pt idx="5228">
                  <c:v>56</c:v>
                </c:pt>
                <c:pt idx="5229">
                  <c:v>52</c:v>
                </c:pt>
                <c:pt idx="5230">
                  <c:v>61</c:v>
                </c:pt>
                <c:pt idx="5231">
                  <c:v>56</c:v>
                </c:pt>
                <c:pt idx="5232">
                  <c:v>50</c:v>
                </c:pt>
                <c:pt idx="5233">
                  <c:v>63</c:v>
                </c:pt>
                <c:pt idx="5234">
                  <c:v>64</c:v>
                </c:pt>
                <c:pt idx="5235">
                  <c:v>51</c:v>
                </c:pt>
                <c:pt idx="5236">
                  <c:v>56</c:v>
                </c:pt>
                <c:pt idx="5237">
                  <c:v>50</c:v>
                </c:pt>
                <c:pt idx="5238">
                  <c:v>60</c:v>
                </c:pt>
                <c:pt idx="5239">
                  <c:v>83</c:v>
                </c:pt>
                <c:pt idx="5240">
                  <c:v>82</c:v>
                </c:pt>
                <c:pt idx="5241">
                  <c:v>68</c:v>
                </c:pt>
                <c:pt idx="5242">
                  <c:v>77</c:v>
                </c:pt>
                <c:pt idx="5243">
                  <c:v>74</c:v>
                </c:pt>
                <c:pt idx="5244">
                  <c:v>73</c:v>
                </c:pt>
                <c:pt idx="5245">
                  <c:v>84</c:v>
                </c:pt>
                <c:pt idx="5246">
                  <c:v>89</c:v>
                </c:pt>
                <c:pt idx="5247">
                  <c:v>38</c:v>
                </c:pt>
                <c:pt idx="5248">
                  <c:v>48</c:v>
                </c:pt>
                <c:pt idx="5249">
                  <c:v>45</c:v>
                </c:pt>
                <c:pt idx="5250">
                  <c:v>47</c:v>
                </c:pt>
                <c:pt idx="5251">
                  <c:v>54</c:v>
                </c:pt>
                <c:pt idx="5252">
                  <c:v>49</c:v>
                </c:pt>
                <c:pt idx="5253">
                  <c:v>36</c:v>
                </c:pt>
                <c:pt idx="5254">
                  <c:v>49</c:v>
                </c:pt>
                <c:pt idx="5255">
                  <c:v>49</c:v>
                </c:pt>
                <c:pt idx="5256">
                  <c:v>45</c:v>
                </c:pt>
                <c:pt idx="5257">
                  <c:v>52</c:v>
                </c:pt>
                <c:pt idx="5258">
                  <c:v>47</c:v>
                </c:pt>
                <c:pt idx="5259">
                  <c:v>46</c:v>
                </c:pt>
                <c:pt idx="5260">
                  <c:v>58</c:v>
                </c:pt>
                <c:pt idx="5261">
                  <c:v>59</c:v>
                </c:pt>
                <c:pt idx="5262">
                  <c:v>58</c:v>
                </c:pt>
                <c:pt idx="5263">
                  <c:v>61</c:v>
                </c:pt>
                <c:pt idx="5264">
                  <c:v>54</c:v>
                </c:pt>
                <c:pt idx="5265">
                  <c:v>62</c:v>
                </c:pt>
                <c:pt idx="5266">
                  <c:v>66</c:v>
                </c:pt>
                <c:pt idx="5267">
                  <c:v>66</c:v>
                </c:pt>
                <c:pt idx="5268">
                  <c:v>52</c:v>
                </c:pt>
                <c:pt idx="5269">
                  <c:v>59</c:v>
                </c:pt>
                <c:pt idx="5270">
                  <c:v>72</c:v>
                </c:pt>
                <c:pt idx="5271">
                  <c:v>58</c:v>
                </c:pt>
                <c:pt idx="5272">
                  <c:v>60</c:v>
                </c:pt>
                <c:pt idx="5273">
                  <c:v>59</c:v>
                </c:pt>
                <c:pt idx="5274">
                  <c:v>59</c:v>
                </c:pt>
                <c:pt idx="5275">
                  <c:v>52</c:v>
                </c:pt>
                <c:pt idx="5276">
                  <c:v>67</c:v>
                </c:pt>
                <c:pt idx="5277">
                  <c:v>61</c:v>
                </c:pt>
                <c:pt idx="5278">
                  <c:v>64</c:v>
                </c:pt>
                <c:pt idx="5279">
                  <c:v>80</c:v>
                </c:pt>
                <c:pt idx="5280">
                  <c:v>77</c:v>
                </c:pt>
                <c:pt idx="5281">
                  <c:v>89</c:v>
                </c:pt>
                <c:pt idx="5282">
                  <c:v>103</c:v>
                </c:pt>
                <c:pt idx="5283">
                  <c:v>83</c:v>
                </c:pt>
                <c:pt idx="5284">
                  <c:v>88</c:v>
                </c:pt>
                <c:pt idx="5285">
                  <c:v>86</c:v>
                </c:pt>
                <c:pt idx="5286">
                  <c:v>82</c:v>
                </c:pt>
                <c:pt idx="5287">
                  <c:v>89</c:v>
                </c:pt>
                <c:pt idx="5288">
                  <c:v>101</c:v>
                </c:pt>
                <c:pt idx="5289">
                  <c:v>87</c:v>
                </c:pt>
                <c:pt idx="5290">
                  <c:v>77</c:v>
                </c:pt>
                <c:pt idx="5291">
                  <c:v>78</c:v>
                </c:pt>
                <c:pt idx="5292">
                  <c:v>77</c:v>
                </c:pt>
                <c:pt idx="5293">
                  <c:v>74</c:v>
                </c:pt>
                <c:pt idx="5294">
                  <c:v>81</c:v>
                </c:pt>
                <c:pt idx="5295">
                  <c:v>58</c:v>
                </c:pt>
                <c:pt idx="5296">
                  <c:v>60</c:v>
                </c:pt>
                <c:pt idx="5297">
                  <c:v>54</c:v>
                </c:pt>
                <c:pt idx="5298">
                  <c:v>54</c:v>
                </c:pt>
                <c:pt idx="5299">
                  <c:v>64</c:v>
                </c:pt>
                <c:pt idx="5300">
                  <c:v>51</c:v>
                </c:pt>
                <c:pt idx="5301">
                  <c:v>47</c:v>
                </c:pt>
                <c:pt idx="5302">
                  <c:v>59</c:v>
                </c:pt>
                <c:pt idx="5303">
                  <c:v>55</c:v>
                </c:pt>
                <c:pt idx="5304">
                  <c:v>51</c:v>
                </c:pt>
                <c:pt idx="5305">
                  <c:v>59</c:v>
                </c:pt>
                <c:pt idx="5306">
                  <c:v>65</c:v>
                </c:pt>
                <c:pt idx="5307">
                  <c:v>52</c:v>
                </c:pt>
                <c:pt idx="5308">
                  <c:v>54</c:v>
                </c:pt>
                <c:pt idx="5309">
                  <c:v>53</c:v>
                </c:pt>
                <c:pt idx="5310">
                  <c:v>64</c:v>
                </c:pt>
                <c:pt idx="5311">
                  <c:v>77</c:v>
                </c:pt>
                <c:pt idx="5312">
                  <c:v>86</c:v>
                </c:pt>
                <c:pt idx="5313">
                  <c:v>72</c:v>
                </c:pt>
                <c:pt idx="5314">
                  <c:v>82</c:v>
                </c:pt>
                <c:pt idx="5315">
                  <c:v>75</c:v>
                </c:pt>
                <c:pt idx="5316">
                  <c:v>78</c:v>
                </c:pt>
                <c:pt idx="5317">
                  <c:v>86</c:v>
                </c:pt>
                <c:pt idx="5318">
                  <c:v>87</c:v>
                </c:pt>
                <c:pt idx="5319">
                  <c:v>41</c:v>
                </c:pt>
                <c:pt idx="5320">
                  <c:v>44</c:v>
                </c:pt>
                <c:pt idx="5321">
                  <c:v>32</c:v>
                </c:pt>
                <c:pt idx="5322">
                  <c:v>37</c:v>
                </c:pt>
                <c:pt idx="5323">
                  <c:v>51</c:v>
                </c:pt>
                <c:pt idx="5324">
                  <c:v>44</c:v>
                </c:pt>
                <c:pt idx="5325">
                  <c:v>44</c:v>
                </c:pt>
                <c:pt idx="5326">
                  <c:v>42</c:v>
                </c:pt>
                <c:pt idx="5327">
                  <c:v>33</c:v>
                </c:pt>
                <c:pt idx="5328">
                  <c:v>37</c:v>
                </c:pt>
                <c:pt idx="5329">
                  <c:v>50</c:v>
                </c:pt>
                <c:pt idx="5330">
                  <c:v>42</c:v>
                </c:pt>
                <c:pt idx="5331">
                  <c:v>44</c:v>
                </c:pt>
                <c:pt idx="5332">
                  <c:v>44</c:v>
                </c:pt>
                <c:pt idx="5333">
                  <c:v>33</c:v>
                </c:pt>
                <c:pt idx="5334">
                  <c:v>39</c:v>
                </c:pt>
                <c:pt idx="5335">
                  <c:v>51</c:v>
                </c:pt>
                <c:pt idx="5336">
                  <c:v>43</c:v>
                </c:pt>
                <c:pt idx="5337">
                  <c:v>42</c:v>
                </c:pt>
                <c:pt idx="5338">
                  <c:v>43</c:v>
                </c:pt>
                <c:pt idx="5339">
                  <c:v>34</c:v>
                </c:pt>
                <c:pt idx="5340">
                  <c:v>37</c:v>
                </c:pt>
                <c:pt idx="5341">
                  <c:v>50</c:v>
                </c:pt>
                <c:pt idx="5342">
                  <c:v>41</c:v>
                </c:pt>
                <c:pt idx="5343">
                  <c:v>50</c:v>
                </c:pt>
                <c:pt idx="5344">
                  <c:v>53</c:v>
                </c:pt>
                <c:pt idx="5345">
                  <c:v>49</c:v>
                </c:pt>
                <c:pt idx="5346">
                  <c:v>47</c:v>
                </c:pt>
                <c:pt idx="5347">
                  <c:v>56</c:v>
                </c:pt>
                <c:pt idx="5348">
                  <c:v>59</c:v>
                </c:pt>
                <c:pt idx="5349">
                  <c:v>59</c:v>
                </c:pt>
                <c:pt idx="5350">
                  <c:v>54</c:v>
                </c:pt>
                <c:pt idx="5351">
                  <c:v>48</c:v>
                </c:pt>
                <c:pt idx="5352">
                  <c:v>49</c:v>
                </c:pt>
                <c:pt idx="5353">
                  <c:v>62</c:v>
                </c:pt>
                <c:pt idx="5354">
                  <c:v>69</c:v>
                </c:pt>
                <c:pt idx="5355">
                  <c:v>59</c:v>
                </c:pt>
                <c:pt idx="5356">
                  <c:v>56</c:v>
                </c:pt>
                <c:pt idx="5357">
                  <c:v>51</c:v>
                </c:pt>
                <c:pt idx="5358">
                  <c:v>53</c:v>
                </c:pt>
                <c:pt idx="5359">
                  <c:v>62</c:v>
                </c:pt>
                <c:pt idx="5360">
                  <c:v>66</c:v>
                </c:pt>
                <c:pt idx="5361">
                  <c:v>62</c:v>
                </c:pt>
                <c:pt idx="5362">
                  <c:v>55</c:v>
                </c:pt>
                <c:pt idx="5363">
                  <c:v>51</c:v>
                </c:pt>
                <c:pt idx="5364">
                  <c:v>41</c:v>
                </c:pt>
                <c:pt idx="5365">
                  <c:v>52</c:v>
                </c:pt>
                <c:pt idx="5366">
                  <c:v>55</c:v>
                </c:pt>
                <c:pt idx="5367">
                  <c:v>50</c:v>
                </c:pt>
                <c:pt idx="5368">
                  <c:v>48</c:v>
                </c:pt>
                <c:pt idx="5369">
                  <c:v>41</c:v>
                </c:pt>
                <c:pt idx="5370">
                  <c:v>44</c:v>
                </c:pt>
                <c:pt idx="5371">
                  <c:v>51</c:v>
                </c:pt>
                <c:pt idx="5372">
                  <c:v>59</c:v>
                </c:pt>
                <c:pt idx="5373">
                  <c:v>57</c:v>
                </c:pt>
                <c:pt idx="5374">
                  <c:v>46</c:v>
                </c:pt>
                <c:pt idx="5375">
                  <c:v>46</c:v>
                </c:pt>
                <c:pt idx="5376">
                  <c:v>45</c:v>
                </c:pt>
                <c:pt idx="5377">
                  <c:v>59</c:v>
                </c:pt>
                <c:pt idx="5378">
                  <c:v>64</c:v>
                </c:pt>
                <c:pt idx="5379">
                  <c:v>56</c:v>
                </c:pt>
                <c:pt idx="5380">
                  <c:v>49</c:v>
                </c:pt>
                <c:pt idx="5381">
                  <c:v>45</c:v>
                </c:pt>
                <c:pt idx="5382">
                  <c:v>47</c:v>
                </c:pt>
                <c:pt idx="5383">
                  <c:v>62</c:v>
                </c:pt>
                <c:pt idx="5384">
                  <c:v>68</c:v>
                </c:pt>
                <c:pt idx="5385">
                  <c:v>59</c:v>
                </c:pt>
                <c:pt idx="5386">
                  <c:v>51</c:v>
                </c:pt>
                <c:pt idx="5387">
                  <c:v>52</c:v>
                </c:pt>
                <c:pt idx="5388">
                  <c:v>54</c:v>
                </c:pt>
                <c:pt idx="5389">
                  <c:v>60</c:v>
                </c:pt>
                <c:pt idx="5390">
                  <c:v>69</c:v>
                </c:pt>
                <c:pt idx="5391">
                  <c:v>39</c:v>
                </c:pt>
                <c:pt idx="5392">
                  <c:v>39</c:v>
                </c:pt>
                <c:pt idx="5393">
                  <c:v>29</c:v>
                </c:pt>
                <c:pt idx="5394">
                  <c:v>34</c:v>
                </c:pt>
                <c:pt idx="5395">
                  <c:v>49</c:v>
                </c:pt>
                <c:pt idx="5396">
                  <c:v>38</c:v>
                </c:pt>
                <c:pt idx="5397">
                  <c:v>37</c:v>
                </c:pt>
                <c:pt idx="5398">
                  <c:v>37</c:v>
                </c:pt>
                <c:pt idx="5399">
                  <c:v>29</c:v>
                </c:pt>
                <c:pt idx="5400">
                  <c:v>32</c:v>
                </c:pt>
                <c:pt idx="5401">
                  <c:v>47</c:v>
                </c:pt>
                <c:pt idx="5402">
                  <c:v>38</c:v>
                </c:pt>
                <c:pt idx="5403">
                  <c:v>38</c:v>
                </c:pt>
                <c:pt idx="5404">
                  <c:v>37</c:v>
                </c:pt>
                <c:pt idx="5405">
                  <c:v>27</c:v>
                </c:pt>
                <c:pt idx="5406">
                  <c:v>33</c:v>
                </c:pt>
                <c:pt idx="5407">
                  <c:v>47</c:v>
                </c:pt>
                <c:pt idx="5408">
                  <c:v>37</c:v>
                </c:pt>
                <c:pt idx="5409">
                  <c:v>39</c:v>
                </c:pt>
                <c:pt idx="5410">
                  <c:v>39</c:v>
                </c:pt>
                <c:pt idx="5411">
                  <c:v>28</c:v>
                </c:pt>
                <c:pt idx="5412">
                  <c:v>33</c:v>
                </c:pt>
                <c:pt idx="5413">
                  <c:v>47</c:v>
                </c:pt>
                <c:pt idx="5414">
                  <c:v>36</c:v>
                </c:pt>
                <c:pt idx="5415">
                  <c:v>45</c:v>
                </c:pt>
                <c:pt idx="5416">
                  <c:v>41</c:v>
                </c:pt>
                <c:pt idx="5417">
                  <c:v>39</c:v>
                </c:pt>
                <c:pt idx="5418">
                  <c:v>39</c:v>
                </c:pt>
                <c:pt idx="5419">
                  <c:v>45</c:v>
                </c:pt>
                <c:pt idx="5420">
                  <c:v>52</c:v>
                </c:pt>
                <c:pt idx="5421">
                  <c:v>46</c:v>
                </c:pt>
                <c:pt idx="5422">
                  <c:v>42</c:v>
                </c:pt>
                <c:pt idx="5423">
                  <c:v>38</c:v>
                </c:pt>
                <c:pt idx="5424">
                  <c:v>38</c:v>
                </c:pt>
                <c:pt idx="5425">
                  <c:v>49</c:v>
                </c:pt>
                <c:pt idx="5426">
                  <c:v>50</c:v>
                </c:pt>
                <c:pt idx="5427">
                  <c:v>48</c:v>
                </c:pt>
                <c:pt idx="5428">
                  <c:v>44</c:v>
                </c:pt>
                <c:pt idx="5429">
                  <c:v>38</c:v>
                </c:pt>
                <c:pt idx="5430">
                  <c:v>39</c:v>
                </c:pt>
                <c:pt idx="5431">
                  <c:v>48</c:v>
                </c:pt>
                <c:pt idx="5432">
                  <c:v>51</c:v>
                </c:pt>
                <c:pt idx="5433">
                  <c:v>47</c:v>
                </c:pt>
                <c:pt idx="5434">
                  <c:v>43</c:v>
                </c:pt>
                <c:pt idx="5435">
                  <c:v>38</c:v>
                </c:pt>
                <c:pt idx="5436">
                  <c:v>38</c:v>
                </c:pt>
                <c:pt idx="5437">
                  <c:v>47</c:v>
                </c:pt>
                <c:pt idx="5438">
                  <c:v>52</c:v>
                </c:pt>
                <c:pt idx="5439">
                  <c:v>48</c:v>
                </c:pt>
                <c:pt idx="5440">
                  <c:v>44</c:v>
                </c:pt>
                <c:pt idx="5441">
                  <c:v>38</c:v>
                </c:pt>
                <c:pt idx="5442">
                  <c:v>38</c:v>
                </c:pt>
                <c:pt idx="5443">
                  <c:v>48</c:v>
                </c:pt>
                <c:pt idx="5444">
                  <c:v>52</c:v>
                </c:pt>
                <c:pt idx="5445">
                  <c:v>50</c:v>
                </c:pt>
                <c:pt idx="5446">
                  <c:v>44</c:v>
                </c:pt>
                <c:pt idx="5447">
                  <c:v>42</c:v>
                </c:pt>
                <c:pt idx="5448">
                  <c:v>41</c:v>
                </c:pt>
                <c:pt idx="5449">
                  <c:v>54</c:v>
                </c:pt>
                <c:pt idx="5450">
                  <c:v>55</c:v>
                </c:pt>
                <c:pt idx="5451">
                  <c:v>53</c:v>
                </c:pt>
                <c:pt idx="5452">
                  <c:v>42</c:v>
                </c:pt>
                <c:pt idx="5453">
                  <c:v>42</c:v>
                </c:pt>
                <c:pt idx="5454">
                  <c:v>42</c:v>
                </c:pt>
                <c:pt idx="5455">
                  <c:v>51</c:v>
                </c:pt>
                <c:pt idx="5456">
                  <c:v>55</c:v>
                </c:pt>
                <c:pt idx="5457">
                  <c:v>52</c:v>
                </c:pt>
                <c:pt idx="5458">
                  <c:v>44</c:v>
                </c:pt>
                <c:pt idx="5459">
                  <c:v>44</c:v>
                </c:pt>
                <c:pt idx="5460">
                  <c:v>44</c:v>
                </c:pt>
                <c:pt idx="5461">
                  <c:v>54</c:v>
                </c:pt>
                <c:pt idx="5462">
                  <c:v>56</c:v>
                </c:pt>
                <c:pt idx="5463">
                  <c:v>29</c:v>
                </c:pt>
                <c:pt idx="5464">
                  <c:v>36</c:v>
                </c:pt>
                <c:pt idx="5465">
                  <c:v>39</c:v>
                </c:pt>
                <c:pt idx="5466">
                  <c:v>38</c:v>
                </c:pt>
                <c:pt idx="5467">
                  <c:v>42</c:v>
                </c:pt>
                <c:pt idx="5468">
                  <c:v>38</c:v>
                </c:pt>
                <c:pt idx="5469">
                  <c:v>27</c:v>
                </c:pt>
                <c:pt idx="5470">
                  <c:v>36</c:v>
                </c:pt>
                <c:pt idx="5471">
                  <c:v>39</c:v>
                </c:pt>
                <c:pt idx="5472">
                  <c:v>38</c:v>
                </c:pt>
                <c:pt idx="5473">
                  <c:v>42</c:v>
                </c:pt>
                <c:pt idx="5474">
                  <c:v>38</c:v>
                </c:pt>
                <c:pt idx="5475">
                  <c:v>38</c:v>
                </c:pt>
                <c:pt idx="5476">
                  <c:v>45</c:v>
                </c:pt>
                <c:pt idx="5477">
                  <c:v>52</c:v>
                </c:pt>
                <c:pt idx="5478">
                  <c:v>48</c:v>
                </c:pt>
                <c:pt idx="5479">
                  <c:v>51</c:v>
                </c:pt>
                <c:pt idx="5480">
                  <c:v>49</c:v>
                </c:pt>
                <c:pt idx="5481">
                  <c:v>52</c:v>
                </c:pt>
                <c:pt idx="5482">
                  <c:v>59</c:v>
                </c:pt>
                <c:pt idx="5483">
                  <c:v>57</c:v>
                </c:pt>
                <c:pt idx="5484">
                  <c:v>42</c:v>
                </c:pt>
                <c:pt idx="5485">
                  <c:v>49</c:v>
                </c:pt>
                <c:pt idx="5486">
                  <c:v>64</c:v>
                </c:pt>
                <c:pt idx="5487">
                  <c:v>46</c:v>
                </c:pt>
                <c:pt idx="5488">
                  <c:v>51</c:v>
                </c:pt>
                <c:pt idx="5489">
                  <c:v>50</c:v>
                </c:pt>
                <c:pt idx="5490">
                  <c:v>47</c:v>
                </c:pt>
                <c:pt idx="5491">
                  <c:v>44</c:v>
                </c:pt>
                <c:pt idx="5492">
                  <c:v>56</c:v>
                </c:pt>
                <c:pt idx="5493">
                  <c:v>53</c:v>
                </c:pt>
                <c:pt idx="5494">
                  <c:v>62</c:v>
                </c:pt>
                <c:pt idx="5495">
                  <c:v>73</c:v>
                </c:pt>
                <c:pt idx="5496">
                  <c:v>72</c:v>
                </c:pt>
                <c:pt idx="5497">
                  <c:v>81</c:v>
                </c:pt>
                <c:pt idx="5498">
                  <c:v>96</c:v>
                </c:pt>
                <c:pt idx="5499">
                  <c:v>79</c:v>
                </c:pt>
                <c:pt idx="5500">
                  <c:v>81</c:v>
                </c:pt>
                <c:pt idx="5501">
                  <c:v>86</c:v>
                </c:pt>
                <c:pt idx="5502">
                  <c:v>82</c:v>
                </c:pt>
                <c:pt idx="5503">
                  <c:v>85</c:v>
                </c:pt>
                <c:pt idx="5504">
                  <c:v>96</c:v>
                </c:pt>
                <c:pt idx="5505">
                  <c:v>83</c:v>
                </c:pt>
                <c:pt idx="5506">
                  <c:v>76</c:v>
                </c:pt>
                <c:pt idx="5507">
                  <c:v>69</c:v>
                </c:pt>
                <c:pt idx="5508">
                  <c:v>66</c:v>
                </c:pt>
                <c:pt idx="5509">
                  <c:v>64</c:v>
                </c:pt>
                <c:pt idx="5510">
                  <c:v>73</c:v>
                </c:pt>
                <c:pt idx="5511">
                  <c:v>46</c:v>
                </c:pt>
                <c:pt idx="5512">
                  <c:v>52</c:v>
                </c:pt>
                <c:pt idx="5513">
                  <c:v>47</c:v>
                </c:pt>
                <c:pt idx="5514">
                  <c:v>45</c:v>
                </c:pt>
                <c:pt idx="5515">
                  <c:v>58</c:v>
                </c:pt>
                <c:pt idx="5516">
                  <c:v>42</c:v>
                </c:pt>
                <c:pt idx="5517">
                  <c:v>38</c:v>
                </c:pt>
                <c:pt idx="5518">
                  <c:v>51</c:v>
                </c:pt>
                <c:pt idx="5519">
                  <c:v>46</c:v>
                </c:pt>
                <c:pt idx="5520">
                  <c:v>41</c:v>
                </c:pt>
                <c:pt idx="5521">
                  <c:v>53</c:v>
                </c:pt>
                <c:pt idx="5522">
                  <c:v>59</c:v>
                </c:pt>
                <c:pt idx="5523">
                  <c:v>42</c:v>
                </c:pt>
                <c:pt idx="5524">
                  <c:v>47</c:v>
                </c:pt>
                <c:pt idx="5525">
                  <c:v>43</c:v>
                </c:pt>
                <c:pt idx="5526">
                  <c:v>52</c:v>
                </c:pt>
                <c:pt idx="5527">
                  <c:v>73</c:v>
                </c:pt>
                <c:pt idx="5528">
                  <c:v>74</c:v>
                </c:pt>
                <c:pt idx="5529">
                  <c:v>60</c:v>
                </c:pt>
                <c:pt idx="5530">
                  <c:v>74</c:v>
                </c:pt>
                <c:pt idx="5531">
                  <c:v>64</c:v>
                </c:pt>
                <c:pt idx="5532">
                  <c:v>67</c:v>
                </c:pt>
                <c:pt idx="5533">
                  <c:v>72</c:v>
                </c:pt>
                <c:pt idx="5534">
                  <c:v>82</c:v>
                </c:pt>
                <c:pt idx="5535">
                  <c:v>34</c:v>
                </c:pt>
                <c:pt idx="5536">
                  <c:v>34</c:v>
                </c:pt>
                <c:pt idx="5537">
                  <c:v>23</c:v>
                </c:pt>
                <c:pt idx="5538">
                  <c:v>29</c:v>
                </c:pt>
                <c:pt idx="5539">
                  <c:v>43</c:v>
                </c:pt>
                <c:pt idx="5540">
                  <c:v>33</c:v>
                </c:pt>
                <c:pt idx="5541">
                  <c:v>34</c:v>
                </c:pt>
                <c:pt idx="5542">
                  <c:v>33</c:v>
                </c:pt>
                <c:pt idx="5543">
                  <c:v>23</c:v>
                </c:pt>
                <c:pt idx="5544">
                  <c:v>28</c:v>
                </c:pt>
                <c:pt idx="5545">
                  <c:v>41</c:v>
                </c:pt>
                <c:pt idx="5546">
                  <c:v>33</c:v>
                </c:pt>
                <c:pt idx="5547">
                  <c:v>34</c:v>
                </c:pt>
                <c:pt idx="5548">
                  <c:v>32</c:v>
                </c:pt>
                <c:pt idx="5549">
                  <c:v>25</c:v>
                </c:pt>
                <c:pt idx="5550">
                  <c:v>29</c:v>
                </c:pt>
                <c:pt idx="5551">
                  <c:v>43</c:v>
                </c:pt>
                <c:pt idx="5552">
                  <c:v>33</c:v>
                </c:pt>
                <c:pt idx="5553">
                  <c:v>32</c:v>
                </c:pt>
                <c:pt idx="5554">
                  <c:v>38</c:v>
                </c:pt>
                <c:pt idx="5555">
                  <c:v>27</c:v>
                </c:pt>
                <c:pt idx="5556">
                  <c:v>32</c:v>
                </c:pt>
                <c:pt idx="5557">
                  <c:v>45</c:v>
                </c:pt>
                <c:pt idx="5558">
                  <c:v>37</c:v>
                </c:pt>
                <c:pt idx="5559">
                  <c:v>48</c:v>
                </c:pt>
                <c:pt idx="5560">
                  <c:v>47</c:v>
                </c:pt>
                <c:pt idx="5561">
                  <c:v>44</c:v>
                </c:pt>
                <c:pt idx="5562">
                  <c:v>42</c:v>
                </c:pt>
                <c:pt idx="5563">
                  <c:v>52</c:v>
                </c:pt>
                <c:pt idx="5564">
                  <c:v>55</c:v>
                </c:pt>
                <c:pt idx="5565">
                  <c:v>52</c:v>
                </c:pt>
                <c:pt idx="5566">
                  <c:v>46</c:v>
                </c:pt>
                <c:pt idx="5567">
                  <c:v>41</c:v>
                </c:pt>
                <c:pt idx="5568">
                  <c:v>43</c:v>
                </c:pt>
                <c:pt idx="5569">
                  <c:v>57</c:v>
                </c:pt>
                <c:pt idx="5570">
                  <c:v>60</c:v>
                </c:pt>
                <c:pt idx="5571">
                  <c:v>57</c:v>
                </c:pt>
                <c:pt idx="5572">
                  <c:v>53</c:v>
                </c:pt>
                <c:pt idx="5573">
                  <c:v>46</c:v>
                </c:pt>
                <c:pt idx="5574">
                  <c:v>47</c:v>
                </c:pt>
                <c:pt idx="5575">
                  <c:v>54</c:v>
                </c:pt>
                <c:pt idx="5576">
                  <c:v>62</c:v>
                </c:pt>
                <c:pt idx="5577">
                  <c:v>55</c:v>
                </c:pt>
                <c:pt idx="5578">
                  <c:v>50</c:v>
                </c:pt>
                <c:pt idx="5579">
                  <c:v>42</c:v>
                </c:pt>
                <c:pt idx="5580">
                  <c:v>34</c:v>
                </c:pt>
                <c:pt idx="5581">
                  <c:v>42</c:v>
                </c:pt>
                <c:pt idx="5582">
                  <c:v>45</c:v>
                </c:pt>
                <c:pt idx="5583">
                  <c:v>42</c:v>
                </c:pt>
                <c:pt idx="5584">
                  <c:v>37</c:v>
                </c:pt>
                <c:pt idx="5585">
                  <c:v>34</c:v>
                </c:pt>
                <c:pt idx="5586">
                  <c:v>34</c:v>
                </c:pt>
                <c:pt idx="5587">
                  <c:v>41</c:v>
                </c:pt>
                <c:pt idx="5588">
                  <c:v>48</c:v>
                </c:pt>
                <c:pt idx="5589">
                  <c:v>49</c:v>
                </c:pt>
                <c:pt idx="5590">
                  <c:v>37</c:v>
                </c:pt>
                <c:pt idx="5591">
                  <c:v>37</c:v>
                </c:pt>
                <c:pt idx="5592">
                  <c:v>38</c:v>
                </c:pt>
                <c:pt idx="5593">
                  <c:v>48</c:v>
                </c:pt>
                <c:pt idx="5594">
                  <c:v>52</c:v>
                </c:pt>
                <c:pt idx="5595">
                  <c:v>49</c:v>
                </c:pt>
                <c:pt idx="5596">
                  <c:v>42</c:v>
                </c:pt>
                <c:pt idx="5597">
                  <c:v>43</c:v>
                </c:pt>
                <c:pt idx="5598">
                  <c:v>41</c:v>
                </c:pt>
                <c:pt idx="5599">
                  <c:v>59</c:v>
                </c:pt>
                <c:pt idx="5600">
                  <c:v>59</c:v>
                </c:pt>
                <c:pt idx="5601">
                  <c:v>55</c:v>
                </c:pt>
                <c:pt idx="5602">
                  <c:v>46</c:v>
                </c:pt>
                <c:pt idx="5603">
                  <c:v>48</c:v>
                </c:pt>
                <c:pt idx="5604">
                  <c:v>48</c:v>
                </c:pt>
                <c:pt idx="5605">
                  <c:v>55</c:v>
                </c:pt>
                <c:pt idx="5606">
                  <c:v>59</c:v>
                </c:pt>
                <c:pt idx="5607">
                  <c:v>27</c:v>
                </c:pt>
                <c:pt idx="5608">
                  <c:v>29</c:v>
                </c:pt>
                <c:pt idx="5609">
                  <c:v>19</c:v>
                </c:pt>
                <c:pt idx="5610">
                  <c:v>24</c:v>
                </c:pt>
                <c:pt idx="5611">
                  <c:v>39</c:v>
                </c:pt>
                <c:pt idx="5612">
                  <c:v>29</c:v>
                </c:pt>
                <c:pt idx="5613">
                  <c:v>29</c:v>
                </c:pt>
                <c:pt idx="5614">
                  <c:v>28</c:v>
                </c:pt>
                <c:pt idx="5615">
                  <c:v>19</c:v>
                </c:pt>
                <c:pt idx="5616">
                  <c:v>24</c:v>
                </c:pt>
                <c:pt idx="5617">
                  <c:v>38</c:v>
                </c:pt>
                <c:pt idx="5618">
                  <c:v>28</c:v>
                </c:pt>
                <c:pt idx="5619">
                  <c:v>34</c:v>
                </c:pt>
                <c:pt idx="5620">
                  <c:v>34</c:v>
                </c:pt>
                <c:pt idx="5621">
                  <c:v>23</c:v>
                </c:pt>
                <c:pt idx="5622">
                  <c:v>28</c:v>
                </c:pt>
                <c:pt idx="5623">
                  <c:v>41</c:v>
                </c:pt>
                <c:pt idx="5624">
                  <c:v>34</c:v>
                </c:pt>
                <c:pt idx="5625">
                  <c:v>33</c:v>
                </c:pt>
                <c:pt idx="5626">
                  <c:v>27</c:v>
                </c:pt>
                <c:pt idx="5627">
                  <c:v>18</c:v>
                </c:pt>
                <c:pt idx="5628">
                  <c:v>23</c:v>
                </c:pt>
                <c:pt idx="5629">
                  <c:v>36</c:v>
                </c:pt>
                <c:pt idx="5630">
                  <c:v>28</c:v>
                </c:pt>
                <c:pt idx="5631">
                  <c:v>39</c:v>
                </c:pt>
                <c:pt idx="5632">
                  <c:v>34</c:v>
                </c:pt>
                <c:pt idx="5633">
                  <c:v>29</c:v>
                </c:pt>
                <c:pt idx="5634">
                  <c:v>29</c:v>
                </c:pt>
                <c:pt idx="5635">
                  <c:v>44</c:v>
                </c:pt>
                <c:pt idx="5636">
                  <c:v>45</c:v>
                </c:pt>
                <c:pt idx="5637">
                  <c:v>32</c:v>
                </c:pt>
                <c:pt idx="5638">
                  <c:v>27</c:v>
                </c:pt>
                <c:pt idx="5639">
                  <c:v>23</c:v>
                </c:pt>
                <c:pt idx="5640">
                  <c:v>23</c:v>
                </c:pt>
                <c:pt idx="5641">
                  <c:v>38</c:v>
                </c:pt>
                <c:pt idx="5642">
                  <c:v>42</c:v>
                </c:pt>
                <c:pt idx="5643">
                  <c:v>36</c:v>
                </c:pt>
                <c:pt idx="5644">
                  <c:v>33</c:v>
                </c:pt>
                <c:pt idx="5645">
                  <c:v>29</c:v>
                </c:pt>
                <c:pt idx="5646">
                  <c:v>29</c:v>
                </c:pt>
                <c:pt idx="5647">
                  <c:v>37</c:v>
                </c:pt>
                <c:pt idx="5648">
                  <c:v>41</c:v>
                </c:pt>
                <c:pt idx="5649">
                  <c:v>38</c:v>
                </c:pt>
                <c:pt idx="5650">
                  <c:v>38</c:v>
                </c:pt>
                <c:pt idx="5651">
                  <c:v>32</c:v>
                </c:pt>
                <c:pt idx="5652">
                  <c:v>24</c:v>
                </c:pt>
                <c:pt idx="5653">
                  <c:v>34</c:v>
                </c:pt>
                <c:pt idx="5654">
                  <c:v>36</c:v>
                </c:pt>
                <c:pt idx="5655">
                  <c:v>32</c:v>
                </c:pt>
                <c:pt idx="5656">
                  <c:v>28</c:v>
                </c:pt>
                <c:pt idx="5657">
                  <c:v>14</c:v>
                </c:pt>
                <c:pt idx="5658">
                  <c:v>14</c:v>
                </c:pt>
                <c:pt idx="5659">
                  <c:v>23</c:v>
                </c:pt>
                <c:pt idx="5660">
                  <c:v>28</c:v>
                </c:pt>
                <c:pt idx="5661">
                  <c:v>34</c:v>
                </c:pt>
                <c:pt idx="5662">
                  <c:v>24</c:v>
                </c:pt>
                <c:pt idx="5663">
                  <c:v>23</c:v>
                </c:pt>
                <c:pt idx="5664">
                  <c:v>23</c:v>
                </c:pt>
                <c:pt idx="5665">
                  <c:v>32</c:v>
                </c:pt>
                <c:pt idx="5666">
                  <c:v>38</c:v>
                </c:pt>
                <c:pt idx="5667">
                  <c:v>34</c:v>
                </c:pt>
                <c:pt idx="5668">
                  <c:v>23</c:v>
                </c:pt>
                <c:pt idx="5669">
                  <c:v>23</c:v>
                </c:pt>
                <c:pt idx="5670">
                  <c:v>23</c:v>
                </c:pt>
                <c:pt idx="5671">
                  <c:v>43</c:v>
                </c:pt>
                <c:pt idx="5672">
                  <c:v>48</c:v>
                </c:pt>
                <c:pt idx="5673">
                  <c:v>41</c:v>
                </c:pt>
                <c:pt idx="5674">
                  <c:v>32</c:v>
                </c:pt>
                <c:pt idx="5675">
                  <c:v>32</c:v>
                </c:pt>
                <c:pt idx="5676">
                  <c:v>34</c:v>
                </c:pt>
                <c:pt idx="5677">
                  <c:v>42</c:v>
                </c:pt>
                <c:pt idx="5678">
                  <c:v>47</c:v>
                </c:pt>
                <c:pt idx="5679">
                  <c:v>23</c:v>
                </c:pt>
                <c:pt idx="5680">
                  <c:v>23</c:v>
                </c:pt>
                <c:pt idx="5681">
                  <c:v>14</c:v>
                </c:pt>
                <c:pt idx="5682">
                  <c:v>18</c:v>
                </c:pt>
                <c:pt idx="5683">
                  <c:v>33</c:v>
                </c:pt>
                <c:pt idx="5684">
                  <c:v>24</c:v>
                </c:pt>
                <c:pt idx="5685">
                  <c:v>25</c:v>
                </c:pt>
                <c:pt idx="5686">
                  <c:v>24</c:v>
                </c:pt>
                <c:pt idx="5687">
                  <c:v>14</c:v>
                </c:pt>
                <c:pt idx="5688">
                  <c:v>19</c:v>
                </c:pt>
                <c:pt idx="5689">
                  <c:v>32</c:v>
                </c:pt>
                <c:pt idx="5690">
                  <c:v>24</c:v>
                </c:pt>
                <c:pt idx="5691">
                  <c:v>29</c:v>
                </c:pt>
                <c:pt idx="5692">
                  <c:v>28</c:v>
                </c:pt>
                <c:pt idx="5693">
                  <c:v>18</c:v>
                </c:pt>
                <c:pt idx="5694">
                  <c:v>23</c:v>
                </c:pt>
                <c:pt idx="5695">
                  <c:v>38</c:v>
                </c:pt>
                <c:pt idx="5696">
                  <c:v>29</c:v>
                </c:pt>
                <c:pt idx="5697">
                  <c:v>27</c:v>
                </c:pt>
                <c:pt idx="5698">
                  <c:v>25</c:v>
                </c:pt>
                <c:pt idx="5699">
                  <c:v>14</c:v>
                </c:pt>
                <c:pt idx="5700">
                  <c:v>18</c:v>
                </c:pt>
                <c:pt idx="5701">
                  <c:v>33</c:v>
                </c:pt>
                <c:pt idx="5702">
                  <c:v>24</c:v>
                </c:pt>
                <c:pt idx="5703">
                  <c:v>32</c:v>
                </c:pt>
                <c:pt idx="5704">
                  <c:v>29</c:v>
                </c:pt>
                <c:pt idx="5705">
                  <c:v>25</c:v>
                </c:pt>
                <c:pt idx="5706">
                  <c:v>23</c:v>
                </c:pt>
                <c:pt idx="5707">
                  <c:v>39</c:v>
                </c:pt>
                <c:pt idx="5708">
                  <c:v>44</c:v>
                </c:pt>
                <c:pt idx="5709">
                  <c:v>28</c:v>
                </c:pt>
                <c:pt idx="5710">
                  <c:v>24</c:v>
                </c:pt>
                <c:pt idx="5711">
                  <c:v>19</c:v>
                </c:pt>
                <c:pt idx="5712">
                  <c:v>19</c:v>
                </c:pt>
                <c:pt idx="5713">
                  <c:v>34</c:v>
                </c:pt>
                <c:pt idx="5714">
                  <c:v>38</c:v>
                </c:pt>
                <c:pt idx="5715">
                  <c:v>34</c:v>
                </c:pt>
                <c:pt idx="5716">
                  <c:v>29</c:v>
                </c:pt>
                <c:pt idx="5717">
                  <c:v>24</c:v>
                </c:pt>
                <c:pt idx="5718">
                  <c:v>23</c:v>
                </c:pt>
                <c:pt idx="5719">
                  <c:v>32</c:v>
                </c:pt>
                <c:pt idx="5720">
                  <c:v>38</c:v>
                </c:pt>
                <c:pt idx="5721">
                  <c:v>33</c:v>
                </c:pt>
                <c:pt idx="5722">
                  <c:v>34</c:v>
                </c:pt>
                <c:pt idx="5723">
                  <c:v>29</c:v>
                </c:pt>
                <c:pt idx="5724">
                  <c:v>19</c:v>
                </c:pt>
                <c:pt idx="5725">
                  <c:v>29</c:v>
                </c:pt>
                <c:pt idx="5726">
                  <c:v>32</c:v>
                </c:pt>
                <c:pt idx="5727">
                  <c:v>29</c:v>
                </c:pt>
                <c:pt idx="5728">
                  <c:v>23</c:v>
                </c:pt>
                <c:pt idx="5729">
                  <c:v>9</c:v>
                </c:pt>
                <c:pt idx="5730">
                  <c:v>10</c:v>
                </c:pt>
                <c:pt idx="5731">
                  <c:v>19</c:v>
                </c:pt>
                <c:pt idx="5732">
                  <c:v>24</c:v>
                </c:pt>
                <c:pt idx="5733">
                  <c:v>28</c:v>
                </c:pt>
                <c:pt idx="5734">
                  <c:v>19</c:v>
                </c:pt>
                <c:pt idx="5735">
                  <c:v>19</c:v>
                </c:pt>
                <c:pt idx="5736">
                  <c:v>19</c:v>
                </c:pt>
                <c:pt idx="5737">
                  <c:v>29</c:v>
                </c:pt>
                <c:pt idx="5738">
                  <c:v>32</c:v>
                </c:pt>
                <c:pt idx="5739">
                  <c:v>29</c:v>
                </c:pt>
                <c:pt idx="5740">
                  <c:v>20</c:v>
                </c:pt>
                <c:pt idx="5741">
                  <c:v>19</c:v>
                </c:pt>
                <c:pt idx="5742">
                  <c:v>19</c:v>
                </c:pt>
                <c:pt idx="5743">
                  <c:v>39</c:v>
                </c:pt>
                <c:pt idx="5744">
                  <c:v>43</c:v>
                </c:pt>
                <c:pt idx="5745">
                  <c:v>39</c:v>
                </c:pt>
                <c:pt idx="5746">
                  <c:v>28</c:v>
                </c:pt>
                <c:pt idx="5747">
                  <c:v>29</c:v>
                </c:pt>
                <c:pt idx="5748">
                  <c:v>27</c:v>
                </c:pt>
                <c:pt idx="5749">
                  <c:v>38</c:v>
                </c:pt>
                <c:pt idx="5750">
                  <c:v>42</c:v>
                </c:pt>
                <c:pt idx="5751">
                  <c:v>27</c:v>
                </c:pt>
                <c:pt idx="5752">
                  <c:v>39</c:v>
                </c:pt>
                <c:pt idx="5753">
                  <c:v>39</c:v>
                </c:pt>
                <c:pt idx="5754">
                  <c:v>39</c:v>
                </c:pt>
                <c:pt idx="5755">
                  <c:v>42</c:v>
                </c:pt>
                <c:pt idx="5756">
                  <c:v>39</c:v>
                </c:pt>
                <c:pt idx="5757">
                  <c:v>29</c:v>
                </c:pt>
                <c:pt idx="5758">
                  <c:v>39</c:v>
                </c:pt>
                <c:pt idx="5759">
                  <c:v>36</c:v>
                </c:pt>
                <c:pt idx="5760">
                  <c:v>39</c:v>
                </c:pt>
                <c:pt idx="5761">
                  <c:v>42</c:v>
                </c:pt>
                <c:pt idx="5762">
                  <c:v>37</c:v>
                </c:pt>
                <c:pt idx="5763">
                  <c:v>38</c:v>
                </c:pt>
                <c:pt idx="5764">
                  <c:v>45</c:v>
                </c:pt>
                <c:pt idx="5765">
                  <c:v>54</c:v>
                </c:pt>
                <c:pt idx="5766">
                  <c:v>49</c:v>
                </c:pt>
                <c:pt idx="5767">
                  <c:v>54</c:v>
                </c:pt>
                <c:pt idx="5768">
                  <c:v>49</c:v>
                </c:pt>
                <c:pt idx="5769">
                  <c:v>51</c:v>
                </c:pt>
                <c:pt idx="5770">
                  <c:v>54</c:v>
                </c:pt>
                <c:pt idx="5771">
                  <c:v>55</c:v>
                </c:pt>
                <c:pt idx="5772">
                  <c:v>41</c:v>
                </c:pt>
                <c:pt idx="5773">
                  <c:v>48</c:v>
                </c:pt>
                <c:pt idx="5774">
                  <c:v>59</c:v>
                </c:pt>
                <c:pt idx="5775">
                  <c:v>48</c:v>
                </c:pt>
                <c:pt idx="5776">
                  <c:v>50</c:v>
                </c:pt>
                <c:pt idx="5777">
                  <c:v>50</c:v>
                </c:pt>
                <c:pt idx="5778">
                  <c:v>49</c:v>
                </c:pt>
                <c:pt idx="5779">
                  <c:v>41</c:v>
                </c:pt>
                <c:pt idx="5780">
                  <c:v>54</c:v>
                </c:pt>
                <c:pt idx="5781">
                  <c:v>51</c:v>
                </c:pt>
                <c:pt idx="5782">
                  <c:v>62</c:v>
                </c:pt>
                <c:pt idx="5783">
                  <c:v>78</c:v>
                </c:pt>
                <c:pt idx="5784">
                  <c:v>74</c:v>
                </c:pt>
                <c:pt idx="5785">
                  <c:v>86</c:v>
                </c:pt>
                <c:pt idx="5786">
                  <c:v>95</c:v>
                </c:pt>
                <c:pt idx="5787">
                  <c:v>79</c:v>
                </c:pt>
                <c:pt idx="5788">
                  <c:v>85</c:v>
                </c:pt>
                <c:pt idx="5789">
                  <c:v>86</c:v>
                </c:pt>
                <c:pt idx="5790">
                  <c:v>82</c:v>
                </c:pt>
                <c:pt idx="5791">
                  <c:v>84</c:v>
                </c:pt>
                <c:pt idx="5792">
                  <c:v>97</c:v>
                </c:pt>
                <c:pt idx="5793">
                  <c:v>81</c:v>
                </c:pt>
                <c:pt idx="5794">
                  <c:v>76</c:v>
                </c:pt>
                <c:pt idx="5795">
                  <c:v>68</c:v>
                </c:pt>
                <c:pt idx="5796">
                  <c:v>68</c:v>
                </c:pt>
                <c:pt idx="5797">
                  <c:v>65</c:v>
                </c:pt>
                <c:pt idx="5798">
                  <c:v>69</c:v>
                </c:pt>
                <c:pt idx="5799">
                  <c:v>46</c:v>
                </c:pt>
                <c:pt idx="5800">
                  <c:v>51</c:v>
                </c:pt>
                <c:pt idx="5801">
                  <c:v>49</c:v>
                </c:pt>
                <c:pt idx="5802">
                  <c:v>49</c:v>
                </c:pt>
                <c:pt idx="5803">
                  <c:v>58</c:v>
                </c:pt>
                <c:pt idx="5804">
                  <c:v>41</c:v>
                </c:pt>
                <c:pt idx="5805">
                  <c:v>38</c:v>
                </c:pt>
                <c:pt idx="5806">
                  <c:v>50</c:v>
                </c:pt>
                <c:pt idx="5807">
                  <c:v>46</c:v>
                </c:pt>
                <c:pt idx="5808">
                  <c:v>44</c:v>
                </c:pt>
                <c:pt idx="5809">
                  <c:v>51</c:v>
                </c:pt>
                <c:pt idx="5810">
                  <c:v>58</c:v>
                </c:pt>
                <c:pt idx="5811">
                  <c:v>44</c:v>
                </c:pt>
                <c:pt idx="5812">
                  <c:v>48</c:v>
                </c:pt>
                <c:pt idx="5813">
                  <c:v>42</c:v>
                </c:pt>
                <c:pt idx="5814">
                  <c:v>51</c:v>
                </c:pt>
                <c:pt idx="5815">
                  <c:v>68</c:v>
                </c:pt>
                <c:pt idx="5816">
                  <c:v>76</c:v>
                </c:pt>
                <c:pt idx="5817">
                  <c:v>61</c:v>
                </c:pt>
                <c:pt idx="5818">
                  <c:v>72</c:v>
                </c:pt>
                <c:pt idx="5819">
                  <c:v>67</c:v>
                </c:pt>
                <c:pt idx="5820">
                  <c:v>67</c:v>
                </c:pt>
                <c:pt idx="5821">
                  <c:v>72</c:v>
                </c:pt>
                <c:pt idx="5822">
                  <c:v>77</c:v>
                </c:pt>
                <c:pt idx="5823">
                  <c:v>33</c:v>
                </c:pt>
                <c:pt idx="5824">
                  <c:v>42</c:v>
                </c:pt>
                <c:pt idx="5825">
                  <c:v>43</c:v>
                </c:pt>
                <c:pt idx="5826">
                  <c:v>41</c:v>
                </c:pt>
                <c:pt idx="5827">
                  <c:v>46</c:v>
                </c:pt>
                <c:pt idx="5828">
                  <c:v>41</c:v>
                </c:pt>
                <c:pt idx="5829">
                  <c:v>33</c:v>
                </c:pt>
                <c:pt idx="5830">
                  <c:v>41</c:v>
                </c:pt>
                <c:pt idx="5831">
                  <c:v>41</c:v>
                </c:pt>
                <c:pt idx="5832">
                  <c:v>44</c:v>
                </c:pt>
                <c:pt idx="5833">
                  <c:v>48</c:v>
                </c:pt>
                <c:pt idx="5834">
                  <c:v>44</c:v>
                </c:pt>
                <c:pt idx="5835">
                  <c:v>44</c:v>
                </c:pt>
                <c:pt idx="5836">
                  <c:v>51</c:v>
                </c:pt>
                <c:pt idx="5837">
                  <c:v>56</c:v>
                </c:pt>
                <c:pt idx="5838">
                  <c:v>50</c:v>
                </c:pt>
                <c:pt idx="5839">
                  <c:v>56</c:v>
                </c:pt>
                <c:pt idx="5840">
                  <c:v>41</c:v>
                </c:pt>
                <c:pt idx="5841">
                  <c:v>48</c:v>
                </c:pt>
                <c:pt idx="5842">
                  <c:v>52</c:v>
                </c:pt>
                <c:pt idx="5843">
                  <c:v>52</c:v>
                </c:pt>
                <c:pt idx="5844">
                  <c:v>39</c:v>
                </c:pt>
                <c:pt idx="5845">
                  <c:v>43</c:v>
                </c:pt>
                <c:pt idx="5846">
                  <c:v>55</c:v>
                </c:pt>
                <c:pt idx="5847">
                  <c:v>43</c:v>
                </c:pt>
                <c:pt idx="5848">
                  <c:v>47</c:v>
                </c:pt>
                <c:pt idx="5849">
                  <c:v>49</c:v>
                </c:pt>
                <c:pt idx="5850">
                  <c:v>44</c:v>
                </c:pt>
                <c:pt idx="5851">
                  <c:v>36</c:v>
                </c:pt>
                <c:pt idx="5852">
                  <c:v>59</c:v>
                </c:pt>
                <c:pt idx="5853">
                  <c:v>58</c:v>
                </c:pt>
                <c:pt idx="5854">
                  <c:v>65</c:v>
                </c:pt>
                <c:pt idx="5855">
                  <c:v>83</c:v>
                </c:pt>
                <c:pt idx="5856">
                  <c:v>82</c:v>
                </c:pt>
                <c:pt idx="5857">
                  <c:v>92</c:v>
                </c:pt>
                <c:pt idx="5858">
                  <c:v>100</c:v>
                </c:pt>
                <c:pt idx="5859">
                  <c:v>86</c:v>
                </c:pt>
                <c:pt idx="5860">
                  <c:v>92</c:v>
                </c:pt>
                <c:pt idx="5861">
                  <c:v>90</c:v>
                </c:pt>
                <c:pt idx="5862">
                  <c:v>86</c:v>
                </c:pt>
                <c:pt idx="5863">
                  <c:v>86</c:v>
                </c:pt>
                <c:pt idx="5864">
                  <c:v>103</c:v>
                </c:pt>
                <c:pt idx="5865">
                  <c:v>86</c:v>
                </c:pt>
                <c:pt idx="5866">
                  <c:v>77</c:v>
                </c:pt>
                <c:pt idx="5867">
                  <c:v>70</c:v>
                </c:pt>
                <c:pt idx="5868">
                  <c:v>74</c:v>
                </c:pt>
                <c:pt idx="5869">
                  <c:v>64</c:v>
                </c:pt>
                <c:pt idx="5870">
                  <c:v>63</c:v>
                </c:pt>
                <c:pt idx="5871">
                  <c:v>43</c:v>
                </c:pt>
                <c:pt idx="5872">
                  <c:v>46</c:v>
                </c:pt>
                <c:pt idx="5873">
                  <c:v>43</c:v>
                </c:pt>
                <c:pt idx="5874">
                  <c:v>41</c:v>
                </c:pt>
                <c:pt idx="5875">
                  <c:v>51</c:v>
                </c:pt>
                <c:pt idx="5876">
                  <c:v>39</c:v>
                </c:pt>
                <c:pt idx="5877">
                  <c:v>34</c:v>
                </c:pt>
                <c:pt idx="5878">
                  <c:v>45</c:v>
                </c:pt>
                <c:pt idx="5879">
                  <c:v>42</c:v>
                </c:pt>
                <c:pt idx="5880">
                  <c:v>36</c:v>
                </c:pt>
                <c:pt idx="5881">
                  <c:v>47</c:v>
                </c:pt>
                <c:pt idx="5882">
                  <c:v>50</c:v>
                </c:pt>
                <c:pt idx="5883">
                  <c:v>39</c:v>
                </c:pt>
                <c:pt idx="5884">
                  <c:v>42</c:v>
                </c:pt>
                <c:pt idx="5885">
                  <c:v>38</c:v>
                </c:pt>
                <c:pt idx="5886">
                  <c:v>48</c:v>
                </c:pt>
                <c:pt idx="5887">
                  <c:v>68</c:v>
                </c:pt>
                <c:pt idx="5888">
                  <c:v>81</c:v>
                </c:pt>
                <c:pt idx="5889">
                  <c:v>69</c:v>
                </c:pt>
                <c:pt idx="5890">
                  <c:v>72</c:v>
                </c:pt>
                <c:pt idx="5891">
                  <c:v>69</c:v>
                </c:pt>
                <c:pt idx="5892">
                  <c:v>72</c:v>
                </c:pt>
                <c:pt idx="5893">
                  <c:v>82</c:v>
                </c:pt>
                <c:pt idx="5894">
                  <c:v>87</c:v>
                </c:pt>
                <c:pt idx="5895">
                  <c:v>19</c:v>
                </c:pt>
                <c:pt idx="5896">
                  <c:v>28</c:v>
                </c:pt>
                <c:pt idx="5897">
                  <c:v>28</c:v>
                </c:pt>
                <c:pt idx="5898">
                  <c:v>33</c:v>
                </c:pt>
                <c:pt idx="5899">
                  <c:v>36</c:v>
                </c:pt>
                <c:pt idx="5900">
                  <c:v>34</c:v>
                </c:pt>
                <c:pt idx="5901">
                  <c:v>23</c:v>
                </c:pt>
                <c:pt idx="5902">
                  <c:v>32</c:v>
                </c:pt>
                <c:pt idx="5903">
                  <c:v>34</c:v>
                </c:pt>
                <c:pt idx="5904">
                  <c:v>32</c:v>
                </c:pt>
                <c:pt idx="5905">
                  <c:v>39</c:v>
                </c:pt>
                <c:pt idx="5906">
                  <c:v>34</c:v>
                </c:pt>
                <c:pt idx="5907">
                  <c:v>28</c:v>
                </c:pt>
                <c:pt idx="5908">
                  <c:v>36</c:v>
                </c:pt>
                <c:pt idx="5909">
                  <c:v>28</c:v>
                </c:pt>
                <c:pt idx="5910">
                  <c:v>33</c:v>
                </c:pt>
                <c:pt idx="5911">
                  <c:v>37</c:v>
                </c:pt>
                <c:pt idx="5912">
                  <c:v>33</c:v>
                </c:pt>
                <c:pt idx="5913">
                  <c:v>19</c:v>
                </c:pt>
                <c:pt idx="5914">
                  <c:v>29</c:v>
                </c:pt>
                <c:pt idx="5915">
                  <c:v>24</c:v>
                </c:pt>
                <c:pt idx="5916">
                  <c:v>29</c:v>
                </c:pt>
                <c:pt idx="5917">
                  <c:v>34</c:v>
                </c:pt>
                <c:pt idx="5918">
                  <c:v>28</c:v>
                </c:pt>
                <c:pt idx="5919">
                  <c:v>18</c:v>
                </c:pt>
                <c:pt idx="5920">
                  <c:v>28</c:v>
                </c:pt>
                <c:pt idx="5921">
                  <c:v>23</c:v>
                </c:pt>
                <c:pt idx="5922">
                  <c:v>33</c:v>
                </c:pt>
                <c:pt idx="5923">
                  <c:v>47</c:v>
                </c:pt>
                <c:pt idx="5924">
                  <c:v>42</c:v>
                </c:pt>
                <c:pt idx="5925">
                  <c:v>42</c:v>
                </c:pt>
                <c:pt idx="5926">
                  <c:v>46</c:v>
                </c:pt>
                <c:pt idx="5927">
                  <c:v>47</c:v>
                </c:pt>
                <c:pt idx="5928">
                  <c:v>48</c:v>
                </c:pt>
                <c:pt idx="5929">
                  <c:v>52</c:v>
                </c:pt>
                <c:pt idx="5930">
                  <c:v>55</c:v>
                </c:pt>
                <c:pt idx="5931">
                  <c:v>48</c:v>
                </c:pt>
                <c:pt idx="5932">
                  <c:v>52</c:v>
                </c:pt>
                <c:pt idx="5933">
                  <c:v>46</c:v>
                </c:pt>
                <c:pt idx="5934">
                  <c:v>47</c:v>
                </c:pt>
                <c:pt idx="5935">
                  <c:v>53</c:v>
                </c:pt>
                <c:pt idx="5936">
                  <c:v>64</c:v>
                </c:pt>
                <c:pt idx="5937">
                  <c:v>46</c:v>
                </c:pt>
                <c:pt idx="5938">
                  <c:v>53</c:v>
                </c:pt>
                <c:pt idx="5939">
                  <c:v>46</c:v>
                </c:pt>
                <c:pt idx="5940">
                  <c:v>48</c:v>
                </c:pt>
                <c:pt idx="5941">
                  <c:v>52</c:v>
                </c:pt>
                <c:pt idx="5942">
                  <c:v>54</c:v>
                </c:pt>
                <c:pt idx="5943">
                  <c:v>50</c:v>
                </c:pt>
                <c:pt idx="5944">
                  <c:v>50</c:v>
                </c:pt>
                <c:pt idx="5945">
                  <c:v>56</c:v>
                </c:pt>
                <c:pt idx="5946">
                  <c:v>55</c:v>
                </c:pt>
                <c:pt idx="5947">
                  <c:v>50</c:v>
                </c:pt>
                <c:pt idx="5948">
                  <c:v>49</c:v>
                </c:pt>
                <c:pt idx="5949">
                  <c:v>36</c:v>
                </c:pt>
                <c:pt idx="5950">
                  <c:v>37</c:v>
                </c:pt>
                <c:pt idx="5951">
                  <c:v>41</c:v>
                </c:pt>
                <c:pt idx="5952">
                  <c:v>44</c:v>
                </c:pt>
                <c:pt idx="5953">
                  <c:v>32</c:v>
                </c:pt>
                <c:pt idx="5954">
                  <c:v>42</c:v>
                </c:pt>
                <c:pt idx="5955">
                  <c:v>33</c:v>
                </c:pt>
                <c:pt idx="5956">
                  <c:v>32</c:v>
                </c:pt>
                <c:pt idx="5957">
                  <c:v>58</c:v>
                </c:pt>
                <c:pt idx="5958">
                  <c:v>54</c:v>
                </c:pt>
                <c:pt idx="5959">
                  <c:v>54</c:v>
                </c:pt>
                <c:pt idx="5960">
                  <c:v>63</c:v>
                </c:pt>
                <c:pt idx="5961">
                  <c:v>54</c:v>
                </c:pt>
                <c:pt idx="5962">
                  <c:v>51</c:v>
                </c:pt>
                <c:pt idx="5963">
                  <c:v>56</c:v>
                </c:pt>
                <c:pt idx="5964">
                  <c:v>59</c:v>
                </c:pt>
                <c:pt idx="5965">
                  <c:v>50</c:v>
                </c:pt>
                <c:pt idx="5966">
                  <c:v>60</c:v>
                </c:pt>
                <c:pt idx="5967">
                  <c:v>29</c:v>
                </c:pt>
                <c:pt idx="5968">
                  <c:v>37</c:v>
                </c:pt>
                <c:pt idx="5969">
                  <c:v>37</c:v>
                </c:pt>
                <c:pt idx="5970">
                  <c:v>38</c:v>
                </c:pt>
                <c:pt idx="5971">
                  <c:v>42</c:v>
                </c:pt>
                <c:pt idx="5972">
                  <c:v>36</c:v>
                </c:pt>
                <c:pt idx="5973">
                  <c:v>29</c:v>
                </c:pt>
                <c:pt idx="5974">
                  <c:v>38</c:v>
                </c:pt>
                <c:pt idx="5975">
                  <c:v>38</c:v>
                </c:pt>
                <c:pt idx="5976">
                  <c:v>38</c:v>
                </c:pt>
                <c:pt idx="5977">
                  <c:v>42</c:v>
                </c:pt>
                <c:pt idx="5978">
                  <c:v>38</c:v>
                </c:pt>
                <c:pt idx="5979">
                  <c:v>37</c:v>
                </c:pt>
                <c:pt idx="5980">
                  <c:v>48</c:v>
                </c:pt>
                <c:pt idx="5981">
                  <c:v>49</c:v>
                </c:pt>
                <c:pt idx="5982">
                  <c:v>47</c:v>
                </c:pt>
                <c:pt idx="5983">
                  <c:v>54</c:v>
                </c:pt>
                <c:pt idx="5984">
                  <c:v>47</c:v>
                </c:pt>
                <c:pt idx="5985">
                  <c:v>48</c:v>
                </c:pt>
                <c:pt idx="5986">
                  <c:v>53</c:v>
                </c:pt>
                <c:pt idx="5987">
                  <c:v>50</c:v>
                </c:pt>
                <c:pt idx="5988">
                  <c:v>46</c:v>
                </c:pt>
                <c:pt idx="5989">
                  <c:v>50</c:v>
                </c:pt>
                <c:pt idx="5990">
                  <c:v>67</c:v>
                </c:pt>
                <c:pt idx="5991">
                  <c:v>47</c:v>
                </c:pt>
                <c:pt idx="5992">
                  <c:v>53</c:v>
                </c:pt>
                <c:pt idx="5993">
                  <c:v>50</c:v>
                </c:pt>
                <c:pt idx="5994">
                  <c:v>49</c:v>
                </c:pt>
                <c:pt idx="5995">
                  <c:v>51</c:v>
                </c:pt>
                <c:pt idx="5996">
                  <c:v>64</c:v>
                </c:pt>
                <c:pt idx="5997">
                  <c:v>48</c:v>
                </c:pt>
                <c:pt idx="5998">
                  <c:v>51</c:v>
                </c:pt>
                <c:pt idx="5999">
                  <c:v>51</c:v>
                </c:pt>
                <c:pt idx="6000">
                  <c:v>46</c:v>
                </c:pt>
                <c:pt idx="6001">
                  <c:v>51</c:v>
                </c:pt>
                <c:pt idx="6002">
                  <c:v>69</c:v>
                </c:pt>
                <c:pt idx="6003">
                  <c:v>49</c:v>
                </c:pt>
                <c:pt idx="6004">
                  <c:v>50</c:v>
                </c:pt>
                <c:pt idx="6005">
                  <c:v>51</c:v>
                </c:pt>
                <c:pt idx="6006">
                  <c:v>48</c:v>
                </c:pt>
                <c:pt idx="6007">
                  <c:v>52</c:v>
                </c:pt>
                <c:pt idx="6008">
                  <c:v>67</c:v>
                </c:pt>
                <c:pt idx="6009">
                  <c:v>50</c:v>
                </c:pt>
                <c:pt idx="6010">
                  <c:v>57</c:v>
                </c:pt>
                <c:pt idx="6011">
                  <c:v>54</c:v>
                </c:pt>
                <c:pt idx="6012">
                  <c:v>52</c:v>
                </c:pt>
                <c:pt idx="6013">
                  <c:v>59</c:v>
                </c:pt>
                <c:pt idx="6014">
                  <c:v>65</c:v>
                </c:pt>
                <c:pt idx="6015">
                  <c:v>41</c:v>
                </c:pt>
                <c:pt idx="6016">
                  <c:v>45</c:v>
                </c:pt>
                <c:pt idx="6017">
                  <c:v>43</c:v>
                </c:pt>
                <c:pt idx="6018">
                  <c:v>41</c:v>
                </c:pt>
                <c:pt idx="6019">
                  <c:v>54</c:v>
                </c:pt>
                <c:pt idx="6020">
                  <c:v>56</c:v>
                </c:pt>
                <c:pt idx="6021">
                  <c:v>41</c:v>
                </c:pt>
                <c:pt idx="6022">
                  <c:v>47</c:v>
                </c:pt>
                <c:pt idx="6023">
                  <c:v>44</c:v>
                </c:pt>
                <c:pt idx="6024">
                  <c:v>43</c:v>
                </c:pt>
                <c:pt idx="6025">
                  <c:v>53</c:v>
                </c:pt>
                <c:pt idx="6026">
                  <c:v>56</c:v>
                </c:pt>
                <c:pt idx="6027">
                  <c:v>42</c:v>
                </c:pt>
                <c:pt idx="6028">
                  <c:v>46</c:v>
                </c:pt>
                <c:pt idx="6029">
                  <c:v>44</c:v>
                </c:pt>
                <c:pt idx="6030">
                  <c:v>42</c:v>
                </c:pt>
                <c:pt idx="6031">
                  <c:v>53</c:v>
                </c:pt>
                <c:pt idx="6032">
                  <c:v>55</c:v>
                </c:pt>
                <c:pt idx="6033">
                  <c:v>44</c:v>
                </c:pt>
                <c:pt idx="6034">
                  <c:v>49</c:v>
                </c:pt>
                <c:pt idx="6035">
                  <c:v>43</c:v>
                </c:pt>
                <c:pt idx="6036">
                  <c:v>44</c:v>
                </c:pt>
                <c:pt idx="6037">
                  <c:v>52</c:v>
                </c:pt>
                <c:pt idx="6038">
                  <c:v>58</c:v>
                </c:pt>
                <c:pt idx="6039">
                  <c:v>33</c:v>
                </c:pt>
                <c:pt idx="6040">
                  <c:v>42</c:v>
                </c:pt>
                <c:pt idx="6041">
                  <c:v>42</c:v>
                </c:pt>
                <c:pt idx="6042">
                  <c:v>43</c:v>
                </c:pt>
                <c:pt idx="6043">
                  <c:v>45</c:v>
                </c:pt>
                <c:pt idx="6044">
                  <c:v>42</c:v>
                </c:pt>
                <c:pt idx="6045">
                  <c:v>33</c:v>
                </c:pt>
                <c:pt idx="6046">
                  <c:v>44</c:v>
                </c:pt>
                <c:pt idx="6047">
                  <c:v>41</c:v>
                </c:pt>
                <c:pt idx="6048">
                  <c:v>43</c:v>
                </c:pt>
                <c:pt idx="6049">
                  <c:v>45</c:v>
                </c:pt>
                <c:pt idx="6050">
                  <c:v>41</c:v>
                </c:pt>
                <c:pt idx="6051">
                  <c:v>44</c:v>
                </c:pt>
                <c:pt idx="6052">
                  <c:v>51</c:v>
                </c:pt>
                <c:pt idx="6053">
                  <c:v>52</c:v>
                </c:pt>
                <c:pt idx="6054">
                  <c:v>50</c:v>
                </c:pt>
                <c:pt idx="6055">
                  <c:v>55</c:v>
                </c:pt>
                <c:pt idx="6056">
                  <c:v>50</c:v>
                </c:pt>
                <c:pt idx="6057">
                  <c:v>51</c:v>
                </c:pt>
                <c:pt idx="6058">
                  <c:v>59</c:v>
                </c:pt>
                <c:pt idx="6059">
                  <c:v>55</c:v>
                </c:pt>
                <c:pt idx="6060">
                  <c:v>54</c:v>
                </c:pt>
                <c:pt idx="6061">
                  <c:v>56</c:v>
                </c:pt>
                <c:pt idx="6062">
                  <c:v>69</c:v>
                </c:pt>
                <c:pt idx="6063">
                  <c:v>51</c:v>
                </c:pt>
                <c:pt idx="6064">
                  <c:v>58</c:v>
                </c:pt>
                <c:pt idx="6065">
                  <c:v>56</c:v>
                </c:pt>
                <c:pt idx="6066">
                  <c:v>51</c:v>
                </c:pt>
                <c:pt idx="6067">
                  <c:v>56</c:v>
                </c:pt>
                <c:pt idx="6068">
                  <c:v>69</c:v>
                </c:pt>
                <c:pt idx="6069">
                  <c:v>52</c:v>
                </c:pt>
                <c:pt idx="6070">
                  <c:v>54</c:v>
                </c:pt>
                <c:pt idx="6071">
                  <c:v>54</c:v>
                </c:pt>
                <c:pt idx="6072">
                  <c:v>54</c:v>
                </c:pt>
                <c:pt idx="6073">
                  <c:v>56</c:v>
                </c:pt>
                <c:pt idx="6074">
                  <c:v>74</c:v>
                </c:pt>
                <c:pt idx="6075">
                  <c:v>54</c:v>
                </c:pt>
                <c:pt idx="6076">
                  <c:v>56</c:v>
                </c:pt>
                <c:pt idx="6077">
                  <c:v>58</c:v>
                </c:pt>
                <c:pt idx="6078">
                  <c:v>54</c:v>
                </c:pt>
                <c:pt idx="6079">
                  <c:v>57</c:v>
                </c:pt>
                <c:pt idx="6080">
                  <c:v>69</c:v>
                </c:pt>
                <c:pt idx="6081">
                  <c:v>56</c:v>
                </c:pt>
                <c:pt idx="6082">
                  <c:v>60</c:v>
                </c:pt>
                <c:pt idx="6083">
                  <c:v>58</c:v>
                </c:pt>
                <c:pt idx="6084">
                  <c:v>55</c:v>
                </c:pt>
                <c:pt idx="6085">
                  <c:v>67</c:v>
                </c:pt>
                <c:pt idx="6086">
                  <c:v>70</c:v>
                </c:pt>
                <c:pt idx="6087">
                  <c:v>49</c:v>
                </c:pt>
                <c:pt idx="6088">
                  <c:v>51</c:v>
                </c:pt>
                <c:pt idx="6089">
                  <c:v>46</c:v>
                </c:pt>
                <c:pt idx="6090">
                  <c:v>49</c:v>
                </c:pt>
                <c:pt idx="6091">
                  <c:v>54</c:v>
                </c:pt>
                <c:pt idx="6092">
                  <c:v>59</c:v>
                </c:pt>
                <c:pt idx="6093">
                  <c:v>48</c:v>
                </c:pt>
                <c:pt idx="6094">
                  <c:v>50</c:v>
                </c:pt>
                <c:pt idx="6095">
                  <c:v>48</c:v>
                </c:pt>
                <c:pt idx="6096">
                  <c:v>46</c:v>
                </c:pt>
                <c:pt idx="6097">
                  <c:v>56</c:v>
                </c:pt>
                <c:pt idx="6098">
                  <c:v>68</c:v>
                </c:pt>
                <c:pt idx="6099">
                  <c:v>58</c:v>
                </c:pt>
                <c:pt idx="6100">
                  <c:v>59</c:v>
                </c:pt>
                <c:pt idx="6101">
                  <c:v>54</c:v>
                </c:pt>
                <c:pt idx="6102">
                  <c:v>55</c:v>
                </c:pt>
                <c:pt idx="6103">
                  <c:v>65</c:v>
                </c:pt>
                <c:pt idx="6104">
                  <c:v>72</c:v>
                </c:pt>
                <c:pt idx="6105">
                  <c:v>55</c:v>
                </c:pt>
                <c:pt idx="6106">
                  <c:v>61</c:v>
                </c:pt>
                <c:pt idx="6107">
                  <c:v>59</c:v>
                </c:pt>
                <c:pt idx="6108">
                  <c:v>55</c:v>
                </c:pt>
                <c:pt idx="6109">
                  <c:v>64</c:v>
                </c:pt>
                <c:pt idx="6110">
                  <c:v>72</c:v>
                </c:pt>
                <c:pt idx="6111">
                  <c:v>29</c:v>
                </c:pt>
                <c:pt idx="6112">
                  <c:v>39</c:v>
                </c:pt>
                <c:pt idx="6113">
                  <c:v>38</c:v>
                </c:pt>
                <c:pt idx="6114">
                  <c:v>39</c:v>
                </c:pt>
                <c:pt idx="6115">
                  <c:v>41</c:v>
                </c:pt>
                <c:pt idx="6116">
                  <c:v>36</c:v>
                </c:pt>
                <c:pt idx="6117">
                  <c:v>29</c:v>
                </c:pt>
                <c:pt idx="6118">
                  <c:v>37</c:v>
                </c:pt>
                <c:pt idx="6119">
                  <c:v>37</c:v>
                </c:pt>
                <c:pt idx="6120">
                  <c:v>36</c:v>
                </c:pt>
                <c:pt idx="6121">
                  <c:v>41</c:v>
                </c:pt>
                <c:pt idx="6122">
                  <c:v>37</c:v>
                </c:pt>
                <c:pt idx="6123">
                  <c:v>37</c:v>
                </c:pt>
                <c:pt idx="6124">
                  <c:v>46</c:v>
                </c:pt>
                <c:pt idx="6125">
                  <c:v>49</c:v>
                </c:pt>
                <c:pt idx="6126">
                  <c:v>47</c:v>
                </c:pt>
                <c:pt idx="6127">
                  <c:v>51</c:v>
                </c:pt>
                <c:pt idx="6128">
                  <c:v>48</c:v>
                </c:pt>
                <c:pt idx="6129">
                  <c:v>45</c:v>
                </c:pt>
                <c:pt idx="6130">
                  <c:v>51</c:v>
                </c:pt>
                <c:pt idx="6131">
                  <c:v>50</c:v>
                </c:pt>
                <c:pt idx="6132">
                  <c:v>48</c:v>
                </c:pt>
                <c:pt idx="6133">
                  <c:v>52</c:v>
                </c:pt>
                <c:pt idx="6134">
                  <c:v>63</c:v>
                </c:pt>
                <c:pt idx="6135">
                  <c:v>47</c:v>
                </c:pt>
                <c:pt idx="6136">
                  <c:v>52</c:v>
                </c:pt>
                <c:pt idx="6137">
                  <c:v>52</c:v>
                </c:pt>
                <c:pt idx="6138">
                  <c:v>47</c:v>
                </c:pt>
                <c:pt idx="6139">
                  <c:v>50</c:v>
                </c:pt>
                <c:pt idx="6140">
                  <c:v>64</c:v>
                </c:pt>
                <c:pt idx="6141">
                  <c:v>46</c:v>
                </c:pt>
                <c:pt idx="6142">
                  <c:v>54</c:v>
                </c:pt>
                <c:pt idx="6143">
                  <c:v>52</c:v>
                </c:pt>
                <c:pt idx="6144">
                  <c:v>49</c:v>
                </c:pt>
                <c:pt idx="6145">
                  <c:v>51</c:v>
                </c:pt>
                <c:pt idx="6146">
                  <c:v>67</c:v>
                </c:pt>
                <c:pt idx="6147">
                  <c:v>47</c:v>
                </c:pt>
                <c:pt idx="6148">
                  <c:v>51</c:v>
                </c:pt>
                <c:pt idx="6149">
                  <c:v>50</c:v>
                </c:pt>
                <c:pt idx="6150">
                  <c:v>46</c:v>
                </c:pt>
                <c:pt idx="6151">
                  <c:v>54</c:v>
                </c:pt>
                <c:pt idx="6152">
                  <c:v>67</c:v>
                </c:pt>
                <c:pt idx="6153">
                  <c:v>53</c:v>
                </c:pt>
                <c:pt idx="6154">
                  <c:v>58</c:v>
                </c:pt>
                <c:pt idx="6155">
                  <c:v>54</c:v>
                </c:pt>
                <c:pt idx="6156">
                  <c:v>53</c:v>
                </c:pt>
                <c:pt idx="6157">
                  <c:v>60</c:v>
                </c:pt>
                <c:pt idx="6158">
                  <c:v>68</c:v>
                </c:pt>
                <c:pt idx="6159">
                  <c:v>43</c:v>
                </c:pt>
                <c:pt idx="6160">
                  <c:v>47</c:v>
                </c:pt>
                <c:pt idx="6161">
                  <c:v>42</c:v>
                </c:pt>
                <c:pt idx="6162">
                  <c:v>43</c:v>
                </c:pt>
                <c:pt idx="6163">
                  <c:v>54</c:v>
                </c:pt>
                <c:pt idx="6164">
                  <c:v>59</c:v>
                </c:pt>
                <c:pt idx="6165">
                  <c:v>42</c:v>
                </c:pt>
                <c:pt idx="6166">
                  <c:v>47</c:v>
                </c:pt>
                <c:pt idx="6167">
                  <c:v>42</c:v>
                </c:pt>
                <c:pt idx="6168">
                  <c:v>44</c:v>
                </c:pt>
                <c:pt idx="6169">
                  <c:v>50</c:v>
                </c:pt>
                <c:pt idx="6170">
                  <c:v>64</c:v>
                </c:pt>
                <c:pt idx="6171">
                  <c:v>51</c:v>
                </c:pt>
                <c:pt idx="6172">
                  <c:v>58</c:v>
                </c:pt>
                <c:pt idx="6173">
                  <c:v>54</c:v>
                </c:pt>
                <c:pt idx="6174">
                  <c:v>51</c:v>
                </c:pt>
                <c:pt idx="6175">
                  <c:v>60</c:v>
                </c:pt>
                <c:pt idx="6176">
                  <c:v>65</c:v>
                </c:pt>
                <c:pt idx="6177">
                  <c:v>50</c:v>
                </c:pt>
                <c:pt idx="6178">
                  <c:v>58</c:v>
                </c:pt>
                <c:pt idx="6179">
                  <c:v>53</c:v>
                </c:pt>
                <c:pt idx="6180">
                  <c:v>51</c:v>
                </c:pt>
                <c:pt idx="6181">
                  <c:v>64</c:v>
                </c:pt>
                <c:pt idx="6182">
                  <c:v>64</c:v>
                </c:pt>
                <c:pt idx="6183">
                  <c:v>39</c:v>
                </c:pt>
                <c:pt idx="6184">
                  <c:v>37</c:v>
                </c:pt>
                <c:pt idx="6185">
                  <c:v>29</c:v>
                </c:pt>
                <c:pt idx="6186">
                  <c:v>34</c:v>
                </c:pt>
                <c:pt idx="6187">
                  <c:v>47</c:v>
                </c:pt>
                <c:pt idx="6188">
                  <c:v>37</c:v>
                </c:pt>
                <c:pt idx="6189">
                  <c:v>38</c:v>
                </c:pt>
                <c:pt idx="6190">
                  <c:v>39</c:v>
                </c:pt>
                <c:pt idx="6191">
                  <c:v>29</c:v>
                </c:pt>
                <c:pt idx="6192">
                  <c:v>33</c:v>
                </c:pt>
                <c:pt idx="6193">
                  <c:v>49</c:v>
                </c:pt>
                <c:pt idx="6194">
                  <c:v>34</c:v>
                </c:pt>
                <c:pt idx="6195">
                  <c:v>33</c:v>
                </c:pt>
                <c:pt idx="6196">
                  <c:v>32</c:v>
                </c:pt>
                <c:pt idx="6197">
                  <c:v>24</c:v>
                </c:pt>
                <c:pt idx="6198">
                  <c:v>27</c:v>
                </c:pt>
                <c:pt idx="6199">
                  <c:v>41</c:v>
                </c:pt>
                <c:pt idx="6200">
                  <c:v>32</c:v>
                </c:pt>
                <c:pt idx="6201">
                  <c:v>33</c:v>
                </c:pt>
                <c:pt idx="6202">
                  <c:v>34</c:v>
                </c:pt>
                <c:pt idx="6203">
                  <c:v>24</c:v>
                </c:pt>
                <c:pt idx="6204">
                  <c:v>27</c:v>
                </c:pt>
                <c:pt idx="6205">
                  <c:v>47</c:v>
                </c:pt>
                <c:pt idx="6206">
                  <c:v>39</c:v>
                </c:pt>
                <c:pt idx="6207">
                  <c:v>48</c:v>
                </c:pt>
                <c:pt idx="6208">
                  <c:v>45</c:v>
                </c:pt>
                <c:pt idx="6209">
                  <c:v>41</c:v>
                </c:pt>
                <c:pt idx="6210">
                  <c:v>43</c:v>
                </c:pt>
                <c:pt idx="6211">
                  <c:v>53</c:v>
                </c:pt>
                <c:pt idx="6212">
                  <c:v>59</c:v>
                </c:pt>
                <c:pt idx="6213">
                  <c:v>51</c:v>
                </c:pt>
                <c:pt idx="6214">
                  <c:v>49</c:v>
                </c:pt>
                <c:pt idx="6215">
                  <c:v>47</c:v>
                </c:pt>
                <c:pt idx="6216">
                  <c:v>47</c:v>
                </c:pt>
                <c:pt idx="6217">
                  <c:v>62</c:v>
                </c:pt>
                <c:pt idx="6218">
                  <c:v>65</c:v>
                </c:pt>
                <c:pt idx="6219">
                  <c:v>63</c:v>
                </c:pt>
                <c:pt idx="6220">
                  <c:v>58</c:v>
                </c:pt>
                <c:pt idx="6221">
                  <c:v>51</c:v>
                </c:pt>
                <c:pt idx="6222">
                  <c:v>52</c:v>
                </c:pt>
                <c:pt idx="6223">
                  <c:v>64</c:v>
                </c:pt>
                <c:pt idx="6224">
                  <c:v>66</c:v>
                </c:pt>
                <c:pt idx="6225">
                  <c:v>62</c:v>
                </c:pt>
                <c:pt idx="6226">
                  <c:v>54</c:v>
                </c:pt>
                <c:pt idx="6227">
                  <c:v>50</c:v>
                </c:pt>
                <c:pt idx="6228">
                  <c:v>44</c:v>
                </c:pt>
                <c:pt idx="6229">
                  <c:v>51</c:v>
                </c:pt>
                <c:pt idx="6230">
                  <c:v>58</c:v>
                </c:pt>
                <c:pt idx="6231">
                  <c:v>51</c:v>
                </c:pt>
                <c:pt idx="6232">
                  <c:v>48</c:v>
                </c:pt>
                <c:pt idx="6233">
                  <c:v>38</c:v>
                </c:pt>
                <c:pt idx="6234">
                  <c:v>39</c:v>
                </c:pt>
                <c:pt idx="6235">
                  <c:v>48</c:v>
                </c:pt>
                <c:pt idx="6236">
                  <c:v>52</c:v>
                </c:pt>
                <c:pt idx="6237">
                  <c:v>50</c:v>
                </c:pt>
                <c:pt idx="6238">
                  <c:v>42</c:v>
                </c:pt>
                <c:pt idx="6239">
                  <c:v>41</c:v>
                </c:pt>
                <c:pt idx="6240">
                  <c:v>41</c:v>
                </c:pt>
                <c:pt idx="6241">
                  <c:v>52</c:v>
                </c:pt>
                <c:pt idx="6242">
                  <c:v>56</c:v>
                </c:pt>
                <c:pt idx="6243">
                  <c:v>50</c:v>
                </c:pt>
                <c:pt idx="6244">
                  <c:v>44</c:v>
                </c:pt>
                <c:pt idx="6245">
                  <c:v>43</c:v>
                </c:pt>
                <c:pt idx="6246">
                  <c:v>53</c:v>
                </c:pt>
                <c:pt idx="6247">
                  <c:v>66</c:v>
                </c:pt>
                <c:pt idx="6248">
                  <c:v>74</c:v>
                </c:pt>
                <c:pt idx="6249">
                  <c:v>67</c:v>
                </c:pt>
                <c:pt idx="6250">
                  <c:v>58</c:v>
                </c:pt>
                <c:pt idx="6251">
                  <c:v>56</c:v>
                </c:pt>
                <c:pt idx="6252">
                  <c:v>59</c:v>
                </c:pt>
                <c:pt idx="6253">
                  <c:v>66</c:v>
                </c:pt>
                <c:pt idx="6254">
                  <c:v>68</c:v>
                </c:pt>
                <c:pt idx="6255">
                  <c:v>33</c:v>
                </c:pt>
                <c:pt idx="6256">
                  <c:v>34</c:v>
                </c:pt>
                <c:pt idx="6257">
                  <c:v>24</c:v>
                </c:pt>
                <c:pt idx="6258">
                  <c:v>29</c:v>
                </c:pt>
                <c:pt idx="6259">
                  <c:v>42</c:v>
                </c:pt>
                <c:pt idx="6260">
                  <c:v>34</c:v>
                </c:pt>
                <c:pt idx="6261">
                  <c:v>34</c:v>
                </c:pt>
                <c:pt idx="6262">
                  <c:v>34</c:v>
                </c:pt>
                <c:pt idx="6263">
                  <c:v>23</c:v>
                </c:pt>
                <c:pt idx="6264">
                  <c:v>29</c:v>
                </c:pt>
                <c:pt idx="6265">
                  <c:v>44</c:v>
                </c:pt>
                <c:pt idx="6266">
                  <c:v>29</c:v>
                </c:pt>
                <c:pt idx="6267">
                  <c:v>28</c:v>
                </c:pt>
                <c:pt idx="6268">
                  <c:v>29</c:v>
                </c:pt>
                <c:pt idx="6269">
                  <c:v>19</c:v>
                </c:pt>
                <c:pt idx="6270">
                  <c:v>25</c:v>
                </c:pt>
                <c:pt idx="6271">
                  <c:v>37</c:v>
                </c:pt>
                <c:pt idx="6272">
                  <c:v>27</c:v>
                </c:pt>
                <c:pt idx="6273">
                  <c:v>27</c:v>
                </c:pt>
                <c:pt idx="6274">
                  <c:v>28</c:v>
                </c:pt>
                <c:pt idx="6275">
                  <c:v>20</c:v>
                </c:pt>
                <c:pt idx="6276">
                  <c:v>24</c:v>
                </c:pt>
                <c:pt idx="6277">
                  <c:v>42</c:v>
                </c:pt>
                <c:pt idx="6278">
                  <c:v>32</c:v>
                </c:pt>
                <c:pt idx="6279">
                  <c:v>41</c:v>
                </c:pt>
                <c:pt idx="6280">
                  <c:v>42</c:v>
                </c:pt>
                <c:pt idx="6281">
                  <c:v>37</c:v>
                </c:pt>
                <c:pt idx="6282">
                  <c:v>38</c:v>
                </c:pt>
                <c:pt idx="6283">
                  <c:v>46</c:v>
                </c:pt>
                <c:pt idx="6284">
                  <c:v>51</c:v>
                </c:pt>
                <c:pt idx="6285">
                  <c:v>46</c:v>
                </c:pt>
                <c:pt idx="6286">
                  <c:v>42</c:v>
                </c:pt>
                <c:pt idx="6287">
                  <c:v>47</c:v>
                </c:pt>
                <c:pt idx="6288">
                  <c:v>49</c:v>
                </c:pt>
                <c:pt idx="6289">
                  <c:v>61</c:v>
                </c:pt>
                <c:pt idx="6290">
                  <c:v>67</c:v>
                </c:pt>
                <c:pt idx="6291">
                  <c:v>60</c:v>
                </c:pt>
                <c:pt idx="6292">
                  <c:v>58</c:v>
                </c:pt>
                <c:pt idx="6293">
                  <c:v>53</c:v>
                </c:pt>
                <c:pt idx="6294">
                  <c:v>52</c:v>
                </c:pt>
                <c:pt idx="6295">
                  <c:v>59</c:v>
                </c:pt>
                <c:pt idx="6296">
                  <c:v>64</c:v>
                </c:pt>
                <c:pt idx="6297">
                  <c:v>61</c:v>
                </c:pt>
                <c:pt idx="6298">
                  <c:v>58</c:v>
                </c:pt>
                <c:pt idx="6299">
                  <c:v>54</c:v>
                </c:pt>
                <c:pt idx="6300">
                  <c:v>44</c:v>
                </c:pt>
                <c:pt idx="6301">
                  <c:v>53</c:v>
                </c:pt>
                <c:pt idx="6302">
                  <c:v>54</c:v>
                </c:pt>
                <c:pt idx="6303">
                  <c:v>53</c:v>
                </c:pt>
                <c:pt idx="6304">
                  <c:v>49</c:v>
                </c:pt>
                <c:pt idx="6305">
                  <c:v>28</c:v>
                </c:pt>
                <c:pt idx="6306">
                  <c:v>28</c:v>
                </c:pt>
                <c:pt idx="6307">
                  <c:v>38</c:v>
                </c:pt>
                <c:pt idx="6308">
                  <c:v>41</c:v>
                </c:pt>
                <c:pt idx="6309">
                  <c:v>42</c:v>
                </c:pt>
                <c:pt idx="6310">
                  <c:v>33</c:v>
                </c:pt>
                <c:pt idx="6311">
                  <c:v>34</c:v>
                </c:pt>
                <c:pt idx="6312">
                  <c:v>34</c:v>
                </c:pt>
                <c:pt idx="6313">
                  <c:v>42</c:v>
                </c:pt>
                <c:pt idx="6314">
                  <c:v>48</c:v>
                </c:pt>
                <c:pt idx="6315">
                  <c:v>44</c:v>
                </c:pt>
                <c:pt idx="6316">
                  <c:v>32</c:v>
                </c:pt>
                <c:pt idx="6317">
                  <c:v>38</c:v>
                </c:pt>
                <c:pt idx="6318">
                  <c:v>55</c:v>
                </c:pt>
                <c:pt idx="6319">
                  <c:v>72</c:v>
                </c:pt>
                <c:pt idx="6320">
                  <c:v>72</c:v>
                </c:pt>
                <c:pt idx="6321">
                  <c:v>64</c:v>
                </c:pt>
                <c:pt idx="6322">
                  <c:v>55</c:v>
                </c:pt>
                <c:pt idx="6323">
                  <c:v>55</c:v>
                </c:pt>
                <c:pt idx="6324">
                  <c:v>55</c:v>
                </c:pt>
                <c:pt idx="6325">
                  <c:v>65</c:v>
                </c:pt>
                <c:pt idx="6326">
                  <c:v>69</c:v>
                </c:pt>
                <c:pt idx="6327">
                  <c:v>32</c:v>
                </c:pt>
                <c:pt idx="6328">
                  <c:v>33</c:v>
                </c:pt>
                <c:pt idx="6329">
                  <c:v>24</c:v>
                </c:pt>
                <c:pt idx="6330">
                  <c:v>29</c:v>
                </c:pt>
                <c:pt idx="6331">
                  <c:v>44</c:v>
                </c:pt>
                <c:pt idx="6332">
                  <c:v>32</c:v>
                </c:pt>
                <c:pt idx="6333">
                  <c:v>32</c:v>
                </c:pt>
                <c:pt idx="6334">
                  <c:v>33</c:v>
                </c:pt>
                <c:pt idx="6335">
                  <c:v>23</c:v>
                </c:pt>
                <c:pt idx="6336">
                  <c:v>29</c:v>
                </c:pt>
                <c:pt idx="6337">
                  <c:v>41</c:v>
                </c:pt>
                <c:pt idx="6338">
                  <c:v>29</c:v>
                </c:pt>
                <c:pt idx="6339">
                  <c:v>27</c:v>
                </c:pt>
                <c:pt idx="6340">
                  <c:v>27</c:v>
                </c:pt>
                <c:pt idx="6341">
                  <c:v>20</c:v>
                </c:pt>
                <c:pt idx="6342">
                  <c:v>24</c:v>
                </c:pt>
                <c:pt idx="6343">
                  <c:v>37</c:v>
                </c:pt>
                <c:pt idx="6344">
                  <c:v>28</c:v>
                </c:pt>
                <c:pt idx="6345">
                  <c:v>28</c:v>
                </c:pt>
                <c:pt idx="6346">
                  <c:v>28</c:v>
                </c:pt>
                <c:pt idx="6347">
                  <c:v>19</c:v>
                </c:pt>
                <c:pt idx="6348">
                  <c:v>24</c:v>
                </c:pt>
                <c:pt idx="6349">
                  <c:v>42</c:v>
                </c:pt>
                <c:pt idx="6350">
                  <c:v>34</c:v>
                </c:pt>
                <c:pt idx="6351">
                  <c:v>42</c:v>
                </c:pt>
                <c:pt idx="6352">
                  <c:v>44</c:v>
                </c:pt>
                <c:pt idx="6353">
                  <c:v>39</c:v>
                </c:pt>
                <c:pt idx="6354">
                  <c:v>38</c:v>
                </c:pt>
                <c:pt idx="6355">
                  <c:v>49</c:v>
                </c:pt>
                <c:pt idx="6356">
                  <c:v>53</c:v>
                </c:pt>
                <c:pt idx="6357">
                  <c:v>49</c:v>
                </c:pt>
                <c:pt idx="6358">
                  <c:v>41</c:v>
                </c:pt>
                <c:pt idx="6359">
                  <c:v>49</c:v>
                </c:pt>
                <c:pt idx="6360">
                  <c:v>49</c:v>
                </c:pt>
                <c:pt idx="6361">
                  <c:v>62</c:v>
                </c:pt>
                <c:pt idx="6362">
                  <c:v>64</c:v>
                </c:pt>
                <c:pt idx="6363">
                  <c:v>63</c:v>
                </c:pt>
                <c:pt idx="6364">
                  <c:v>56</c:v>
                </c:pt>
                <c:pt idx="6365">
                  <c:v>51</c:v>
                </c:pt>
                <c:pt idx="6366">
                  <c:v>53</c:v>
                </c:pt>
                <c:pt idx="6367">
                  <c:v>59</c:v>
                </c:pt>
                <c:pt idx="6368">
                  <c:v>69</c:v>
                </c:pt>
                <c:pt idx="6369">
                  <c:v>61</c:v>
                </c:pt>
                <c:pt idx="6370">
                  <c:v>58</c:v>
                </c:pt>
                <c:pt idx="6371">
                  <c:v>53</c:v>
                </c:pt>
                <c:pt idx="6372">
                  <c:v>41</c:v>
                </c:pt>
                <c:pt idx="6373">
                  <c:v>50</c:v>
                </c:pt>
                <c:pt idx="6374">
                  <c:v>54</c:v>
                </c:pt>
                <c:pt idx="6375">
                  <c:v>50</c:v>
                </c:pt>
                <c:pt idx="6376">
                  <c:v>47</c:v>
                </c:pt>
                <c:pt idx="6377">
                  <c:v>23</c:v>
                </c:pt>
                <c:pt idx="6378">
                  <c:v>24</c:v>
                </c:pt>
                <c:pt idx="6379">
                  <c:v>32</c:v>
                </c:pt>
                <c:pt idx="6380">
                  <c:v>37</c:v>
                </c:pt>
                <c:pt idx="6381">
                  <c:v>36</c:v>
                </c:pt>
                <c:pt idx="6382">
                  <c:v>29</c:v>
                </c:pt>
                <c:pt idx="6383">
                  <c:v>27</c:v>
                </c:pt>
                <c:pt idx="6384">
                  <c:v>29</c:v>
                </c:pt>
                <c:pt idx="6385">
                  <c:v>37</c:v>
                </c:pt>
                <c:pt idx="6386">
                  <c:v>38</c:v>
                </c:pt>
                <c:pt idx="6387">
                  <c:v>34</c:v>
                </c:pt>
                <c:pt idx="6388">
                  <c:v>24</c:v>
                </c:pt>
                <c:pt idx="6389">
                  <c:v>32</c:v>
                </c:pt>
                <c:pt idx="6390">
                  <c:v>59</c:v>
                </c:pt>
                <c:pt idx="6391">
                  <c:v>76</c:v>
                </c:pt>
                <c:pt idx="6392">
                  <c:v>74</c:v>
                </c:pt>
                <c:pt idx="6393">
                  <c:v>70</c:v>
                </c:pt>
                <c:pt idx="6394">
                  <c:v>60</c:v>
                </c:pt>
                <c:pt idx="6395">
                  <c:v>59</c:v>
                </c:pt>
                <c:pt idx="6396">
                  <c:v>63</c:v>
                </c:pt>
                <c:pt idx="6397">
                  <c:v>68</c:v>
                </c:pt>
                <c:pt idx="6398">
                  <c:v>74</c:v>
                </c:pt>
                <c:pt idx="6399">
                  <c:v>37</c:v>
                </c:pt>
                <c:pt idx="6400">
                  <c:v>38</c:v>
                </c:pt>
                <c:pt idx="6401">
                  <c:v>28</c:v>
                </c:pt>
                <c:pt idx="6402">
                  <c:v>34</c:v>
                </c:pt>
                <c:pt idx="6403">
                  <c:v>46</c:v>
                </c:pt>
                <c:pt idx="6404">
                  <c:v>37</c:v>
                </c:pt>
                <c:pt idx="6405">
                  <c:v>38</c:v>
                </c:pt>
                <c:pt idx="6406">
                  <c:v>38</c:v>
                </c:pt>
                <c:pt idx="6407">
                  <c:v>29</c:v>
                </c:pt>
                <c:pt idx="6408">
                  <c:v>34</c:v>
                </c:pt>
                <c:pt idx="6409">
                  <c:v>48</c:v>
                </c:pt>
                <c:pt idx="6410">
                  <c:v>39</c:v>
                </c:pt>
                <c:pt idx="6411">
                  <c:v>41</c:v>
                </c:pt>
                <c:pt idx="6412">
                  <c:v>41</c:v>
                </c:pt>
                <c:pt idx="6413">
                  <c:v>34</c:v>
                </c:pt>
                <c:pt idx="6414">
                  <c:v>36</c:v>
                </c:pt>
                <c:pt idx="6415">
                  <c:v>52</c:v>
                </c:pt>
                <c:pt idx="6416">
                  <c:v>42</c:v>
                </c:pt>
                <c:pt idx="6417">
                  <c:v>41</c:v>
                </c:pt>
                <c:pt idx="6418">
                  <c:v>41</c:v>
                </c:pt>
                <c:pt idx="6419">
                  <c:v>38</c:v>
                </c:pt>
                <c:pt idx="6420">
                  <c:v>42</c:v>
                </c:pt>
                <c:pt idx="6421">
                  <c:v>47</c:v>
                </c:pt>
                <c:pt idx="6422">
                  <c:v>36</c:v>
                </c:pt>
                <c:pt idx="6423">
                  <c:v>49</c:v>
                </c:pt>
                <c:pt idx="6424">
                  <c:v>42</c:v>
                </c:pt>
                <c:pt idx="6425">
                  <c:v>38</c:v>
                </c:pt>
                <c:pt idx="6426">
                  <c:v>38</c:v>
                </c:pt>
                <c:pt idx="6427">
                  <c:v>46</c:v>
                </c:pt>
                <c:pt idx="6428">
                  <c:v>51</c:v>
                </c:pt>
                <c:pt idx="6429">
                  <c:v>36</c:v>
                </c:pt>
                <c:pt idx="6430">
                  <c:v>33</c:v>
                </c:pt>
                <c:pt idx="6431">
                  <c:v>28</c:v>
                </c:pt>
                <c:pt idx="6432">
                  <c:v>29</c:v>
                </c:pt>
                <c:pt idx="6433">
                  <c:v>49</c:v>
                </c:pt>
                <c:pt idx="6434">
                  <c:v>52</c:v>
                </c:pt>
                <c:pt idx="6435">
                  <c:v>47</c:v>
                </c:pt>
                <c:pt idx="6436">
                  <c:v>44</c:v>
                </c:pt>
                <c:pt idx="6437">
                  <c:v>38</c:v>
                </c:pt>
                <c:pt idx="6438">
                  <c:v>37</c:v>
                </c:pt>
                <c:pt idx="6439">
                  <c:v>46</c:v>
                </c:pt>
                <c:pt idx="6440">
                  <c:v>50</c:v>
                </c:pt>
                <c:pt idx="6441">
                  <c:v>46</c:v>
                </c:pt>
                <c:pt idx="6442">
                  <c:v>41</c:v>
                </c:pt>
                <c:pt idx="6443">
                  <c:v>36</c:v>
                </c:pt>
                <c:pt idx="6444">
                  <c:v>38</c:v>
                </c:pt>
                <c:pt idx="6445">
                  <c:v>49</c:v>
                </c:pt>
                <c:pt idx="6446">
                  <c:v>51</c:v>
                </c:pt>
                <c:pt idx="6447">
                  <c:v>48</c:v>
                </c:pt>
                <c:pt idx="6448">
                  <c:v>44</c:v>
                </c:pt>
                <c:pt idx="6449">
                  <c:v>33</c:v>
                </c:pt>
                <c:pt idx="6450">
                  <c:v>32</c:v>
                </c:pt>
                <c:pt idx="6451">
                  <c:v>43</c:v>
                </c:pt>
                <c:pt idx="6452">
                  <c:v>49</c:v>
                </c:pt>
                <c:pt idx="6453">
                  <c:v>53</c:v>
                </c:pt>
                <c:pt idx="6454">
                  <c:v>41</c:v>
                </c:pt>
                <c:pt idx="6455">
                  <c:v>43</c:v>
                </c:pt>
                <c:pt idx="6456">
                  <c:v>41</c:v>
                </c:pt>
                <c:pt idx="6457">
                  <c:v>53</c:v>
                </c:pt>
                <c:pt idx="6458">
                  <c:v>53</c:v>
                </c:pt>
                <c:pt idx="6459">
                  <c:v>48</c:v>
                </c:pt>
                <c:pt idx="6460">
                  <c:v>39</c:v>
                </c:pt>
                <c:pt idx="6461">
                  <c:v>41</c:v>
                </c:pt>
                <c:pt idx="6462">
                  <c:v>52</c:v>
                </c:pt>
                <c:pt idx="6463">
                  <c:v>59</c:v>
                </c:pt>
                <c:pt idx="6464">
                  <c:v>66</c:v>
                </c:pt>
                <c:pt idx="6465">
                  <c:v>59</c:v>
                </c:pt>
                <c:pt idx="6466">
                  <c:v>52</c:v>
                </c:pt>
                <c:pt idx="6467">
                  <c:v>51</c:v>
                </c:pt>
                <c:pt idx="6468">
                  <c:v>49</c:v>
                </c:pt>
                <c:pt idx="6469">
                  <c:v>54</c:v>
                </c:pt>
                <c:pt idx="6470">
                  <c:v>64</c:v>
                </c:pt>
                <c:pt idx="6471">
                  <c:v>29</c:v>
                </c:pt>
                <c:pt idx="6472">
                  <c:v>29</c:v>
                </c:pt>
                <c:pt idx="6473">
                  <c:v>18</c:v>
                </c:pt>
                <c:pt idx="6474">
                  <c:v>23</c:v>
                </c:pt>
                <c:pt idx="6475">
                  <c:v>38</c:v>
                </c:pt>
                <c:pt idx="6476">
                  <c:v>29</c:v>
                </c:pt>
                <c:pt idx="6477">
                  <c:v>28</c:v>
                </c:pt>
                <c:pt idx="6478">
                  <c:v>27</c:v>
                </c:pt>
                <c:pt idx="6479">
                  <c:v>18</c:v>
                </c:pt>
                <c:pt idx="6480">
                  <c:v>25</c:v>
                </c:pt>
                <c:pt idx="6481">
                  <c:v>39</c:v>
                </c:pt>
                <c:pt idx="6482">
                  <c:v>24</c:v>
                </c:pt>
                <c:pt idx="6483">
                  <c:v>23</c:v>
                </c:pt>
                <c:pt idx="6484">
                  <c:v>24</c:v>
                </c:pt>
                <c:pt idx="6485">
                  <c:v>14</c:v>
                </c:pt>
                <c:pt idx="6486">
                  <c:v>19</c:v>
                </c:pt>
                <c:pt idx="6487">
                  <c:v>32</c:v>
                </c:pt>
                <c:pt idx="6488">
                  <c:v>24</c:v>
                </c:pt>
                <c:pt idx="6489">
                  <c:v>23</c:v>
                </c:pt>
                <c:pt idx="6490">
                  <c:v>23</c:v>
                </c:pt>
                <c:pt idx="6491">
                  <c:v>14</c:v>
                </c:pt>
                <c:pt idx="6492">
                  <c:v>19</c:v>
                </c:pt>
                <c:pt idx="6493">
                  <c:v>38</c:v>
                </c:pt>
                <c:pt idx="6494">
                  <c:v>28</c:v>
                </c:pt>
                <c:pt idx="6495">
                  <c:v>39</c:v>
                </c:pt>
                <c:pt idx="6496">
                  <c:v>37</c:v>
                </c:pt>
                <c:pt idx="6497">
                  <c:v>33</c:v>
                </c:pt>
                <c:pt idx="6498">
                  <c:v>33</c:v>
                </c:pt>
                <c:pt idx="6499">
                  <c:v>41</c:v>
                </c:pt>
                <c:pt idx="6500">
                  <c:v>47</c:v>
                </c:pt>
                <c:pt idx="6501">
                  <c:v>44</c:v>
                </c:pt>
                <c:pt idx="6502">
                  <c:v>37</c:v>
                </c:pt>
                <c:pt idx="6503">
                  <c:v>41</c:v>
                </c:pt>
                <c:pt idx="6504">
                  <c:v>43</c:v>
                </c:pt>
                <c:pt idx="6505">
                  <c:v>57</c:v>
                </c:pt>
                <c:pt idx="6506">
                  <c:v>60</c:v>
                </c:pt>
                <c:pt idx="6507">
                  <c:v>58</c:v>
                </c:pt>
                <c:pt idx="6508">
                  <c:v>53</c:v>
                </c:pt>
                <c:pt idx="6509">
                  <c:v>48</c:v>
                </c:pt>
                <c:pt idx="6510">
                  <c:v>48</c:v>
                </c:pt>
                <c:pt idx="6511">
                  <c:v>59</c:v>
                </c:pt>
                <c:pt idx="6512">
                  <c:v>61</c:v>
                </c:pt>
                <c:pt idx="6513">
                  <c:v>56</c:v>
                </c:pt>
                <c:pt idx="6514">
                  <c:v>50</c:v>
                </c:pt>
                <c:pt idx="6515">
                  <c:v>48</c:v>
                </c:pt>
                <c:pt idx="6516">
                  <c:v>39</c:v>
                </c:pt>
                <c:pt idx="6517">
                  <c:v>46</c:v>
                </c:pt>
                <c:pt idx="6518">
                  <c:v>53</c:v>
                </c:pt>
                <c:pt idx="6519">
                  <c:v>47</c:v>
                </c:pt>
                <c:pt idx="6520">
                  <c:v>42</c:v>
                </c:pt>
                <c:pt idx="6521">
                  <c:v>19</c:v>
                </c:pt>
                <c:pt idx="6522">
                  <c:v>19</c:v>
                </c:pt>
                <c:pt idx="6523">
                  <c:v>29</c:v>
                </c:pt>
                <c:pt idx="6524">
                  <c:v>32</c:v>
                </c:pt>
                <c:pt idx="6525">
                  <c:v>32</c:v>
                </c:pt>
                <c:pt idx="6526">
                  <c:v>25</c:v>
                </c:pt>
                <c:pt idx="6527">
                  <c:v>24</c:v>
                </c:pt>
                <c:pt idx="6528">
                  <c:v>23</c:v>
                </c:pt>
                <c:pt idx="6529">
                  <c:v>32</c:v>
                </c:pt>
                <c:pt idx="6530">
                  <c:v>33</c:v>
                </c:pt>
                <c:pt idx="6531">
                  <c:v>28</c:v>
                </c:pt>
                <c:pt idx="6532">
                  <c:v>18</c:v>
                </c:pt>
                <c:pt idx="6533">
                  <c:v>28</c:v>
                </c:pt>
                <c:pt idx="6534">
                  <c:v>54</c:v>
                </c:pt>
                <c:pt idx="6535">
                  <c:v>71</c:v>
                </c:pt>
                <c:pt idx="6536">
                  <c:v>68</c:v>
                </c:pt>
                <c:pt idx="6537">
                  <c:v>68</c:v>
                </c:pt>
                <c:pt idx="6538">
                  <c:v>58</c:v>
                </c:pt>
                <c:pt idx="6539">
                  <c:v>59</c:v>
                </c:pt>
                <c:pt idx="6540">
                  <c:v>56</c:v>
                </c:pt>
                <c:pt idx="6541">
                  <c:v>65</c:v>
                </c:pt>
                <c:pt idx="6542">
                  <c:v>71</c:v>
                </c:pt>
                <c:pt idx="6543">
                  <c:v>24</c:v>
                </c:pt>
                <c:pt idx="6544">
                  <c:v>25</c:v>
                </c:pt>
                <c:pt idx="6545">
                  <c:v>14</c:v>
                </c:pt>
                <c:pt idx="6546">
                  <c:v>19</c:v>
                </c:pt>
                <c:pt idx="6547">
                  <c:v>34</c:v>
                </c:pt>
                <c:pt idx="6548">
                  <c:v>23</c:v>
                </c:pt>
                <c:pt idx="6549">
                  <c:v>24</c:v>
                </c:pt>
                <c:pt idx="6550">
                  <c:v>24</c:v>
                </c:pt>
                <c:pt idx="6551">
                  <c:v>14</c:v>
                </c:pt>
                <c:pt idx="6552">
                  <c:v>18</c:v>
                </c:pt>
                <c:pt idx="6553">
                  <c:v>34</c:v>
                </c:pt>
                <c:pt idx="6554">
                  <c:v>19</c:v>
                </c:pt>
                <c:pt idx="6555">
                  <c:v>18</c:v>
                </c:pt>
                <c:pt idx="6556">
                  <c:v>20</c:v>
                </c:pt>
                <c:pt idx="6557">
                  <c:v>10</c:v>
                </c:pt>
                <c:pt idx="6558">
                  <c:v>19</c:v>
                </c:pt>
                <c:pt idx="6559">
                  <c:v>32</c:v>
                </c:pt>
                <c:pt idx="6560">
                  <c:v>24</c:v>
                </c:pt>
                <c:pt idx="6561">
                  <c:v>23</c:v>
                </c:pt>
                <c:pt idx="6562">
                  <c:v>24</c:v>
                </c:pt>
                <c:pt idx="6563">
                  <c:v>14</c:v>
                </c:pt>
                <c:pt idx="6564">
                  <c:v>20</c:v>
                </c:pt>
                <c:pt idx="6565">
                  <c:v>37</c:v>
                </c:pt>
                <c:pt idx="6566">
                  <c:v>28</c:v>
                </c:pt>
                <c:pt idx="6567">
                  <c:v>39</c:v>
                </c:pt>
                <c:pt idx="6568">
                  <c:v>38</c:v>
                </c:pt>
                <c:pt idx="6569">
                  <c:v>34</c:v>
                </c:pt>
                <c:pt idx="6570">
                  <c:v>34</c:v>
                </c:pt>
                <c:pt idx="6571">
                  <c:v>42</c:v>
                </c:pt>
                <c:pt idx="6572">
                  <c:v>44</c:v>
                </c:pt>
                <c:pt idx="6573">
                  <c:v>36</c:v>
                </c:pt>
                <c:pt idx="6574">
                  <c:v>32</c:v>
                </c:pt>
                <c:pt idx="6575">
                  <c:v>38</c:v>
                </c:pt>
                <c:pt idx="6576">
                  <c:v>37</c:v>
                </c:pt>
                <c:pt idx="6577">
                  <c:v>54</c:v>
                </c:pt>
                <c:pt idx="6578">
                  <c:v>54</c:v>
                </c:pt>
                <c:pt idx="6579">
                  <c:v>50</c:v>
                </c:pt>
                <c:pt idx="6580">
                  <c:v>47</c:v>
                </c:pt>
                <c:pt idx="6581">
                  <c:v>43</c:v>
                </c:pt>
                <c:pt idx="6582">
                  <c:v>41</c:v>
                </c:pt>
                <c:pt idx="6583">
                  <c:v>55</c:v>
                </c:pt>
                <c:pt idx="6584">
                  <c:v>63</c:v>
                </c:pt>
                <c:pt idx="6585">
                  <c:v>55</c:v>
                </c:pt>
                <c:pt idx="6586">
                  <c:v>50</c:v>
                </c:pt>
                <c:pt idx="6587">
                  <c:v>47</c:v>
                </c:pt>
                <c:pt idx="6588">
                  <c:v>39</c:v>
                </c:pt>
                <c:pt idx="6589">
                  <c:v>48</c:v>
                </c:pt>
                <c:pt idx="6590">
                  <c:v>50</c:v>
                </c:pt>
                <c:pt idx="6591">
                  <c:v>48</c:v>
                </c:pt>
                <c:pt idx="6592">
                  <c:v>39</c:v>
                </c:pt>
                <c:pt idx="6593">
                  <c:v>14</c:v>
                </c:pt>
                <c:pt idx="6594">
                  <c:v>14</c:v>
                </c:pt>
                <c:pt idx="6595">
                  <c:v>23</c:v>
                </c:pt>
                <c:pt idx="6596">
                  <c:v>29</c:v>
                </c:pt>
                <c:pt idx="6597">
                  <c:v>27</c:v>
                </c:pt>
                <c:pt idx="6598">
                  <c:v>19</c:v>
                </c:pt>
                <c:pt idx="6599">
                  <c:v>19</c:v>
                </c:pt>
                <c:pt idx="6600">
                  <c:v>19</c:v>
                </c:pt>
                <c:pt idx="6601">
                  <c:v>27</c:v>
                </c:pt>
                <c:pt idx="6602">
                  <c:v>29</c:v>
                </c:pt>
                <c:pt idx="6603">
                  <c:v>24</c:v>
                </c:pt>
                <c:pt idx="6604">
                  <c:v>14</c:v>
                </c:pt>
                <c:pt idx="6605">
                  <c:v>23</c:v>
                </c:pt>
                <c:pt idx="6606">
                  <c:v>51</c:v>
                </c:pt>
                <c:pt idx="6607">
                  <c:v>69</c:v>
                </c:pt>
                <c:pt idx="6608">
                  <c:v>73</c:v>
                </c:pt>
                <c:pt idx="6609">
                  <c:v>67</c:v>
                </c:pt>
                <c:pt idx="6610">
                  <c:v>54</c:v>
                </c:pt>
                <c:pt idx="6611">
                  <c:v>55</c:v>
                </c:pt>
                <c:pt idx="6612">
                  <c:v>57</c:v>
                </c:pt>
                <c:pt idx="6613">
                  <c:v>64</c:v>
                </c:pt>
                <c:pt idx="6614">
                  <c:v>70</c:v>
                </c:pt>
                <c:pt idx="6615">
                  <c:v>24</c:v>
                </c:pt>
                <c:pt idx="6616">
                  <c:v>25</c:v>
                </c:pt>
                <c:pt idx="6617">
                  <c:v>15</c:v>
                </c:pt>
                <c:pt idx="6618">
                  <c:v>18</c:v>
                </c:pt>
                <c:pt idx="6619">
                  <c:v>33</c:v>
                </c:pt>
                <c:pt idx="6620">
                  <c:v>23</c:v>
                </c:pt>
                <c:pt idx="6621">
                  <c:v>24</c:v>
                </c:pt>
                <c:pt idx="6622">
                  <c:v>23</c:v>
                </c:pt>
                <c:pt idx="6623">
                  <c:v>15</c:v>
                </c:pt>
                <c:pt idx="6624">
                  <c:v>19</c:v>
                </c:pt>
                <c:pt idx="6625">
                  <c:v>34</c:v>
                </c:pt>
                <c:pt idx="6626">
                  <c:v>18</c:v>
                </c:pt>
                <c:pt idx="6627">
                  <c:v>19</c:v>
                </c:pt>
                <c:pt idx="6628">
                  <c:v>19</c:v>
                </c:pt>
                <c:pt idx="6629">
                  <c:v>9</c:v>
                </c:pt>
                <c:pt idx="6630">
                  <c:v>20</c:v>
                </c:pt>
                <c:pt idx="6631">
                  <c:v>34</c:v>
                </c:pt>
                <c:pt idx="6632">
                  <c:v>23</c:v>
                </c:pt>
                <c:pt idx="6633">
                  <c:v>24</c:v>
                </c:pt>
                <c:pt idx="6634">
                  <c:v>23</c:v>
                </c:pt>
                <c:pt idx="6635">
                  <c:v>14</c:v>
                </c:pt>
                <c:pt idx="6636">
                  <c:v>18</c:v>
                </c:pt>
                <c:pt idx="6637">
                  <c:v>38</c:v>
                </c:pt>
                <c:pt idx="6638">
                  <c:v>28</c:v>
                </c:pt>
                <c:pt idx="6639">
                  <c:v>36</c:v>
                </c:pt>
                <c:pt idx="6640">
                  <c:v>39</c:v>
                </c:pt>
                <c:pt idx="6641">
                  <c:v>34</c:v>
                </c:pt>
                <c:pt idx="6642">
                  <c:v>34</c:v>
                </c:pt>
                <c:pt idx="6643">
                  <c:v>43</c:v>
                </c:pt>
                <c:pt idx="6644">
                  <c:v>42</c:v>
                </c:pt>
                <c:pt idx="6645">
                  <c:v>38</c:v>
                </c:pt>
                <c:pt idx="6646">
                  <c:v>33</c:v>
                </c:pt>
                <c:pt idx="6647">
                  <c:v>36</c:v>
                </c:pt>
                <c:pt idx="6648">
                  <c:v>38</c:v>
                </c:pt>
                <c:pt idx="6649">
                  <c:v>51</c:v>
                </c:pt>
                <c:pt idx="6650">
                  <c:v>55</c:v>
                </c:pt>
                <c:pt idx="6651">
                  <c:v>50</c:v>
                </c:pt>
                <c:pt idx="6652">
                  <c:v>45</c:v>
                </c:pt>
                <c:pt idx="6653">
                  <c:v>44</c:v>
                </c:pt>
                <c:pt idx="6654">
                  <c:v>41</c:v>
                </c:pt>
                <c:pt idx="6655">
                  <c:v>59</c:v>
                </c:pt>
                <c:pt idx="6656">
                  <c:v>61</c:v>
                </c:pt>
                <c:pt idx="6657">
                  <c:v>56</c:v>
                </c:pt>
                <c:pt idx="6658">
                  <c:v>51</c:v>
                </c:pt>
                <c:pt idx="6659">
                  <c:v>47</c:v>
                </c:pt>
                <c:pt idx="6660">
                  <c:v>37</c:v>
                </c:pt>
                <c:pt idx="6661">
                  <c:v>47</c:v>
                </c:pt>
                <c:pt idx="6662">
                  <c:v>50</c:v>
                </c:pt>
                <c:pt idx="6663">
                  <c:v>49</c:v>
                </c:pt>
                <c:pt idx="6664">
                  <c:v>38</c:v>
                </c:pt>
                <c:pt idx="6665">
                  <c:v>14</c:v>
                </c:pt>
                <c:pt idx="6666">
                  <c:v>14</c:v>
                </c:pt>
                <c:pt idx="6667">
                  <c:v>23</c:v>
                </c:pt>
                <c:pt idx="6668">
                  <c:v>28</c:v>
                </c:pt>
                <c:pt idx="6669">
                  <c:v>29</c:v>
                </c:pt>
                <c:pt idx="6670">
                  <c:v>19</c:v>
                </c:pt>
                <c:pt idx="6671">
                  <c:v>20</c:v>
                </c:pt>
                <c:pt idx="6672">
                  <c:v>18</c:v>
                </c:pt>
                <c:pt idx="6673">
                  <c:v>29</c:v>
                </c:pt>
                <c:pt idx="6674">
                  <c:v>29</c:v>
                </c:pt>
                <c:pt idx="6675">
                  <c:v>23</c:v>
                </c:pt>
                <c:pt idx="6676">
                  <c:v>14</c:v>
                </c:pt>
                <c:pt idx="6677">
                  <c:v>23</c:v>
                </c:pt>
                <c:pt idx="6678">
                  <c:v>52</c:v>
                </c:pt>
                <c:pt idx="6679">
                  <c:v>71</c:v>
                </c:pt>
                <c:pt idx="6680">
                  <c:v>72</c:v>
                </c:pt>
                <c:pt idx="6681">
                  <c:v>64</c:v>
                </c:pt>
                <c:pt idx="6682">
                  <c:v>58</c:v>
                </c:pt>
                <c:pt idx="6683">
                  <c:v>55</c:v>
                </c:pt>
                <c:pt idx="6684">
                  <c:v>54</c:v>
                </c:pt>
                <c:pt idx="6685">
                  <c:v>69</c:v>
                </c:pt>
                <c:pt idx="6686">
                  <c:v>68</c:v>
                </c:pt>
                <c:pt idx="6687">
                  <c:v>23</c:v>
                </c:pt>
                <c:pt idx="6688">
                  <c:v>23</c:v>
                </c:pt>
                <c:pt idx="6689">
                  <c:v>14</c:v>
                </c:pt>
                <c:pt idx="6690">
                  <c:v>19</c:v>
                </c:pt>
                <c:pt idx="6691">
                  <c:v>33</c:v>
                </c:pt>
                <c:pt idx="6692">
                  <c:v>23</c:v>
                </c:pt>
                <c:pt idx="6693">
                  <c:v>23</c:v>
                </c:pt>
                <c:pt idx="6694">
                  <c:v>23</c:v>
                </c:pt>
                <c:pt idx="6695">
                  <c:v>14</c:v>
                </c:pt>
                <c:pt idx="6696">
                  <c:v>20</c:v>
                </c:pt>
                <c:pt idx="6697">
                  <c:v>32</c:v>
                </c:pt>
                <c:pt idx="6698">
                  <c:v>18</c:v>
                </c:pt>
                <c:pt idx="6699">
                  <c:v>20</c:v>
                </c:pt>
                <c:pt idx="6700">
                  <c:v>19</c:v>
                </c:pt>
                <c:pt idx="6701">
                  <c:v>9</c:v>
                </c:pt>
                <c:pt idx="6702">
                  <c:v>20</c:v>
                </c:pt>
                <c:pt idx="6703">
                  <c:v>32</c:v>
                </c:pt>
                <c:pt idx="6704">
                  <c:v>23</c:v>
                </c:pt>
                <c:pt idx="6705">
                  <c:v>24</c:v>
                </c:pt>
                <c:pt idx="6706">
                  <c:v>25</c:v>
                </c:pt>
                <c:pt idx="6707">
                  <c:v>14</c:v>
                </c:pt>
                <c:pt idx="6708">
                  <c:v>19</c:v>
                </c:pt>
                <c:pt idx="6709">
                  <c:v>39</c:v>
                </c:pt>
                <c:pt idx="6710">
                  <c:v>29</c:v>
                </c:pt>
                <c:pt idx="6711">
                  <c:v>36</c:v>
                </c:pt>
                <c:pt idx="6712">
                  <c:v>39</c:v>
                </c:pt>
                <c:pt idx="6713">
                  <c:v>32</c:v>
                </c:pt>
                <c:pt idx="6714">
                  <c:v>32</c:v>
                </c:pt>
                <c:pt idx="6715">
                  <c:v>43</c:v>
                </c:pt>
                <c:pt idx="6716">
                  <c:v>42</c:v>
                </c:pt>
                <c:pt idx="6717">
                  <c:v>37</c:v>
                </c:pt>
                <c:pt idx="6718">
                  <c:v>32</c:v>
                </c:pt>
                <c:pt idx="6719">
                  <c:v>37</c:v>
                </c:pt>
                <c:pt idx="6720">
                  <c:v>38</c:v>
                </c:pt>
                <c:pt idx="6721">
                  <c:v>54</c:v>
                </c:pt>
                <c:pt idx="6722">
                  <c:v>58</c:v>
                </c:pt>
                <c:pt idx="6723">
                  <c:v>51</c:v>
                </c:pt>
                <c:pt idx="6724">
                  <c:v>49</c:v>
                </c:pt>
                <c:pt idx="6725">
                  <c:v>42</c:v>
                </c:pt>
                <c:pt idx="6726">
                  <c:v>43</c:v>
                </c:pt>
                <c:pt idx="6727">
                  <c:v>56</c:v>
                </c:pt>
                <c:pt idx="6728">
                  <c:v>60</c:v>
                </c:pt>
                <c:pt idx="6729">
                  <c:v>56</c:v>
                </c:pt>
                <c:pt idx="6730">
                  <c:v>51</c:v>
                </c:pt>
                <c:pt idx="6731">
                  <c:v>47</c:v>
                </c:pt>
                <c:pt idx="6732">
                  <c:v>37</c:v>
                </c:pt>
                <c:pt idx="6733">
                  <c:v>47</c:v>
                </c:pt>
                <c:pt idx="6734">
                  <c:v>52</c:v>
                </c:pt>
                <c:pt idx="6735">
                  <c:v>47</c:v>
                </c:pt>
                <c:pt idx="6736">
                  <c:v>38</c:v>
                </c:pt>
                <c:pt idx="6737">
                  <c:v>15</c:v>
                </c:pt>
                <c:pt idx="6738">
                  <c:v>14</c:v>
                </c:pt>
                <c:pt idx="6739">
                  <c:v>24</c:v>
                </c:pt>
                <c:pt idx="6740">
                  <c:v>29</c:v>
                </c:pt>
                <c:pt idx="6741">
                  <c:v>29</c:v>
                </c:pt>
                <c:pt idx="6742">
                  <c:v>19</c:v>
                </c:pt>
                <c:pt idx="6743">
                  <c:v>19</c:v>
                </c:pt>
                <c:pt idx="6744">
                  <c:v>19</c:v>
                </c:pt>
                <c:pt idx="6745">
                  <c:v>29</c:v>
                </c:pt>
                <c:pt idx="6746">
                  <c:v>28</c:v>
                </c:pt>
                <c:pt idx="6747">
                  <c:v>23</c:v>
                </c:pt>
                <c:pt idx="6748">
                  <c:v>14</c:v>
                </c:pt>
                <c:pt idx="6749">
                  <c:v>23</c:v>
                </c:pt>
                <c:pt idx="6750">
                  <c:v>54</c:v>
                </c:pt>
                <c:pt idx="6751">
                  <c:v>68</c:v>
                </c:pt>
                <c:pt idx="6752">
                  <c:v>73</c:v>
                </c:pt>
                <c:pt idx="6753">
                  <c:v>66</c:v>
                </c:pt>
                <c:pt idx="6754">
                  <c:v>59</c:v>
                </c:pt>
                <c:pt idx="6755">
                  <c:v>58</c:v>
                </c:pt>
                <c:pt idx="6756">
                  <c:v>59</c:v>
                </c:pt>
                <c:pt idx="6757">
                  <c:v>64</c:v>
                </c:pt>
                <c:pt idx="6758">
                  <c:v>68</c:v>
                </c:pt>
                <c:pt idx="6759">
                  <c:v>38</c:v>
                </c:pt>
                <c:pt idx="6760">
                  <c:v>37</c:v>
                </c:pt>
                <c:pt idx="6761">
                  <c:v>27</c:v>
                </c:pt>
                <c:pt idx="6762">
                  <c:v>34</c:v>
                </c:pt>
                <c:pt idx="6763">
                  <c:v>48</c:v>
                </c:pt>
                <c:pt idx="6764">
                  <c:v>37</c:v>
                </c:pt>
                <c:pt idx="6765">
                  <c:v>37</c:v>
                </c:pt>
                <c:pt idx="6766">
                  <c:v>39</c:v>
                </c:pt>
                <c:pt idx="6767">
                  <c:v>29</c:v>
                </c:pt>
                <c:pt idx="6768">
                  <c:v>33</c:v>
                </c:pt>
                <c:pt idx="6769">
                  <c:v>48</c:v>
                </c:pt>
                <c:pt idx="6770">
                  <c:v>32</c:v>
                </c:pt>
                <c:pt idx="6771">
                  <c:v>39</c:v>
                </c:pt>
                <c:pt idx="6772">
                  <c:v>37</c:v>
                </c:pt>
                <c:pt idx="6773">
                  <c:v>27</c:v>
                </c:pt>
                <c:pt idx="6774">
                  <c:v>33</c:v>
                </c:pt>
                <c:pt idx="6775">
                  <c:v>47</c:v>
                </c:pt>
                <c:pt idx="6776">
                  <c:v>37</c:v>
                </c:pt>
                <c:pt idx="6777">
                  <c:v>38</c:v>
                </c:pt>
                <c:pt idx="6778">
                  <c:v>39</c:v>
                </c:pt>
                <c:pt idx="6779">
                  <c:v>29</c:v>
                </c:pt>
                <c:pt idx="6780">
                  <c:v>34</c:v>
                </c:pt>
                <c:pt idx="6781">
                  <c:v>56</c:v>
                </c:pt>
                <c:pt idx="6782">
                  <c:v>48</c:v>
                </c:pt>
                <c:pt idx="6783">
                  <c:v>58</c:v>
                </c:pt>
                <c:pt idx="6784">
                  <c:v>45</c:v>
                </c:pt>
                <c:pt idx="6785">
                  <c:v>43</c:v>
                </c:pt>
                <c:pt idx="6786">
                  <c:v>43</c:v>
                </c:pt>
                <c:pt idx="6787">
                  <c:v>51</c:v>
                </c:pt>
                <c:pt idx="6788">
                  <c:v>58</c:v>
                </c:pt>
                <c:pt idx="6789">
                  <c:v>41</c:v>
                </c:pt>
                <c:pt idx="6790">
                  <c:v>39</c:v>
                </c:pt>
                <c:pt idx="6791">
                  <c:v>32</c:v>
                </c:pt>
                <c:pt idx="6792">
                  <c:v>32</c:v>
                </c:pt>
                <c:pt idx="6793">
                  <c:v>41</c:v>
                </c:pt>
                <c:pt idx="6794">
                  <c:v>50</c:v>
                </c:pt>
                <c:pt idx="6795">
                  <c:v>47</c:v>
                </c:pt>
                <c:pt idx="6796">
                  <c:v>44</c:v>
                </c:pt>
                <c:pt idx="6797">
                  <c:v>37</c:v>
                </c:pt>
                <c:pt idx="6798">
                  <c:v>38</c:v>
                </c:pt>
                <c:pt idx="6799">
                  <c:v>49</c:v>
                </c:pt>
                <c:pt idx="6800">
                  <c:v>53</c:v>
                </c:pt>
                <c:pt idx="6801">
                  <c:v>49</c:v>
                </c:pt>
                <c:pt idx="6802">
                  <c:v>42</c:v>
                </c:pt>
                <c:pt idx="6803">
                  <c:v>36</c:v>
                </c:pt>
                <c:pt idx="6804">
                  <c:v>38</c:v>
                </c:pt>
                <c:pt idx="6805">
                  <c:v>47</c:v>
                </c:pt>
                <c:pt idx="6806">
                  <c:v>53</c:v>
                </c:pt>
                <c:pt idx="6807">
                  <c:v>42</c:v>
                </c:pt>
                <c:pt idx="6808">
                  <c:v>39</c:v>
                </c:pt>
                <c:pt idx="6809">
                  <c:v>32</c:v>
                </c:pt>
                <c:pt idx="6810">
                  <c:v>34</c:v>
                </c:pt>
                <c:pt idx="6811">
                  <c:v>41</c:v>
                </c:pt>
                <c:pt idx="6812">
                  <c:v>46</c:v>
                </c:pt>
                <c:pt idx="6813">
                  <c:v>54</c:v>
                </c:pt>
                <c:pt idx="6814">
                  <c:v>41</c:v>
                </c:pt>
                <c:pt idx="6815">
                  <c:v>43</c:v>
                </c:pt>
                <c:pt idx="6816">
                  <c:v>43</c:v>
                </c:pt>
                <c:pt idx="6817">
                  <c:v>54</c:v>
                </c:pt>
                <c:pt idx="6818">
                  <c:v>55</c:v>
                </c:pt>
                <c:pt idx="6819">
                  <c:v>53</c:v>
                </c:pt>
                <c:pt idx="6820">
                  <c:v>41</c:v>
                </c:pt>
                <c:pt idx="6821">
                  <c:v>43</c:v>
                </c:pt>
                <c:pt idx="6822">
                  <c:v>43</c:v>
                </c:pt>
                <c:pt idx="6823">
                  <c:v>59</c:v>
                </c:pt>
                <c:pt idx="6824">
                  <c:v>61</c:v>
                </c:pt>
                <c:pt idx="6825">
                  <c:v>58</c:v>
                </c:pt>
                <c:pt idx="6826">
                  <c:v>45</c:v>
                </c:pt>
                <c:pt idx="6827">
                  <c:v>45</c:v>
                </c:pt>
                <c:pt idx="6828">
                  <c:v>45</c:v>
                </c:pt>
                <c:pt idx="6829">
                  <c:v>56</c:v>
                </c:pt>
                <c:pt idx="6830">
                  <c:v>64</c:v>
                </c:pt>
                <c:pt idx="6831">
                  <c:v>33</c:v>
                </c:pt>
                <c:pt idx="6832">
                  <c:v>32</c:v>
                </c:pt>
                <c:pt idx="6833">
                  <c:v>25</c:v>
                </c:pt>
                <c:pt idx="6834">
                  <c:v>28</c:v>
                </c:pt>
                <c:pt idx="6835">
                  <c:v>43</c:v>
                </c:pt>
                <c:pt idx="6836">
                  <c:v>33</c:v>
                </c:pt>
                <c:pt idx="6837">
                  <c:v>34</c:v>
                </c:pt>
                <c:pt idx="6838">
                  <c:v>34</c:v>
                </c:pt>
                <c:pt idx="6839">
                  <c:v>24</c:v>
                </c:pt>
                <c:pt idx="6840">
                  <c:v>29</c:v>
                </c:pt>
                <c:pt idx="6841">
                  <c:v>42</c:v>
                </c:pt>
                <c:pt idx="6842">
                  <c:v>23</c:v>
                </c:pt>
                <c:pt idx="6843">
                  <c:v>29</c:v>
                </c:pt>
                <c:pt idx="6844">
                  <c:v>27</c:v>
                </c:pt>
                <c:pt idx="6845">
                  <c:v>19</c:v>
                </c:pt>
                <c:pt idx="6846">
                  <c:v>25</c:v>
                </c:pt>
                <c:pt idx="6847">
                  <c:v>36</c:v>
                </c:pt>
                <c:pt idx="6848">
                  <c:v>28</c:v>
                </c:pt>
                <c:pt idx="6849">
                  <c:v>28</c:v>
                </c:pt>
                <c:pt idx="6850">
                  <c:v>28</c:v>
                </c:pt>
                <c:pt idx="6851">
                  <c:v>19</c:v>
                </c:pt>
                <c:pt idx="6852">
                  <c:v>24</c:v>
                </c:pt>
                <c:pt idx="6853">
                  <c:v>58</c:v>
                </c:pt>
                <c:pt idx="6854">
                  <c:v>49</c:v>
                </c:pt>
                <c:pt idx="6855">
                  <c:v>55</c:v>
                </c:pt>
                <c:pt idx="6856">
                  <c:v>41</c:v>
                </c:pt>
                <c:pt idx="6857">
                  <c:v>37</c:v>
                </c:pt>
                <c:pt idx="6858">
                  <c:v>36</c:v>
                </c:pt>
                <c:pt idx="6859">
                  <c:v>46</c:v>
                </c:pt>
                <c:pt idx="6860">
                  <c:v>52</c:v>
                </c:pt>
                <c:pt idx="6861">
                  <c:v>36</c:v>
                </c:pt>
                <c:pt idx="6862">
                  <c:v>32</c:v>
                </c:pt>
                <c:pt idx="6863">
                  <c:v>27</c:v>
                </c:pt>
                <c:pt idx="6864">
                  <c:v>29</c:v>
                </c:pt>
                <c:pt idx="6865">
                  <c:v>38</c:v>
                </c:pt>
                <c:pt idx="6866">
                  <c:v>51</c:v>
                </c:pt>
                <c:pt idx="6867">
                  <c:v>48</c:v>
                </c:pt>
                <c:pt idx="6868">
                  <c:v>44</c:v>
                </c:pt>
                <c:pt idx="6869">
                  <c:v>37</c:v>
                </c:pt>
                <c:pt idx="6870">
                  <c:v>38</c:v>
                </c:pt>
                <c:pt idx="6871">
                  <c:v>49</c:v>
                </c:pt>
                <c:pt idx="6872">
                  <c:v>54</c:v>
                </c:pt>
                <c:pt idx="6873">
                  <c:v>46</c:v>
                </c:pt>
                <c:pt idx="6874">
                  <c:v>42</c:v>
                </c:pt>
                <c:pt idx="6875">
                  <c:v>37</c:v>
                </c:pt>
                <c:pt idx="6876">
                  <c:v>38</c:v>
                </c:pt>
                <c:pt idx="6877">
                  <c:v>46</c:v>
                </c:pt>
                <c:pt idx="6878">
                  <c:v>54</c:v>
                </c:pt>
                <c:pt idx="6879">
                  <c:v>36</c:v>
                </c:pt>
                <c:pt idx="6880">
                  <c:v>34</c:v>
                </c:pt>
                <c:pt idx="6881">
                  <c:v>27</c:v>
                </c:pt>
                <c:pt idx="6882">
                  <c:v>28</c:v>
                </c:pt>
                <c:pt idx="6883">
                  <c:v>36</c:v>
                </c:pt>
                <c:pt idx="6884">
                  <c:v>44</c:v>
                </c:pt>
                <c:pt idx="6885">
                  <c:v>49</c:v>
                </c:pt>
                <c:pt idx="6886">
                  <c:v>36</c:v>
                </c:pt>
                <c:pt idx="6887">
                  <c:v>39</c:v>
                </c:pt>
                <c:pt idx="6888">
                  <c:v>38</c:v>
                </c:pt>
                <c:pt idx="6889">
                  <c:v>45</c:v>
                </c:pt>
                <c:pt idx="6890">
                  <c:v>53</c:v>
                </c:pt>
                <c:pt idx="6891">
                  <c:v>49</c:v>
                </c:pt>
                <c:pt idx="6892">
                  <c:v>36</c:v>
                </c:pt>
                <c:pt idx="6893">
                  <c:v>39</c:v>
                </c:pt>
                <c:pt idx="6894">
                  <c:v>39</c:v>
                </c:pt>
                <c:pt idx="6895">
                  <c:v>55</c:v>
                </c:pt>
                <c:pt idx="6896">
                  <c:v>60</c:v>
                </c:pt>
                <c:pt idx="6897">
                  <c:v>55</c:v>
                </c:pt>
                <c:pt idx="6898">
                  <c:v>46</c:v>
                </c:pt>
                <c:pt idx="6899">
                  <c:v>48</c:v>
                </c:pt>
                <c:pt idx="6900">
                  <c:v>47</c:v>
                </c:pt>
                <c:pt idx="6901">
                  <c:v>58</c:v>
                </c:pt>
                <c:pt idx="6902">
                  <c:v>63</c:v>
                </c:pt>
                <c:pt idx="6903">
                  <c:v>27</c:v>
                </c:pt>
                <c:pt idx="6904">
                  <c:v>29</c:v>
                </c:pt>
                <c:pt idx="6905">
                  <c:v>19</c:v>
                </c:pt>
                <c:pt idx="6906">
                  <c:v>24</c:v>
                </c:pt>
                <c:pt idx="6907">
                  <c:v>38</c:v>
                </c:pt>
                <c:pt idx="6908">
                  <c:v>28</c:v>
                </c:pt>
                <c:pt idx="6909">
                  <c:v>28</c:v>
                </c:pt>
                <c:pt idx="6910">
                  <c:v>28</c:v>
                </c:pt>
                <c:pt idx="6911">
                  <c:v>19</c:v>
                </c:pt>
                <c:pt idx="6912">
                  <c:v>25</c:v>
                </c:pt>
                <c:pt idx="6913">
                  <c:v>38</c:v>
                </c:pt>
                <c:pt idx="6914">
                  <c:v>14</c:v>
                </c:pt>
                <c:pt idx="6915">
                  <c:v>19</c:v>
                </c:pt>
                <c:pt idx="6916">
                  <c:v>19</c:v>
                </c:pt>
                <c:pt idx="6917">
                  <c:v>9</c:v>
                </c:pt>
                <c:pt idx="6918">
                  <c:v>14</c:v>
                </c:pt>
                <c:pt idx="6919">
                  <c:v>28</c:v>
                </c:pt>
                <c:pt idx="6920">
                  <c:v>20</c:v>
                </c:pt>
                <c:pt idx="6921">
                  <c:v>20</c:v>
                </c:pt>
                <c:pt idx="6922">
                  <c:v>18</c:v>
                </c:pt>
                <c:pt idx="6923">
                  <c:v>10</c:v>
                </c:pt>
                <c:pt idx="6924">
                  <c:v>15</c:v>
                </c:pt>
                <c:pt idx="6925">
                  <c:v>55</c:v>
                </c:pt>
                <c:pt idx="6926">
                  <c:v>46</c:v>
                </c:pt>
                <c:pt idx="6927">
                  <c:v>57</c:v>
                </c:pt>
                <c:pt idx="6928">
                  <c:v>37</c:v>
                </c:pt>
                <c:pt idx="6929">
                  <c:v>33</c:v>
                </c:pt>
                <c:pt idx="6930">
                  <c:v>33</c:v>
                </c:pt>
                <c:pt idx="6931">
                  <c:v>43</c:v>
                </c:pt>
                <c:pt idx="6932">
                  <c:v>46</c:v>
                </c:pt>
                <c:pt idx="6933">
                  <c:v>32</c:v>
                </c:pt>
                <c:pt idx="6934">
                  <c:v>28</c:v>
                </c:pt>
                <c:pt idx="6935">
                  <c:v>23</c:v>
                </c:pt>
                <c:pt idx="6936">
                  <c:v>24</c:v>
                </c:pt>
                <c:pt idx="6937">
                  <c:v>34</c:v>
                </c:pt>
                <c:pt idx="6938">
                  <c:v>51</c:v>
                </c:pt>
                <c:pt idx="6939">
                  <c:v>49</c:v>
                </c:pt>
                <c:pt idx="6940">
                  <c:v>44</c:v>
                </c:pt>
                <c:pt idx="6941">
                  <c:v>36</c:v>
                </c:pt>
                <c:pt idx="6942">
                  <c:v>37</c:v>
                </c:pt>
                <c:pt idx="6943">
                  <c:v>46</c:v>
                </c:pt>
                <c:pt idx="6944">
                  <c:v>51</c:v>
                </c:pt>
                <c:pt idx="6945">
                  <c:v>49</c:v>
                </c:pt>
                <c:pt idx="6946">
                  <c:v>42</c:v>
                </c:pt>
                <c:pt idx="6947">
                  <c:v>39</c:v>
                </c:pt>
                <c:pt idx="6948">
                  <c:v>37</c:v>
                </c:pt>
                <c:pt idx="6949">
                  <c:v>48</c:v>
                </c:pt>
                <c:pt idx="6950">
                  <c:v>53</c:v>
                </c:pt>
                <c:pt idx="6951">
                  <c:v>34</c:v>
                </c:pt>
                <c:pt idx="6952">
                  <c:v>27</c:v>
                </c:pt>
                <c:pt idx="6953">
                  <c:v>24</c:v>
                </c:pt>
                <c:pt idx="6954">
                  <c:v>23</c:v>
                </c:pt>
                <c:pt idx="6955">
                  <c:v>34</c:v>
                </c:pt>
                <c:pt idx="6956">
                  <c:v>36</c:v>
                </c:pt>
                <c:pt idx="6957">
                  <c:v>43</c:v>
                </c:pt>
                <c:pt idx="6958">
                  <c:v>32</c:v>
                </c:pt>
                <c:pt idx="6959">
                  <c:v>34</c:v>
                </c:pt>
                <c:pt idx="6960">
                  <c:v>34</c:v>
                </c:pt>
                <c:pt idx="6961">
                  <c:v>42</c:v>
                </c:pt>
                <c:pt idx="6962">
                  <c:v>49</c:v>
                </c:pt>
                <c:pt idx="6963">
                  <c:v>41</c:v>
                </c:pt>
                <c:pt idx="6964">
                  <c:v>32</c:v>
                </c:pt>
                <c:pt idx="6965">
                  <c:v>32</c:v>
                </c:pt>
                <c:pt idx="6966">
                  <c:v>34</c:v>
                </c:pt>
                <c:pt idx="6967">
                  <c:v>55</c:v>
                </c:pt>
                <c:pt idx="6968">
                  <c:v>59</c:v>
                </c:pt>
                <c:pt idx="6969">
                  <c:v>54</c:v>
                </c:pt>
                <c:pt idx="6970">
                  <c:v>47</c:v>
                </c:pt>
                <c:pt idx="6971">
                  <c:v>47</c:v>
                </c:pt>
                <c:pt idx="6972">
                  <c:v>49</c:v>
                </c:pt>
                <c:pt idx="6973">
                  <c:v>59</c:v>
                </c:pt>
                <c:pt idx="6974">
                  <c:v>59</c:v>
                </c:pt>
                <c:pt idx="6975">
                  <c:v>28</c:v>
                </c:pt>
                <c:pt idx="6976">
                  <c:v>29</c:v>
                </c:pt>
                <c:pt idx="6977">
                  <c:v>18</c:v>
                </c:pt>
                <c:pt idx="6978">
                  <c:v>23</c:v>
                </c:pt>
                <c:pt idx="6979">
                  <c:v>38</c:v>
                </c:pt>
                <c:pt idx="6980">
                  <c:v>28</c:v>
                </c:pt>
                <c:pt idx="6981">
                  <c:v>29</c:v>
                </c:pt>
                <c:pt idx="6982">
                  <c:v>29</c:v>
                </c:pt>
                <c:pt idx="6983">
                  <c:v>20</c:v>
                </c:pt>
                <c:pt idx="6984">
                  <c:v>23</c:v>
                </c:pt>
                <c:pt idx="6985">
                  <c:v>38</c:v>
                </c:pt>
                <c:pt idx="6986">
                  <c:v>14</c:v>
                </c:pt>
                <c:pt idx="6987">
                  <c:v>19</c:v>
                </c:pt>
                <c:pt idx="6988">
                  <c:v>19</c:v>
                </c:pt>
                <c:pt idx="6989">
                  <c:v>9</c:v>
                </c:pt>
                <c:pt idx="6990">
                  <c:v>14</c:v>
                </c:pt>
                <c:pt idx="6991">
                  <c:v>29</c:v>
                </c:pt>
                <c:pt idx="6992">
                  <c:v>18</c:v>
                </c:pt>
                <c:pt idx="6993">
                  <c:v>18</c:v>
                </c:pt>
                <c:pt idx="6994">
                  <c:v>20</c:v>
                </c:pt>
                <c:pt idx="6995">
                  <c:v>9</c:v>
                </c:pt>
                <c:pt idx="6996">
                  <c:v>15</c:v>
                </c:pt>
                <c:pt idx="6997">
                  <c:v>55</c:v>
                </c:pt>
                <c:pt idx="6998">
                  <c:v>49</c:v>
                </c:pt>
                <c:pt idx="6999">
                  <c:v>58</c:v>
                </c:pt>
                <c:pt idx="7000">
                  <c:v>39</c:v>
                </c:pt>
                <c:pt idx="7001">
                  <c:v>33</c:v>
                </c:pt>
                <c:pt idx="7002">
                  <c:v>32</c:v>
                </c:pt>
                <c:pt idx="7003">
                  <c:v>44</c:v>
                </c:pt>
                <c:pt idx="7004">
                  <c:v>47</c:v>
                </c:pt>
                <c:pt idx="7005">
                  <c:v>32</c:v>
                </c:pt>
                <c:pt idx="7006">
                  <c:v>27</c:v>
                </c:pt>
                <c:pt idx="7007">
                  <c:v>24</c:v>
                </c:pt>
                <c:pt idx="7008">
                  <c:v>24</c:v>
                </c:pt>
                <c:pt idx="7009">
                  <c:v>34</c:v>
                </c:pt>
                <c:pt idx="7010">
                  <c:v>51</c:v>
                </c:pt>
                <c:pt idx="7011">
                  <c:v>45</c:v>
                </c:pt>
                <c:pt idx="7012">
                  <c:v>42</c:v>
                </c:pt>
                <c:pt idx="7013">
                  <c:v>38</c:v>
                </c:pt>
                <c:pt idx="7014">
                  <c:v>38</c:v>
                </c:pt>
                <c:pt idx="7015">
                  <c:v>48</c:v>
                </c:pt>
                <c:pt idx="7016">
                  <c:v>52</c:v>
                </c:pt>
                <c:pt idx="7017">
                  <c:v>46</c:v>
                </c:pt>
                <c:pt idx="7018">
                  <c:v>43</c:v>
                </c:pt>
                <c:pt idx="7019">
                  <c:v>39</c:v>
                </c:pt>
                <c:pt idx="7020">
                  <c:v>39</c:v>
                </c:pt>
                <c:pt idx="7021">
                  <c:v>48</c:v>
                </c:pt>
                <c:pt idx="7022">
                  <c:v>52</c:v>
                </c:pt>
                <c:pt idx="7023">
                  <c:v>33</c:v>
                </c:pt>
                <c:pt idx="7024">
                  <c:v>29</c:v>
                </c:pt>
                <c:pt idx="7025">
                  <c:v>24</c:v>
                </c:pt>
                <c:pt idx="7026">
                  <c:v>23</c:v>
                </c:pt>
                <c:pt idx="7027">
                  <c:v>33</c:v>
                </c:pt>
                <c:pt idx="7028">
                  <c:v>38</c:v>
                </c:pt>
                <c:pt idx="7029">
                  <c:v>43</c:v>
                </c:pt>
                <c:pt idx="7030">
                  <c:v>33</c:v>
                </c:pt>
                <c:pt idx="7031">
                  <c:v>34</c:v>
                </c:pt>
                <c:pt idx="7032">
                  <c:v>32</c:v>
                </c:pt>
                <c:pt idx="7033">
                  <c:v>44</c:v>
                </c:pt>
                <c:pt idx="7034">
                  <c:v>46</c:v>
                </c:pt>
                <c:pt idx="7035">
                  <c:v>41</c:v>
                </c:pt>
                <c:pt idx="7036">
                  <c:v>32</c:v>
                </c:pt>
                <c:pt idx="7037">
                  <c:v>33</c:v>
                </c:pt>
                <c:pt idx="7038">
                  <c:v>33</c:v>
                </c:pt>
                <c:pt idx="7039">
                  <c:v>58</c:v>
                </c:pt>
                <c:pt idx="7040">
                  <c:v>61</c:v>
                </c:pt>
                <c:pt idx="7041">
                  <c:v>58</c:v>
                </c:pt>
                <c:pt idx="7042">
                  <c:v>49</c:v>
                </c:pt>
                <c:pt idx="7043">
                  <c:v>45</c:v>
                </c:pt>
                <c:pt idx="7044">
                  <c:v>48</c:v>
                </c:pt>
                <c:pt idx="7045">
                  <c:v>57</c:v>
                </c:pt>
                <c:pt idx="7046">
                  <c:v>59</c:v>
                </c:pt>
                <c:pt idx="7047">
                  <c:v>32</c:v>
                </c:pt>
                <c:pt idx="7048">
                  <c:v>32</c:v>
                </c:pt>
                <c:pt idx="7049">
                  <c:v>24</c:v>
                </c:pt>
                <c:pt idx="7050">
                  <c:v>28</c:v>
                </c:pt>
                <c:pt idx="7051">
                  <c:v>41</c:v>
                </c:pt>
                <c:pt idx="7052">
                  <c:v>32</c:v>
                </c:pt>
                <c:pt idx="7053">
                  <c:v>34</c:v>
                </c:pt>
                <c:pt idx="7054">
                  <c:v>34</c:v>
                </c:pt>
                <c:pt idx="7055">
                  <c:v>24</c:v>
                </c:pt>
                <c:pt idx="7056">
                  <c:v>29</c:v>
                </c:pt>
                <c:pt idx="7057">
                  <c:v>41</c:v>
                </c:pt>
                <c:pt idx="7058">
                  <c:v>19</c:v>
                </c:pt>
                <c:pt idx="7059">
                  <c:v>23</c:v>
                </c:pt>
                <c:pt idx="7060">
                  <c:v>23</c:v>
                </c:pt>
                <c:pt idx="7061">
                  <c:v>14</c:v>
                </c:pt>
                <c:pt idx="7062">
                  <c:v>19</c:v>
                </c:pt>
                <c:pt idx="7063">
                  <c:v>32</c:v>
                </c:pt>
                <c:pt idx="7064">
                  <c:v>24</c:v>
                </c:pt>
                <c:pt idx="7065">
                  <c:v>23</c:v>
                </c:pt>
                <c:pt idx="7066">
                  <c:v>23</c:v>
                </c:pt>
                <c:pt idx="7067">
                  <c:v>14</c:v>
                </c:pt>
                <c:pt idx="7068">
                  <c:v>19</c:v>
                </c:pt>
                <c:pt idx="7069">
                  <c:v>61</c:v>
                </c:pt>
                <c:pt idx="7070">
                  <c:v>47</c:v>
                </c:pt>
                <c:pt idx="7071">
                  <c:v>54</c:v>
                </c:pt>
                <c:pt idx="7072">
                  <c:v>37</c:v>
                </c:pt>
                <c:pt idx="7073">
                  <c:v>34</c:v>
                </c:pt>
                <c:pt idx="7074">
                  <c:v>34</c:v>
                </c:pt>
                <c:pt idx="7075">
                  <c:v>44</c:v>
                </c:pt>
                <c:pt idx="7076">
                  <c:v>53</c:v>
                </c:pt>
                <c:pt idx="7077">
                  <c:v>36</c:v>
                </c:pt>
                <c:pt idx="7078">
                  <c:v>32</c:v>
                </c:pt>
                <c:pt idx="7079">
                  <c:v>27</c:v>
                </c:pt>
                <c:pt idx="7080">
                  <c:v>29</c:v>
                </c:pt>
                <c:pt idx="7081">
                  <c:v>36</c:v>
                </c:pt>
                <c:pt idx="7082">
                  <c:v>56</c:v>
                </c:pt>
                <c:pt idx="7083">
                  <c:v>51</c:v>
                </c:pt>
                <c:pt idx="7084">
                  <c:v>49</c:v>
                </c:pt>
                <c:pt idx="7085">
                  <c:v>42</c:v>
                </c:pt>
                <c:pt idx="7086">
                  <c:v>42</c:v>
                </c:pt>
                <c:pt idx="7087">
                  <c:v>51</c:v>
                </c:pt>
                <c:pt idx="7088">
                  <c:v>54</c:v>
                </c:pt>
                <c:pt idx="7089">
                  <c:v>47</c:v>
                </c:pt>
                <c:pt idx="7090">
                  <c:v>41</c:v>
                </c:pt>
                <c:pt idx="7091">
                  <c:v>37</c:v>
                </c:pt>
                <c:pt idx="7092">
                  <c:v>38</c:v>
                </c:pt>
                <c:pt idx="7093">
                  <c:v>47</c:v>
                </c:pt>
                <c:pt idx="7094">
                  <c:v>54</c:v>
                </c:pt>
                <c:pt idx="7095">
                  <c:v>33</c:v>
                </c:pt>
                <c:pt idx="7096">
                  <c:v>29</c:v>
                </c:pt>
                <c:pt idx="7097">
                  <c:v>23</c:v>
                </c:pt>
                <c:pt idx="7098">
                  <c:v>24</c:v>
                </c:pt>
                <c:pt idx="7099">
                  <c:v>33</c:v>
                </c:pt>
                <c:pt idx="7100">
                  <c:v>36</c:v>
                </c:pt>
                <c:pt idx="7101">
                  <c:v>41</c:v>
                </c:pt>
                <c:pt idx="7102">
                  <c:v>32</c:v>
                </c:pt>
                <c:pt idx="7103">
                  <c:v>32</c:v>
                </c:pt>
                <c:pt idx="7104">
                  <c:v>33</c:v>
                </c:pt>
                <c:pt idx="7105">
                  <c:v>41</c:v>
                </c:pt>
                <c:pt idx="7106">
                  <c:v>48</c:v>
                </c:pt>
                <c:pt idx="7107">
                  <c:v>41</c:v>
                </c:pt>
                <c:pt idx="7108">
                  <c:v>33</c:v>
                </c:pt>
                <c:pt idx="7109">
                  <c:v>32</c:v>
                </c:pt>
                <c:pt idx="7110">
                  <c:v>34</c:v>
                </c:pt>
                <c:pt idx="7111">
                  <c:v>55</c:v>
                </c:pt>
                <c:pt idx="7112">
                  <c:v>61</c:v>
                </c:pt>
                <c:pt idx="7113">
                  <c:v>58</c:v>
                </c:pt>
                <c:pt idx="7114">
                  <c:v>49</c:v>
                </c:pt>
                <c:pt idx="7115">
                  <c:v>49</c:v>
                </c:pt>
                <c:pt idx="7116">
                  <c:v>45</c:v>
                </c:pt>
                <c:pt idx="7117">
                  <c:v>54</c:v>
                </c:pt>
                <c:pt idx="7118">
                  <c:v>62</c:v>
                </c:pt>
                <c:pt idx="7119">
                  <c:v>32</c:v>
                </c:pt>
                <c:pt idx="7120">
                  <c:v>32</c:v>
                </c:pt>
                <c:pt idx="7121">
                  <c:v>25</c:v>
                </c:pt>
                <c:pt idx="7122">
                  <c:v>29</c:v>
                </c:pt>
                <c:pt idx="7123">
                  <c:v>41</c:v>
                </c:pt>
                <c:pt idx="7124">
                  <c:v>34</c:v>
                </c:pt>
                <c:pt idx="7125">
                  <c:v>33</c:v>
                </c:pt>
                <c:pt idx="7126">
                  <c:v>38</c:v>
                </c:pt>
                <c:pt idx="7127">
                  <c:v>27</c:v>
                </c:pt>
                <c:pt idx="7128">
                  <c:v>34</c:v>
                </c:pt>
                <c:pt idx="7129">
                  <c:v>48</c:v>
                </c:pt>
                <c:pt idx="7130">
                  <c:v>24</c:v>
                </c:pt>
                <c:pt idx="7131">
                  <c:v>28</c:v>
                </c:pt>
                <c:pt idx="7132">
                  <c:v>27</c:v>
                </c:pt>
                <c:pt idx="7133">
                  <c:v>19</c:v>
                </c:pt>
                <c:pt idx="7134">
                  <c:v>23</c:v>
                </c:pt>
                <c:pt idx="7135">
                  <c:v>37</c:v>
                </c:pt>
                <c:pt idx="7136">
                  <c:v>29</c:v>
                </c:pt>
                <c:pt idx="7137">
                  <c:v>27</c:v>
                </c:pt>
                <c:pt idx="7138">
                  <c:v>28</c:v>
                </c:pt>
                <c:pt idx="7139">
                  <c:v>19</c:v>
                </c:pt>
                <c:pt idx="7140">
                  <c:v>25</c:v>
                </c:pt>
                <c:pt idx="7141">
                  <c:v>60</c:v>
                </c:pt>
                <c:pt idx="7142">
                  <c:v>47</c:v>
                </c:pt>
                <c:pt idx="7143">
                  <c:v>58</c:v>
                </c:pt>
                <c:pt idx="7144">
                  <c:v>37</c:v>
                </c:pt>
                <c:pt idx="7145">
                  <c:v>32</c:v>
                </c:pt>
                <c:pt idx="7146">
                  <c:v>33</c:v>
                </c:pt>
                <c:pt idx="7147">
                  <c:v>42</c:v>
                </c:pt>
                <c:pt idx="7148">
                  <c:v>52</c:v>
                </c:pt>
                <c:pt idx="7149">
                  <c:v>43</c:v>
                </c:pt>
                <c:pt idx="7150">
                  <c:v>37</c:v>
                </c:pt>
                <c:pt idx="7151">
                  <c:v>33</c:v>
                </c:pt>
                <c:pt idx="7152">
                  <c:v>33</c:v>
                </c:pt>
                <c:pt idx="7153">
                  <c:v>41</c:v>
                </c:pt>
                <c:pt idx="7154">
                  <c:v>59</c:v>
                </c:pt>
                <c:pt idx="7155">
                  <c:v>55</c:v>
                </c:pt>
                <c:pt idx="7156">
                  <c:v>50</c:v>
                </c:pt>
                <c:pt idx="7157">
                  <c:v>49</c:v>
                </c:pt>
                <c:pt idx="7158">
                  <c:v>48</c:v>
                </c:pt>
                <c:pt idx="7159">
                  <c:v>54</c:v>
                </c:pt>
                <c:pt idx="7160">
                  <c:v>63</c:v>
                </c:pt>
                <c:pt idx="7161">
                  <c:v>46</c:v>
                </c:pt>
                <c:pt idx="7162">
                  <c:v>42</c:v>
                </c:pt>
                <c:pt idx="7163">
                  <c:v>38</c:v>
                </c:pt>
                <c:pt idx="7164">
                  <c:v>36</c:v>
                </c:pt>
                <c:pt idx="7165">
                  <c:v>49</c:v>
                </c:pt>
                <c:pt idx="7166">
                  <c:v>54</c:v>
                </c:pt>
                <c:pt idx="7167">
                  <c:v>34</c:v>
                </c:pt>
                <c:pt idx="7168">
                  <c:v>29</c:v>
                </c:pt>
                <c:pt idx="7169">
                  <c:v>24</c:v>
                </c:pt>
                <c:pt idx="7170">
                  <c:v>23</c:v>
                </c:pt>
                <c:pt idx="7171">
                  <c:v>32</c:v>
                </c:pt>
                <c:pt idx="7172">
                  <c:v>36</c:v>
                </c:pt>
                <c:pt idx="7173">
                  <c:v>41</c:v>
                </c:pt>
                <c:pt idx="7174">
                  <c:v>32</c:v>
                </c:pt>
                <c:pt idx="7175">
                  <c:v>33</c:v>
                </c:pt>
                <c:pt idx="7176">
                  <c:v>32</c:v>
                </c:pt>
                <c:pt idx="7177">
                  <c:v>41</c:v>
                </c:pt>
                <c:pt idx="7178">
                  <c:v>47</c:v>
                </c:pt>
                <c:pt idx="7179">
                  <c:v>44</c:v>
                </c:pt>
                <c:pt idx="7180">
                  <c:v>33</c:v>
                </c:pt>
                <c:pt idx="7181">
                  <c:v>32</c:v>
                </c:pt>
                <c:pt idx="7182">
                  <c:v>38</c:v>
                </c:pt>
                <c:pt idx="7183">
                  <c:v>62</c:v>
                </c:pt>
                <c:pt idx="7184">
                  <c:v>64</c:v>
                </c:pt>
                <c:pt idx="7185">
                  <c:v>60</c:v>
                </c:pt>
                <c:pt idx="7186">
                  <c:v>52</c:v>
                </c:pt>
                <c:pt idx="7187">
                  <c:v>50</c:v>
                </c:pt>
                <c:pt idx="7188">
                  <c:v>53</c:v>
                </c:pt>
                <c:pt idx="7189">
                  <c:v>61</c:v>
                </c:pt>
                <c:pt idx="7190">
                  <c:v>68</c:v>
                </c:pt>
                <c:pt idx="7191">
                  <c:v>33</c:v>
                </c:pt>
                <c:pt idx="7192">
                  <c:v>34</c:v>
                </c:pt>
                <c:pt idx="7193">
                  <c:v>24</c:v>
                </c:pt>
                <c:pt idx="7194">
                  <c:v>28</c:v>
                </c:pt>
                <c:pt idx="7195">
                  <c:v>42</c:v>
                </c:pt>
                <c:pt idx="7196">
                  <c:v>33</c:v>
                </c:pt>
                <c:pt idx="7197">
                  <c:v>32</c:v>
                </c:pt>
                <c:pt idx="7198">
                  <c:v>34</c:v>
                </c:pt>
                <c:pt idx="7199">
                  <c:v>24</c:v>
                </c:pt>
                <c:pt idx="7200">
                  <c:v>28</c:v>
                </c:pt>
                <c:pt idx="7201">
                  <c:v>41</c:v>
                </c:pt>
                <c:pt idx="7202">
                  <c:v>34</c:v>
                </c:pt>
                <c:pt idx="7203">
                  <c:v>32</c:v>
                </c:pt>
                <c:pt idx="7204">
                  <c:v>34</c:v>
                </c:pt>
                <c:pt idx="7205">
                  <c:v>24</c:v>
                </c:pt>
                <c:pt idx="7206">
                  <c:v>29</c:v>
                </c:pt>
                <c:pt idx="7207">
                  <c:v>43</c:v>
                </c:pt>
                <c:pt idx="7208">
                  <c:v>33</c:v>
                </c:pt>
                <c:pt idx="7209">
                  <c:v>33</c:v>
                </c:pt>
                <c:pt idx="7210">
                  <c:v>32</c:v>
                </c:pt>
                <c:pt idx="7211">
                  <c:v>24</c:v>
                </c:pt>
                <c:pt idx="7212">
                  <c:v>27</c:v>
                </c:pt>
                <c:pt idx="7213">
                  <c:v>41</c:v>
                </c:pt>
                <c:pt idx="7214">
                  <c:v>32</c:v>
                </c:pt>
                <c:pt idx="7215">
                  <c:v>49</c:v>
                </c:pt>
                <c:pt idx="7216">
                  <c:v>42</c:v>
                </c:pt>
                <c:pt idx="7217">
                  <c:v>36</c:v>
                </c:pt>
                <c:pt idx="7218">
                  <c:v>37</c:v>
                </c:pt>
                <c:pt idx="7219">
                  <c:v>49</c:v>
                </c:pt>
                <c:pt idx="7220">
                  <c:v>52</c:v>
                </c:pt>
                <c:pt idx="7221">
                  <c:v>47</c:v>
                </c:pt>
                <c:pt idx="7222">
                  <c:v>41</c:v>
                </c:pt>
                <c:pt idx="7223">
                  <c:v>37</c:v>
                </c:pt>
                <c:pt idx="7224">
                  <c:v>37</c:v>
                </c:pt>
                <c:pt idx="7225">
                  <c:v>49</c:v>
                </c:pt>
                <c:pt idx="7226">
                  <c:v>53</c:v>
                </c:pt>
                <c:pt idx="7227">
                  <c:v>49</c:v>
                </c:pt>
                <c:pt idx="7228">
                  <c:v>42</c:v>
                </c:pt>
                <c:pt idx="7229">
                  <c:v>37</c:v>
                </c:pt>
                <c:pt idx="7230">
                  <c:v>36</c:v>
                </c:pt>
                <c:pt idx="7231">
                  <c:v>46</c:v>
                </c:pt>
                <c:pt idx="7232">
                  <c:v>54</c:v>
                </c:pt>
                <c:pt idx="7233">
                  <c:v>48</c:v>
                </c:pt>
                <c:pt idx="7234">
                  <c:v>41</c:v>
                </c:pt>
                <c:pt idx="7235">
                  <c:v>39</c:v>
                </c:pt>
                <c:pt idx="7236">
                  <c:v>37</c:v>
                </c:pt>
                <c:pt idx="7237">
                  <c:v>47</c:v>
                </c:pt>
                <c:pt idx="7238">
                  <c:v>53</c:v>
                </c:pt>
                <c:pt idx="7239">
                  <c:v>49</c:v>
                </c:pt>
                <c:pt idx="7240">
                  <c:v>44</c:v>
                </c:pt>
                <c:pt idx="7241">
                  <c:v>38</c:v>
                </c:pt>
                <c:pt idx="7242">
                  <c:v>36</c:v>
                </c:pt>
                <c:pt idx="7243">
                  <c:v>48</c:v>
                </c:pt>
                <c:pt idx="7244">
                  <c:v>54</c:v>
                </c:pt>
                <c:pt idx="7245">
                  <c:v>52</c:v>
                </c:pt>
                <c:pt idx="7246">
                  <c:v>48</c:v>
                </c:pt>
                <c:pt idx="7247">
                  <c:v>49</c:v>
                </c:pt>
                <c:pt idx="7248">
                  <c:v>49</c:v>
                </c:pt>
                <c:pt idx="7249">
                  <c:v>56</c:v>
                </c:pt>
                <c:pt idx="7250">
                  <c:v>60</c:v>
                </c:pt>
                <c:pt idx="7251">
                  <c:v>58</c:v>
                </c:pt>
                <c:pt idx="7252">
                  <c:v>45</c:v>
                </c:pt>
                <c:pt idx="7253">
                  <c:v>49</c:v>
                </c:pt>
                <c:pt idx="7254">
                  <c:v>48</c:v>
                </c:pt>
                <c:pt idx="7255">
                  <c:v>56</c:v>
                </c:pt>
                <c:pt idx="7256">
                  <c:v>62</c:v>
                </c:pt>
                <c:pt idx="7257">
                  <c:v>57</c:v>
                </c:pt>
                <c:pt idx="7258">
                  <c:v>46</c:v>
                </c:pt>
                <c:pt idx="7259">
                  <c:v>45</c:v>
                </c:pt>
                <c:pt idx="7260">
                  <c:v>49</c:v>
                </c:pt>
                <c:pt idx="7261">
                  <c:v>54</c:v>
                </c:pt>
                <c:pt idx="7262">
                  <c:v>61</c:v>
                </c:pt>
                <c:pt idx="7263">
                  <c:v>36</c:v>
                </c:pt>
                <c:pt idx="7264">
                  <c:v>38</c:v>
                </c:pt>
                <c:pt idx="7265">
                  <c:v>29</c:v>
                </c:pt>
                <c:pt idx="7266">
                  <c:v>32</c:v>
                </c:pt>
                <c:pt idx="7267">
                  <c:v>49</c:v>
                </c:pt>
                <c:pt idx="7268">
                  <c:v>36</c:v>
                </c:pt>
                <c:pt idx="7269">
                  <c:v>39</c:v>
                </c:pt>
                <c:pt idx="7270">
                  <c:v>37</c:v>
                </c:pt>
                <c:pt idx="7271">
                  <c:v>27</c:v>
                </c:pt>
                <c:pt idx="7272">
                  <c:v>33</c:v>
                </c:pt>
                <c:pt idx="7273">
                  <c:v>45</c:v>
                </c:pt>
                <c:pt idx="7274">
                  <c:v>39</c:v>
                </c:pt>
                <c:pt idx="7275">
                  <c:v>36</c:v>
                </c:pt>
                <c:pt idx="7276">
                  <c:v>39</c:v>
                </c:pt>
                <c:pt idx="7277">
                  <c:v>29</c:v>
                </c:pt>
                <c:pt idx="7278">
                  <c:v>32</c:v>
                </c:pt>
                <c:pt idx="7279">
                  <c:v>46</c:v>
                </c:pt>
                <c:pt idx="7280">
                  <c:v>39</c:v>
                </c:pt>
                <c:pt idx="7281">
                  <c:v>36</c:v>
                </c:pt>
                <c:pt idx="7282">
                  <c:v>38</c:v>
                </c:pt>
                <c:pt idx="7283">
                  <c:v>27</c:v>
                </c:pt>
                <c:pt idx="7284">
                  <c:v>32</c:v>
                </c:pt>
                <c:pt idx="7285">
                  <c:v>47</c:v>
                </c:pt>
                <c:pt idx="7286">
                  <c:v>38</c:v>
                </c:pt>
                <c:pt idx="7287">
                  <c:v>51</c:v>
                </c:pt>
                <c:pt idx="7288">
                  <c:v>47</c:v>
                </c:pt>
                <c:pt idx="7289">
                  <c:v>41</c:v>
                </c:pt>
                <c:pt idx="7290">
                  <c:v>41</c:v>
                </c:pt>
                <c:pt idx="7291">
                  <c:v>50</c:v>
                </c:pt>
                <c:pt idx="7292">
                  <c:v>54</c:v>
                </c:pt>
                <c:pt idx="7293">
                  <c:v>51</c:v>
                </c:pt>
                <c:pt idx="7294">
                  <c:v>48</c:v>
                </c:pt>
                <c:pt idx="7295">
                  <c:v>43</c:v>
                </c:pt>
                <c:pt idx="7296">
                  <c:v>41</c:v>
                </c:pt>
                <c:pt idx="7297">
                  <c:v>50</c:v>
                </c:pt>
                <c:pt idx="7298">
                  <c:v>56</c:v>
                </c:pt>
                <c:pt idx="7299">
                  <c:v>53</c:v>
                </c:pt>
                <c:pt idx="7300">
                  <c:v>47</c:v>
                </c:pt>
                <c:pt idx="7301">
                  <c:v>41</c:v>
                </c:pt>
                <c:pt idx="7302">
                  <c:v>43</c:v>
                </c:pt>
                <c:pt idx="7303">
                  <c:v>51</c:v>
                </c:pt>
                <c:pt idx="7304">
                  <c:v>55</c:v>
                </c:pt>
                <c:pt idx="7305">
                  <c:v>50</c:v>
                </c:pt>
                <c:pt idx="7306">
                  <c:v>47</c:v>
                </c:pt>
                <c:pt idx="7307">
                  <c:v>42</c:v>
                </c:pt>
                <c:pt idx="7308">
                  <c:v>41</c:v>
                </c:pt>
                <c:pt idx="7309">
                  <c:v>50</c:v>
                </c:pt>
                <c:pt idx="7310">
                  <c:v>59</c:v>
                </c:pt>
                <c:pt idx="7311">
                  <c:v>50</c:v>
                </c:pt>
                <c:pt idx="7312">
                  <c:v>47</c:v>
                </c:pt>
                <c:pt idx="7313">
                  <c:v>43</c:v>
                </c:pt>
                <c:pt idx="7314">
                  <c:v>41</c:v>
                </c:pt>
                <c:pt idx="7315">
                  <c:v>50</c:v>
                </c:pt>
                <c:pt idx="7316">
                  <c:v>58</c:v>
                </c:pt>
                <c:pt idx="7317">
                  <c:v>56</c:v>
                </c:pt>
                <c:pt idx="7318">
                  <c:v>51</c:v>
                </c:pt>
                <c:pt idx="7319">
                  <c:v>50</c:v>
                </c:pt>
                <c:pt idx="7320">
                  <c:v>52</c:v>
                </c:pt>
                <c:pt idx="7321">
                  <c:v>62</c:v>
                </c:pt>
                <c:pt idx="7322">
                  <c:v>63</c:v>
                </c:pt>
                <c:pt idx="7323">
                  <c:v>60</c:v>
                </c:pt>
                <c:pt idx="7324">
                  <c:v>53</c:v>
                </c:pt>
                <c:pt idx="7325">
                  <c:v>52</c:v>
                </c:pt>
                <c:pt idx="7326">
                  <c:v>51</c:v>
                </c:pt>
                <c:pt idx="7327">
                  <c:v>60</c:v>
                </c:pt>
                <c:pt idx="7328">
                  <c:v>64</c:v>
                </c:pt>
                <c:pt idx="7329">
                  <c:v>62</c:v>
                </c:pt>
                <c:pt idx="7330">
                  <c:v>50</c:v>
                </c:pt>
                <c:pt idx="7331">
                  <c:v>50</c:v>
                </c:pt>
                <c:pt idx="7332">
                  <c:v>53</c:v>
                </c:pt>
                <c:pt idx="7333">
                  <c:v>61</c:v>
                </c:pt>
                <c:pt idx="7334">
                  <c:v>65</c:v>
                </c:pt>
                <c:pt idx="7335">
                  <c:v>32</c:v>
                </c:pt>
                <c:pt idx="7336">
                  <c:v>33</c:v>
                </c:pt>
                <c:pt idx="7337">
                  <c:v>24</c:v>
                </c:pt>
                <c:pt idx="7338">
                  <c:v>27</c:v>
                </c:pt>
                <c:pt idx="7339">
                  <c:v>41</c:v>
                </c:pt>
                <c:pt idx="7340">
                  <c:v>33</c:v>
                </c:pt>
                <c:pt idx="7341">
                  <c:v>34</c:v>
                </c:pt>
                <c:pt idx="7342">
                  <c:v>32</c:v>
                </c:pt>
                <c:pt idx="7343">
                  <c:v>24</c:v>
                </c:pt>
                <c:pt idx="7344">
                  <c:v>29</c:v>
                </c:pt>
                <c:pt idx="7345">
                  <c:v>41</c:v>
                </c:pt>
                <c:pt idx="7346">
                  <c:v>32</c:v>
                </c:pt>
                <c:pt idx="7347">
                  <c:v>32</c:v>
                </c:pt>
                <c:pt idx="7348">
                  <c:v>32</c:v>
                </c:pt>
                <c:pt idx="7349">
                  <c:v>24</c:v>
                </c:pt>
                <c:pt idx="7350">
                  <c:v>27</c:v>
                </c:pt>
                <c:pt idx="7351">
                  <c:v>43</c:v>
                </c:pt>
                <c:pt idx="7352">
                  <c:v>32</c:v>
                </c:pt>
                <c:pt idx="7353">
                  <c:v>34</c:v>
                </c:pt>
                <c:pt idx="7354">
                  <c:v>33</c:v>
                </c:pt>
                <c:pt idx="7355">
                  <c:v>24</c:v>
                </c:pt>
                <c:pt idx="7356">
                  <c:v>27</c:v>
                </c:pt>
                <c:pt idx="7357">
                  <c:v>44</c:v>
                </c:pt>
                <c:pt idx="7358">
                  <c:v>33</c:v>
                </c:pt>
                <c:pt idx="7359">
                  <c:v>48</c:v>
                </c:pt>
                <c:pt idx="7360">
                  <c:v>41</c:v>
                </c:pt>
                <c:pt idx="7361">
                  <c:v>38</c:v>
                </c:pt>
                <c:pt idx="7362">
                  <c:v>38</c:v>
                </c:pt>
                <c:pt idx="7363">
                  <c:v>47</c:v>
                </c:pt>
                <c:pt idx="7364">
                  <c:v>51</c:v>
                </c:pt>
                <c:pt idx="7365">
                  <c:v>45</c:v>
                </c:pt>
                <c:pt idx="7366">
                  <c:v>44</c:v>
                </c:pt>
                <c:pt idx="7367">
                  <c:v>38</c:v>
                </c:pt>
                <c:pt idx="7368">
                  <c:v>39</c:v>
                </c:pt>
                <c:pt idx="7369">
                  <c:v>46</c:v>
                </c:pt>
                <c:pt idx="7370">
                  <c:v>50</c:v>
                </c:pt>
                <c:pt idx="7371">
                  <c:v>47</c:v>
                </c:pt>
                <c:pt idx="7372">
                  <c:v>42</c:v>
                </c:pt>
                <c:pt idx="7373">
                  <c:v>37</c:v>
                </c:pt>
                <c:pt idx="7374">
                  <c:v>36</c:v>
                </c:pt>
                <c:pt idx="7375">
                  <c:v>48</c:v>
                </c:pt>
                <c:pt idx="7376">
                  <c:v>54</c:v>
                </c:pt>
                <c:pt idx="7377">
                  <c:v>47</c:v>
                </c:pt>
                <c:pt idx="7378">
                  <c:v>42</c:v>
                </c:pt>
                <c:pt idx="7379">
                  <c:v>37</c:v>
                </c:pt>
                <c:pt idx="7380">
                  <c:v>36</c:v>
                </c:pt>
                <c:pt idx="7381">
                  <c:v>46</c:v>
                </c:pt>
                <c:pt idx="7382">
                  <c:v>52</c:v>
                </c:pt>
                <c:pt idx="7383">
                  <c:v>46</c:v>
                </c:pt>
                <c:pt idx="7384">
                  <c:v>41</c:v>
                </c:pt>
                <c:pt idx="7385">
                  <c:v>39</c:v>
                </c:pt>
                <c:pt idx="7386">
                  <c:v>37</c:v>
                </c:pt>
                <c:pt idx="7387">
                  <c:v>47</c:v>
                </c:pt>
                <c:pt idx="7388">
                  <c:v>50</c:v>
                </c:pt>
                <c:pt idx="7389">
                  <c:v>53</c:v>
                </c:pt>
                <c:pt idx="7390">
                  <c:v>48</c:v>
                </c:pt>
                <c:pt idx="7391">
                  <c:v>46</c:v>
                </c:pt>
                <c:pt idx="7392">
                  <c:v>48</c:v>
                </c:pt>
                <c:pt idx="7393">
                  <c:v>58</c:v>
                </c:pt>
                <c:pt idx="7394">
                  <c:v>62</c:v>
                </c:pt>
                <c:pt idx="7395">
                  <c:v>59</c:v>
                </c:pt>
                <c:pt idx="7396">
                  <c:v>46</c:v>
                </c:pt>
                <c:pt idx="7397">
                  <c:v>48</c:v>
                </c:pt>
                <c:pt idx="7398">
                  <c:v>49</c:v>
                </c:pt>
                <c:pt idx="7399">
                  <c:v>55</c:v>
                </c:pt>
                <c:pt idx="7400">
                  <c:v>59</c:v>
                </c:pt>
                <c:pt idx="7401">
                  <c:v>55</c:v>
                </c:pt>
                <c:pt idx="7402">
                  <c:v>49</c:v>
                </c:pt>
                <c:pt idx="7403">
                  <c:v>49</c:v>
                </c:pt>
                <c:pt idx="7404">
                  <c:v>47</c:v>
                </c:pt>
                <c:pt idx="7405">
                  <c:v>55</c:v>
                </c:pt>
                <c:pt idx="7406">
                  <c:v>59</c:v>
                </c:pt>
                <c:pt idx="7407">
                  <c:v>38</c:v>
                </c:pt>
                <c:pt idx="7408">
                  <c:v>37</c:v>
                </c:pt>
                <c:pt idx="7409">
                  <c:v>28</c:v>
                </c:pt>
                <c:pt idx="7410">
                  <c:v>33</c:v>
                </c:pt>
                <c:pt idx="7411">
                  <c:v>49</c:v>
                </c:pt>
                <c:pt idx="7412">
                  <c:v>37</c:v>
                </c:pt>
                <c:pt idx="7413">
                  <c:v>39</c:v>
                </c:pt>
                <c:pt idx="7414">
                  <c:v>37</c:v>
                </c:pt>
                <c:pt idx="7415">
                  <c:v>29</c:v>
                </c:pt>
                <c:pt idx="7416">
                  <c:v>32</c:v>
                </c:pt>
                <c:pt idx="7417">
                  <c:v>49</c:v>
                </c:pt>
                <c:pt idx="7418">
                  <c:v>39</c:v>
                </c:pt>
                <c:pt idx="7419">
                  <c:v>39</c:v>
                </c:pt>
                <c:pt idx="7420">
                  <c:v>38</c:v>
                </c:pt>
                <c:pt idx="7421">
                  <c:v>29</c:v>
                </c:pt>
                <c:pt idx="7422">
                  <c:v>32</c:v>
                </c:pt>
                <c:pt idx="7423">
                  <c:v>48</c:v>
                </c:pt>
                <c:pt idx="7424">
                  <c:v>38</c:v>
                </c:pt>
                <c:pt idx="7425">
                  <c:v>36</c:v>
                </c:pt>
                <c:pt idx="7426">
                  <c:v>38</c:v>
                </c:pt>
                <c:pt idx="7427">
                  <c:v>29</c:v>
                </c:pt>
                <c:pt idx="7428">
                  <c:v>32</c:v>
                </c:pt>
                <c:pt idx="7429">
                  <c:v>46</c:v>
                </c:pt>
                <c:pt idx="7430">
                  <c:v>36</c:v>
                </c:pt>
                <c:pt idx="7431">
                  <c:v>54</c:v>
                </c:pt>
                <c:pt idx="7432">
                  <c:v>48</c:v>
                </c:pt>
                <c:pt idx="7433">
                  <c:v>43</c:v>
                </c:pt>
                <c:pt idx="7434">
                  <c:v>44</c:v>
                </c:pt>
                <c:pt idx="7435">
                  <c:v>50</c:v>
                </c:pt>
                <c:pt idx="7436">
                  <c:v>55</c:v>
                </c:pt>
                <c:pt idx="7437">
                  <c:v>50</c:v>
                </c:pt>
                <c:pt idx="7438">
                  <c:v>48</c:v>
                </c:pt>
                <c:pt idx="7439">
                  <c:v>42</c:v>
                </c:pt>
                <c:pt idx="7440">
                  <c:v>42</c:v>
                </c:pt>
                <c:pt idx="7441">
                  <c:v>53</c:v>
                </c:pt>
                <c:pt idx="7442">
                  <c:v>56</c:v>
                </c:pt>
                <c:pt idx="7443">
                  <c:v>54</c:v>
                </c:pt>
                <c:pt idx="7444">
                  <c:v>48</c:v>
                </c:pt>
                <c:pt idx="7445">
                  <c:v>44</c:v>
                </c:pt>
                <c:pt idx="7446">
                  <c:v>42</c:v>
                </c:pt>
                <c:pt idx="7447">
                  <c:v>53</c:v>
                </c:pt>
                <c:pt idx="7448">
                  <c:v>56</c:v>
                </c:pt>
                <c:pt idx="7449">
                  <c:v>51</c:v>
                </c:pt>
                <c:pt idx="7450">
                  <c:v>48</c:v>
                </c:pt>
                <c:pt idx="7451">
                  <c:v>41</c:v>
                </c:pt>
                <c:pt idx="7452">
                  <c:v>41</c:v>
                </c:pt>
                <c:pt idx="7453">
                  <c:v>51</c:v>
                </c:pt>
                <c:pt idx="7454">
                  <c:v>55</c:v>
                </c:pt>
                <c:pt idx="7455">
                  <c:v>52</c:v>
                </c:pt>
                <c:pt idx="7456">
                  <c:v>47</c:v>
                </c:pt>
                <c:pt idx="7457">
                  <c:v>41</c:v>
                </c:pt>
                <c:pt idx="7458">
                  <c:v>41</c:v>
                </c:pt>
                <c:pt idx="7459">
                  <c:v>50</c:v>
                </c:pt>
                <c:pt idx="7460">
                  <c:v>54</c:v>
                </c:pt>
                <c:pt idx="7461">
                  <c:v>59</c:v>
                </c:pt>
                <c:pt idx="7462">
                  <c:v>52</c:v>
                </c:pt>
                <c:pt idx="7463">
                  <c:v>53</c:v>
                </c:pt>
                <c:pt idx="7464">
                  <c:v>50</c:v>
                </c:pt>
                <c:pt idx="7465">
                  <c:v>64</c:v>
                </c:pt>
                <c:pt idx="7466">
                  <c:v>63</c:v>
                </c:pt>
                <c:pt idx="7467">
                  <c:v>60</c:v>
                </c:pt>
                <c:pt idx="7468">
                  <c:v>51</c:v>
                </c:pt>
                <c:pt idx="7469">
                  <c:v>51</c:v>
                </c:pt>
                <c:pt idx="7470">
                  <c:v>50</c:v>
                </c:pt>
                <c:pt idx="7471">
                  <c:v>60</c:v>
                </c:pt>
                <c:pt idx="7472">
                  <c:v>67</c:v>
                </c:pt>
                <c:pt idx="7473">
                  <c:v>59</c:v>
                </c:pt>
                <c:pt idx="7474">
                  <c:v>51</c:v>
                </c:pt>
                <c:pt idx="7475">
                  <c:v>50</c:v>
                </c:pt>
                <c:pt idx="7476">
                  <c:v>53</c:v>
                </c:pt>
                <c:pt idx="7477">
                  <c:v>60</c:v>
                </c:pt>
                <c:pt idx="7478">
                  <c:v>67</c:v>
                </c:pt>
                <c:pt idx="7479">
                  <c:v>34</c:v>
                </c:pt>
                <c:pt idx="7480">
                  <c:v>34</c:v>
                </c:pt>
                <c:pt idx="7481">
                  <c:v>24</c:v>
                </c:pt>
                <c:pt idx="7482">
                  <c:v>29</c:v>
                </c:pt>
                <c:pt idx="7483">
                  <c:v>44</c:v>
                </c:pt>
                <c:pt idx="7484">
                  <c:v>33</c:v>
                </c:pt>
                <c:pt idx="7485">
                  <c:v>34</c:v>
                </c:pt>
                <c:pt idx="7486">
                  <c:v>34</c:v>
                </c:pt>
                <c:pt idx="7487">
                  <c:v>24</c:v>
                </c:pt>
                <c:pt idx="7488">
                  <c:v>29</c:v>
                </c:pt>
                <c:pt idx="7489">
                  <c:v>41</c:v>
                </c:pt>
                <c:pt idx="7490">
                  <c:v>33</c:v>
                </c:pt>
                <c:pt idx="7491">
                  <c:v>34</c:v>
                </c:pt>
                <c:pt idx="7492">
                  <c:v>34</c:v>
                </c:pt>
                <c:pt idx="7493">
                  <c:v>23</c:v>
                </c:pt>
                <c:pt idx="7494">
                  <c:v>29</c:v>
                </c:pt>
                <c:pt idx="7495">
                  <c:v>44</c:v>
                </c:pt>
                <c:pt idx="7496">
                  <c:v>32</c:v>
                </c:pt>
                <c:pt idx="7497">
                  <c:v>32</c:v>
                </c:pt>
                <c:pt idx="7498">
                  <c:v>32</c:v>
                </c:pt>
                <c:pt idx="7499">
                  <c:v>24</c:v>
                </c:pt>
                <c:pt idx="7500">
                  <c:v>29</c:v>
                </c:pt>
                <c:pt idx="7501">
                  <c:v>44</c:v>
                </c:pt>
                <c:pt idx="7502">
                  <c:v>33</c:v>
                </c:pt>
                <c:pt idx="7503">
                  <c:v>49</c:v>
                </c:pt>
                <c:pt idx="7504">
                  <c:v>43</c:v>
                </c:pt>
                <c:pt idx="7505">
                  <c:v>39</c:v>
                </c:pt>
                <c:pt idx="7506">
                  <c:v>39</c:v>
                </c:pt>
                <c:pt idx="7507">
                  <c:v>49</c:v>
                </c:pt>
                <c:pt idx="7508">
                  <c:v>52</c:v>
                </c:pt>
                <c:pt idx="7509">
                  <c:v>47</c:v>
                </c:pt>
                <c:pt idx="7510">
                  <c:v>41</c:v>
                </c:pt>
                <c:pt idx="7511">
                  <c:v>39</c:v>
                </c:pt>
                <c:pt idx="7512">
                  <c:v>39</c:v>
                </c:pt>
                <c:pt idx="7513">
                  <c:v>48</c:v>
                </c:pt>
                <c:pt idx="7514">
                  <c:v>51</c:v>
                </c:pt>
                <c:pt idx="7515">
                  <c:v>46</c:v>
                </c:pt>
                <c:pt idx="7516">
                  <c:v>41</c:v>
                </c:pt>
                <c:pt idx="7517">
                  <c:v>37</c:v>
                </c:pt>
                <c:pt idx="7518">
                  <c:v>37</c:v>
                </c:pt>
                <c:pt idx="7519">
                  <c:v>47</c:v>
                </c:pt>
                <c:pt idx="7520">
                  <c:v>50</c:v>
                </c:pt>
                <c:pt idx="7521">
                  <c:v>46</c:v>
                </c:pt>
                <c:pt idx="7522">
                  <c:v>42</c:v>
                </c:pt>
                <c:pt idx="7523">
                  <c:v>38</c:v>
                </c:pt>
                <c:pt idx="7524">
                  <c:v>37</c:v>
                </c:pt>
                <c:pt idx="7525">
                  <c:v>45</c:v>
                </c:pt>
                <c:pt idx="7526">
                  <c:v>52</c:v>
                </c:pt>
                <c:pt idx="7527">
                  <c:v>45</c:v>
                </c:pt>
                <c:pt idx="7528">
                  <c:v>43</c:v>
                </c:pt>
                <c:pt idx="7529">
                  <c:v>36</c:v>
                </c:pt>
                <c:pt idx="7530">
                  <c:v>39</c:v>
                </c:pt>
                <c:pt idx="7531">
                  <c:v>47</c:v>
                </c:pt>
                <c:pt idx="7532">
                  <c:v>52</c:v>
                </c:pt>
                <c:pt idx="7533">
                  <c:v>53</c:v>
                </c:pt>
                <c:pt idx="7534">
                  <c:v>46</c:v>
                </c:pt>
                <c:pt idx="7535">
                  <c:v>45</c:v>
                </c:pt>
                <c:pt idx="7536">
                  <c:v>47</c:v>
                </c:pt>
                <c:pt idx="7537">
                  <c:v>55</c:v>
                </c:pt>
                <c:pt idx="7538">
                  <c:v>64</c:v>
                </c:pt>
                <c:pt idx="7539">
                  <c:v>55</c:v>
                </c:pt>
                <c:pt idx="7540">
                  <c:v>46</c:v>
                </c:pt>
                <c:pt idx="7541">
                  <c:v>48</c:v>
                </c:pt>
                <c:pt idx="7542">
                  <c:v>48</c:v>
                </c:pt>
                <c:pt idx="7543">
                  <c:v>58</c:v>
                </c:pt>
                <c:pt idx="7544">
                  <c:v>60</c:v>
                </c:pt>
                <c:pt idx="7545">
                  <c:v>54</c:v>
                </c:pt>
                <c:pt idx="7546">
                  <c:v>45</c:v>
                </c:pt>
                <c:pt idx="7547">
                  <c:v>47</c:v>
                </c:pt>
                <c:pt idx="7548">
                  <c:v>48</c:v>
                </c:pt>
                <c:pt idx="7549">
                  <c:v>56</c:v>
                </c:pt>
                <c:pt idx="7550">
                  <c:v>60</c:v>
                </c:pt>
                <c:pt idx="7551">
                  <c:v>38</c:v>
                </c:pt>
                <c:pt idx="7552">
                  <c:v>38</c:v>
                </c:pt>
                <c:pt idx="7553">
                  <c:v>27</c:v>
                </c:pt>
                <c:pt idx="7554">
                  <c:v>34</c:v>
                </c:pt>
                <c:pt idx="7555">
                  <c:v>48</c:v>
                </c:pt>
                <c:pt idx="7556">
                  <c:v>38</c:v>
                </c:pt>
                <c:pt idx="7557">
                  <c:v>36</c:v>
                </c:pt>
                <c:pt idx="7558">
                  <c:v>38</c:v>
                </c:pt>
                <c:pt idx="7559">
                  <c:v>29</c:v>
                </c:pt>
                <c:pt idx="7560">
                  <c:v>32</c:v>
                </c:pt>
                <c:pt idx="7561">
                  <c:v>48</c:v>
                </c:pt>
                <c:pt idx="7562">
                  <c:v>38</c:v>
                </c:pt>
                <c:pt idx="7563">
                  <c:v>38</c:v>
                </c:pt>
                <c:pt idx="7564">
                  <c:v>38</c:v>
                </c:pt>
                <c:pt idx="7565">
                  <c:v>28</c:v>
                </c:pt>
                <c:pt idx="7566">
                  <c:v>34</c:v>
                </c:pt>
                <c:pt idx="7567">
                  <c:v>46</c:v>
                </c:pt>
                <c:pt idx="7568">
                  <c:v>39</c:v>
                </c:pt>
                <c:pt idx="7569">
                  <c:v>38</c:v>
                </c:pt>
                <c:pt idx="7570">
                  <c:v>37</c:v>
                </c:pt>
                <c:pt idx="7571">
                  <c:v>29</c:v>
                </c:pt>
                <c:pt idx="7572">
                  <c:v>32</c:v>
                </c:pt>
                <c:pt idx="7573">
                  <c:v>49</c:v>
                </c:pt>
                <c:pt idx="7574">
                  <c:v>39</c:v>
                </c:pt>
                <c:pt idx="7575">
                  <c:v>53</c:v>
                </c:pt>
                <c:pt idx="7576">
                  <c:v>47</c:v>
                </c:pt>
                <c:pt idx="7577">
                  <c:v>41</c:v>
                </c:pt>
                <c:pt idx="7578">
                  <c:v>44</c:v>
                </c:pt>
                <c:pt idx="7579">
                  <c:v>50</c:v>
                </c:pt>
                <c:pt idx="7580">
                  <c:v>55</c:v>
                </c:pt>
                <c:pt idx="7581">
                  <c:v>51</c:v>
                </c:pt>
                <c:pt idx="7582">
                  <c:v>47</c:v>
                </c:pt>
                <c:pt idx="7583">
                  <c:v>42</c:v>
                </c:pt>
                <c:pt idx="7584">
                  <c:v>41</c:v>
                </c:pt>
                <c:pt idx="7585">
                  <c:v>51</c:v>
                </c:pt>
                <c:pt idx="7586">
                  <c:v>54</c:v>
                </c:pt>
                <c:pt idx="7587">
                  <c:v>52</c:v>
                </c:pt>
                <c:pt idx="7588">
                  <c:v>49</c:v>
                </c:pt>
                <c:pt idx="7589">
                  <c:v>41</c:v>
                </c:pt>
                <c:pt idx="7590">
                  <c:v>44</c:v>
                </c:pt>
                <c:pt idx="7591">
                  <c:v>53</c:v>
                </c:pt>
                <c:pt idx="7592">
                  <c:v>55</c:v>
                </c:pt>
                <c:pt idx="7593">
                  <c:v>50</c:v>
                </c:pt>
                <c:pt idx="7594">
                  <c:v>47</c:v>
                </c:pt>
                <c:pt idx="7595">
                  <c:v>42</c:v>
                </c:pt>
                <c:pt idx="7596">
                  <c:v>42</c:v>
                </c:pt>
                <c:pt idx="7597">
                  <c:v>50</c:v>
                </c:pt>
                <c:pt idx="7598">
                  <c:v>58</c:v>
                </c:pt>
                <c:pt idx="7599">
                  <c:v>53</c:v>
                </c:pt>
                <c:pt idx="7600">
                  <c:v>49</c:v>
                </c:pt>
                <c:pt idx="7601">
                  <c:v>41</c:v>
                </c:pt>
                <c:pt idx="7602">
                  <c:v>42</c:v>
                </c:pt>
                <c:pt idx="7603">
                  <c:v>52</c:v>
                </c:pt>
                <c:pt idx="7604">
                  <c:v>57</c:v>
                </c:pt>
                <c:pt idx="7605">
                  <c:v>57</c:v>
                </c:pt>
                <c:pt idx="7606">
                  <c:v>53</c:v>
                </c:pt>
                <c:pt idx="7607">
                  <c:v>53</c:v>
                </c:pt>
                <c:pt idx="7608">
                  <c:v>54</c:v>
                </c:pt>
                <c:pt idx="7609">
                  <c:v>62</c:v>
                </c:pt>
                <c:pt idx="7610">
                  <c:v>66</c:v>
                </c:pt>
                <c:pt idx="7611">
                  <c:v>62</c:v>
                </c:pt>
                <c:pt idx="7612">
                  <c:v>52</c:v>
                </c:pt>
                <c:pt idx="7613">
                  <c:v>50</c:v>
                </c:pt>
                <c:pt idx="7614">
                  <c:v>51</c:v>
                </c:pt>
                <c:pt idx="7615">
                  <c:v>63</c:v>
                </c:pt>
                <c:pt idx="7616">
                  <c:v>64</c:v>
                </c:pt>
                <c:pt idx="7617">
                  <c:v>64</c:v>
                </c:pt>
                <c:pt idx="7618">
                  <c:v>53</c:v>
                </c:pt>
                <c:pt idx="7619">
                  <c:v>51</c:v>
                </c:pt>
                <c:pt idx="7620">
                  <c:v>52</c:v>
                </c:pt>
                <c:pt idx="7621">
                  <c:v>62</c:v>
                </c:pt>
                <c:pt idx="7622">
                  <c:v>65</c:v>
                </c:pt>
                <c:pt idx="7623">
                  <c:v>44</c:v>
                </c:pt>
                <c:pt idx="7624">
                  <c:v>42</c:v>
                </c:pt>
                <c:pt idx="7625">
                  <c:v>32</c:v>
                </c:pt>
                <c:pt idx="7626">
                  <c:v>39</c:v>
                </c:pt>
                <c:pt idx="7627">
                  <c:v>52</c:v>
                </c:pt>
                <c:pt idx="7628">
                  <c:v>44</c:v>
                </c:pt>
                <c:pt idx="7629">
                  <c:v>41</c:v>
                </c:pt>
                <c:pt idx="7630">
                  <c:v>44</c:v>
                </c:pt>
                <c:pt idx="7631">
                  <c:v>33</c:v>
                </c:pt>
                <c:pt idx="7632">
                  <c:v>36</c:v>
                </c:pt>
                <c:pt idx="7633">
                  <c:v>54</c:v>
                </c:pt>
                <c:pt idx="7634">
                  <c:v>43</c:v>
                </c:pt>
                <c:pt idx="7635">
                  <c:v>44</c:v>
                </c:pt>
                <c:pt idx="7636">
                  <c:v>42</c:v>
                </c:pt>
                <c:pt idx="7637">
                  <c:v>34</c:v>
                </c:pt>
                <c:pt idx="7638">
                  <c:v>36</c:v>
                </c:pt>
                <c:pt idx="7639">
                  <c:v>51</c:v>
                </c:pt>
                <c:pt idx="7640">
                  <c:v>41</c:v>
                </c:pt>
                <c:pt idx="7641">
                  <c:v>41</c:v>
                </c:pt>
                <c:pt idx="7642">
                  <c:v>43</c:v>
                </c:pt>
                <c:pt idx="7643">
                  <c:v>32</c:v>
                </c:pt>
                <c:pt idx="7644">
                  <c:v>36</c:v>
                </c:pt>
                <c:pt idx="7645">
                  <c:v>51</c:v>
                </c:pt>
                <c:pt idx="7646">
                  <c:v>44</c:v>
                </c:pt>
                <c:pt idx="7647">
                  <c:v>55</c:v>
                </c:pt>
                <c:pt idx="7648">
                  <c:v>54</c:v>
                </c:pt>
                <c:pt idx="7649">
                  <c:v>49</c:v>
                </c:pt>
                <c:pt idx="7650">
                  <c:v>46</c:v>
                </c:pt>
                <c:pt idx="7651">
                  <c:v>55</c:v>
                </c:pt>
                <c:pt idx="7652">
                  <c:v>60</c:v>
                </c:pt>
                <c:pt idx="7653">
                  <c:v>58</c:v>
                </c:pt>
                <c:pt idx="7654">
                  <c:v>53</c:v>
                </c:pt>
                <c:pt idx="7655">
                  <c:v>45</c:v>
                </c:pt>
                <c:pt idx="7656">
                  <c:v>47</c:v>
                </c:pt>
                <c:pt idx="7657">
                  <c:v>58</c:v>
                </c:pt>
                <c:pt idx="7658">
                  <c:v>62</c:v>
                </c:pt>
                <c:pt idx="7659">
                  <c:v>54</c:v>
                </c:pt>
                <c:pt idx="7660">
                  <c:v>51</c:v>
                </c:pt>
                <c:pt idx="7661">
                  <c:v>46</c:v>
                </c:pt>
                <c:pt idx="7662">
                  <c:v>46</c:v>
                </c:pt>
                <c:pt idx="7663">
                  <c:v>54</c:v>
                </c:pt>
                <c:pt idx="7664">
                  <c:v>61</c:v>
                </c:pt>
                <c:pt idx="7665">
                  <c:v>58</c:v>
                </c:pt>
                <c:pt idx="7666">
                  <c:v>53</c:v>
                </c:pt>
                <c:pt idx="7667">
                  <c:v>48</c:v>
                </c:pt>
                <c:pt idx="7668">
                  <c:v>49</c:v>
                </c:pt>
                <c:pt idx="7669">
                  <c:v>57</c:v>
                </c:pt>
                <c:pt idx="7670">
                  <c:v>61</c:v>
                </c:pt>
                <c:pt idx="7671">
                  <c:v>56</c:v>
                </c:pt>
                <c:pt idx="7672">
                  <c:v>50</c:v>
                </c:pt>
                <c:pt idx="7673">
                  <c:v>46</c:v>
                </c:pt>
                <c:pt idx="7674">
                  <c:v>45</c:v>
                </c:pt>
                <c:pt idx="7675">
                  <c:v>58</c:v>
                </c:pt>
                <c:pt idx="7676">
                  <c:v>59</c:v>
                </c:pt>
                <c:pt idx="7677">
                  <c:v>62</c:v>
                </c:pt>
                <c:pt idx="7678">
                  <c:v>54</c:v>
                </c:pt>
                <c:pt idx="7679">
                  <c:v>59</c:v>
                </c:pt>
                <c:pt idx="7680">
                  <c:v>55</c:v>
                </c:pt>
                <c:pt idx="7681">
                  <c:v>66</c:v>
                </c:pt>
                <c:pt idx="7682">
                  <c:v>71</c:v>
                </c:pt>
                <c:pt idx="7683">
                  <c:v>64</c:v>
                </c:pt>
                <c:pt idx="7684">
                  <c:v>55</c:v>
                </c:pt>
                <c:pt idx="7685">
                  <c:v>57</c:v>
                </c:pt>
                <c:pt idx="7686">
                  <c:v>55</c:v>
                </c:pt>
                <c:pt idx="7687">
                  <c:v>67</c:v>
                </c:pt>
                <c:pt idx="7688">
                  <c:v>70</c:v>
                </c:pt>
                <c:pt idx="7689">
                  <c:v>64</c:v>
                </c:pt>
                <c:pt idx="7690">
                  <c:v>55</c:v>
                </c:pt>
                <c:pt idx="7691">
                  <c:v>55</c:v>
                </c:pt>
                <c:pt idx="7692">
                  <c:v>56</c:v>
                </c:pt>
                <c:pt idx="7693">
                  <c:v>67</c:v>
                </c:pt>
                <c:pt idx="7694">
                  <c:v>68</c:v>
                </c:pt>
                <c:pt idx="7695">
                  <c:v>49</c:v>
                </c:pt>
                <c:pt idx="7696">
                  <c:v>45</c:v>
                </c:pt>
                <c:pt idx="7697">
                  <c:v>38</c:v>
                </c:pt>
                <c:pt idx="7698">
                  <c:v>43</c:v>
                </c:pt>
                <c:pt idx="7699">
                  <c:v>59</c:v>
                </c:pt>
                <c:pt idx="7700">
                  <c:v>49</c:v>
                </c:pt>
                <c:pt idx="7701">
                  <c:v>49</c:v>
                </c:pt>
                <c:pt idx="7702">
                  <c:v>45</c:v>
                </c:pt>
                <c:pt idx="7703">
                  <c:v>39</c:v>
                </c:pt>
                <c:pt idx="7704">
                  <c:v>42</c:v>
                </c:pt>
                <c:pt idx="7705">
                  <c:v>56</c:v>
                </c:pt>
                <c:pt idx="7706">
                  <c:v>46</c:v>
                </c:pt>
                <c:pt idx="7707">
                  <c:v>49</c:v>
                </c:pt>
                <c:pt idx="7708">
                  <c:v>49</c:v>
                </c:pt>
                <c:pt idx="7709">
                  <c:v>38</c:v>
                </c:pt>
                <c:pt idx="7710">
                  <c:v>44</c:v>
                </c:pt>
                <c:pt idx="7711">
                  <c:v>58</c:v>
                </c:pt>
                <c:pt idx="7712">
                  <c:v>45</c:v>
                </c:pt>
                <c:pt idx="7713">
                  <c:v>48</c:v>
                </c:pt>
                <c:pt idx="7714">
                  <c:v>49</c:v>
                </c:pt>
                <c:pt idx="7715">
                  <c:v>38</c:v>
                </c:pt>
                <c:pt idx="7716">
                  <c:v>44</c:v>
                </c:pt>
                <c:pt idx="7717">
                  <c:v>57</c:v>
                </c:pt>
                <c:pt idx="7718">
                  <c:v>46</c:v>
                </c:pt>
                <c:pt idx="7719">
                  <c:v>64</c:v>
                </c:pt>
                <c:pt idx="7720">
                  <c:v>54</c:v>
                </c:pt>
                <c:pt idx="7721">
                  <c:v>51</c:v>
                </c:pt>
                <c:pt idx="7722">
                  <c:v>52</c:v>
                </c:pt>
                <c:pt idx="7723">
                  <c:v>63</c:v>
                </c:pt>
                <c:pt idx="7724">
                  <c:v>65</c:v>
                </c:pt>
                <c:pt idx="7725">
                  <c:v>59</c:v>
                </c:pt>
                <c:pt idx="7726">
                  <c:v>56</c:v>
                </c:pt>
                <c:pt idx="7727">
                  <c:v>53</c:v>
                </c:pt>
                <c:pt idx="7728">
                  <c:v>52</c:v>
                </c:pt>
                <c:pt idx="7729">
                  <c:v>60</c:v>
                </c:pt>
                <c:pt idx="7730">
                  <c:v>66</c:v>
                </c:pt>
                <c:pt idx="7731">
                  <c:v>64</c:v>
                </c:pt>
                <c:pt idx="7732">
                  <c:v>55</c:v>
                </c:pt>
                <c:pt idx="7733">
                  <c:v>54</c:v>
                </c:pt>
                <c:pt idx="7734">
                  <c:v>53</c:v>
                </c:pt>
                <c:pt idx="7735">
                  <c:v>60</c:v>
                </c:pt>
                <c:pt idx="7736">
                  <c:v>64</c:v>
                </c:pt>
                <c:pt idx="7737">
                  <c:v>60</c:v>
                </c:pt>
                <c:pt idx="7738">
                  <c:v>58</c:v>
                </c:pt>
                <c:pt idx="7739">
                  <c:v>52</c:v>
                </c:pt>
                <c:pt idx="7740">
                  <c:v>51</c:v>
                </c:pt>
                <c:pt idx="7741">
                  <c:v>59</c:v>
                </c:pt>
                <c:pt idx="7742">
                  <c:v>64</c:v>
                </c:pt>
                <c:pt idx="7743">
                  <c:v>59</c:v>
                </c:pt>
                <c:pt idx="7744">
                  <c:v>54</c:v>
                </c:pt>
                <c:pt idx="7745">
                  <c:v>52</c:v>
                </c:pt>
                <c:pt idx="7746">
                  <c:v>53</c:v>
                </c:pt>
                <c:pt idx="7747">
                  <c:v>64</c:v>
                </c:pt>
                <c:pt idx="7748">
                  <c:v>68</c:v>
                </c:pt>
                <c:pt idx="7749">
                  <c:v>64</c:v>
                </c:pt>
                <c:pt idx="7750">
                  <c:v>62</c:v>
                </c:pt>
                <c:pt idx="7751">
                  <c:v>59</c:v>
                </c:pt>
                <c:pt idx="7752">
                  <c:v>62</c:v>
                </c:pt>
                <c:pt idx="7753">
                  <c:v>71</c:v>
                </c:pt>
                <c:pt idx="7754">
                  <c:v>72</c:v>
                </c:pt>
                <c:pt idx="7755">
                  <c:v>68</c:v>
                </c:pt>
                <c:pt idx="7756">
                  <c:v>62</c:v>
                </c:pt>
                <c:pt idx="7757">
                  <c:v>63</c:v>
                </c:pt>
                <c:pt idx="7758">
                  <c:v>64</c:v>
                </c:pt>
                <c:pt idx="7759">
                  <c:v>71</c:v>
                </c:pt>
                <c:pt idx="7760">
                  <c:v>78</c:v>
                </c:pt>
                <c:pt idx="7761">
                  <c:v>71</c:v>
                </c:pt>
                <c:pt idx="7762">
                  <c:v>59</c:v>
                </c:pt>
                <c:pt idx="7763">
                  <c:v>62</c:v>
                </c:pt>
                <c:pt idx="7764">
                  <c:v>62</c:v>
                </c:pt>
                <c:pt idx="7765">
                  <c:v>74</c:v>
                </c:pt>
                <c:pt idx="7766">
                  <c:v>74</c:v>
                </c:pt>
                <c:pt idx="7767">
                  <c:v>52</c:v>
                </c:pt>
                <c:pt idx="7768">
                  <c:v>50</c:v>
                </c:pt>
                <c:pt idx="7769">
                  <c:v>44</c:v>
                </c:pt>
                <c:pt idx="7770">
                  <c:v>49</c:v>
                </c:pt>
                <c:pt idx="7771">
                  <c:v>60</c:v>
                </c:pt>
                <c:pt idx="7772">
                  <c:v>54</c:v>
                </c:pt>
                <c:pt idx="7773">
                  <c:v>52</c:v>
                </c:pt>
                <c:pt idx="7774">
                  <c:v>53</c:v>
                </c:pt>
                <c:pt idx="7775">
                  <c:v>43</c:v>
                </c:pt>
                <c:pt idx="7776">
                  <c:v>34</c:v>
                </c:pt>
                <c:pt idx="7777">
                  <c:v>36</c:v>
                </c:pt>
                <c:pt idx="7778">
                  <c:v>32</c:v>
                </c:pt>
                <c:pt idx="7779">
                  <c:v>36</c:v>
                </c:pt>
                <c:pt idx="7780">
                  <c:v>43</c:v>
                </c:pt>
                <c:pt idx="7781">
                  <c:v>38</c:v>
                </c:pt>
                <c:pt idx="7782">
                  <c:v>33</c:v>
                </c:pt>
                <c:pt idx="7783">
                  <c:v>39</c:v>
                </c:pt>
                <c:pt idx="7784">
                  <c:v>32</c:v>
                </c:pt>
                <c:pt idx="7785">
                  <c:v>32</c:v>
                </c:pt>
                <c:pt idx="7786">
                  <c:v>43</c:v>
                </c:pt>
                <c:pt idx="7787">
                  <c:v>36</c:v>
                </c:pt>
                <c:pt idx="7788">
                  <c:v>40</c:v>
                </c:pt>
                <c:pt idx="7789">
                  <c:v>35</c:v>
                </c:pt>
                <c:pt idx="7790">
                  <c:v>27</c:v>
                </c:pt>
                <c:pt idx="7791">
                  <c:v>31</c:v>
                </c:pt>
                <c:pt idx="7792">
                  <c:v>43</c:v>
                </c:pt>
                <c:pt idx="7793">
                  <c:v>36</c:v>
                </c:pt>
                <c:pt idx="7794">
                  <c:v>33</c:v>
                </c:pt>
                <c:pt idx="7795">
                  <c:v>35</c:v>
                </c:pt>
                <c:pt idx="7796">
                  <c:v>28</c:v>
                </c:pt>
                <c:pt idx="7797">
                  <c:v>31</c:v>
                </c:pt>
                <c:pt idx="7798">
                  <c:v>44</c:v>
                </c:pt>
                <c:pt idx="7799">
                  <c:v>39</c:v>
                </c:pt>
                <c:pt idx="7800">
                  <c:v>44</c:v>
                </c:pt>
                <c:pt idx="7801">
                  <c:v>37</c:v>
                </c:pt>
                <c:pt idx="7802">
                  <c:v>36</c:v>
                </c:pt>
                <c:pt idx="7803">
                  <c:v>33</c:v>
                </c:pt>
                <c:pt idx="7804">
                  <c:v>47</c:v>
                </c:pt>
                <c:pt idx="7805">
                  <c:v>44</c:v>
                </c:pt>
                <c:pt idx="7806">
                  <c:v>47</c:v>
                </c:pt>
                <c:pt idx="7807">
                  <c:v>41</c:v>
                </c:pt>
                <c:pt idx="7808">
                  <c:v>37</c:v>
                </c:pt>
                <c:pt idx="7809">
                  <c:v>38</c:v>
                </c:pt>
                <c:pt idx="7810">
                  <c:v>45</c:v>
                </c:pt>
                <c:pt idx="7811">
                  <c:v>46</c:v>
                </c:pt>
                <c:pt idx="7812">
                  <c:v>44</c:v>
                </c:pt>
                <c:pt idx="7813">
                  <c:v>41</c:v>
                </c:pt>
                <c:pt idx="7814">
                  <c:v>35</c:v>
                </c:pt>
                <c:pt idx="7815">
                  <c:v>35</c:v>
                </c:pt>
                <c:pt idx="7816">
                  <c:v>46</c:v>
                </c:pt>
                <c:pt idx="7817">
                  <c:v>47</c:v>
                </c:pt>
                <c:pt idx="7818">
                  <c:v>41</c:v>
                </c:pt>
                <c:pt idx="7819">
                  <c:v>37</c:v>
                </c:pt>
                <c:pt idx="7820">
                  <c:v>37</c:v>
                </c:pt>
                <c:pt idx="7821">
                  <c:v>40</c:v>
                </c:pt>
                <c:pt idx="7822">
                  <c:v>43</c:v>
                </c:pt>
                <c:pt idx="7823">
                  <c:v>48</c:v>
                </c:pt>
                <c:pt idx="7824">
                  <c:v>39</c:v>
                </c:pt>
                <c:pt idx="7825">
                  <c:v>43</c:v>
                </c:pt>
                <c:pt idx="7826">
                  <c:v>36</c:v>
                </c:pt>
                <c:pt idx="7827">
                  <c:v>34</c:v>
                </c:pt>
                <c:pt idx="7828">
                  <c:v>44</c:v>
                </c:pt>
                <c:pt idx="7829">
                  <c:v>45</c:v>
                </c:pt>
                <c:pt idx="7830">
                  <c:v>51</c:v>
                </c:pt>
                <c:pt idx="7831">
                  <c:v>50</c:v>
                </c:pt>
                <c:pt idx="7832">
                  <c:v>46</c:v>
                </c:pt>
                <c:pt idx="7833">
                  <c:v>40</c:v>
                </c:pt>
                <c:pt idx="7834">
                  <c:v>43</c:v>
                </c:pt>
                <c:pt idx="7835">
                  <c:v>41</c:v>
                </c:pt>
                <c:pt idx="7836">
                  <c:v>47</c:v>
                </c:pt>
                <c:pt idx="7837">
                  <c:v>53</c:v>
                </c:pt>
                <c:pt idx="7838">
                  <c:v>48</c:v>
                </c:pt>
                <c:pt idx="7839">
                  <c:v>43</c:v>
                </c:pt>
                <c:pt idx="7840">
                  <c:v>42</c:v>
                </c:pt>
                <c:pt idx="7841">
                  <c:v>41</c:v>
                </c:pt>
                <c:pt idx="7842">
                  <c:v>48</c:v>
                </c:pt>
                <c:pt idx="7843">
                  <c:v>48</c:v>
                </c:pt>
                <c:pt idx="7844">
                  <c:v>20</c:v>
                </c:pt>
                <c:pt idx="7845">
                  <c:v>26</c:v>
                </c:pt>
                <c:pt idx="7846">
                  <c:v>27</c:v>
                </c:pt>
                <c:pt idx="7847">
                  <c:v>27</c:v>
                </c:pt>
                <c:pt idx="7848">
                  <c:v>26</c:v>
                </c:pt>
                <c:pt idx="7849">
                  <c:v>25</c:v>
                </c:pt>
                <c:pt idx="7850">
                  <c:v>20</c:v>
                </c:pt>
                <c:pt idx="7851">
                  <c:v>23</c:v>
                </c:pt>
                <c:pt idx="7852">
                  <c:v>27</c:v>
                </c:pt>
                <c:pt idx="7853">
                  <c:v>26</c:v>
                </c:pt>
                <c:pt idx="7854">
                  <c:v>28</c:v>
                </c:pt>
                <c:pt idx="7855">
                  <c:v>26</c:v>
                </c:pt>
                <c:pt idx="7856">
                  <c:v>20</c:v>
                </c:pt>
                <c:pt idx="7857">
                  <c:v>30</c:v>
                </c:pt>
                <c:pt idx="7858">
                  <c:v>23</c:v>
                </c:pt>
                <c:pt idx="7859">
                  <c:v>30</c:v>
                </c:pt>
                <c:pt idx="7860">
                  <c:v>35</c:v>
                </c:pt>
                <c:pt idx="7861">
                  <c:v>29</c:v>
                </c:pt>
                <c:pt idx="7862">
                  <c:v>23</c:v>
                </c:pt>
                <c:pt idx="7863">
                  <c:v>29</c:v>
                </c:pt>
                <c:pt idx="7864">
                  <c:v>24</c:v>
                </c:pt>
                <c:pt idx="7865">
                  <c:v>28</c:v>
                </c:pt>
                <c:pt idx="7866">
                  <c:v>34</c:v>
                </c:pt>
                <c:pt idx="7867">
                  <c:v>27</c:v>
                </c:pt>
                <c:pt idx="7868">
                  <c:v>24</c:v>
                </c:pt>
                <c:pt idx="7869">
                  <c:v>30</c:v>
                </c:pt>
                <c:pt idx="7870">
                  <c:v>23</c:v>
                </c:pt>
                <c:pt idx="7871">
                  <c:v>31</c:v>
                </c:pt>
                <c:pt idx="7872">
                  <c:v>35</c:v>
                </c:pt>
                <c:pt idx="7873">
                  <c:v>32</c:v>
                </c:pt>
                <c:pt idx="7874">
                  <c:v>28</c:v>
                </c:pt>
                <c:pt idx="7875">
                  <c:v>33</c:v>
                </c:pt>
                <c:pt idx="7876">
                  <c:v>27</c:v>
                </c:pt>
                <c:pt idx="7877">
                  <c:v>26</c:v>
                </c:pt>
                <c:pt idx="7878">
                  <c:v>29</c:v>
                </c:pt>
                <c:pt idx="7879">
                  <c:v>38</c:v>
                </c:pt>
                <c:pt idx="7880">
                  <c:v>29</c:v>
                </c:pt>
                <c:pt idx="7881">
                  <c:v>32</c:v>
                </c:pt>
                <c:pt idx="7882">
                  <c:v>29</c:v>
                </c:pt>
                <c:pt idx="7883">
                  <c:v>28</c:v>
                </c:pt>
                <c:pt idx="7884">
                  <c:v>33</c:v>
                </c:pt>
                <c:pt idx="7885">
                  <c:v>36</c:v>
                </c:pt>
                <c:pt idx="7886">
                  <c:v>27</c:v>
                </c:pt>
                <c:pt idx="7887">
                  <c:v>33</c:v>
                </c:pt>
                <c:pt idx="7888">
                  <c:v>29</c:v>
                </c:pt>
                <c:pt idx="7889">
                  <c:v>30</c:v>
                </c:pt>
                <c:pt idx="7890">
                  <c:v>35</c:v>
                </c:pt>
                <c:pt idx="7891">
                  <c:v>39</c:v>
                </c:pt>
                <c:pt idx="7892">
                  <c:v>33</c:v>
                </c:pt>
                <c:pt idx="7893">
                  <c:v>32</c:v>
                </c:pt>
                <c:pt idx="7894">
                  <c:v>36</c:v>
                </c:pt>
                <c:pt idx="7895">
                  <c:v>37</c:v>
                </c:pt>
                <c:pt idx="7896">
                  <c:v>36</c:v>
                </c:pt>
                <c:pt idx="7897">
                  <c:v>42</c:v>
                </c:pt>
                <c:pt idx="7898">
                  <c:v>31</c:v>
                </c:pt>
                <c:pt idx="7899">
                  <c:v>29</c:v>
                </c:pt>
                <c:pt idx="7900">
                  <c:v>39</c:v>
                </c:pt>
                <c:pt idx="7901">
                  <c:v>36</c:v>
                </c:pt>
                <c:pt idx="7902">
                  <c:v>35</c:v>
                </c:pt>
                <c:pt idx="7903">
                  <c:v>43</c:v>
                </c:pt>
                <c:pt idx="7904">
                  <c:v>34</c:v>
                </c:pt>
                <c:pt idx="7905">
                  <c:v>31</c:v>
                </c:pt>
                <c:pt idx="7906">
                  <c:v>34</c:v>
                </c:pt>
                <c:pt idx="7907">
                  <c:v>36</c:v>
                </c:pt>
                <c:pt idx="7908">
                  <c:v>30</c:v>
                </c:pt>
                <c:pt idx="7909">
                  <c:v>44</c:v>
                </c:pt>
                <c:pt idx="7910">
                  <c:v>32</c:v>
                </c:pt>
                <c:pt idx="7911">
                  <c:v>34</c:v>
                </c:pt>
                <c:pt idx="7912">
                  <c:v>38</c:v>
                </c:pt>
                <c:pt idx="7913">
                  <c:v>36</c:v>
                </c:pt>
                <c:pt idx="7914">
                  <c:v>30</c:v>
                </c:pt>
                <c:pt idx="7915">
                  <c:v>41</c:v>
                </c:pt>
                <c:pt idx="7916">
                  <c:v>30</c:v>
                </c:pt>
                <c:pt idx="7917">
                  <c:v>33</c:v>
                </c:pt>
                <c:pt idx="7918">
                  <c:v>33</c:v>
                </c:pt>
                <c:pt idx="7919">
                  <c:v>35</c:v>
                </c:pt>
                <c:pt idx="7920">
                  <c:v>38</c:v>
                </c:pt>
                <c:pt idx="7921">
                  <c:v>36</c:v>
                </c:pt>
                <c:pt idx="7922">
                  <c:v>28</c:v>
                </c:pt>
                <c:pt idx="7923">
                  <c:v>36</c:v>
                </c:pt>
                <c:pt idx="7924">
                  <c:v>40</c:v>
                </c:pt>
                <c:pt idx="7925">
                  <c:v>39</c:v>
                </c:pt>
                <c:pt idx="7926">
                  <c:v>42</c:v>
                </c:pt>
                <c:pt idx="7927">
                  <c:v>33</c:v>
                </c:pt>
                <c:pt idx="7928">
                  <c:v>36</c:v>
                </c:pt>
                <c:pt idx="7929">
                  <c:v>39</c:v>
                </c:pt>
                <c:pt idx="7930">
                  <c:v>47</c:v>
                </c:pt>
                <c:pt idx="7931">
                  <c:v>48</c:v>
                </c:pt>
                <c:pt idx="7932">
                  <c:v>51</c:v>
                </c:pt>
                <c:pt idx="7933">
                  <c:v>41</c:v>
                </c:pt>
                <c:pt idx="7934">
                  <c:v>40</c:v>
                </c:pt>
                <c:pt idx="7935">
                  <c:v>51</c:v>
                </c:pt>
                <c:pt idx="7936">
                  <c:v>46</c:v>
                </c:pt>
                <c:pt idx="7937">
                  <c:v>48</c:v>
                </c:pt>
                <c:pt idx="7938">
                  <c:v>47</c:v>
                </c:pt>
                <c:pt idx="7939">
                  <c:v>62</c:v>
                </c:pt>
                <c:pt idx="7940">
                  <c:v>44</c:v>
                </c:pt>
                <c:pt idx="7941">
                  <c:v>51</c:v>
                </c:pt>
                <c:pt idx="7942">
                  <c:v>46</c:v>
                </c:pt>
                <c:pt idx="7943">
                  <c:v>42</c:v>
                </c:pt>
                <c:pt idx="7944">
                  <c:v>49</c:v>
                </c:pt>
                <c:pt idx="7945">
                  <c:v>58</c:v>
                </c:pt>
                <c:pt idx="7946">
                  <c:v>41</c:v>
                </c:pt>
                <c:pt idx="7947">
                  <c:v>50</c:v>
                </c:pt>
                <c:pt idx="7948">
                  <c:v>42</c:v>
                </c:pt>
                <c:pt idx="7949">
                  <c:v>41</c:v>
                </c:pt>
                <c:pt idx="7950">
                  <c:v>44</c:v>
                </c:pt>
                <c:pt idx="7951">
                  <c:v>60</c:v>
                </c:pt>
                <c:pt idx="7952">
                  <c:v>41</c:v>
                </c:pt>
                <c:pt idx="7953">
                  <c:v>49</c:v>
                </c:pt>
                <c:pt idx="7954">
                  <c:v>46</c:v>
                </c:pt>
                <c:pt idx="7955">
                  <c:v>46</c:v>
                </c:pt>
                <c:pt idx="7956">
                  <c:v>44</c:v>
                </c:pt>
                <c:pt idx="7957">
                  <c:v>56</c:v>
                </c:pt>
                <c:pt idx="7958">
                  <c:v>45</c:v>
                </c:pt>
                <c:pt idx="7959">
                  <c:v>47</c:v>
                </c:pt>
                <c:pt idx="7960">
                  <c:v>51</c:v>
                </c:pt>
                <c:pt idx="7961">
                  <c:v>52</c:v>
                </c:pt>
                <c:pt idx="7962">
                  <c:v>59</c:v>
                </c:pt>
                <c:pt idx="7963">
                  <c:v>60</c:v>
                </c:pt>
                <c:pt idx="7964">
                  <c:v>40</c:v>
                </c:pt>
                <c:pt idx="7965">
                  <c:v>42</c:v>
                </c:pt>
                <c:pt idx="7966">
                  <c:v>39</c:v>
                </c:pt>
                <c:pt idx="7967">
                  <c:v>39</c:v>
                </c:pt>
                <c:pt idx="7968">
                  <c:v>43</c:v>
                </c:pt>
                <c:pt idx="7969">
                  <c:v>51</c:v>
                </c:pt>
                <c:pt idx="7970">
                  <c:v>36</c:v>
                </c:pt>
                <c:pt idx="7971">
                  <c:v>39</c:v>
                </c:pt>
                <c:pt idx="7972">
                  <c:v>42</c:v>
                </c:pt>
                <c:pt idx="7973">
                  <c:v>42</c:v>
                </c:pt>
                <c:pt idx="7974">
                  <c:v>50</c:v>
                </c:pt>
                <c:pt idx="7975">
                  <c:v>46</c:v>
                </c:pt>
                <c:pt idx="7976">
                  <c:v>39</c:v>
                </c:pt>
                <c:pt idx="7977">
                  <c:v>46</c:v>
                </c:pt>
                <c:pt idx="7978">
                  <c:v>40</c:v>
                </c:pt>
                <c:pt idx="7979">
                  <c:v>37</c:v>
                </c:pt>
                <c:pt idx="7980">
                  <c:v>51</c:v>
                </c:pt>
                <c:pt idx="7981">
                  <c:v>56</c:v>
                </c:pt>
                <c:pt idx="7982">
                  <c:v>40</c:v>
                </c:pt>
                <c:pt idx="7983">
                  <c:v>46</c:v>
                </c:pt>
                <c:pt idx="7984">
                  <c:v>44</c:v>
                </c:pt>
                <c:pt idx="7985">
                  <c:v>40</c:v>
                </c:pt>
                <c:pt idx="7986">
                  <c:v>43</c:v>
                </c:pt>
                <c:pt idx="7987">
                  <c:v>50</c:v>
                </c:pt>
                <c:pt idx="7988">
                  <c:v>26</c:v>
                </c:pt>
                <c:pt idx="7989">
                  <c:v>35</c:v>
                </c:pt>
                <c:pt idx="7990">
                  <c:v>36</c:v>
                </c:pt>
                <c:pt idx="7991">
                  <c:v>33</c:v>
                </c:pt>
                <c:pt idx="7992">
                  <c:v>36</c:v>
                </c:pt>
                <c:pt idx="7993">
                  <c:v>29</c:v>
                </c:pt>
                <c:pt idx="7994">
                  <c:v>28</c:v>
                </c:pt>
                <c:pt idx="7995">
                  <c:v>30</c:v>
                </c:pt>
                <c:pt idx="7996">
                  <c:v>33</c:v>
                </c:pt>
                <c:pt idx="7997">
                  <c:v>34</c:v>
                </c:pt>
                <c:pt idx="7998">
                  <c:v>40</c:v>
                </c:pt>
                <c:pt idx="7999">
                  <c:v>32</c:v>
                </c:pt>
                <c:pt idx="8000">
                  <c:v>24</c:v>
                </c:pt>
                <c:pt idx="8001">
                  <c:v>36</c:v>
                </c:pt>
                <c:pt idx="8002">
                  <c:v>33</c:v>
                </c:pt>
                <c:pt idx="8003">
                  <c:v>36</c:v>
                </c:pt>
                <c:pt idx="8004">
                  <c:v>36</c:v>
                </c:pt>
                <c:pt idx="8005">
                  <c:v>33</c:v>
                </c:pt>
                <c:pt idx="8006">
                  <c:v>31</c:v>
                </c:pt>
                <c:pt idx="8007">
                  <c:v>34</c:v>
                </c:pt>
                <c:pt idx="8008">
                  <c:v>38</c:v>
                </c:pt>
                <c:pt idx="8009">
                  <c:v>31</c:v>
                </c:pt>
                <c:pt idx="8010">
                  <c:v>38</c:v>
                </c:pt>
                <c:pt idx="8011">
                  <c:v>49</c:v>
                </c:pt>
                <c:pt idx="8012">
                  <c:v>32</c:v>
                </c:pt>
                <c:pt idx="8013">
                  <c:v>34</c:v>
                </c:pt>
                <c:pt idx="8014">
                  <c:v>36</c:v>
                </c:pt>
                <c:pt idx="8015">
                  <c:v>33</c:v>
                </c:pt>
                <c:pt idx="8016">
                  <c:v>38</c:v>
                </c:pt>
                <c:pt idx="8017">
                  <c:v>43</c:v>
                </c:pt>
                <c:pt idx="8018">
                  <c:v>36</c:v>
                </c:pt>
                <c:pt idx="8019">
                  <c:v>35</c:v>
                </c:pt>
                <c:pt idx="8020">
                  <c:v>35</c:v>
                </c:pt>
                <c:pt idx="8021">
                  <c:v>32</c:v>
                </c:pt>
                <c:pt idx="8022">
                  <c:v>39</c:v>
                </c:pt>
                <c:pt idx="8023">
                  <c:v>48</c:v>
                </c:pt>
                <c:pt idx="8024">
                  <c:v>30</c:v>
                </c:pt>
                <c:pt idx="8025">
                  <c:v>37</c:v>
                </c:pt>
                <c:pt idx="8026">
                  <c:v>33</c:v>
                </c:pt>
                <c:pt idx="8027">
                  <c:v>29</c:v>
                </c:pt>
                <c:pt idx="8028">
                  <c:v>38</c:v>
                </c:pt>
                <c:pt idx="8029">
                  <c:v>51</c:v>
                </c:pt>
                <c:pt idx="8030">
                  <c:v>36</c:v>
                </c:pt>
                <c:pt idx="8031">
                  <c:v>41</c:v>
                </c:pt>
                <c:pt idx="8032">
                  <c:v>34</c:v>
                </c:pt>
                <c:pt idx="8033">
                  <c:v>36</c:v>
                </c:pt>
                <c:pt idx="8034">
                  <c:v>43</c:v>
                </c:pt>
                <c:pt idx="8035">
                  <c:v>46</c:v>
                </c:pt>
                <c:pt idx="8036">
                  <c:v>38</c:v>
                </c:pt>
                <c:pt idx="8037">
                  <c:v>39</c:v>
                </c:pt>
                <c:pt idx="8038">
                  <c:v>38</c:v>
                </c:pt>
                <c:pt idx="8039">
                  <c:v>39</c:v>
                </c:pt>
                <c:pt idx="8040">
                  <c:v>44</c:v>
                </c:pt>
                <c:pt idx="8041">
                  <c:v>49</c:v>
                </c:pt>
                <c:pt idx="8042">
                  <c:v>36</c:v>
                </c:pt>
                <c:pt idx="8043">
                  <c:v>43</c:v>
                </c:pt>
                <c:pt idx="8044">
                  <c:v>33</c:v>
                </c:pt>
                <c:pt idx="8045">
                  <c:v>33</c:v>
                </c:pt>
                <c:pt idx="8046">
                  <c:v>46</c:v>
                </c:pt>
                <c:pt idx="8047">
                  <c:v>46</c:v>
                </c:pt>
                <c:pt idx="8048">
                  <c:v>40</c:v>
                </c:pt>
                <c:pt idx="8049">
                  <c:v>42</c:v>
                </c:pt>
                <c:pt idx="8050">
                  <c:v>35</c:v>
                </c:pt>
                <c:pt idx="8051">
                  <c:v>33</c:v>
                </c:pt>
                <c:pt idx="8052">
                  <c:v>46</c:v>
                </c:pt>
                <c:pt idx="8053">
                  <c:v>49</c:v>
                </c:pt>
                <c:pt idx="8054">
                  <c:v>39</c:v>
                </c:pt>
                <c:pt idx="8055">
                  <c:v>42</c:v>
                </c:pt>
                <c:pt idx="8056">
                  <c:v>39</c:v>
                </c:pt>
                <c:pt idx="8057">
                  <c:v>35</c:v>
                </c:pt>
                <c:pt idx="8058">
                  <c:v>43</c:v>
                </c:pt>
                <c:pt idx="8059">
                  <c:v>44</c:v>
                </c:pt>
                <c:pt idx="8060">
                  <c:v>36</c:v>
                </c:pt>
                <c:pt idx="8061">
                  <c:v>31</c:v>
                </c:pt>
                <c:pt idx="8062">
                  <c:v>24</c:v>
                </c:pt>
                <c:pt idx="8063">
                  <c:v>27</c:v>
                </c:pt>
                <c:pt idx="8064">
                  <c:v>26</c:v>
                </c:pt>
                <c:pt idx="8065">
                  <c:v>24</c:v>
                </c:pt>
                <c:pt idx="8066">
                  <c:v>19</c:v>
                </c:pt>
                <c:pt idx="8067">
                  <c:v>23</c:v>
                </c:pt>
                <c:pt idx="8068">
                  <c:v>27</c:v>
                </c:pt>
                <c:pt idx="8069">
                  <c:v>28</c:v>
                </c:pt>
                <c:pt idx="8070">
                  <c:v>26</c:v>
                </c:pt>
                <c:pt idx="8071">
                  <c:v>26</c:v>
                </c:pt>
                <c:pt idx="8072">
                  <c:v>21</c:v>
                </c:pt>
                <c:pt idx="8073">
                  <c:v>31</c:v>
                </c:pt>
                <c:pt idx="8074">
                  <c:v>20</c:v>
                </c:pt>
                <c:pt idx="8075">
                  <c:v>26</c:v>
                </c:pt>
                <c:pt idx="8076">
                  <c:v>29</c:v>
                </c:pt>
                <c:pt idx="8077">
                  <c:v>27</c:v>
                </c:pt>
                <c:pt idx="8078">
                  <c:v>13</c:v>
                </c:pt>
                <c:pt idx="8079">
                  <c:v>21</c:v>
                </c:pt>
                <c:pt idx="8080">
                  <c:v>20</c:v>
                </c:pt>
                <c:pt idx="8081">
                  <c:v>20</c:v>
                </c:pt>
                <c:pt idx="8082">
                  <c:v>26</c:v>
                </c:pt>
                <c:pt idx="8083">
                  <c:v>22</c:v>
                </c:pt>
                <c:pt idx="8084">
                  <c:v>13</c:v>
                </c:pt>
                <c:pt idx="8085">
                  <c:v>22</c:v>
                </c:pt>
                <c:pt idx="8086">
                  <c:v>19</c:v>
                </c:pt>
                <c:pt idx="8087">
                  <c:v>27</c:v>
                </c:pt>
                <c:pt idx="8088">
                  <c:v>38</c:v>
                </c:pt>
                <c:pt idx="8089">
                  <c:v>34</c:v>
                </c:pt>
                <c:pt idx="8090">
                  <c:v>30</c:v>
                </c:pt>
                <c:pt idx="8091">
                  <c:v>40</c:v>
                </c:pt>
                <c:pt idx="8092">
                  <c:v>30</c:v>
                </c:pt>
                <c:pt idx="8093">
                  <c:v>29</c:v>
                </c:pt>
                <c:pt idx="8094">
                  <c:v>40</c:v>
                </c:pt>
                <c:pt idx="8095">
                  <c:v>42</c:v>
                </c:pt>
                <c:pt idx="8096">
                  <c:v>34</c:v>
                </c:pt>
                <c:pt idx="8097">
                  <c:v>34</c:v>
                </c:pt>
                <c:pt idx="8098">
                  <c:v>33</c:v>
                </c:pt>
                <c:pt idx="8099">
                  <c:v>32</c:v>
                </c:pt>
                <c:pt idx="8100">
                  <c:v>39</c:v>
                </c:pt>
                <c:pt idx="8101">
                  <c:v>47</c:v>
                </c:pt>
                <c:pt idx="8102">
                  <c:v>34</c:v>
                </c:pt>
                <c:pt idx="8103">
                  <c:v>43</c:v>
                </c:pt>
                <c:pt idx="8104">
                  <c:v>35</c:v>
                </c:pt>
                <c:pt idx="8105">
                  <c:v>38</c:v>
                </c:pt>
                <c:pt idx="8106">
                  <c:v>43</c:v>
                </c:pt>
                <c:pt idx="8107">
                  <c:v>43</c:v>
                </c:pt>
                <c:pt idx="8108">
                  <c:v>38</c:v>
                </c:pt>
                <c:pt idx="8109">
                  <c:v>38</c:v>
                </c:pt>
                <c:pt idx="8110">
                  <c:v>47</c:v>
                </c:pt>
                <c:pt idx="8111">
                  <c:v>41</c:v>
                </c:pt>
                <c:pt idx="8112">
                  <c:v>37</c:v>
                </c:pt>
                <c:pt idx="8113">
                  <c:v>33</c:v>
                </c:pt>
                <c:pt idx="8114">
                  <c:v>30</c:v>
                </c:pt>
                <c:pt idx="8115">
                  <c:v>29</c:v>
                </c:pt>
                <c:pt idx="8116">
                  <c:v>32</c:v>
                </c:pt>
                <c:pt idx="8117">
                  <c:v>30</c:v>
                </c:pt>
                <c:pt idx="8118">
                  <c:v>30</c:v>
                </c:pt>
                <c:pt idx="8119">
                  <c:v>39</c:v>
                </c:pt>
                <c:pt idx="8120">
                  <c:v>31</c:v>
                </c:pt>
                <c:pt idx="8121">
                  <c:v>27</c:v>
                </c:pt>
                <c:pt idx="8122">
                  <c:v>51</c:v>
                </c:pt>
                <c:pt idx="8123">
                  <c:v>50</c:v>
                </c:pt>
                <c:pt idx="8124">
                  <c:v>46</c:v>
                </c:pt>
                <c:pt idx="8125">
                  <c:v>51</c:v>
                </c:pt>
                <c:pt idx="8126">
                  <c:v>46</c:v>
                </c:pt>
                <c:pt idx="8127">
                  <c:v>39</c:v>
                </c:pt>
                <c:pt idx="8128">
                  <c:v>46</c:v>
                </c:pt>
                <c:pt idx="8129">
                  <c:v>44</c:v>
                </c:pt>
                <c:pt idx="8130">
                  <c:v>47</c:v>
                </c:pt>
                <c:pt idx="8131">
                  <c:v>54</c:v>
                </c:pt>
                <c:pt idx="8132">
                  <c:v>34</c:v>
                </c:pt>
                <c:pt idx="8133">
                  <c:v>34</c:v>
                </c:pt>
                <c:pt idx="8134">
                  <c:v>28</c:v>
                </c:pt>
                <c:pt idx="8135">
                  <c:v>28</c:v>
                </c:pt>
                <c:pt idx="8136">
                  <c:v>42</c:v>
                </c:pt>
                <c:pt idx="8137">
                  <c:v>32</c:v>
                </c:pt>
                <c:pt idx="8138">
                  <c:v>32</c:v>
                </c:pt>
                <c:pt idx="8139">
                  <c:v>32</c:v>
                </c:pt>
                <c:pt idx="8140">
                  <c:v>25</c:v>
                </c:pt>
                <c:pt idx="8141">
                  <c:v>28</c:v>
                </c:pt>
                <c:pt idx="8142">
                  <c:v>39</c:v>
                </c:pt>
                <c:pt idx="8143">
                  <c:v>30</c:v>
                </c:pt>
                <c:pt idx="8144">
                  <c:v>39</c:v>
                </c:pt>
                <c:pt idx="8145">
                  <c:v>33</c:v>
                </c:pt>
                <c:pt idx="8146">
                  <c:v>29</c:v>
                </c:pt>
                <c:pt idx="8147">
                  <c:v>32</c:v>
                </c:pt>
                <c:pt idx="8148">
                  <c:v>41</c:v>
                </c:pt>
                <c:pt idx="8149">
                  <c:v>38</c:v>
                </c:pt>
                <c:pt idx="8150">
                  <c:v>35</c:v>
                </c:pt>
                <c:pt idx="8151">
                  <c:v>37</c:v>
                </c:pt>
                <c:pt idx="8152">
                  <c:v>27</c:v>
                </c:pt>
                <c:pt idx="8153">
                  <c:v>36</c:v>
                </c:pt>
                <c:pt idx="8154">
                  <c:v>45</c:v>
                </c:pt>
                <c:pt idx="8155">
                  <c:v>39</c:v>
                </c:pt>
                <c:pt idx="8156">
                  <c:v>44</c:v>
                </c:pt>
                <c:pt idx="8157">
                  <c:v>40</c:v>
                </c:pt>
                <c:pt idx="8158">
                  <c:v>38</c:v>
                </c:pt>
                <c:pt idx="8159">
                  <c:v>42</c:v>
                </c:pt>
                <c:pt idx="8160">
                  <c:v>51</c:v>
                </c:pt>
                <c:pt idx="8161">
                  <c:v>51</c:v>
                </c:pt>
                <c:pt idx="8162">
                  <c:v>49</c:v>
                </c:pt>
                <c:pt idx="8163">
                  <c:v>41</c:v>
                </c:pt>
                <c:pt idx="8164">
                  <c:v>42</c:v>
                </c:pt>
                <c:pt idx="8165">
                  <c:v>43</c:v>
                </c:pt>
                <c:pt idx="8166">
                  <c:v>43</c:v>
                </c:pt>
                <c:pt idx="8167">
                  <c:v>52</c:v>
                </c:pt>
                <c:pt idx="8168">
                  <c:v>49</c:v>
                </c:pt>
                <c:pt idx="8169">
                  <c:v>45</c:v>
                </c:pt>
                <c:pt idx="8170">
                  <c:v>43</c:v>
                </c:pt>
                <c:pt idx="8171">
                  <c:v>39</c:v>
                </c:pt>
                <c:pt idx="8172">
                  <c:v>50</c:v>
                </c:pt>
                <c:pt idx="8173">
                  <c:v>50</c:v>
                </c:pt>
                <c:pt idx="8174">
                  <c:v>51</c:v>
                </c:pt>
                <c:pt idx="8175">
                  <c:v>44</c:v>
                </c:pt>
                <c:pt idx="8176">
                  <c:v>38</c:v>
                </c:pt>
                <c:pt idx="8177">
                  <c:v>43</c:v>
                </c:pt>
                <c:pt idx="8178">
                  <c:v>46</c:v>
                </c:pt>
                <c:pt idx="8179">
                  <c:v>49</c:v>
                </c:pt>
                <c:pt idx="8180">
                  <c:v>46</c:v>
                </c:pt>
                <c:pt idx="8181">
                  <c:v>40</c:v>
                </c:pt>
                <c:pt idx="8182">
                  <c:v>32</c:v>
                </c:pt>
                <c:pt idx="8183">
                  <c:v>32</c:v>
                </c:pt>
                <c:pt idx="8184">
                  <c:v>36</c:v>
                </c:pt>
                <c:pt idx="8185">
                  <c:v>48</c:v>
                </c:pt>
                <c:pt idx="8186">
                  <c:v>47</c:v>
                </c:pt>
                <c:pt idx="8187">
                  <c:v>35</c:v>
                </c:pt>
                <c:pt idx="8188">
                  <c:v>38</c:v>
                </c:pt>
                <c:pt idx="8189">
                  <c:v>40</c:v>
                </c:pt>
                <c:pt idx="8190">
                  <c:v>43</c:v>
                </c:pt>
                <c:pt idx="8191">
                  <c:v>42</c:v>
                </c:pt>
                <c:pt idx="8192">
                  <c:v>48</c:v>
                </c:pt>
                <c:pt idx="8193">
                  <c:v>43</c:v>
                </c:pt>
                <c:pt idx="8194">
                  <c:v>47</c:v>
                </c:pt>
                <c:pt idx="8195">
                  <c:v>43</c:v>
                </c:pt>
                <c:pt idx="8196">
                  <c:v>51</c:v>
                </c:pt>
                <c:pt idx="8197">
                  <c:v>53</c:v>
                </c:pt>
                <c:pt idx="8198">
                  <c:v>53</c:v>
                </c:pt>
                <c:pt idx="8199">
                  <c:v>47</c:v>
                </c:pt>
                <c:pt idx="8200">
                  <c:v>44</c:v>
                </c:pt>
                <c:pt idx="8201">
                  <c:v>40</c:v>
                </c:pt>
                <c:pt idx="8202">
                  <c:v>46</c:v>
                </c:pt>
                <c:pt idx="8203">
                  <c:v>53</c:v>
                </c:pt>
                <c:pt idx="8204">
                  <c:v>27</c:v>
                </c:pt>
                <c:pt idx="8205">
                  <c:v>35</c:v>
                </c:pt>
                <c:pt idx="8206">
                  <c:v>36</c:v>
                </c:pt>
                <c:pt idx="8207">
                  <c:v>34</c:v>
                </c:pt>
                <c:pt idx="8208">
                  <c:v>37</c:v>
                </c:pt>
                <c:pt idx="8209">
                  <c:v>36</c:v>
                </c:pt>
                <c:pt idx="8210">
                  <c:v>27</c:v>
                </c:pt>
                <c:pt idx="8211">
                  <c:v>35</c:v>
                </c:pt>
                <c:pt idx="8212">
                  <c:v>31</c:v>
                </c:pt>
                <c:pt idx="8213">
                  <c:v>30</c:v>
                </c:pt>
                <c:pt idx="8214">
                  <c:v>37</c:v>
                </c:pt>
                <c:pt idx="8215">
                  <c:v>31</c:v>
                </c:pt>
                <c:pt idx="8216">
                  <c:v>31</c:v>
                </c:pt>
                <c:pt idx="8217">
                  <c:v>42</c:v>
                </c:pt>
                <c:pt idx="8218">
                  <c:v>43</c:v>
                </c:pt>
                <c:pt idx="8219">
                  <c:v>41</c:v>
                </c:pt>
                <c:pt idx="8220">
                  <c:v>44</c:v>
                </c:pt>
                <c:pt idx="8221">
                  <c:v>39</c:v>
                </c:pt>
                <c:pt idx="8222">
                  <c:v>41</c:v>
                </c:pt>
                <c:pt idx="8223">
                  <c:v>46</c:v>
                </c:pt>
                <c:pt idx="8224">
                  <c:v>47</c:v>
                </c:pt>
                <c:pt idx="8225">
                  <c:v>40</c:v>
                </c:pt>
                <c:pt idx="8226">
                  <c:v>47</c:v>
                </c:pt>
                <c:pt idx="8227">
                  <c:v>54</c:v>
                </c:pt>
                <c:pt idx="8228">
                  <c:v>43</c:v>
                </c:pt>
                <c:pt idx="8229">
                  <c:v>43</c:v>
                </c:pt>
                <c:pt idx="8230">
                  <c:v>49</c:v>
                </c:pt>
                <c:pt idx="8231">
                  <c:v>47</c:v>
                </c:pt>
                <c:pt idx="8232">
                  <c:v>43</c:v>
                </c:pt>
                <c:pt idx="8233">
                  <c:v>54</c:v>
                </c:pt>
                <c:pt idx="8234">
                  <c:v>47</c:v>
                </c:pt>
                <c:pt idx="8235">
                  <c:v>51</c:v>
                </c:pt>
                <c:pt idx="8236">
                  <c:v>46</c:v>
                </c:pt>
                <c:pt idx="8237">
                  <c:v>47</c:v>
                </c:pt>
                <c:pt idx="8238">
                  <c:v>47</c:v>
                </c:pt>
                <c:pt idx="8239">
                  <c:v>57</c:v>
                </c:pt>
                <c:pt idx="8240">
                  <c:v>48</c:v>
                </c:pt>
                <c:pt idx="8241">
                  <c:v>46</c:v>
                </c:pt>
                <c:pt idx="8242">
                  <c:v>47</c:v>
                </c:pt>
                <c:pt idx="8243">
                  <c:v>46</c:v>
                </c:pt>
                <c:pt idx="8244">
                  <c:v>47</c:v>
                </c:pt>
                <c:pt idx="8245">
                  <c:v>61</c:v>
                </c:pt>
                <c:pt idx="8246">
                  <c:v>44</c:v>
                </c:pt>
                <c:pt idx="8247">
                  <c:v>56</c:v>
                </c:pt>
                <c:pt idx="8248">
                  <c:v>44</c:v>
                </c:pt>
                <c:pt idx="8249">
                  <c:v>42</c:v>
                </c:pt>
                <c:pt idx="8250">
                  <c:v>50</c:v>
                </c:pt>
                <c:pt idx="8251">
                  <c:v>55</c:v>
                </c:pt>
                <c:pt idx="8252">
                  <c:v>41</c:v>
                </c:pt>
                <c:pt idx="8253">
                  <c:v>51</c:v>
                </c:pt>
                <c:pt idx="8254">
                  <c:v>46</c:v>
                </c:pt>
                <c:pt idx="8255">
                  <c:v>43</c:v>
                </c:pt>
                <c:pt idx="8256">
                  <c:v>53</c:v>
                </c:pt>
                <c:pt idx="8257">
                  <c:v>54</c:v>
                </c:pt>
                <c:pt idx="8258">
                  <c:v>47</c:v>
                </c:pt>
                <c:pt idx="8259">
                  <c:v>50</c:v>
                </c:pt>
                <c:pt idx="8260">
                  <c:v>47</c:v>
                </c:pt>
                <c:pt idx="8261">
                  <c:v>43</c:v>
                </c:pt>
                <c:pt idx="8262">
                  <c:v>48</c:v>
                </c:pt>
                <c:pt idx="8263">
                  <c:v>53</c:v>
                </c:pt>
                <c:pt idx="8264">
                  <c:v>47</c:v>
                </c:pt>
                <c:pt idx="8265">
                  <c:v>52</c:v>
                </c:pt>
                <c:pt idx="8266">
                  <c:v>44</c:v>
                </c:pt>
                <c:pt idx="8267">
                  <c:v>43</c:v>
                </c:pt>
                <c:pt idx="8268">
                  <c:v>46</c:v>
                </c:pt>
                <c:pt idx="8269">
                  <c:v>51</c:v>
                </c:pt>
                <c:pt idx="8270">
                  <c:v>47</c:v>
                </c:pt>
                <c:pt idx="8271">
                  <c:v>50</c:v>
                </c:pt>
                <c:pt idx="8272">
                  <c:v>47</c:v>
                </c:pt>
                <c:pt idx="8273">
                  <c:v>40</c:v>
                </c:pt>
                <c:pt idx="8274">
                  <c:v>49</c:v>
                </c:pt>
                <c:pt idx="8275">
                  <c:v>56</c:v>
                </c:pt>
                <c:pt idx="8276">
                  <c:v>20</c:v>
                </c:pt>
                <c:pt idx="8277">
                  <c:v>31</c:v>
                </c:pt>
                <c:pt idx="8278">
                  <c:v>26</c:v>
                </c:pt>
                <c:pt idx="8279">
                  <c:v>26</c:v>
                </c:pt>
                <c:pt idx="8280">
                  <c:v>30</c:v>
                </c:pt>
                <c:pt idx="8281">
                  <c:v>24</c:v>
                </c:pt>
                <c:pt idx="8282">
                  <c:v>18</c:v>
                </c:pt>
                <c:pt idx="8283">
                  <c:v>23</c:v>
                </c:pt>
                <c:pt idx="8284">
                  <c:v>23</c:v>
                </c:pt>
                <c:pt idx="8285">
                  <c:v>28</c:v>
                </c:pt>
                <c:pt idx="8286">
                  <c:v>29</c:v>
                </c:pt>
                <c:pt idx="8287">
                  <c:v>28</c:v>
                </c:pt>
                <c:pt idx="8288">
                  <c:v>20</c:v>
                </c:pt>
                <c:pt idx="8289">
                  <c:v>31</c:v>
                </c:pt>
                <c:pt idx="8290">
                  <c:v>22</c:v>
                </c:pt>
                <c:pt idx="8291">
                  <c:v>25</c:v>
                </c:pt>
                <c:pt idx="8292">
                  <c:v>27</c:v>
                </c:pt>
                <c:pt idx="8293">
                  <c:v>25</c:v>
                </c:pt>
                <c:pt idx="8294">
                  <c:v>13</c:v>
                </c:pt>
                <c:pt idx="8295">
                  <c:v>17</c:v>
                </c:pt>
                <c:pt idx="8296">
                  <c:v>15</c:v>
                </c:pt>
                <c:pt idx="8297">
                  <c:v>20</c:v>
                </c:pt>
                <c:pt idx="8298">
                  <c:v>20</c:v>
                </c:pt>
                <c:pt idx="8299">
                  <c:v>18</c:v>
                </c:pt>
                <c:pt idx="8300">
                  <c:v>12</c:v>
                </c:pt>
                <c:pt idx="8301">
                  <c:v>20</c:v>
                </c:pt>
                <c:pt idx="8302">
                  <c:v>14</c:v>
                </c:pt>
                <c:pt idx="8303">
                  <c:v>20</c:v>
                </c:pt>
                <c:pt idx="8304">
                  <c:v>33</c:v>
                </c:pt>
                <c:pt idx="8305">
                  <c:v>31</c:v>
                </c:pt>
                <c:pt idx="8306">
                  <c:v>28</c:v>
                </c:pt>
                <c:pt idx="8307">
                  <c:v>32</c:v>
                </c:pt>
                <c:pt idx="8308">
                  <c:v>26</c:v>
                </c:pt>
                <c:pt idx="8309">
                  <c:v>29</c:v>
                </c:pt>
                <c:pt idx="8310">
                  <c:v>30</c:v>
                </c:pt>
                <c:pt idx="8311">
                  <c:v>37</c:v>
                </c:pt>
                <c:pt idx="8312">
                  <c:v>29</c:v>
                </c:pt>
                <c:pt idx="8313">
                  <c:v>30</c:v>
                </c:pt>
                <c:pt idx="8314">
                  <c:v>30</c:v>
                </c:pt>
                <c:pt idx="8315">
                  <c:v>32</c:v>
                </c:pt>
                <c:pt idx="8316">
                  <c:v>33</c:v>
                </c:pt>
                <c:pt idx="8317">
                  <c:v>38</c:v>
                </c:pt>
                <c:pt idx="8318">
                  <c:v>29</c:v>
                </c:pt>
                <c:pt idx="8319">
                  <c:v>44</c:v>
                </c:pt>
                <c:pt idx="8320">
                  <c:v>39</c:v>
                </c:pt>
                <c:pt idx="8321">
                  <c:v>32</c:v>
                </c:pt>
                <c:pt idx="8322">
                  <c:v>35</c:v>
                </c:pt>
                <c:pt idx="8323">
                  <c:v>40</c:v>
                </c:pt>
                <c:pt idx="8324">
                  <c:v>40</c:v>
                </c:pt>
                <c:pt idx="8325">
                  <c:v>33</c:v>
                </c:pt>
                <c:pt idx="8326">
                  <c:v>40</c:v>
                </c:pt>
                <c:pt idx="8327">
                  <c:v>40</c:v>
                </c:pt>
                <c:pt idx="8328">
                  <c:v>39</c:v>
                </c:pt>
                <c:pt idx="8329">
                  <c:v>30</c:v>
                </c:pt>
                <c:pt idx="8330">
                  <c:v>28</c:v>
                </c:pt>
                <c:pt idx="8331">
                  <c:v>25</c:v>
                </c:pt>
                <c:pt idx="8332">
                  <c:v>27</c:v>
                </c:pt>
                <c:pt idx="8333">
                  <c:v>30</c:v>
                </c:pt>
                <c:pt idx="8334">
                  <c:v>28</c:v>
                </c:pt>
                <c:pt idx="8335">
                  <c:v>29</c:v>
                </c:pt>
                <c:pt idx="8336">
                  <c:v>24</c:v>
                </c:pt>
                <c:pt idx="8337">
                  <c:v>21</c:v>
                </c:pt>
                <c:pt idx="8338">
                  <c:v>37</c:v>
                </c:pt>
                <c:pt idx="8339">
                  <c:v>38</c:v>
                </c:pt>
                <c:pt idx="8340">
                  <c:v>43</c:v>
                </c:pt>
                <c:pt idx="8341">
                  <c:v>43</c:v>
                </c:pt>
                <c:pt idx="8342">
                  <c:v>39</c:v>
                </c:pt>
                <c:pt idx="8343">
                  <c:v>37</c:v>
                </c:pt>
                <c:pt idx="8344">
                  <c:v>44</c:v>
                </c:pt>
                <c:pt idx="8345">
                  <c:v>44</c:v>
                </c:pt>
                <c:pt idx="8346">
                  <c:v>38</c:v>
                </c:pt>
                <c:pt idx="8347">
                  <c:v>49</c:v>
                </c:pt>
                <c:pt idx="8348">
                  <c:v>27</c:v>
                </c:pt>
                <c:pt idx="8349">
                  <c:v>23</c:v>
                </c:pt>
                <c:pt idx="8350">
                  <c:v>19</c:v>
                </c:pt>
                <c:pt idx="8351">
                  <c:v>22</c:v>
                </c:pt>
                <c:pt idx="8352">
                  <c:v>31</c:v>
                </c:pt>
                <c:pt idx="8353">
                  <c:v>24</c:v>
                </c:pt>
                <c:pt idx="8354">
                  <c:v>16</c:v>
                </c:pt>
                <c:pt idx="8355">
                  <c:v>26</c:v>
                </c:pt>
                <c:pt idx="8356">
                  <c:v>26</c:v>
                </c:pt>
                <c:pt idx="8357">
                  <c:v>24</c:v>
                </c:pt>
                <c:pt idx="8358">
                  <c:v>29</c:v>
                </c:pt>
                <c:pt idx="8359">
                  <c:v>27</c:v>
                </c:pt>
                <c:pt idx="8360">
                  <c:v>23</c:v>
                </c:pt>
                <c:pt idx="8361">
                  <c:v>32</c:v>
                </c:pt>
                <c:pt idx="8362">
                  <c:v>20</c:v>
                </c:pt>
                <c:pt idx="8363">
                  <c:v>23</c:v>
                </c:pt>
                <c:pt idx="8364">
                  <c:v>28</c:v>
                </c:pt>
                <c:pt idx="8365">
                  <c:v>26</c:v>
                </c:pt>
                <c:pt idx="8366">
                  <c:v>15</c:v>
                </c:pt>
                <c:pt idx="8367">
                  <c:v>16</c:v>
                </c:pt>
                <c:pt idx="8368">
                  <c:v>11</c:v>
                </c:pt>
                <c:pt idx="8369">
                  <c:v>15</c:v>
                </c:pt>
                <c:pt idx="8370">
                  <c:v>19</c:v>
                </c:pt>
                <c:pt idx="8371">
                  <c:v>14</c:v>
                </c:pt>
                <c:pt idx="8372">
                  <c:v>7</c:v>
                </c:pt>
                <c:pt idx="8373">
                  <c:v>16</c:v>
                </c:pt>
                <c:pt idx="8374">
                  <c:v>11</c:v>
                </c:pt>
                <c:pt idx="8375">
                  <c:v>26</c:v>
                </c:pt>
                <c:pt idx="8376">
                  <c:v>39</c:v>
                </c:pt>
                <c:pt idx="8377">
                  <c:v>36</c:v>
                </c:pt>
                <c:pt idx="8378">
                  <c:v>30</c:v>
                </c:pt>
                <c:pt idx="8379">
                  <c:v>35</c:v>
                </c:pt>
                <c:pt idx="8380">
                  <c:v>35</c:v>
                </c:pt>
                <c:pt idx="8381">
                  <c:v>31</c:v>
                </c:pt>
                <c:pt idx="8382">
                  <c:v>38</c:v>
                </c:pt>
                <c:pt idx="8383">
                  <c:v>36</c:v>
                </c:pt>
                <c:pt idx="8384">
                  <c:v>31</c:v>
                </c:pt>
                <c:pt idx="8385">
                  <c:v>37</c:v>
                </c:pt>
                <c:pt idx="8386">
                  <c:v>31</c:v>
                </c:pt>
                <c:pt idx="8387">
                  <c:v>36</c:v>
                </c:pt>
                <c:pt idx="8388">
                  <c:v>35</c:v>
                </c:pt>
                <c:pt idx="8389">
                  <c:v>47</c:v>
                </c:pt>
                <c:pt idx="8390">
                  <c:v>27</c:v>
                </c:pt>
                <c:pt idx="8391">
                  <c:v>39</c:v>
                </c:pt>
                <c:pt idx="8392">
                  <c:v>36</c:v>
                </c:pt>
                <c:pt idx="8393">
                  <c:v>37</c:v>
                </c:pt>
                <c:pt idx="8394">
                  <c:v>42</c:v>
                </c:pt>
                <c:pt idx="8395">
                  <c:v>39</c:v>
                </c:pt>
                <c:pt idx="8396">
                  <c:v>38</c:v>
                </c:pt>
                <c:pt idx="8397">
                  <c:v>36</c:v>
                </c:pt>
                <c:pt idx="8398">
                  <c:v>47</c:v>
                </c:pt>
                <c:pt idx="8399">
                  <c:v>44</c:v>
                </c:pt>
                <c:pt idx="8400">
                  <c:v>35</c:v>
                </c:pt>
                <c:pt idx="8401">
                  <c:v>26</c:v>
                </c:pt>
                <c:pt idx="8402">
                  <c:v>20</c:v>
                </c:pt>
                <c:pt idx="8403">
                  <c:v>23</c:v>
                </c:pt>
                <c:pt idx="8404">
                  <c:v>24</c:v>
                </c:pt>
                <c:pt idx="8405">
                  <c:v>26</c:v>
                </c:pt>
                <c:pt idx="8406">
                  <c:v>22</c:v>
                </c:pt>
                <c:pt idx="8407">
                  <c:v>26</c:v>
                </c:pt>
                <c:pt idx="8408">
                  <c:v>14</c:v>
                </c:pt>
                <c:pt idx="8409">
                  <c:v>14</c:v>
                </c:pt>
                <c:pt idx="8410">
                  <c:v>33</c:v>
                </c:pt>
                <c:pt idx="8411">
                  <c:v>36</c:v>
                </c:pt>
                <c:pt idx="8412">
                  <c:v>37</c:v>
                </c:pt>
                <c:pt idx="8413">
                  <c:v>45</c:v>
                </c:pt>
                <c:pt idx="8414">
                  <c:v>46</c:v>
                </c:pt>
                <c:pt idx="8415">
                  <c:v>40</c:v>
                </c:pt>
                <c:pt idx="8416">
                  <c:v>47</c:v>
                </c:pt>
                <c:pt idx="8417">
                  <c:v>52</c:v>
                </c:pt>
                <c:pt idx="8418">
                  <c:v>40</c:v>
                </c:pt>
                <c:pt idx="8419">
                  <c:v>56</c:v>
                </c:pt>
                <c:pt idx="8420">
                  <c:v>27</c:v>
                </c:pt>
                <c:pt idx="8421">
                  <c:v>30</c:v>
                </c:pt>
                <c:pt idx="8422">
                  <c:v>23</c:v>
                </c:pt>
                <c:pt idx="8423">
                  <c:v>25</c:v>
                </c:pt>
                <c:pt idx="8424">
                  <c:v>36</c:v>
                </c:pt>
                <c:pt idx="8425">
                  <c:v>44</c:v>
                </c:pt>
                <c:pt idx="8426">
                  <c:v>33</c:v>
                </c:pt>
                <c:pt idx="8427">
                  <c:v>35</c:v>
                </c:pt>
                <c:pt idx="8428">
                  <c:v>44</c:v>
                </c:pt>
                <c:pt idx="8429">
                  <c:v>47</c:v>
                </c:pt>
                <c:pt idx="8430">
                  <c:v>42</c:v>
                </c:pt>
                <c:pt idx="8431">
                  <c:v>44</c:v>
                </c:pt>
                <c:pt idx="8432">
                  <c:v>48</c:v>
                </c:pt>
                <c:pt idx="8433">
                  <c:v>47</c:v>
                </c:pt>
                <c:pt idx="8434">
                  <c:v>51</c:v>
                </c:pt>
                <c:pt idx="8435">
                  <c:v>49</c:v>
                </c:pt>
                <c:pt idx="8436">
                  <c:v>41</c:v>
                </c:pt>
                <c:pt idx="8437">
                  <c:v>47</c:v>
                </c:pt>
                <c:pt idx="8438">
                  <c:v>57</c:v>
                </c:pt>
                <c:pt idx="8439">
                  <c:v>44</c:v>
                </c:pt>
                <c:pt idx="8440">
                  <c:v>46</c:v>
                </c:pt>
                <c:pt idx="8441">
                  <c:v>46</c:v>
                </c:pt>
                <c:pt idx="8442">
                  <c:v>39</c:v>
                </c:pt>
                <c:pt idx="8443">
                  <c:v>42</c:v>
                </c:pt>
                <c:pt idx="8444">
                  <c:v>48</c:v>
                </c:pt>
                <c:pt idx="8445">
                  <c:v>50</c:v>
                </c:pt>
                <c:pt idx="8446">
                  <c:v>53</c:v>
                </c:pt>
                <c:pt idx="8447">
                  <c:v>60</c:v>
                </c:pt>
                <c:pt idx="8448">
                  <c:v>66</c:v>
                </c:pt>
                <c:pt idx="8449">
                  <c:v>71</c:v>
                </c:pt>
                <c:pt idx="8450">
                  <c:v>74</c:v>
                </c:pt>
                <c:pt idx="8451">
                  <c:v>68</c:v>
                </c:pt>
                <c:pt idx="8452">
                  <c:v>74</c:v>
                </c:pt>
                <c:pt idx="8453">
                  <c:v>72</c:v>
                </c:pt>
                <c:pt idx="8454">
                  <c:v>59</c:v>
                </c:pt>
                <c:pt idx="8455">
                  <c:v>68</c:v>
                </c:pt>
                <c:pt idx="8456">
                  <c:v>75</c:v>
                </c:pt>
                <c:pt idx="8457">
                  <c:v>68</c:v>
                </c:pt>
                <c:pt idx="8458">
                  <c:v>60</c:v>
                </c:pt>
                <c:pt idx="8459">
                  <c:v>62</c:v>
                </c:pt>
                <c:pt idx="8460">
                  <c:v>64</c:v>
                </c:pt>
                <c:pt idx="8461">
                  <c:v>63</c:v>
                </c:pt>
                <c:pt idx="8462">
                  <c:v>60</c:v>
                </c:pt>
                <c:pt idx="8463">
                  <c:v>44</c:v>
                </c:pt>
                <c:pt idx="8464">
                  <c:v>45</c:v>
                </c:pt>
                <c:pt idx="8465">
                  <c:v>39</c:v>
                </c:pt>
                <c:pt idx="8466">
                  <c:v>44</c:v>
                </c:pt>
                <c:pt idx="8467">
                  <c:v>54</c:v>
                </c:pt>
                <c:pt idx="8468">
                  <c:v>42</c:v>
                </c:pt>
                <c:pt idx="8469">
                  <c:v>39</c:v>
                </c:pt>
                <c:pt idx="8470">
                  <c:v>43</c:v>
                </c:pt>
                <c:pt idx="8471">
                  <c:v>43</c:v>
                </c:pt>
                <c:pt idx="8472">
                  <c:v>40</c:v>
                </c:pt>
                <c:pt idx="8473">
                  <c:v>47</c:v>
                </c:pt>
                <c:pt idx="8474">
                  <c:v>53</c:v>
                </c:pt>
                <c:pt idx="8475">
                  <c:v>41</c:v>
                </c:pt>
                <c:pt idx="8476">
                  <c:v>46</c:v>
                </c:pt>
                <c:pt idx="8477">
                  <c:v>44</c:v>
                </c:pt>
                <c:pt idx="8478">
                  <c:v>47</c:v>
                </c:pt>
                <c:pt idx="8479">
                  <c:v>58</c:v>
                </c:pt>
                <c:pt idx="8480">
                  <c:v>66</c:v>
                </c:pt>
                <c:pt idx="8481">
                  <c:v>58</c:v>
                </c:pt>
                <c:pt idx="8482">
                  <c:v>55</c:v>
                </c:pt>
                <c:pt idx="8483">
                  <c:v>64</c:v>
                </c:pt>
                <c:pt idx="8484">
                  <c:v>58</c:v>
                </c:pt>
                <c:pt idx="8485">
                  <c:v>64</c:v>
                </c:pt>
                <c:pt idx="8486">
                  <c:v>64</c:v>
                </c:pt>
                <c:pt idx="8487">
                  <c:v>30</c:v>
                </c:pt>
                <c:pt idx="8488">
                  <c:v>36</c:v>
                </c:pt>
                <c:pt idx="8489">
                  <c:v>26</c:v>
                </c:pt>
                <c:pt idx="8490">
                  <c:v>30</c:v>
                </c:pt>
                <c:pt idx="8491">
                  <c:v>36</c:v>
                </c:pt>
                <c:pt idx="8492">
                  <c:v>35</c:v>
                </c:pt>
                <c:pt idx="8493">
                  <c:v>36</c:v>
                </c:pt>
                <c:pt idx="8494">
                  <c:v>31</c:v>
                </c:pt>
                <c:pt idx="8495">
                  <c:v>23</c:v>
                </c:pt>
                <c:pt idx="8496">
                  <c:v>28</c:v>
                </c:pt>
                <c:pt idx="8497">
                  <c:v>29</c:v>
                </c:pt>
                <c:pt idx="8498">
                  <c:v>30</c:v>
                </c:pt>
                <c:pt idx="8499">
                  <c:v>30</c:v>
                </c:pt>
                <c:pt idx="8500">
                  <c:v>35</c:v>
                </c:pt>
                <c:pt idx="8501">
                  <c:v>43</c:v>
                </c:pt>
                <c:pt idx="8502">
                  <c:v>38</c:v>
                </c:pt>
                <c:pt idx="8503">
                  <c:v>43</c:v>
                </c:pt>
                <c:pt idx="8504">
                  <c:v>35</c:v>
                </c:pt>
                <c:pt idx="8505">
                  <c:v>38</c:v>
                </c:pt>
                <c:pt idx="8506">
                  <c:v>44</c:v>
                </c:pt>
                <c:pt idx="8507">
                  <c:v>41</c:v>
                </c:pt>
                <c:pt idx="8508">
                  <c:v>32</c:v>
                </c:pt>
                <c:pt idx="8509">
                  <c:v>40</c:v>
                </c:pt>
                <c:pt idx="8510">
                  <c:v>47</c:v>
                </c:pt>
                <c:pt idx="8511">
                  <c:v>39</c:v>
                </c:pt>
                <c:pt idx="8512">
                  <c:v>40</c:v>
                </c:pt>
                <c:pt idx="8513">
                  <c:v>37</c:v>
                </c:pt>
                <c:pt idx="8514">
                  <c:v>33</c:v>
                </c:pt>
                <c:pt idx="8515">
                  <c:v>34</c:v>
                </c:pt>
                <c:pt idx="8516">
                  <c:v>44</c:v>
                </c:pt>
                <c:pt idx="8517">
                  <c:v>37</c:v>
                </c:pt>
                <c:pt idx="8518">
                  <c:v>45</c:v>
                </c:pt>
                <c:pt idx="8519">
                  <c:v>58</c:v>
                </c:pt>
                <c:pt idx="8520">
                  <c:v>61</c:v>
                </c:pt>
                <c:pt idx="8521">
                  <c:v>68</c:v>
                </c:pt>
                <c:pt idx="8522">
                  <c:v>82</c:v>
                </c:pt>
                <c:pt idx="8523">
                  <c:v>60</c:v>
                </c:pt>
                <c:pt idx="8524">
                  <c:v>60</c:v>
                </c:pt>
                <c:pt idx="8525">
                  <c:v>62</c:v>
                </c:pt>
                <c:pt idx="8526">
                  <c:v>65</c:v>
                </c:pt>
                <c:pt idx="8527">
                  <c:v>72</c:v>
                </c:pt>
                <c:pt idx="8528">
                  <c:v>82</c:v>
                </c:pt>
                <c:pt idx="8529">
                  <c:v>67</c:v>
                </c:pt>
                <c:pt idx="8530">
                  <c:v>53</c:v>
                </c:pt>
                <c:pt idx="8531">
                  <c:v>53</c:v>
                </c:pt>
                <c:pt idx="8532">
                  <c:v>52</c:v>
                </c:pt>
                <c:pt idx="8533">
                  <c:v>51</c:v>
                </c:pt>
                <c:pt idx="8534">
                  <c:v>55</c:v>
                </c:pt>
                <c:pt idx="8535">
                  <c:v>35</c:v>
                </c:pt>
                <c:pt idx="8536">
                  <c:v>43</c:v>
                </c:pt>
                <c:pt idx="8537">
                  <c:v>34</c:v>
                </c:pt>
                <c:pt idx="8538">
                  <c:v>37</c:v>
                </c:pt>
                <c:pt idx="8539">
                  <c:v>39</c:v>
                </c:pt>
                <c:pt idx="8540">
                  <c:v>33</c:v>
                </c:pt>
                <c:pt idx="8541">
                  <c:v>28</c:v>
                </c:pt>
                <c:pt idx="8542">
                  <c:v>39</c:v>
                </c:pt>
                <c:pt idx="8543">
                  <c:v>39</c:v>
                </c:pt>
                <c:pt idx="8544">
                  <c:v>31</c:v>
                </c:pt>
                <c:pt idx="8545">
                  <c:v>42</c:v>
                </c:pt>
                <c:pt idx="8546">
                  <c:v>40</c:v>
                </c:pt>
                <c:pt idx="8547">
                  <c:v>34</c:v>
                </c:pt>
                <c:pt idx="8548">
                  <c:v>34</c:v>
                </c:pt>
                <c:pt idx="8549">
                  <c:v>33</c:v>
                </c:pt>
                <c:pt idx="8550">
                  <c:v>36</c:v>
                </c:pt>
                <c:pt idx="8551">
                  <c:v>56</c:v>
                </c:pt>
                <c:pt idx="8552">
                  <c:v>60</c:v>
                </c:pt>
                <c:pt idx="8553">
                  <c:v>49</c:v>
                </c:pt>
                <c:pt idx="8554">
                  <c:v>54</c:v>
                </c:pt>
                <c:pt idx="8555">
                  <c:v>53</c:v>
                </c:pt>
                <c:pt idx="8556">
                  <c:v>51</c:v>
                </c:pt>
                <c:pt idx="8557">
                  <c:v>59</c:v>
                </c:pt>
                <c:pt idx="8558">
                  <c:v>65</c:v>
                </c:pt>
                <c:pt idx="8559">
                  <c:v>23</c:v>
                </c:pt>
                <c:pt idx="8560">
                  <c:v>28</c:v>
                </c:pt>
                <c:pt idx="8561">
                  <c:v>18</c:v>
                </c:pt>
                <c:pt idx="8562">
                  <c:v>21</c:v>
                </c:pt>
                <c:pt idx="8563">
                  <c:v>30</c:v>
                </c:pt>
                <c:pt idx="8564">
                  <c:v>25</c:v>
                </c:pt>
                <c:pt idx="8565">
                  <c:v>26</c:v>
                </c:pt>
                <c:pt idx="8566">
                  <c:v>27</c:v>
                </c:pt>
                <c:pt idx="8567">
                  <c:v>17</c:v>
                </c:pt>
                <c:pt idx="8568">
                  <c:v>16</c:v>
                </c:pt>
                <c:pt idx="8569">
                  <c:v>28</c:v>
                </c:pt>
                <c:pt idx="8570">
                  <c:v>18</c:v>
                </c:pt>
                <c:pt idx="8571">
                  <c:v>20</c:v>
                </c:pt>
                <c:pt idx="8572">
                  <c:v>22</c:v>
                </c:pt>
                <c:pt idx="8573">
                  <c:v>16</c:v>
                </c:pt>
                <c:pt idx="8574">
                  <c:v>20</c:v>
                </c:pt>
                <c:pt idx="8575">
                  <c:v>28</c:v>
                </c:pt>
                <c:pt idx="8576">
                  <c:v>21</c:v>
                </c:pt>
                <c:pt idx="8577">
                  <c:v>20</c:v>
                </c:pt>
                <c:pt idx="8578">
                  <c:v>20</c:v>
                </c:pt>
                <c:pt idx="8579">
                  <c:v>10</c:v>
                </c:pt>
                <c:pt idx="8580">
                  <c:v>14</c:v>
                </c:pt>
                <c:pt idx="8581">
                  <c:v>24</c:v>
                </c:pt>
                <c:pt idx="8582">
                  <c:v>20</c:v>
                </c:pt>
                <c:pt idx="8583">
                  <c:v>27</c:v>
                </c:pt>
                <c:pt idx="8584">
                  <c:v>22</c:v>
                </c:pt>
                <c:pt idx="8585">
                  <c:v>19</c:v>
                </c:pt>
                <c:pt idx="8586">
                  <c:v>19</c:v>
                </c:pt>
                <c:pt idx="8587">
                  <c:v>29</c:v>
                </c:pt>
                <c:pt idx="8588">
                  <c:v>32</c:v>
                </c:pt>
                <c:pt idx="8589">
                  <c:v>21</c:v>
                </c:pt>
                <c:pt idx="8590">
                  <c:v>18</c:v>
                </c:pt>
                <c:pt idx="8591">
                  <c:v>13</c:v>
                </c:pt>
                <c:pt idx="8592">
                  <c:v>13</c:v>
                </c:pt>
                <c:pt idx="8593">
                  <c:v>24</c:v>
                </c:pt>
                <c:pt idx="8594">
                  <c:v>32</c:v>
                </c:pt>
                <c:pt idx="8595">
                  <c:v>28</c:v>
                </c:pt>
                <c:pt idx="8596">
                  <c:v>20</c:v>
                </c:pt>
                <c:pt idx="8597">
                  <c:v>19</c:v>
                </c:pt>
                <c:pt idx="8598">
                  <c:v>16</c:v>
                </c:pt>
                <c:pt idx="8599">
                  <c:v>28</c:v>
                </c:pt>
                <c:pt idx="8600">
                  <c:v>32</c:v>
                </c:pt>
                <c:pt idx="8601">
                  <c:v>27</c:v>
                </c:pt>
                <c:pt idx="8602">
                  <c:v>28</c:v>
                </c:pt>
                <c:pt idx="8603">
                  <c:v>23</c:v>
                </c:pt>
                <c:pt idx="8604">
                  <c:v>14</c:v>
                </c:pt>
                <c:pt idx="8605">
                  <c:v>23</c:v>
                </c:pt>
                <c:pt idx="8606">
                  <c:v>27</c:v>
                </c:pt>
                <c:pt idx="8607">
                  <c:v>23</c:v>
                </c:pt>
                <c:pt idx="8608">
                  <c:v>19</c:v>
                </c:pt>
                <c:pt idx="8609">
                  <c:v>7</c:v>
                </c:pt>
                <c:pt idx="8610">
                  <c:v>7</c:v>
                </c:pt>
                <c:pt idx="8611">
                  <c:v>16</c:v>
                </c:pt>
                <c:pt idx="8612">
                  <c:v>18</c:v>
                </c:pt>
                <c:pt idx="8613">
                  <c:v>24</c:v>
                </c:pt>
                <c:pt idx="8614">
                  <c:v>14</c:v>
                </c:pt>
                <c:pt idx="8615">
                  <c:v>13</c:v>
                </c:pt>
                <c:pt idx="8616">
                  <c:v>13</c:v>
                </c:pt>
                <c:pt idx="8617">
                  <c:v>20</c:v>
                </c:pt>
                <c:pt idx="8618">
                  <c:v>25</c:v>
                </c:pt>
                <c:pt idx="8619">
                  <c:v>22</c:v>
                </c:pt>
                <c:pt idx="8620">
                  <c:v>14</c:v>
                </c:pt>
                <c:pt idx="8621">
                  <c:v>14</c:v>
                </c:pt>
                <c:pt idx="8622">
                  <c:v>15</c:v>
                </c:pt>
                <c:pt idx="8623">
                  <c:v>28</c:v>
                </c:pt>
                <c:pt idx="8624">
                  <c:v>35</c:v>
                </c:pt>
                <c:pt idx="8625">
                  <c:v>29</c:v>
                </c:pt>
                <c:pt idx="8626">
                  <c:v>22</c:v>
                </c:pt>
                <c:pt idx="8627">
                  <c:v>20</c:v>
                </c:pt>
                <c:pt idx="8628">
                  <c:v>22</c:v>
                </c:pt>
                <c:pt idx="8629">
                  <c:v>27</c:v>
                </c:pt>
                <c:pt idx="8630">
                  <c:v>29</c:v>
                </c:pt>
                <c:pt idx="8631">
                  <c:v>24</c:v>
                </c:pt>
                <c:pt idx="8632">
                  <c:v>29</c:v>
                </c:pt>
                <c:pt idx="8633">
                  <c:v>31</c:v>
                </c:pt>
                <c:pt idx="8634">
                  <c:v>30</c:v>
                </c:pt>
                <c:pt idx="8635">
                  <c:v>35</c:v>
                </c:pt>
                <c:pt idx="8636">
                  <c:v>28</c:v>
                </c:pt>
                <c:pt idx="8637">
                  <c:v>22</c:v>
                </c:pt>
                <c:pt idx="8638">
                  <c:v>29</c:v>
                </c:pt>
                <c:pt idx="8639">
                  <c:v>28</c:v>
                </c:pt>
                <c:pt idx="8640">
                  <c:v>29</c:v>
                </c:pt>
                <c:pt idx="8641">
                  <c:v>32</c:v>
                </c:pt>
                <c:pt idx="8642">
                  <c:v>28</c:v>
                </c:pt>
                <c:pt idx="8643">
                  <c:v>28</c:v>
                </c:pt>
                <c:pt idx="8644">
                  <c:v>40</c:v>
                </c:pt>
                <c:pt idx="8645">
                  <c:v>41</c:v>
                </c:pt>
                <c:pt idx="8646">
                  <c:v>39</c:v>
                </c:pt>
                <c:pt idx="8647">
                  <c:v>43</c:v>
                </c:pt>
                <c:pt idx="8648">
                  <c:v>40</c:v>
                </c:pt>
                <c:pt idx="8649">
                  <c:v>44</c:v>
                </c:pt>
                <c:pt idx="8650">
                  <c:v>39</c:v>
                </c:pt>
                <c:pt idx="8651">
                  <c:v>47</c:v>
                </c:pt>
                <c:pt idx="8652">
                  <c:v>34</c:v>
                </c:pt>
                <c:pt idx="8653">
                  <c:v>36</c:v>
                </c:pt>
                <c:pt idx="8654">
                  <c:v>49</c:v>
                </c:pt>
                <c:pt idx="8655">
                  <c:v>39</c:v>
                </c:pt>
                <c:pt idx="8656">
                  <c:v>36</c:v>
                </c:pt>
                <c:pt idx="8657">
                  <c:v>39</c:v>
                </c:pt>
                <c:pt idx="8658">
                  <c:v>33</c:v>
                </c:pt>
                <c:pt idx="8659">
                  <c:v>33</c:v>
                </c:pt>
                <c:pt idx="8660">
                  <c:v>46</c:v>
                </c:pt>
                <c:pt idx="8661">
                  <c:v>43</c:v>
                </c:pt>
                <c:pt idx="8662">
                  <c:v>47</c:v>
                </c:pt>
                <c:pt idx="8663">
                  <c:v>53</c:v>
                </c:pt>
                <c:pt idx="8664">
                  <c:v>62</c:v>
                </c:pt>
                <c:pt idx="8665">
                  <c:v>67</c:v>
                </c:pt>
                <c:pt idx="8666">
                  <c:v>74</c:v>
                </c:pt>
                <c:pt idx="8667">
                  <c:v>60</c:v>
                </c:pt>
                <c:pt idx="8668">
                  <c:v>66</c:v>
                </c:pt>
                <c:pt idx="8669">
                  <c:v>66</c:v>
                </c:pt>
                <c:pt idx="8670">
                  <c:v>61</c:v>
                </c:pt>
                <c:pt idx="8671">
                  <c:v>68</c:v>
                </c:pt>
                <c:pt idx="8672">
                  <c:v>78</c:v>
                </c:pt>
                <c:pt idx="8673">
                  <c:v>69</c:v>
                </c:pt>
                <c:pt idx="8674">
                  <c:v>62</c:v>
                </c:pt>
                <c:pt idx="8675">
                  <c:v>50</c:v>
                </c:pt>
                <c:pt idx="8676">
                  <c:v>50</c:v>
                </c:pt>
                <c:pt idx="8677">
                  <c:v>53</c:v>
                </c:pt>
                <c:pt idx="8678">
                  <c:v>53</c:v>
                </c:pt>
                <c:pt idx="8679">
                  <c:v>34</c:v>
                </c:pt>
                <c:pt idx="8680">
                  <c:v>43</c:v>
                </c:pt>
                <c:pt idx="8681">
                  <c:v>39</c:v>
                </c:pt>
                <c:pt idx="8682">
                  <c:v>38</c:v>
                </c:pt>
                <c:pt idx="8683">
                  <c:v>48</c:v>
                </c:pt>
                <c:pt idx="8684">
                  <c:v>36</c:v>
                </c:pt>
                <c:pt idx="8685">
                  <c:v>29</c:v>
                </c:pt>
                <c:pt idx="8686">
                  <c:v>37</c:v>
                </c:pt>
                <c:pt idx="8687">
                  <c:v>37</c:v>
                </c:pt>
                <c:pt idx="8688">
                  <c:v>34</c:v>
                </c:pt>
                <c:pt idx="8689">
                  <c:v>40</c:v>
                </c:pt>
                <c:pt idx="8690">
                  <c:v>41</c:v>
                </c:pt>
                <c:pt idx="8691">
                  <c:v>34</c:v>
                </c:pt>
                <c:pt idx="8692">
                  <c:v>37</c:v>
                </c:pt>
                <c:pt idx="8693">
                  <c:v>32</c:v>
                </c:pt>
                <c:pt idx="8694">
                  <c:v>39</c:v>
                </c:pt>
                <c:pt idx="8695">
                  <c:v>50</c:v>
                </c:pt>
                <c:pt idx="8696">
                  <c:v>53</c:v>
                </c:pt>
                <c:pt idx="8697">
                  <c:v>51</c:v>
                </c:pt>
                <c:pt idx="8698">
                  <c:v>56</c:v>
                </c:pt>
                <c:pt idx="8699">
                  <c:v>48</c:v>
                </c:pt>
                <c:pt idx="8700">
                  <c:v>53</c:v>
                </c:pt>
                <c:pt idx="8701">
                  <c:v>54</c:v>
                </c:pt>
                <c:pt idx="8702">
                  <c:v>55</c:v>
                </c:pt>
                <c:pt idx="8703">
                  <c:v>28</c:v>
                </c:pt>
                <c:pt idx="8704">
                  <c:v>31</c:v>
                </c:pt>
                <c:pt idx="8705">
                  <c:v>33</c:v>
                </c:pt>
                <c:pt idx="8706">
                  <c:v>34</c:v>
                </c:pt>
                <c:pt idx="8707">
                  <c:v>33</c:v>
                </c:pt>
                <c:pt idx="8708">
                  <c:v>34</c:v>
                </c:pt>
                <c:pt idx="8709">
                  <c:v>24</c:v>
                </c:pt>
                <c:pt idx="8710">
                  <c:v>31</c:v>
                </c:pt>
                <c:pt idx="8711">
                  <c:v>34</c:v>
                </c:pt>
                <c:pt idx="8712">
                  <c:v>33</c:v>
                </c:pt>
                <c:pt idx="8713">
                  <c:v>33</c:v>
                </c:pt>
                <c:pt idx="8714">
                  <c:v>32</c:v>
                </c:pt>
                <c:pt idx="8715">
                  <c:v>29</c:v>
                </c:pt>
                <c:pt idx="8716">
                  <c:v>38</c:v>
                </c:pt>
                <c:pt idx="8717">
                  <c:v>39</c:v>
                </c:pt>
                <c:pt idx="8718">
                  <c:v>43</c:v>
                </c:pt>
                <c:pt idx="8719">
                  <c:v>40</c:v>
                </c:pt>
                <c:pt idx="8720">
                  <c:v>29</c:v>
                </c:pt>
                <c:pt idx="8721">
                  <c:v>38</c:v>
                </c:pt>
                <c:pt idx="8722">
                  <c:v>36</c:v>
                </c:pt>
                <c:pt idx="8723">
                  <c:v>40</c:v>
                </c:pt>
                <c:pt idx="8724">
                  <c:v>27</c:v>
                </c:pt>
                <c:pt idx="8725">
                  <c:v>34</c:v>
                </c:pt>
                <c:pt idx="8726">
                  <c:v>39</c:v>
                </c:pt>
                <c:pt idx="8727">
                  <c:v>32</c:v>
                </c:pt>
                <c:pt idx="8728">
                  <c:v>40</c:v>
                </c:pt>
                <c:pt idx="8729">
                  <c:v>37</c:v>
                </c:pt>
                <c:pt idx="8730">
                  <c:v>33</c:v>
                </c:pt>
                <c:pt idx="8731">
                  <c:v>32</c:v>
                </c:pt>
                <c:pt idx="8732">
                  <c:v>46</c:v>
                </c:pt>
                <c:pt idx="8733">
                  <c:v>47</c:v>
                </c:pt>
                <c:pt idx="8734">
                  <c:v>55</c:v>
                </c:pt>
                <c:pt idx="8735">
                  <c:v>55</c:v>
                </c:pt>
                <c:pt idx="8736">
                  <c:v>59</c:v>
                </c:pt>
                <c:pt idx="8737">
                  <c:v>70</c:v>
                </c:pt>
                <c:pt idx="8738">
                  <c:v>80</c:v>
                </c:pt>
                <c:pt idx="8739">
                  <c:v>62</c:v>
                </c:pt>
                <c:pt idx="8740">
                  <c:v>67</c:v>
                </c:pt>
                <c:pt idx="8741">
                  <c:v>69</c:v>
                </c:pt>
                <c:pt idx="8742">
                  <c:v>62</c:v>
                </c:pt>
                <c:pt idx="8743">
                  <c:v>73</c:v>
                </c:pt>
                <c:pt idx="8744">
                  <c:v>81</c:v>
                </c:pt>
                <c:pt idx="8745">
                  <c:v>73</c:v>
                </c:pt>
                <c:pt idx="8746">
                  <c:v>57</c:v>
                </c:pt>
                <c:pt idx="8747">
                  <c:v>50</c:v>
                </c:pt>
                <c:pt idx="8748">
                  <c:v>55</c:v>
                </c:pt>
                <c:pt idx="8749">
                  <c:v>47</c:v>
                </c:pt>
                <c:pt idx="8750">
                  <c:v>46</c:v>
                </c:pt>
                <c:pt idx="8751">
                  <c:v>33</c:v>
                </c:pt>
                <c:pt idx="8752">
                  <c:v>40</c:v>
                </c:pt>
                <c:pt idx="8753">
                  <c:v>30</c:v>
                </c:pt>
                <c:pt idx="8754">
                  <c:v>34</c:v>
                </c:pt>
                <c:pt idx="8755">
                  <c:v>41</c:v>
                </c:pt>
                <c:pt idx="8756">
                  <c:v>30</c:v>
                </c:pt>
                <c:pt idx="8757">
                  <c:v>25</c:v>
                </c:pt>
                <c:pt idx="8758">
                  <c:v>34</c:v>
                </c:pt>
                <c:pt idx="8759">
                  <c:v>33</c:v>
                </c:pt>
                <c:pt idx="8760">
                  <c:v>31</c:v>
                </c:pt>
                <c:pt idx="8761">
                  <c:v>39</c:v>
                </c:pt>
                <c:pt idx="8762">
                  <c:v>44</c:v>
                </c:pt>
                <c:pt idx="8763">
                  <c:v>28</c:v>
                </c:pt>
                <c:pt idx="8764">
                  <c:v>35</c:v>
                </c:pt>
                <c:pt idx="8765">
                  <c:v>30</c:v>
                </c:pt>
                <c:pt idx="8766">
                  <c:v>40</c:v>
                </c:pt>
                <c:pt idx="8767">
                  <c:v>53</c:v>
                </c:pt>
                <c:pt idx="8768">
                  <c:v>64</c:v>
                </c:pt>
                <c:pt idx="8769">
                  <c:v>46</c:v>
                </c:pt>
                <c:pt idx="8770">
                  <c:v>52</c:v>
                </c:pt>
                <c:pt idx="8771">
                  <c:v>53</c:v>
                </c:pt>
                <c:pt idx="8772">
                  <c:v>53</c:v>
                </c:pt>
                <c:pt idx="8773">
                  <c:v>55</c:v>
                </c:pt>
                <c:pt idx="8774">
                  <c:v>59</c:v>
                </c:pt>
                <c:pt idx="8775">
                  <c:v>14</c:v>
                </c:pt>
                <c:pt idx="8776">
                  <c:v>20</c:v>
                </c:pt>
                <c:pt idx="8777">
                  <c:v>21</c:v>
                </c:pt>
                <c:pt idx="8778">
                  <c:v>26</c:v>
                </c:pt>
                <c:pt idx="8779">
                  <c:v>28</c:v>
                </c:pt>
                <c:pt idx="8780">
                  <c:v>23</c:v>
                </c:pt>
                <c:pt idx="8781">
                  <c:v>18</c:v>
                </c:pt>
                <c:pt idx="8782">
                  <c:v>28</c:v>
                </c:pt>
                <c:pt idx="8783">
                  <c:v>28</c:v>
                </c:pt>
                <c:pt idx="8784">
                  <c:v>27</c:v>
                </c:pt>
                <c:pt idx="8785">
                  <c:v>31</c:v>
                </c:pt>
                <c:pt idx="8786">
                  <c:v>26</c:v>
                </c:pt>
                <c:pt idx="8787">
                  <c:v>21</c:v>
                </c:pt>
                <c:pt idx="8788">
                  <c:v>27</c:v>
                </c:pt>
                <c:pt idx="8789">
                  <c:v>20</c:v>
                </c:pt>
                <c:pt idx="8790">
                  <c:v>26</c:v>
                </c:pt>
                <c:pt idx="8791">
                  <c:v>32</c:v>
                </c:pt>
                <c:pt idx="8792">
                  <c:v>25</c:v>
                </c:pt>
                <c:pt idx="8793">
                  <c:v>15</c:v>
                </c:pt>
                <c:pt idx="8794">
                  <c:v>21</c:v>
                </c:pt>
                <c:pt idx="8795">
                  <c:v>19</c:v>
                </c:pt>
                <c:pt idx="8796">
                  <c:v>20</c:v>
                </c:pt>
                <c:pt idx="8797">
                  <c:v>27</c:v>
                </c:pt>
                <c:pt idx="8798">
                  <c:v>23</c:v>
                </c:pt>
                <c:pt idx="8799">
                  <c:v>14</c:v>
                </c:pt>
                <c:pt idx="8800">
                  <c:v>22</c:v>
                </c:pt>
                <c:pt idx="8801">
                  <c:v>18</c:v>
                </c:pt>
                <c:pt idx="8802">
                  <c:v>24</c:v>
                </c:pt>
                <c:pt idx="8803">
                  <c:v>34</c:v>
                </c:pt>
                <c:pt idx="8804">
                  <c:v>33</c:v>
                </c:pt>
                <c:pt idx="8805">
                  <c:v>31</c:v>
                </c:pt>
                <c:pt idx="8806">
                  <c:v>35</c:v>
                </c:pt>
                <c:pt idx="8807">
                  <c:v>34</c:v>
                </c:pt>
                <c:pt idx="8808">
                  <c:v>33</c:v>
                </c:pt>
                <c:pt idx="8809">
                  <c:v>43</c:v>
                </c:pt>
                <c:pt idx="8810">
                  <c:v>39</c:v>
                </c:pt>
                <c:pt idx="8811">
                  <c:v>35</c:v>
                </c:pt>
                <c:pt idx="8812">
                  <c:v>40</c:v>
                </c:pt>
                <c:pt idx="8813">
                  <c:v>34</c:v>
                </c:pt>
                <c:pt idx="8814">
                  <c:v>38</c:v>
                </c:pt>
                <c:pt idx="8815">
                  <c:v>43</c:v>
                </c:pt>
                <c:pt idx="8816">
                  <c:v>51</c:v>
                </c:pt>
                <c:pt idx="8817">
                  <c:v>38</c:v>
                </c:pt>
                <c:pt idx="8818">
                  <c:v>37</c:v>
                </c:pt>
                <c:pt idx="8819">
                  <c:v>39</c:v>
                </c:pt>
                <c:pt idx="8820">
                  <c:v>33</c:v>
                </c:pt>
                <c:pt idx="8821">
                  <c:v>39</c:v>
                </c:pt>
                <c:pt idx="8822">
                  <c:v>44</c:v>
                </c:pt>
                <c:pt idx="8823">
                  <c:v>41</c:v>
                </c:pt>
                <c:pt idx="8824">
                  <c:v>38</c:v>
                </c:pt>
                <c:pt idx="8825">
                  <c:v>43</c:v>
                </c:pt>
                <c:pt idx="8826">
                  <c:v>40</c:v>
                </c:pt>
                <c:pt idx="8827">
                  <c:v>42</c:v>
                </c:pt>
                <c:pt idx="8828">
                  <c:v>36</c:v>
                </c:pt>
                <c:pt idx="8829">
                  <c:v>30</c:v>
                </c:pt>
                <c:pt idx="8830">
                  <c:v>27</c:v>
                </c:pt>
                <c:pt idx="8831">
                  <c:v>31</c:v>
                </c:pt>
                <c:pt idx="8832">
                  <c:v>35</c:v>
                </c:pt>
                <c:pt idx="8833">
                  <c:v>25</c:v>
                </c:pt>
                <c:pt idx="8834">
                  <c:v>34</c:v>
                </c:pt>
                <c:pt idx="8835">
                  <c:v>27</c:v>
                </c:pt>
                <c:pt idx="8836">
                  <c:v>28</c:v>
                </c:pt>
                <c:pt idx="8837">
                  <c:v>42</c:v>
                </c:pt>
                <c:pt idx="8838">
                  <c:v>43</c:v>
                </c:pt>
                <c:pt idx="8839">
                  <c:v>41</c:v>
                </c:pt>
                <c:pt idx="8840">
                  <c:v>51</c:v>
                </c:pt>
                <c:pt idx="8841">
                  <c:v>40</c:v>
                </c:pt>
                <c:pt idx="8842">
                  <c:v>41</c:v>
                </c:pt>
                <c:pt idx="8843">
                  <c:v>47</c:v>
                </c:pt>
                <c:pt idx="8844">
                  <c:v>44</c:v>
                </c:pt>
                <c:pt idx="8845">
                  <c:v>43</c:v>
                </c:pt>
                <c:pt idx="8846">
                  <c:v>47</c:v>
                </c:pt>
                <c:pt idx="8847">
                  <c:v>23</c:v>
                </c:pt>
                <c:pt idx="8848">
                  <c:v>30</c:v>
                </c:pt>
                <c:pt idx="8849">
                  <c:v>31</c:v>
                </c:pt>
                <c:pt idx="8850">
                  <c:v>30</c:v>
                </c:pt>
                <c:pt idx="8851">
                  <c:v>35</c:v>
                </c:pt>
                <c:pt idx="8852">
                  <c:v>27</c:v>
                </c:pt>
                <c:pt idx="8853">
                  <c:v>21</c:v>
                </c:pt>
                <c:pt idx="8854">
                  <c:v>28</c:v>
                </c:pt>
                <c:pt idx="8855">
                  <c:v>28</c:v>
                </c:pt>
                <c:pt idx="8856">
                  <c:v>26</c:v>
                </c:pt>
                <c:pt idx="8857">
                  <c:v>36</c:v>
                </c:pt>
                <c:pt idx="8858">
                  <c:v>31</c:v>
                </c:pt>
                <c:pt idx="8859">
                  <c:v>29</c:v>
                </c:pt>
                <c:pt idx="8860">
                  <c:v>38</c:v>
                </c:pt>
                <c:pt idx="8861">
                  <c:v>37</c:v>
                </c:pt>
                <c:pt idx="8862">
                  <c:v>38</c:v>
                </c:pt>
                <c:pt idx="8863">
                  <c:v>41</c:v>
                </c:pt>
                <c:pt idx="8864">
                  <c:v>37</c:v>
                </c:pt>
                <c:pt idx="8865">
                  <c:v>40</c:v>
                </c:pt>
                <c:pt idx="8866">
                  <c:v>37</c:v>
                </c:pt>
                <c:pt idx="8867">
                  <c:v>42</c:v>
                </c:pt>
                <c:pt idx="8868">
                  <c:v>40</c:v>
                </c:pt>
                <c:pt idx="8869">
                  <c:v>43</c:v>
                </c:pt>
                <c:pt idx="8870">
                  <c:v>49</c:v>
                </c:pt>
                <c:pt idx="8871">
                  <c:v>38</c:v>
                </c:pt>
                <c:pt idx="8872">
                  <c:v>36</c:v>
                </c:pt>
                <c:pt idx="8873">
                  <c:v>41</c:v>
                </c:pt>
                <c:pt idx="8874">
                  <c:v>39</c:v>
                </c:pt>
                <c:pt idx="8875">
                  <c:v>39</c:v>
                </c:pt>
                <c:pt idx="8876">
                  <c:v>53</c:v>
                </c:pt>
                <c:pt idx="8877">
                  <c:v>37</c:v>
                </c:pt>
                <c:pt idx="8878">
                  <c:v>36</c:v>
                </c:pt>
                <c:pt idx="8879">
                  <c:v>41</c:v>
                </c:pt>
                <c:pt idx="8880">
                  <c:v>38</c:v>
                </c:pt>
                <c:pt idx="8881">
                  <c:v>43</c:v>
                </c:pt>
                <c:pt idx="8882">
                  <c:v>46</c:v>
                </c:pt>
                <c:pt idx="8883">
                  <c:v>40</c:v>
                </c:pt>
                <c:pt idx="8884">
                  <c:v>40</c:v>
                </c:pt>
                <c:pt idx="8885">
                  <c:v>39</c:v>
                </c:pt>
                <c:pt idx="8886">
                  <c:v>36</c:v>
                </c:pt>
                <c:pt idx="8887">
                  <c:v>40</c:v>
                </c:pt>
                <c:pt idx="8888">
                  <c:v>46</c:v>
                </c:pt>
                <c:pt idx="8889">
                  <c:v>41</c:v>
                </c:pt>
                <c:pt idx="8890">
                  <c:v>46</c:v>
                </c:pt>
                <c:pt idx="8891">
                  <c:v>37</c:v>
                </c:pt>
                <c:pt idx="8892">
                  <c:v>43</c:v>
                </c:pt>
                <c:pt idx="8893">
                  <c:v>45</c:v>
                </c:pt>
                <c:pt idx="8894">
                  <c:v>48</c:v>
                </c:pt>
                <c:pt idx="8895">
                  <c:v>35</c:v>
                </c:pt>
                <c:pt idx="8896">
                  <c:v>34</c:v>
                </c:pt>
                <c:pt idx="8897">
                  <c:v>34</c:v>
                </c:pt>
                <c:pt idx="8898">
                  <c:v>33</c:v>
                </c:pt>
                <c:pt idx="8899">
                  <c:v>41</c:v>
                </c:pt>
                <c:pt idx="8900">
                  <c:v>43</c:v>
                </c:pt>
                <c:pt idx="8901">
                  <c:v>36</c:v>
                </c:pt>
                <c:pt idx="8902">
                  <c:v>33</c:v>
                </c:pt>
                <c:pt idx="8903">
                  <c:v>31</c:v>
                </c:pt>
                <c:pt idx="8904">
                  <c:v>32</c:v>
                </c:pt>
                <c:pt idx="8905">
                  <c:v>44</c:v>
                </c:pt>
                <c:pt idx="8906">
                  <c:v>47</c:v>
                </c:pt>
                <c:pt idx="8907">
                  <c:v>31</c:v>
                </c:pt>
                <c:pt idx="8908">
                  <c:v>38</c:v>
                </c:pt>
                <c:pt idx="8909">
                  <c:v>33</c:v>
                </c:pt>
                <c:pt idx="8910">
                  <c:v>33</c:v>
                </c:pt>
                <c:pt idx="8911">
                  <c:v>44</c:v>
                </c:pt>
                <c:pt idx="8912">
                  <c:v>39</c:v>
                </c:pt>
                <c:pt idx="8913">
                  <c:v>35</c:v>
                </c:pt>
                <c:pt idx="8914">
                  <c:v>33</c:v>
                </c:pt>
                <c:pt idx="8915">
                  <c:v>35</c:v>
                </c:pt>
                <c:pt idx="8916">
                  <c:v>32</c:v>
                </c:pt>
                <c:pt idx="8917">
                  <c:v>42</c:v>
                </c:pt>
                <c:pt idx="8918">
                  <c:v>43</c:v>
                </c:pt>
                <c:pt idx="8919">
                  <c:v>27</c:v>
                </c:pt>
                <c:pt idx="8920">
                  <c:v>30</c:v>
                </c:pt>
                <c:pt idx="8921">
                  <c:v>32</c:v>
                </c:pt>
                <c:pt idx="8922">
                  <c:v>30</c:v>
                </c:pt>
                <c:pt idx="8923">
                  <c:v>33</c:v>
                </c:pt>
                <c:pt idx="8924">
                  <c:v>36</c:v>
                </c:pt>
                <c:pt idx="8925">
                  <c:v>27</c:v>
                </c:pt>
                <c:pt idx="8926">
                  <c:v>36</c:v>
                </c:pt>
                <c:pt idx="8927">
                  <c:v>35</c:v>
                </c:pt>
                <c:pt idx="8928">
                  <c:v>29</c:v>
                </c:pt>
                <c:pt idx="8929">
                  <c:v>34</c:v>
                </c:pt>
                <c:pt idx="8930">
                  <c:v>35</c:v>
                </c:pt>
                <c:pt idx="8931">
                  <c:v>30</c:v>
                </c:pt>
                <c:pt idx="8932">
                  <c:v>36</c:v>
                </c:pt>
                <c:pt idx="8933">
                  <c:v>44</c:v>
                </c:pt>
                <c:pt idx="8934">
                  <c:v>37</c:v>
                </c:pt>
                <c:pt idx="8935">
                  <c:v>41</c:v>
                </c:pt>
                <c:pt idx="8936">
                  <c:v>44</c:v>
                </c:pt>
                <c:pt idx="8937">
                  <c:v>41</c:v>
                </c:pt>
                <c:pt idx="8938">
                  <c:v>43</c:v>
                </c:pt>
                <c:pt idx="8939">
                  <c:v>44</c:v>
                </c:pt>
                <c:pt idx="8940">
                  <c:v>37</c:v>
                </c:pt>
                <c:pt idx="8941">
                  <c:v>46</c:v>
                </c:pt>
                <c:pt idx="8942">
                  <c:v>56</c:v>
                </c:pt>
                <c:pt idx="8943">
                  <c:v>43</c:v>
                </c:pt>
                <c:pt idx="8944">
                  <c:v>46</c:v>
                </c:pt>
                <c:pt idx="8945">
                  <c:v>46</c:v>
                </c:pt>
                <c:pt idx="8946">
                  <c:v>43</c:v>
                </c:pt>
                <c:pt idx="8947">
                  <c:v>45</c:v>
                </c:pt>
                <c:pt idx="8948">
                  <c:v>56</c:v>
                </c:pt>
                <c:pt idx="8949">
                  <c:v>37</c:v>
                </c:pt>
                <c:pt idx="8950">
                  <c:v>47</c:v>
                </c:pt>
                <c:pt idx="8951">
                  <c:v>41</c:v>
                </c:pt>
                <c:pt idx="8952">
                  <c:v>37</c:v>
                </c:pt>
                <c:pt idx="8953">
                  <c:v>44</c:v>
                </c:pt>
                <c:pt idx="8954">
                  <c:v>50</c:v>
                </c:pt>
                <c:pt idx="8955">
                  <c:v>41</c:v>
                </c:pt>
                <c:pt idx="8956">
                  <c:v>45</c:v>
                </c:pt>
                <c:pt idx="8957">
                  <c:v>39</c:v>
                </c:pt>
                <c:pt idx="8958">
                  <c:v>39</c:v>
                </c:pt>
                <c:pt idx="8959">
                  <c:v>40</c:v>
                </c:pt>
                <c:pt idx="8960">
                  <c:v>49</c:v>
                </c:pt>
                <c:pt idx="8961">
                  <c:v>40</c:v>
                </c:pt>
                <c:pt idx="8962">
                  <c:v>44</c:v>
                </c:pt>
                <c:pt idx="8963">
                  <c:v>46</c:v>
                </c:pt>
                <c:pt idx="8964">
                  <c:v>46</c:v>
                </c:pt>
                <c:pt idx="8965">
                  <c:v>48</c:v>
                </c:pt>
                <c:pt idx="8966">
                  <c:v>50</c:v>
                </c:pt>
                <c:pt idx="8967">
                  <c:v>37</c:v>
                </c:pt>
                <c:pt idx="8968">
                  <c:v>39</c:v>
                </c:pt>
                <c:pt idx="8969">
                  <c:v>39</c:v>
                </c:pt>
                <c:pt idx="8970">
                  <c:v>37</c:v>
                </c:pt>
                <c:pt idx="8971">
                  <c:v>40</c:v>
                </c:pt>
                <c:pt idx="8972">
                  <c:v>48</c:v>
                </c:pt>
                <c:pt idx="8973">
                  <c:v>35</c:v>
                </c:pt>
                <c:pt idx="8974">
                  <c:v>38</c:v>
                </c:pt>
                <c:pt idx="8975">
                  <c:v>34</c:v>
                </c:pt>
                <c:pt idx="8976">
                  <c:v>35</c:v>
                </c:pt>
                <c:pt idx="8977">
                  <c:v>41</c:v>
                </c:pt>
                <c:pt idx="8978">
                  <c:v>57</c:v>
                </c:pt>
                <c:pt idx="8979">
                  <c:v>47</c:v>
                </c:pt>
                <c:pt idx="8980">
                  <c:v>44</c:v>
                </c:pt>
                <c:pt idx="8981">
                  <c:v>46</c:v>
                </c:pt>
                <c:pt idx="8982">
                  <c:v>40</c:v>
                </c:pt>
                <c:pt idx="8983">
                  <c:v>54</c:v>
                </c:pt>
                <c:pt idx="8984">
                  <c:v>56</c:v>
                </c:pt>
                <c:pt idx="8985">
                  <c:v>44</c:v>
                </c:pt>
                <c:pt idx="8986">
                  <c:v>47</c:v>
                </c:pt>
                <c:pt idx="8987">
                  <c:v>44</c:v>
                </c:pt>
                <c:pt idx="8988">
                  <c:v>45</c:v>
                </c:pt>
                <c:pt idx="8989">
                  <c:v>55</c:v>
                </c:pt>
                <c:pt idx="8990">
                  <c:v>56</c:v>
                </c:pt>
                <c:pt idx="8991">
                  <c:v>24</c:v>
                </c:pt>
                <c:pt idx="8992">
                  <c:v>27</c:v>
                </c:pt>
                <c:pt idx="8993">
                  <c:v>32</c:v>
                </c:pt>
                <c:pt idx="8994">
                  <c:v>28</c:v>
                </c:pt>
                <c:pt idx="8995">
                  <c:v>35</c:v>
                </c:pt>
                <c:pt idx="8996">
                  <c:v>28</c:v>
                </c:pt>
                <c:pt idx="8997">
                  <c:v>23</c:v>
                </c:pt>
                <c:pt idx="8998">
                  <c:v>27</c:v>
                </c:pt>
                <c:pt idx="8999">
                  <c:v>28</c:v>
                </c:pt>
                <c:pt idx="9000">
                  <c:v>30</c:v>
                </c:pt>
                <c:pt idx="9001">
                  <c:v>34</c:v>
                </c:pt>
                <c:pt idx="9002">
                  <c:v>28</c:v>
                </c:pt>
                <c:pt idx="9003">
                  <c:v>30</c:v>
                </c:pt>
                <c:pt idx="9004">
                  <c:v>37</c:v>
                </c:pt>
                <c:pt idx="9005">
                  <c:v>39</c:v>
                </c:pt>
                <c:pt idx="9006">
                  <c:v>38</c:v>
                </c:pt>
                <c:pt idx="9007">
                  <c:v>41</c:v>
                </c:pt>
                <c:pt idx="9008">
                  <c:v>40</c:v>
                </c:pt>
                <c:pt idx="9009">
                  <c:v>37</c:v>
                </c:pt>
                <c:pt idx="9010">
                  <c:v>40</c:v>
                </c:pt>
                <c:pt idx="9011">
                  <c:v>36</c:v>
                </c:pt>
                <c:pt idx="9012">
                  <c:v>40</c:v>
                </c:pt>
                <c:pt idx="9013">
                  <c:v>38</c:v>
                </c:pt>
                <c:pt idx="9014">
                  <c:v>56</c:v>
                </c:pt>
                <c:pt idx="9015">
                  <c:v>37</c:v>
                </c:pt>
                <c:pt idx="9016">
                  <c:v>36</c:v>
                </c:pt>
                <c:pt idx="9017">
                  <c:v>40</c:v>
                </c:pt>
                <c:pt idx="9018">
                  <c:v>34</c:v>
                </c:pt>
                <c:pt idx="9019">
                  <c:v>39</c:v>
                </c:pt>
                <c:pt idx="9020">
                  <c:v>53</c:v>
                </c:pt>
                <c:pt idx="9021">
                  <c:v>35</c:v>
                </c:pt>
                <c:pt idx="9022">
                  <c:v>41</c:v>
                </c:pt>
                <c:pt idx="9023">
                  <c:v>39</c:v>
                </c:pt>
                <c:pt idx="9024">
                  <c:v>33</c:v>
                </c:pt>
                <c:pt idx="9025">
                  <c:v>42</c:v>
                </c:pt>
                <c:pt idx="9026">
                  <c:v>53</c:v>
                </c:pt>
                <c:pt idx="9027">
                  <c:v>37</c:v>
                </c:pt>
                <c:pt idx="9028">
                  <c:v>37</c:v>
                </c:pt>
                <c:pt idx="9029">
                  <c:v>41</c:v>
                </c:pt>
                <c:pt idx="9030">
                  <c:v>39</c:v>
                </c:pt>
                <c:pt idx="9031">
                  <c:v>39</c:v>
                </c:pt>
                <c:pt idx="9032">
                  <c:v>51</c:v>
                </c:pt>
                <c:pt idx="9033">
                  <c:v>39</c:v>
                </c:pt>
                <c:pt idx="9034">
                  <c:v>44</c:v>
                </c:pt>
                <c:pt idx="9035">
                  <c:v>42</c:v>
                </c:pt>
                <c:pt idx="9036">
                  <c:v>42</c:v>
                </c:pt>
                <c:pt idx="9037">
                  <c:v>51</c:v>
                </c:pt>
                <c:pt idx="9038">
                  <c:v>50</c:v>
                </c:pt>
                <c:pt idx="9039">
                  <c:v>31</c:v>
                </c:pt>
                <c:pt idx="9040">
                  <c:v>38</c:v>
                </c:pt>
                <c:pt idx="9041">
                  <c:v>32</c:v>
                </c:pt>
                <c:pt idx="9042">
                  <c:v>35</c:v>
                </c:pt>
                <c:pt idx="9043">
                  <c:v>36</c:v>
                </c:pt>
                <c:pt idx="9044">
                  <c:v>46</c:v>
                </c:pt>
                <c:pt idx="9045">
                  <c:v>34</c:v>
                </c:pt>
                <c:pt idx="9046">
                  <c:v>34</c:v>
                </c:pt>
                <c:pt idx="9047">
                  <c:v>32</c:v>
                </c:pt>
                <c:pt idx="9048">
                  <c:v>32</c:v>
                </c:pt>
                <c:pt idx="9049">
                  <c:v>41</c:v>
                </c:pt>
                <c:pt idx="9050">
                  <c:v>46</c:v>
                </c:pt>
                <c:pt idx="9051">
                  <c:v>36</c:v>
                </c:pt>
                <c:pt idx="9052">
                  <c:v>40</c:v>
                </c:pt>
                <c:pt idx="9053">
                  <c:v>39</c:v>
                </c:pt>
                <c:pt idx="9054">
                  <c:v>37</c:v>
                </c:pt>
                <c:pt idx="9055">
                  <c:v>47</c:v>
                </c:pt>
                <c:pt idx="9056">
                  <c:v>46</c:v>
                </c:pt>
                <c:pt idx="9057">
                  <c:v>42</c:v>
                </c:pt>
                <c:pt idx="9058">
                  <c:v>39</c:v>
                </c:pt>
                <c:pt idx="9059">
                  <c:v>36</c:v>
                </c:pt>
                <c:pt idx="9060">
                  <c:v>40</c:v>
                </c:pt>
                <c:pt idx="9061">
                  <c:v>44</c:v>
                </c:pt>
                <c:pt idx="9062">
                  <c:v>47</c:v>
                </c:pt>
                <c:pt idx="9063">
                  <c:v>26</c:v>
                </c:pt>
                <c:pt idx="9064">
                  <c:v>30</c:v>
                </c:pt>
                <c:pt idx="9065">
                  <c:v>24</c:v>
                </c:pt>
                <c:pt idx="9066">
                  <c:v>25</c:v>
                </c:pt>
                <c:pt idx="9067">
                  <c:v>35</c:v>
                </c:pt>
                <c:pt idx="9068">
                  <c:v>30</c:v>
                </c:pt>
                <c:pt idx="9069">
                  <c:v>31</c:v>
                </c:pt>
                <c:pt idx="9070">
                  <c:v>27</c:v>
                </c:pt>
                <c:pt idx="9071">
                  <c:v>21</c:v>
                </c:pt>
                <c:pt idx="9072">
                  <c:v>19</c:v>
                </c:pt>
                <c:pt idx="9073">
                  <c:v>26</c:v>
                </c:pt>
                <c:pt idx="9074">
                  <c:v>20</c:v>
                </c:pt>
                <c:pt idx="9075">
                  <c:v>20</c:v>
                </c:pt>
                <c:pt idx="9076">
                  <c:v>20</c:v>
                </c:pt>
                <c:pt idx="9077">
                  <c:v>11</c:v>
                </c:pt>
                <c:pt idx="9078">
                  <c:v>15</c:v>
                </c:pt>
                <c:pt idx="9079">
                  <c:v>25</c:v>
                </c:pt>
                <c:pt idx="9080">
                  <c:v>17</c:v>
                </c:pt>
                <c:pt idx="9081">
                  <c:v>19</c:v>
                </c:pt>
                <c:pt idx="9082">
                  <c:v>20</c:v>
                </c:pt>
                <c:pt idx="9083">
                  <c:v>11</c:v>
                </c:pt>
                <c:pt idx="9084">
                  <c:v>16</c:v>
                </c:pt>
                <c:pt idx="9085">
                  <c:v>30</c:v>
                </c:pt>
                <c:pt idx="9086">
                  <c:v>22</c:v>
                </c:pt>
                <c:pt idx="9087">
                  <c:v>27</c:v>
                </c:pt>
                <c:pt idx="9088">
                  <c:v>28</c:v>
                </c:pt>
                <c:pt idx="9089">
                  <c:v>26</c:v>
                </c:pt>
                <c:pt idx="9090">
                  <c:v>24</c:v>
                </c:pt>
                <c:pt idx="9091">
                  <c:v>34</c:v>
                </c:pt>
                <c:pt idx="9092">
                  <c:v>35</c:v>
                </c:pt>
                <c:pt idx="9093">
                  <c:v>31</c:v>
                </c:pt>
                <c:pt idx="9094">
                  <c:v>29</c:v>
                </c:pt>
                <c:pt idx="9095">
                  <c:v>33</c:v>
                </c:pt>
                <c:pt idx="9096">
                  <c:v>34</c:v>
                </c:pt>
                <c:pt idx="9097">
                  <c:v>47</c:v>
                </c:pt>
                <c:pt idx="9098">
                  <c:v>51</c:v>
                </c:pt>
                <c:pt idx="9099">
                  <c:v>47</c:v>
                </c:pt>
                <c:pt idx="9100">
                  <c:v>42</c:v>
                </c:pt>
                <c:pt idx="9101">
                  <c:v>37</c:v>
                </c:pt>
                <c:pt idx="9102">
                  <c:v>33</c:v>
                </c:pt>
                <c:pt idx="9103">
                  <c:v>46</c:v>
                </c:pt>
                <c:pt idx="9104">
                  <c:v>49</c:v>
                </c:pt>
                <c:pt idx="9105">
                  <c:v>41</c:v>
                </c:pt>
                <c:pt idx="9106">
                  <c:v>44</c:v>
                </c:pt>
                <c:pt idx="9107">
                  <c:v>37</c:v>
                </c:pt>
                <c:pt idx="9108">
                  <c:v>32</c:v>
                </c:pt>
                <c:pt idx="9109">
                  <c:v>35</c:v>
                </c:pt>
                <c:pt idx="9110">
                  <c:v>42</c:v>
                </c:pt>
                <c:pt idx="9111">
                  <c:v>40</c:v>
                </c:pt>
                <c:pt idx="9112">
                  <c:v>33</c:v>
                </c:pt>
                <c:pt idx="9113">
                  <c:v>15</c:v>
                </c:pt>
                <c:pt idx="9114">
                  <c:v>16</c:v>
                </c:pt>
                <c:pt idx="9115">
                  <c:v>22</c:v>
                </c:pt>
                <c:pt idx="9116">
                  <c:v>26</c:v>
                </c:pt>
                <c:pt idx="9117">
                  <c:v>24</c:v>
                </c:pt>
                <c:pt idx="9118">
                  <c:v>17</c:v>
                </c:pt>
                <c:pt idx="9119">
                  <c:v>19</c:v>
                </c:pt>
                <c:pt idx="9120">
                  <c:v>20</c:v>
                </c:pt>
                <c:pt idx="9121">
                  <c:v>25</c:v>
                </c:pt>
                <c:pt idx="9122">
                  <c:v>27</c:v>
                </c:pt>
                <c:pt idx="9123">
                  <c:v>22</c:v>
                </c:pt>
                <c:pt idx="9124">
                  <c:v>15</c:v>
                </c:pt>
                <c:pt idx="9125">
                  <c:v>22</c:v>
                </c:pt>
                <c:pt idx="9126">
                  <c:v>43</c:v>
                </c:pt>
                <c:pt idx="9127">
                  <c:v>59</c:v>
                </c:pt>
                <c:pt idx="9128">
                  <c:v>51</c:v>
                </c:pt>
                <c:pt idx="9129">
                  <c:v>48</c:v>
                </c:pt>
                <c:pt idx="9130">
                  <c:v>44</c:v>
                </c:pt>
                <c:pt idx="9131">
                  <c:v>43</c:v>
                </c:pt>
                <c:pt idx="9132">
                  <c:v>41</c:v>
                </c:pt>
                <c:pt idx="9133">
                  <c:v>54</c:v>
                </c:pt>
                <c:pt idx="9134">
                  <c:v>53</c:v>
                </c:pt>
                <c:pt idx="9135">
                  <c:v>17</c:v>
                </c:pt>
                <c:pt idx="9136">
                  <c:v>18</c:v>
                </c:pt>
                <c:pt idx="9137">
                  <c:v>11</c:v>
                </c:pt>
                <c:pt idx="9138">
                  <c:v>13</c:v>
                </c:pt>
                <c:pt idx="9139">
                  <c:v>26</c:v>
                </c:pt>
                <c:pt idx="9140">
                  <c:v>18</c:v>
                </c:pt>
                <c:pt idx="9141">
                  <c:v>17</c:v>
                </c:pt>
                <c:pt idx="9142">
                  <c:v>17</c:v>
                </c:pt>
                <c:pt idx="9143">
                  <c:v>11</c:v>
                </c:pt>
                <c:pt idx="9144">
                  <c:v>15</c:v>
                </c:pt>
                <c:pt idx="9145">
                  <c:v>23</c:v>
                </c:pt>
                <c:pt idx="9146">
                  <c:v>16</c:v>
                </c:pt>
                <c:pt idx="9147">
                  <c:v>15</c:v>
                </c:pt>
                <c:pt idx="9148">
                  <c:v>14</c:v>
                </c:pt>
                <c:pt idx="9149">
                  <c:v>8</c:v>
                </c:pt>
                <c:pt idx="9150">
                  <c:v>15</c:v>
                </c:pt>
                <c:pt idx="9151">
                  <c:v>24</c:v>
                </c:pt>
                <c:pt idx="9152">
                  <c:v>20</c:v>
                </c:pt>
                <c:pt idx="9153">
                  <c:v>19</c:v>
                </c:pt>
                <c:pt idx="9154">
                  <c:v>20</c:v>
                </c:pt>
                <c:pt idx="9155">
                  <c:v>11</c:v>
                </c:pt>
                <c:pt idx="9156">
                  <c:v>13</c:v>
                </c:pt>
                <c:pt idx="9157">
                  <c:v>31</c:v>
                </c:pt>
                <c:pt idx="9158">
                  <c:v>24</c:v>
                </c:pt>
                <c:pt idx="9159">
                  <c:v>26</c:v>
                </c:pt>
                <c:pt idx="9160">
                  <c:v>28</c:v>
                </c:pt>
                <c:pt idx="9161">
                  <c:v>27</c:v>
                </c:pt>
                <c:pt idx="9162">
                  <c:v>24</c:v>
                </c:pt>
                <c:pt idx="9163">
                  <c:v>32</c:v>
                </c:pt>
                <c:pt idx="9164">
                  <c:v>33</c:v>
                </c:pt>
                <c:pt idx="9165">
                  <c:v>28</c:v>
                </c:pt>
                <c:pt idx="9166">
                  <c:v>25</c:v>
                </c:pt>
                <c:pt idx="9167">
                  <c:v>28</c:v>
                </c:pt>
                <c:pt idx="9168">
                  <c:v>29</c:v>
                </c:pt>
                <c:pt idx="9169">
                  <c:v>37</c:v>
                </c:pt>
                <c:pt idx="9170">
                  <c:v>48</c:v>
                </c:pt>
                <c:pt idx="9171">
                  <c:v>39</c:v>
                </c:pt>
                <c:pt idx="9172">
                  <c:v>36</c:v>
                </c:pt>
                <c:pt idx="9173">
                  <c:v>32</c:v>
                </c:pt>
                <c:pt idx="9174">
                  <c:v>35</c:v>
                </c:pt>
                <c:pt idx="9175">
                  <c:v>40</c:v>
                </c:pt>
                <c:pt idx="9176">
                  <c:v>50</c:v>
                </c:pt>
                <c:pt idx="9177">
                  <c:v>43</c:v>
                </c:pt>
                <c:pt idx="9178">
                  <c:v>42</c:v>
                </c:pt>
                <c:pt idx="9179">
                  <c:v>40</c:v>
                </c:pt>
                <c:pt idx="9180">
                  <c:v>29</c:v>
                </c:pt>
                <c:pt idx="9181">
                  <c:v>40</c:v>
                </c:pt>
                <c:pt idx="9182">
                  <c:v>40</c:v>
                </c:pt>
                <c:pt idx="9183">
                  <c:v>35</c:v>
                </c:pt>
                <c:pt idx="9184">
                  <c:v>26</c:v>
                </c:pt>
                <c:pt idx="9185">
                  <c:v>11</c:v>
                </c:pt>
                <c:pt idx="9186">
                  <c:v>12</c:v>
                </c:pt>
                <c:pt idx="9187">
                  <c:v>18</c:v>
                </c:pt>
                <c:pt idx="9188">
                  <c:v>22</c:v>
                </c:pt>
                <c:pt idx="9189">
                  <c:v>21</c:v>
                </c:pt>
                <c:pt idx="9190">
                  <c:v>14</c:v>
                </c:pt>
                <c:pt idx="9191">
                  <c:v>16</c:v>
                </c:pt>
                <c:pt idx="9192">
                  <c:v>15</c:v>
                </c:pt>
                <c:pt idx="9193">
                  <c:v>21</c:v>
                </c:pt>
                <c:pt idx="9194">
                  <c:v>20</c:v>
                </c:pt>
                <c:pt idx="9195">
                  <c:v>18</c:v>
                </c:pt>
                <c:pt idx="9196">
                  <c:v>11</c:v>
                </c:pt>
                <c:pt idx="9197">
                  <c:v>19</c:v>
                </c:pt>
                <c:pt idx="9198">
                  <c:v>41</c:v>
                </c:pt>
                <c:pt idx="9199">
                  <c:v>56</c:v>
                </c:pt>
                <c:pt idx="9200">
                  <c:v>53</c:v>
                </c:pt>
                <c:pt idx="9201">
                  <c:v>55</c:v>
                </c:pt>
                <c:pt idx="9202">
                  <c:v>46</c:v>
                </c:pt>
                <c:pt idx="9203">
                  <c:v>43</c:v>
                </c:pt>
                <c:pt idx="9204">
                  <c:v>40</c:v>
                </c:pt>
                <c:pt idx="9205">
                  <c:v>50</c:v>
                </c:pt>
                <c:pt idx="9206">
                  <c:v>55</c:v>
                </c:pt>
                <c:pt idx="9207">
                  <c:v>17</c:v>
                </c:pt>
                <c:pt idx="9208">
                  <c:v>18</c:v>
                </c:pt>
                <c:pt idx="9209">
                  <c:v>10</c:v>
                </c:pt>
                <c:pt idx="9210">
                  <c:v>13</c:v>
                </c:pt>
                <c:pt idx="9211">
                  <c:v>23</c:v>
                </c:pt>
                <c:pt idx="9212">
                  <c:v>18</c:v>
                </c:pt>
                <c:pt idx="9213">
                  <c:v>18</c:v>
                </c:pt>
                <c:pt idx="9214">
                  <c:v>17</c:v>
                </c:pt>
                <c:pt idx="9215">
                  <c:v>12</c:v>
                </c:pt>
                <c:pt idx="9216">
                  <c:v>15</c:v>
                </c:pt>
                <c:pt idx="9217">
                  <c:v>24</c:v>
                </c:pt>
                <c:pt idx="9218">
                  <c:v>14</c:v>
                </c:pt>
                <c:pt idx="9219">
                  <c:v>14</c:v>
                </c:pt>
                <c:pt idx="9220">
                  <c:v>15</c:v>
                </c:pt>
                <c:pt idx="9221">
                  <c:v>7</c:v>
                </c:pt>
                <c:pt idx="9222">
                  <c:v>16</c:v>
                </c:pt>
                <c:pt idx="9223">
                  <c:v>26</c:v>
                </c:pt>
                <c:pt idx="9224">
                  <c:v>18</c:v>
                </c:pt>
                <c:pt idx="9225">
                  <c:v>20</c:v>
                </c:pt>
                <c:pt idx="9226">
                  <c:v>18</c:v>
                </c:pt>
                <c:pt idx="9227">
                  <c:v>10</c:v>
                </c:pt>
                <c:pt idx="9228">
                  <c:v>15</c:v>
                </c:pt>
                <c:pt idx="9229">
                  <c:v>27</c:v>
                </c:pt>
                <c:pt idx="9230">
                  <c:v>22</c:v>
                </c:pt>
                <c:pt idx="9231">
                  <c:v>28</c:v>
                </c:pt>
                <c:pt idx="9232">
                  <c:v>29</c:v>
                </c:pt>
                <c:pt idx="9233">
                  <c:v>27</c:v>
                </c:pt>
                <c:pt idx="9234">
                  <c:v>26</c:v>
                </c:pt>
                <c:pt idx="9235">
                  <c:v>33</c:v>
                </c:pt>
                <c:pt idx="9236">
                  <c:v>33</c:v>
                </c:pt>
                <c:pt idx="9237">
                  <c:v>32</c:v>
                </c:pt>
                <c:pt idx="9238">
                  <c:v>25</c:v>
                </c:pt>
                <c:pt idx="9239">
                  <c:v>27</c:v>
                </c:pt>
                <c:pt idx="9240">
                  <c:v>29</c:v>
                </c:pt>
                <c:pt idx="9241">
                  <c:v>41</c:v>
                </c:pt>
                <c:pt idx="9242">
                  <c:v>40</c:v>
                </c:pt>
                <c:pt idx="9243">
                  <c:v>43</c:v>
                </c:pt>
                <c:pt idx="9244">
                  <c:v>35</c:v>
                </c:pt>
                <c:pt idx="9245">
                  <c:v>33</c:v>
                </c:pt>
                <c:pt idx="9246">
                  <c:v>36</c:v>
                </c:pt>
                <c:pt idx="9247">
                  <c:v>43</c:v>
                </c:pt>
                <c:pt idx="9248">
                  <c:v>45</c:v>
                </c:pt>
                <c:pt idx="9249">
                  <c:v>41</c:v>
                </c:pt>
                <c:pt idx="9250">
                  <c:v>37</c:v>
                </c:pt>
                <c:pt idx="9251">
                  <c:v>38</c:v>
                </c:pt>
                <c:pt idx="9252">
                  <c:v>32</c:v>
                </c:pt>
                <c:pt idx="9253">
                  <c:v>40</c:v>
                </c:pt>
                <c:pt idx="9254">
                  <c:v>40</c:v>
                </c:pt>
                <c:pt idx="9255">
                  <c:v>35</c:v>
                </c:pt>
                <c:pt idx="9256">
                  <c:v>28</c:v>
                </c:pt>
                <c:pt idx="9257">
                  <c:v>12</c:v>
                </c:pt>
                <c:pt idx="9258">
                  <c:v>12</c:v>
                </c:pt>
                <c:pt idx="9259">
                  <c:v>20</c:v>
                </c:pt>
                <c:pt idx="9260">
                  <c:v>23</c:v>
                </c:pt>
                <c:pt idx="9261">
                  <c:v>20</c:v>
                </c:pt>
                <c:pt idx="9262">
                  <c:v>14</c:v>
                </c:pt>
                <c:pt idx="9263">
                  <c:v>14</c:v>
                </c:pt>
                <c:pt idx="9264">
                  <c:v>15</c:v>
                </c:pt>
                <c:pt idx="9265">
                  <c:v>22</c:v>
                </c:pt>
                <c:pt idx="9266">
                  <c:v>22</c:v>
                </c:pt>
                <c:pt idx="9267">
                  <c:v>16</c:v>
                </c:pt>
                <c:pt idx="9268">
                  <c:v>11</c:v>
                </c:pt>
                <c:pt idx="9269">
                  <c:v>19</c:v>
                </c:pt>
                <c:pt idx="9270">
                  <c:v>37</c:v>
                </c:pt>
                <c:pt idx="9271">
                  <c:v>60</c:v>
                </c:pt>
                <c:pt idx="9272">
                  <c:v>60</c:v>
                </c:pt>
                <c:pt idx="9273">
                  <c:v>55</c:v>
                </c:pt>
                <c:pt idx="9274">
                  <c:v>47</c:v>
                </c:pt>
                <c:pt idx="9275">
                  <c:v>44</c:v>
                </c:pt>
                <c:pt idx="9276">
                  <c:v>45</c:v>
                </c:pt>
                <c:pt idx="9277">
                  <c:v>55</c:v>
                </c:pt>
                <c:pt idx="9278">
                  <c:v>51</c:v>
                </c:pt>
                <c:pt idx="9279">
                  <c:v>17</c:v>
                </c:pt>
                <c:pt idx="9280">
                  <c:v>16</c:v>
                </c:pt>
                <c:pt idx="9281">
                  <c:v>12</c:v>
                </c:pt>
                <c:pt idx="9282">
                  <c:v>16</c:v>
                </c:pt>
                <c:pt idx="9283">
                  <c:v>28</c:v>
                </c:pt>
                <c:pt idx="9284">
                  <c:v>17</c:v>
                </c:pt>
                <c:pt idx="9285">
                  <c:v>18</c:v>
                </c:pt>
                <c:pt idx="9286">
                  <c:v>17</c:v>
                </c:pt>
                <c:pt idx="9287">
                  <c:v>11</c:v>
                </c:pt>
                <c:pt idx="9288">
                  <c:v>24</c:v>
                </c:pt>
                <c:pt idx="9289">
                  <c:v>39</c:v>
                </c:pt>
                <c:pt idx="9290">
                  <c:v>32</c:v>
                </c:pt>
                <c:pt idx="9291">
                  <c:v>26</c:v>
                </c:pt>
                <c:pt idx="9292">
                  <c:v>32</c:v>
                </c:pt>
                <c:pt idx="9293">
                  <c:v>23</c:v>
                </c:pt>
                <c:pt idx="9294">
                  <c:v>27</c:v>
                </c:pt>
                <c:pt idx="9295">
                  <c:v>39</c:v>
                </c:pt>
                <c:pt idx="9296">
                  <c:v>29</c:v>
                </c:pt>
                <c:pt idx="9297">
                  <c:v>28</c:v>
                </c:pt>
                <c:pt idx="9298">
                  <c:v>30</c:v>
                </c:pt>
                <c:pt idx="9299">
                  <c:v>20</c:v>
                </c:pt>
                <c:pt idx="9300">
                  <c:v>26</c:v>
                </c:pt>
                <c:pt idx="9301">
                  <c:v>37</c:v>
                </c:pt>
                <c:pt idx="9302">
                  <c:v>26</c:v>
                </c:pt>
                <c:pt idx="9303">
                  <c:v>40</c:v>
                </c:pt>
                <c:pt idx="9304">
                  <c:v>35</c:v>
                </c:pt>
                <c:pt idx="9305">
                  <c:v>32</c:v>
                </c:pt>
                <c:pt idx="9306">
                  <c:v>32</c:v>
                </c:pt>
                <c:pt idx="9307">
                  <c:v>37</c:v>
                </c:pt>
                <c:pt idx="9308">
                  <c:v>41</c:v>
                </c:pt>
                <c:pt idx="9309">
                  <c:v>40</c:v>
                </c:pt>
                <c:pt idx="9310">
                  <c:v>38</c:v>
                </c:pt>
                <c:pt idx="9311">
                  <c:v>35</c:v>
                </c:pt>
                <c:pt idx="9312">
                  <c:v>35</c:v>
                </c:pt>
                <c:pt idx="9313">
                  <c:v>36</c:v>
                </c:pt>
                <c:pt idx="9314">
                  <c:v>39</c:v>
                </c:pt>
                <c:pt idx="9315">
                  <c:v>42</c:v>
                </c:pt>
                <c:pt idx="9316">
                  <c:v>38</c:v>
                </c:pt>
                <c:pt idx="9317">
                  <c:v>29</c:v>
                </c:pt>
                <c:pt idx="9318">
                  <c:v>34</c:v>
                </c:pt>
                <c:pt idx="9319">
                  <c:v>43</c:v>
                </c:pt>
                <c:pt idx="9320">
                  <c:v>40</c:v>
                </c:pt>
                <c:pt idx="9321">
                  <c:v>40</c:v>
                </c:pt>
                <c:pt idx="9322">
                  <c:v>34</c:v>
                </c:pt>
                <c:pt idx="9323">
                  <c:v>36</c:v>
                </c:pt>
                <c:pt idx="9324">
                  <c:v>32</c:v>
                </c:pt>
                <c:pt idx="9325">
                  <c:v>43</c:v>
                </c:pt>
                <c:pt idx="9326">
                  <c:v>44</c:v>
                </c:pt>
                <c:pt idx="9327">
                  <c:v>43</c:v>
                </c:pt>
                <c:pt idx="9328">
                  <c:v>40</c:v>
                </c:pt>
                <c:pt idx="9329">
                  <c:v>33</c:v>
                </c:pt>
                <c:pt idx="9330">
                  <c:v>30</c:v>
                </c:pt>
                <c:pt idx="9331">
                  <c:v>41</c:v>
                </c:pt>
                <c:pt idx="9332">
                  <c:v>45</c:v>
                </c:pt>
                <c:pt idx="9333">
                  <c:v>46</c:v>
                </c:pt>
                <c:pt idx="9334">
                  <c:v>39</c:v>
                </c:pt>
                <c:pt idx="9335">
                  <c:v>36</c:v>
                </c:pt>
                <c:pt idx="9336">
                  <c:v>43</c:v>
                </c:pt>
                <c:pt idx="9337">
                  <c:v>50</c:v>
                </c:pt>
                <c:pt idx="9338">
                  <c:v>46</c:v>
                </c:pt>
                <c:pt idx="9339">
                  <c:v>51</c:v>
                </c:pt>
                <c:pt idx="9340">
                  <c:v>37</c:v>
                </c:pt>
                <c:pt idx="9341">
                  <c:v>36</c:v>
                </c:pt>
                <c:pt idx="9342">
                  <c:v>39</c:v>
                </c:pt>
                <c:pt idx="9343">
                  <c:v>44</c:v>
                </c:pt>
                <c:pt idx="9344">
                  <c:v>52</c:v>
                </c:pt>
                <c:pt idx="9345">
                  <c:v>45</c:v>
                </c:pt>
                <c:pt idx="9346">
                  <c:v>37</c:v>
                </c:pt>
                <c:pt idx="9347">
                  <c:v>43</c:v>
                </c:pt>
                <c:pt idx="9348">
                  <c:v>38</c:v>
                </c:pt>
                <c:pt idx="9349">
                  <c:v>42</c:v>
                </c:pt>
                <c:pt idx="9350">
                  <c:v>52</c:v>
                </c:pt>
                <c:pt idx="9351">
                  <c:v>23</c:v>
                </c:pt>
                <c:pt idx="9352">
                  <c:v>28</c:v>
                </c:pt>
                <c:pt idx="9353">
                  <c:v>19</c:v>
                </c:pt>
                <c:pt idx="9354">
                  <c:v>24</c:v>
                </c:pt>
                <c:pt idx="9355">
                  <c:v>34</c:v>
                </c:pt>
                <c:pt idx="9356">
                  <c:v>26</c:v>
                </c:pt>
                <c:pt idx="9357">
                  <c:v>24</c:v>
                </c:pt>
                <c:pt idx="9358">
                  <c:v>24</c:v>
                </c:pt>
                <c:pt idx="9359">
                  <c:v>18</c:v>
                </c:pt>
                <c:pt idx="9360">
                  <c:v>20</c:v>
                </c:pt>
                <c:pt idx="9361">
                  <c:v>34</c:v>
                </c:pt>
                <c:pt idx="9362">
                  <c:v>27</c:v>
                </c:pt>
                <c:pt idx="9363">
                  <c:v>26</c:v>
                </c:pt>
                <c:pt idx="9364">
                  <c:v>27</c:v>
                </c:pt>
                <c:pt idx="9365">
                  <c:v>17</c:v>
                </c:pt>
                <c:pt idx="9366">
                  <c:v>20</c:v>
                </c:pt>
                <c:pt idx="9367">
                  <c:v>33</c:v>
                </c:pt>
                <c:pt idx="9368">
                  <c:v>25</c:v>
                </c:pt>
                <c:pt idx="9369">
                  <c:v>28</c:v>
                </c:pt>
                <c:pt idx="9370">
                  <c:v>23</c:v>
                </c:pt>
                <c:pt idx="9371">
                  <c:v>16</c:v>
                </c:pt>
                <c:pt idx="9372">
                  <c:v>21</c:v>
                </c:pt>
                <c:pt idx="9373">
                  <c:v>33</c:v>
                </c:pt>
                <c:pt idx="9374">
                  <c:v>26</c:v>
                </c:pt>
                <c:pt idx="9375">
                  <c:v>39</c:v>
                </c:pt>
                <c:pt idx="9376">
                  <c:v>32</c:v>
                </c:pt>
                <c:pt idx="9377">
                  <c:v>32</c:v>
                </c:pt>
                <c:pt idx="9378">
                  <c:v>27</c:v>
                </c:pt>
                <c:pt idx="9379">
                  <c:v>40</c:v>
                </c:pt>
                <c:pt idx="9380">
                  <c:v>36</c:v>
                </c:pt>
                <c:pt idx="9381">
                  <c:v>36</c:v>
                </c:pt>
                <c:pt idx="9382">
                  <c:v>35</c:v>
                </c:pt>
                <c:pt idx="9383">
                  <c:v>32</c:v>
                </c:pt>
                <c:pt idx="9384">
                  <c:v>26</c:v>
                </c:pt>
                <c:pt idx="9385">
                  <c:v>39</c:v>
                </c:pt>
                <c:pt idx="9386">
                  <c:v>43</c:v>
                </c:pt>
                <c:pt idx="9387">
                  <c:v>38</c:v>
                </c:pt>
                <c:pt idx="9388">
                  <c:v>32</c:v>
                </c:pt>
                <c:pt idx="9389">
                  <c:v>27</c:v>
                </c:pt>
                <c:pt idx="9390">
                  <c:v>31</c:v>
                </c:pt>
                <c:pt idx="9391">
                  <c:v>33</c:v>
                </c:pt>
                <c:pt idx="9392">
                  <c:v>38</c:v>
                </c:pt>
                <c:pt idx="9393">
                  <c:v>38</c:v>
                </c:pt>
                <c:pt idx="9394">
                  <c:v>31</c:v>
                </c:pt>
                <c:pt idx="9395">
                  <c:v>30</c:v>
                </c:pt>
                <c:pt idx="9396">
                  <c:v>29</c:v>
                </c:pt>
                <c:pt idx="9397">
                  <c:v>37</c:v>
                </c:pt>
                <c:pt idx="9398">
                  <c:v>38</c:v>
                </c:pt>
                <c:pt idx="9399">
                  <c:v>39</c:v>
                </c:pt>
                <c:pt idx="9400">
                  <c:v>30</c:v>
                </c:pt>
                <c:pt idx="9401">
                  <c:v>29</c:v>
                </c:pt>
                <c:pt idx="9402">
                  <c:v>30</c:v>
                </c:pt>
                <c:pt idx="9403">
                  <c:v>34</c:v>
                </c:pt>
                <c:pt idx="9404">
                  <c:v>41</c:v>
                </c:pt>
                <c:pt idx="9405">
                  <c:v>37</c:v>
                </c:pt>
                <c:pt idx="9406">
                  <c:v>38</c:v>
                </c:pt>
                <c:pt idx="9407">
                  <c:v>40</c:v>
                </c:pt>
                <c:pt idx="9408">
                  <c:v>39</c:v>
                </c:pt>
                <c:pt idx="9409">
                  <c:v>40</c:v>
                </c:pt>
                <c:pt idx="9410">
                  <c:v>47</c:v>
                </c:pt>
                <c:pt idx="9411">
                  <c:v>40</c:v>
                </c:pt>
                <c:pt idx="9412">
                  <c:v>40</c:v>
                </c:pt>
                <c:pt idx="9413">
                  <c:v>37</c:v>
                </c:pt>
                <c:pt idx="9414">
                  <c:v>36</c:v>
                </c:pt>
                <c:pt idx="9415">
                  <c:v>43</c:v>
                </c:pt>
                <c:pt idx="9416">
                  <c:v>46</c:v>
                </c:pt>
                <c:pt idx="9417">
                  <c:v>48</c:v>
                </c:pt>
                <c:pt idx="9418">
                  <c:v>37</c:v>
                </c:pt>
                <c:pt idx="9419">
                  <c:v>40</c:v>
                </c:pt>
                <c:pt idx="9420">
                  <c:v>34</c:v>
                </c:pt>
                <c:pt idx="9421">
                  <c:v>41</c:v>
                </c:pt>
                <c:pt idx="9422">
                  <c:v>51</c:v>
                </c:pt>
                <c:pt idx="9423">
                  <c:v>28</c:v>
                </c:pt>
                <c:pt idx="9424">
                  <c:v>28</c:v>
                </c:pt>
                <c:pt idx="9425">
                  <c:v>22</c:v>
                </c:pt>
                <c:pt idx="9426">
                  <c:v>25</c:v>
                </c:pt>
                <c:pt idx="9427">
                  <c:v>39</c:v>
                </c:pt>
                <c:pt idx="9428">
                  <c:v>26</c:v>
                </c:pt>
                <c:pt idx="9429">
                  <c:v>26</c:v>
                </c:pt>
                <c:pt idx="9430">
                  <c:v>31</c:v>
                </c:pt>
                <c:pt idx="9431">
                  <c:v>24</c:v>
                </c:pt>
                <c:pt idx="9432">
                  <c:v>27</c:v>
                </c:pt>
                <c:pt idx="9433">
                  <c:v>36</c:v>
                </c:pt>
                <c:pt idx="9434">
                  <c:v>30</c:v>
                </c:pt>
                <c:pt idx="9435">
                  <c:v>28</c:v>
                </c:pt>
                <c:pt idx="9436">
                  <c:v>31</c:v>
                </c:pt>
                <c:pt idx="9437">
                  <c:v>23</c:v>
                </c:pt>
                <c:pt idx="9438">
                  <c:v>25</c:v>
                </c:pt>
                <c:pt idx="9439">
                  <c:v>36</c:v>
                </c:pt>
                <c:pt idx="9440">
                  <c:v>31</c:v>
                </c:pt>
                <c:pt idx="9441">
                  <c:v>28</c:v>
                </c:pt>
                <c:pt idx="9442">
                  <c:v>28</c:v>
                </c:pt>
                <c:pt idx="9443">
                  <c:v>22</c:v>
                </c:pt>
                <c:pt idx="9444">
                  <c:v>23</c:v>
                </c:pt>
                <c:pt idx="9445">
                  <c:v>33</c:v>
                </c:pt>
                <c:pt idx="9446">
                  <c:v>30</c:v>
                </c:pt>
                <c:pt idx="9447">
                  <c:v>41</c:v>
                </c:pt>
                <c:pt idx="9448">
                  <c:v>34</c:v>
                </c:pt>
                <c:pt idx="9449">
                  <c:v>30</c:v>
                </c:pt>
                <c:pt idx="9450">
                  <c:v>32</c:v>
                </c:pt>
                <c:pt idx="9451">
                  <c:v>39</c:v>
                </c:pt>
                <c:pt idx="9452">
                  <c:v>43</c:v>
                </c:pt>
                <c:pt idx="9453">
                  <c:v>39</c:v>
                </c:pt>
                <c:pt idx="9454">
                  <c:v>36</c:v>
                </c:pt>
                <c:pt idx="9455">
                  <c:v>36</c:v>
                </c:pt>
                <c:pt idx="9456">
                  <c:v>34</c:v>
                </c:pt>
                <c:pt idx="9457">
                  <c:v>39</c:v>
                </c:pt>
                <c:pt idx="9458">
                  <c:v>47</c:v>
                </c:pt>
                <c:pt idx="9459">
                  <c:v>37</c:v>
                </c:pt>
                <c:pt idx="9460">
                  <c:v>36</c:v>
                </c:pt>
                <c:pt idx="9461">
                  <c:v>32</c:v>
                </c:pt>
                <c:pt idx="9462">
                  <c:v>34</c:v>
                </c:pt>
                <c:pt idx="9463">
                  <c:v>41</c:v>
                </c:pt>
                <c:pt idx="9464">
                  <c:v>41</c:v>
                </c:pt>
                <c:pt idx="9465">
                  <c:v>40</c:v>
                </c:pt>
                <c:pt idx="9466">
                  <c:v>33</c:v>
                </c:pt>
                <c:pt idx="9467">
                  <c:v>29</c:v>
                </c:pt>
                <c:pt idx="9468">
                  <c:v>31</c:v>
                </c:pt>
                <c:pt idx="9469">
                  <c:v>40</c:v>
                </c:pt>
                <c:pt idx="9470">
                  <c:v>46</c:v>
                </c:pt>
                <c:pt idx="9471">
                  <c:v>36</c:v>
                </c:pt>
                <c:pt idx="9472">
                  <c:v>35</c:v>
                </c:pt>
                <c:pt idx="9473">
                  <c:v>30</c:v>
                </c:pt>
                <c:pt idx="9474">
                  <c:v>34</c:v>
                </c:pt>
                <c:pt idx="9475">
                  <c:v>39</c:v>
                </c:pt>
                <c:pt idx="9476">
                  <c:v>41</c:v>
                </c:pt>
                <c:pt idx="9477">
                  <c:v>40</c:v>
                </c:pt>
                <c:pt idx="9478">
                  <c:v>37</c:v>
                </c:pt>
                <c:pt idx="9479">
                  <c:v>41</c:v>
                </c:pt>
                <c:pt idx="9480">
                  <c:v>38</c:v>
                </c:pt>
                <c:pt idx="9481">
                  <c:v>51</c:v>
                </c:pt>
                <c:pt idx="9482">
                  <c:v>51</c:v>
                </c:pt>
                <c:pt idx="9483">
                  <c:v>49</c:v>
                </c:pt>
                <c:pt idx="9484">
                  <c:v>40</c:v>
                </c:pt>
                <c:pt idx="9485">
                  <c:v>44</c:v>
                </c:pt>
                <c:pt idx="9486">
                  <c:v>42</c:v>
                </c:pt>
                <c:pt idx="9487">
                  <c:v>50</c:v>
                </c:pt>
                <c:pt idx="9488">
                  <c:v>48</c:v>
                </c:pt>
                <c:pt idx="9489">
                  <c:v>51</c:v>
                </c:pt>
                <c:pt idx="9490">
                  <c:v>37</c:v>
                </c:pt>
                <c:pt idx="9491">
                  <c:v>36</c:v>
                </c:pt>
                <c:pt idx="9492">
                  <c:v>43</c:v>
                </c:pt>
                <c:pt idx="9493">
                  <c:v>52</c:v>
                </c:pt>
                <c:pt idx="9494">
                  <c:v>51</c:v>
                </c:pt>
                <c:pt idx="9495">
                  <c:v>35</c:v>
                </c:pt>
                <c:pt idx="9496">
                  <c:v>36</c:v>
                </c:pt>
                <c:pt idx="9497">
                  <c:v>27</c:v>
                </c:pt>
                <c:pt idx="9498">
                  <c:v>29</c:v>
                </c:pt>
                <c:pt idx="9499">
                  <c:v>37</c:v>
                </c:pt>
                <c:pt idx="9500">
                  <c:v>34</c:v>
                </c:pt>
                <c:pt idx="9501">
                  <c:v>33</c:v>
                </c:pt>
                <c:pt idx="9502">
                  <c:v>33</c:v>
                </c:pt>
                <c:pt idx="9503">
                  <c:v>25</c:v>
                </c:pt>
                <c:pt idx="9504">
                  <c:v>30</c:v>
                </c:pt>
                <c:pt idx="9505">
                  <c:v>36</c:v>
                </c:pt>
                <c:pt idx="9506">
                  <c:v>35</c:v>
                </c:pt>
                <c:pt idx="9507">
                  <c:v>35</c:v>
                </c:pt>
                <c:pt idx="9508">
                  <c:v>36</c:v>
                </c:pt>
                <c:pt idx="9509">
                  <c:v>23</c:v>
                </c:pt>
                <c:pt idx="9510">
                  <c:v>30</c:v>
                </c:pt>
                <c:pt idx="9511">
                  <c:v>36</c:v>
                </c:pt>
                <c:pt idx="9512">
                  <c:v>29</c:v>
                </c:pt>
                <c:pt idx="9513">
                  <c:v>30</c:v>
                </c:pt>
                <c:pt idx="9514">
                  <c:v>35</c:v>
                </c:pt>
                <c:pt idx="9515">
                  <c:v>25</c:v>
                </c:pt>
                <c:pt idx="9516">
                  <c:v>30</c:v>
                </c:pt>
                <c:pt idx="9517">
                  <c:v>41</c:v>
                </c:pt>
                <c:pt idx="9518">
                  <c:v>36</c:v>
                </c:pt>
                <c:pt idx="9519">
                  <c:v>48</c:v>
                </c:pt>
                <c:pt idx="9520">
                  <c:v>41</c:v>
                </c:pt>
                <c:pt idx="9521">
                  <c:v>37</c:v>
                </c:pt>
                <c:pt idx="9522">
                  <c:v>40</c:v>
                </c:pt>
                <c:pt idx="9523">
                  <c:v>46</c:v>
                </c:pt>
                <c:pt idx="9524">
                  <c:v>47</c:v>
                </c:pt>
                <c:pt idx="9525">
                  <c:v>47</c:v>
                </c:pt>
                <c:pt idx="9526">
                  <c:v>44</c:v>
                </c:pt>
                <c:pt idx="9527">
                  <c:v>35</c:v>
                </c:pt>
                <c:pt idx="9528">
                  <c:v>38</c:v>
                </c:pt>
                <c:pt idx="9529">
                  <c:v>44</c:v>
                </c:pt>
                <c:pt idx="9530">
                  <c:v>49</c:v>
                </c:pt>
                <c:pt idx="9531">
                  <c:v>45</c:v>
                </c:pt>
                <c:pt idx="9532">
                  <c:v>42</c:v>
                </c:pt>
                <c:pt idx="9533">
                  <c:v>33</c:v>
                </c:pt>
                <c:pt idx="9534">
                  <c:v>36</c:v>
                </c:pt>
                <c:pt idx="9535">
                  <c:v>39</c:v>
                </c:pt>
                <c:pt idx="9536">
                  <c:v>49</c:v>
                </c:pt>
                <c:pt idx="9537">
                  <c:v>42</c:v>
                </c:pt>
                <c:pt idx="9538">
                  <c:v>43</c:v>
                </c:pt>
                <c:pt idx="9539">
                  <c:v>34</c:v>
                </c:pt>
                <c:pt idx="9540">
                  <c:v>40</c:v>
                </c:pt>
                <c:pt idx="9541">
                  <c:v>43</c:v>
                </c:pt>
                <c:pt idx="9542">
                  <c:v>44</c:v>
                </c:pt>
                <c:pt idx="9543">
                  <c:v>44</c:v>
                </c:pt>
                <c:pt idx="9544">
                  <c:v>42</c:v>
                </c:pt>
                <c:pt idx="9545">
                  <c:v>40</c:v>
                </c:pt>
                <c:pt idx="9546">
                  <c:v>35</c:v>
                </c:pt>
                <c:pt idx="9547">
                  <c:v>48</c:v>
                </c:pt>
                <c:pt idx="9548">
                  <c:v>45</c:v>
                </c:pt>
                <c:pt idx="9549">
                  <c:v>44</c:v>
                </c:pt>
                <c:pt idx="9550">
                  <c:v>44</c:v>
                </c:pt>
                <c:pt idx="9551">
                  <c:v>40</c:v>
                </c:pt>
                <c:pt idx="9552">
                  <c:v>46</c:v>
                </c:pt>
                <c:pt idx="9553">
                  <c:v>55</c:v>
                </c:pt>
                <c:pt idx="9554">
                  <c:v>54</c:v>
                </c:pt>
                <c:pt idx="9555">
                  <c:v>54</c:v>
                </c:pt>
                <c:pt idx="9556">
                  <c:v>47</c:v>
                </c:pt>
                <c:pt idx="9557">
                  <c:v>46</c:v>
                </c:pt>
                <c:pt idx="9558">
                  <c:v>42</c:v>
                </c:pt>
                <c:pt idx="9559">
                  <c:v>50</c:v>
                </c:pt>
                <c:pt idx="9560">
                  <c:v>57</c:v>
                </c:pt>
                <c:pt idx="9561">
                  <c:v>48</c:v>
                </c:pt>
                <c:pt idx="9562">
                  <c:v>41</c:v>
                </c:pt>
                <c:pt idx="9563">
                  <c:v>44</c:v>
                </c:pt>
                <c:pt idx="9564">
                  <c:v>44</c:v>
                </c:pt>
                <c:pt idx="9565">
                  <c:v>48</c:v>
                </c:pt>
                <c:pt idx="9566">
                  <c:v>60</c:v>
                </c:pt>
                <c:pt idx="9567">
                  <c:v>34</c:v>
                </c:pt>
                <c:pt idx="9568">
                  <c:v>39</c:v>
                </c:pt>
                <c:pt idx="9569">
                  <c:v>28</c:v>
                </c:pt>
                <c:pt idx="9570">
                  <c:v>36</c:v>
                </c:pt>
                <c:pt idx="9571">
                  <c:v>43</c:v>
                </c:pt>
                <c:pt idx="9572">
                  <c:v>35</c:v>
                </c:pt>
                <c:pt idx="9573">
                  <c:v>34</c:v>
                </c:pt>
                <c:pt idx="9574">
                  <c:v>37</c:v>
                </c:pt>
                <c:pt idx="9575">
                  <c:v>31</c:v>
                </c:pt>
                <c:pt idx="9576">
                  <c:v>31</c:v>
                </c:pt>
                <c:pt idx="9577">
                  <c:v>41</c:v>
                </c:pt>
                <c:pt idx="9578">
                  <c:v>36</c:v>
                </c:pt>
                <c:pt idx="9579">
                  <c:v>39</c:v>
                </c:pt>
                <c:pt idx="9580">
                  <c:v>36</c:v>
                </c:pt>
                <c:pt idx="9581">
                  <c:v>32</c:v>
                </c:pt>
                <c:pt idx="9582">
                  <c:v>33</c:v>
                </c:pt>
                <c:pt idx="9583">
                  <c:v>47</c:v>
                </c:pt>
                <c:pt idx="9584">
                  <c:v>36</c:v>
                </c:pt>
                <c:pt idx="9585">
                  <c:v>33</c:v>
                </c:pt>
                <c:pt idx="9586">
                  <c:v>38</c:v>
                </c:pt>
                <c:pt idx="9587">
                  <c:v>26</c:v>
                </c:pt>
                <c:pt idx="9588">
                  <c:v>35</c:v>
                </c:pt>
                <c:pt idx="9589">
                  <c:v>40</c:v>
                </c:pt>
                <c:pt idx="9590">
                  <c:v>33</c:v>
                </c:pt>
                <c:pt idx="9591">
                  <c:v>47</c:v>
                </c:pt>
                <c:pt idx="9592">
                  <c:v>40</c:v>
                </c:pt>
                <c:pt idx="9593">
                  <c:v>42</c:v>
                </c:pt>
                <c:pt idx="9594">
                  <c:v>41</c:v>
                </c:pt>
                <c:pt idx="9595">
                  <c:v>52</c:v>
                </c:pt>
                <c:pt idx="9596">
                  <c:v>46</c:v>
                </c:pt>
                <c:pt idx="9597">
                  <c:v>44</c:v>
                </c:pt>
                <c:pt idx="9598">
                  <c:v>40</c:v>
                </c:pt>
                <c:pt idx="9599">
                  <c:v>43</c:v>
                </c:pt>
                <c:pt idx="9600">
                  <c:v>37</c:v>
                </c:pt>
                <c:pt idx="9601">
                  <c:v>47</c:v>
                </c:pt>
                <c:pt idx="9602">
                  <c:v>50</c:v>
                </c:pt>
                <c:pt idx="9603">
                  <c:v>49</c:v>
                </c:pt>
                <c:pt idx="9604">
                  <c:v>47</c:v>
                </c:pt>
                <c:pt idx="9605">
                  <c:v>37</c:v>
                </c:pt>
                <c:pt idx="9606">
                  <c:v>39</c:v>
                </c:pt>
                <c:pt idx="9607">
                  <c:v>47</c:v>
                </c:pt>
                <c:pt idx="9608">
                  <c:v>47</c:v>
                </c:pt>
                <c:pt idx="9609">
                  <c:v>48</c:v>
                </c:pt>
                <c:pt idx="9610">
                  <c:v>39</c:v>
                </c:pt>
                <c:pt idx="9611">
                  <c:v>39</c:v>
                </c:pt>
                <c:pt idx="9612">
                  <c:v>42</c:v>
                </c:pt>
                <c:pt idx="9613">
                  <c:v>45</c:v>
                </c:pt>
                <c:pt idx="9614">
                  <c:v>46</c:v>
                </c:pt>
                <c:pt idx="9615">
                  <c:v>51</c:v>
                </c:pt>
                <c:pt idx="9616">
                  <c:v>43</c:v>
                </c:pt>
                <c:pt idx="9617">
                  <c:v>43</c:v>
                </c:pt>
                <c:pt idx="9618">
                  <c:v>41</c:v>
                </c:pt>
                <c:pt idx="9619">
                  <c:v>48</c:v>
                </c:pt>
                <c:pt idx="9620">
                  <c:v>53</c:v>
                </c:pt>
                <c:pt idx="9621">
                  <c:v>52</c:v>
                </c:pt>
                <c:pt idx="9622">
                  <c:v>44</c:v>
                </c:pt>
                <c:pt idx="9623">
                  <c:v>52</c:v>
                </c:pt>
                <c:pt idx="9624">
                  <c:v>44</c:v>
                </c:pt>
                <c:pt idx="9625">
                  <c:v>50</c:v>
                </c:pt>
                <c:pt idx="9626">
                  <c:v>64</c:v>
                </c:pt>
                <c:pt idx="9627">
                  <c:v>59</c:v>
                </c:pt>
                <c:pt idx="9628">
                  <c:v>42</c:v>
                </c:pt>
                <c:pt idx="9629">
                  <c:v>51</c:v>
                </c:pt>
                <c:pt idx="9630">
                  <c:v>43</c:v>
                </c:pt>
                <c:pt idx="9631">
                  <c:v>59</c:v>
                </c:pt>
                <c:pt idx="9632">
                  <c:v>61</c:v>
                </c:pt>
                <c:pt idx="9633">
                  <c:v>49</c:v>
                </c:pt>
                <c:pt idx="9634">
                  <c:v>49</c:v>
                </c:pt>
                <c:pt idx="9635">
                  <c:v>47</c:v>
                </c:pt>
                <c:pt idx="9636">
                  <c:v>49</c:v>
                </c:pt>
                <c:pt idx="9637">
                  <c:v>50</c:v>
                </c:pt>
                <c:pt idx="9638">
                  <c:v>61</c:v>
                </c:pt>
                <c:pt idx="9639">
                  <c:v>36</c:v>
                </c:pt>
                <c:pt idx="9640">
                  <c:v>36</c:v>
                </c:pt>
                <c:pt idx="9641">
                  <c:v>35</c:v>
                </c:pt>
                <c:pt idx="9642">
                  <c:v>33</c:v>
                </c:pt>
                <c:pt idx="9643">
                  <c:v>50</c:v>
                </c:pt>
                <c:pt idx="9644">
                  <c:v>41</c:v>
                </c:pt>
                <c:pt idx="9645">
                  <c:v>41</c:v>
                </c:pt>
                <c:pt idx="9646">
                  <c:v>42</c:v>
                </c:pt>
                <c:pt idx="9647">
                  <c:v>29</c:v>
                </c:pt>
              </c:numCache>
            </c:numRef>
          </c:xVal>
          <c:yVal>
            <c:numRef>
              <c:f>Sheet1!$C$2:$C$9649</c:f>
              <c:numCache>
                <c:formatCode>"$"#,##0_);[Red]\("$"#,##0\)</c:formatCode>
                <c:ptCount val="9648"/>
                <c:pt idx="0">
                  <c:v>300000</c:v>
                </c:pt>
                <c:pt idx="1">
                  <c:v>150000</c:v>
                </c:pt>
                <c:pt idx="2">
                  <c:v>140000</c:v>
                </c:pt>
                <c:pt idx="3">
                  <c:v>133875</c:v>
                </c:pt>
                <c:pt idx="4">
                  <c:v>162000</c:v>
                </c:pt>
                <c:pt idx="5">
                  <c:v>125000</c:v>
                </c:pt>
                <c:pt idx="6">
                  <c:v>312500</c:v>
                </c:pt>
                <c:pt idx="7">
                  <c:v>135000</c:v>
                </c:pt>
                <c:pt idx="8">
                  <c:v>133000</c:v>
                </c:pt>
                <c:pt idx="9">
                  <c:v>129937.49999999999</c:v>
                </c:pt>
                <c:pt idx="10">
                  <c:v>162000</c:v>
                </c:pt>
                <c:pt idx="11">
                  <c:v>125000</c:v>
                </c:pt>
                <c:pt idx="12">
                  <c:v>305000</c:v>
                </c:pt>
                <c:pt idx="13">
                  <c:v>138750</c:v>
                </c:pt>
                <c:pt idx="14">
                  <c:v>133000</c:v>
                </c:pt>
                <c:pt idx="15">
                  <c:v>125999.99999999999</c:v>
                </c:pt>
                <c:pt idx="16">
                  <c:v>153000</c:v>
                </c:pt>
                <c:pt idx="17">
                  <c:v>118750</c:v>
                </c:pt>
                <c:pt idx="18">
                  <c:v>300000</c:v>
                </c:pt>
                <c:pt idx="19">
                  <c:v>135000</c:v>
                </c:pt>
                <c:pt idx="20">
                  <c:v>125999.99999999999</c:v>
                </c:pt>
                <c:pt idx="21">
                  <c:v>129937.49999999999</c:v>
                </c:pt>
                <c:pt idx="22">
                  <c:v>148500</c:v>
                </c:pt>
                <c:pt idx="23">
                  <c:v>118750</c:v>
                </c:pt>
                <c:pt idx="24">
                  <c:v>366000</c:v>
                </c:pt>
                <c:pt idx="25">
                  <c:v>152625</c:v>
                </c:pt>
                <c:pt idx="26">
                  <c:v>157500</c:v>
                </c:pt>
                <c:pt idx="27">
                  <c:v>148750</c:v>
                </c:pt>
                <c:pt idx="28">
                  <c:v>157500</c:v>
                </c:pt>
                <c:pt idx="29">
                  <c:v>162500</c:v>
                </c:pt>
                <c:pt idx="30">
                  <c:v>375000</c:v>
                </c:pt>
                <c:pt idx="31">
                  <c:v>165000.00000000003</c:v>
                </c:pt>
                <c:pt idx="32">
                  <c:v>161875</c:v>
                </c:pt>
                <c:pt idx="33">
                  <c:v>157500</c:v>
                </c:pt>
                <c:pt idx="34">
                  <c:v>162000</c:v>
                </c:pt>
                <c:pt idx="35">
                  <c:v>170625</c:v>
                </c:pt>
                <c:pt idx="36">
                  <c:v>382500</c:v>
                </c:pt>
                <c:pt idx="37">
                  <c:v>169125.00000000003</c:v>
                </c:pt>
                <c:pt idx="38">
                  <c:v>166250</c:v>
                </c:pt>
                <c:pt idx="39">
                  <c:v>157500</c:v>
                </c:pt>
                <c:pt idx="40">
                  <c:v>166500</c:v>
                </c:pt>
                <c:pt idx="41">
                  <c:v>178750</c:v>
                </c:pt>
                <c:pt idx="42">
                  <c:v>375000</c:v>
                </c:pt>
                <c:pt idx="43">
                  <c:v>169125.00000000003</c:v>
                </c:pt>
                <c:pt idx="44">
                  <c:v>166250</c:v>
                </c:pt>
                <c:pt idx="45">
                  <c:v>161875</c:v>
                </c:pt>
                <c:pt idx="46">
                  <c:v>162000</c:v>
                </c:pt>
                <c:pt idx="47">
                  <c:v>174687.5</c:v>
                </c:pt>
                <c:pt idx="48">
                  <c:v>360000</c:v>
                </c:pt>
                <c:pt idx="49">
                  <c:v>165000.00000000003</c:v>
                </c:pt>
                <c:pt idx="50">
                  <c:v>161875</c:v>
                </c:pt>
                <c:pt idx="51">
                  <c:v>157500</c:v>
                </c:pt>
                <c:pt idx="52">
                  <c:v>162000</c:v>
                </c:pt>
                <c:pt idx="53">
                  <c:v>162500</c:v>
                </c:pt>
                <c:pt idx="54">
                  <c:v>170625</c:v>
                </c:pt>
                <c:pt idx="55">
                  <c:v>175000</c:v>
                </c:pt>
                <c:pt idx="56">
                  <c:v>373750</c:v>
                </c:pt>
                <c:pt idx="57">
                  <c:v>160875.00000000003</c:v>
                </c:pt>
                <c:pt idx="58">
                  <c:v>177100</c:v>
                </c:pt>
                <c:pt idx="59">
                  <c:v>173250</c:v>
                </c:pt>
                <c:pt idx="60">
                  <c:v>170625</c:v>
                </c:pt>
                <c:pt idx="61">
                  <c:v>170625</c:v>
                </c:pt>
                <c:pt idx="62">
                  <c:v>390000</c:v>
                </c:pt>
                <c:pt idx="63">
                  <c:v>165000.00000000003</c:v>
                </c:pt>
                <c:pt idx="64">
                  <c:v>182875</c:v>
                </c:pt>
                <c:pt idx="65">
                  <c:v>173250</c:v>
                </c:pt>
                <c:pt idx="66">
                  <c:v>175500</c:v>
                </c:pt>
                <c:pt idx="67">
                  <c:v>175000</c:v>
                </c:pt>
                <c:pt idx="68">
                  <c:v>78750</c:v>
                </c:pt>
                <c:pt idx="69">
                  <c:v>110250</c:v>
                </c:pt>
                <c:pt idx="70">
                  <c:v>85750</c:v>
                </c:pt>
                <c:pt idx="71">
                  <c:v>110250</c:v>
                </c:pt>
                <c:pt idx="72">
                  <c:v>66000</c:v>
                </c:pt>
                <c:pt idx="73">
                  <c:v>122500</c:v>
                </c:pt>
                <c:pt idx="74">
                  <c:v>74375</c:v>
                </c:pt>
                <c:pt idx="75">
                  <c:v>104125</c:v>
                </c:pt>
                <c:pt idx="76">
                  <c:v>82687.5</c:v>
                </c:pt>
                <c:pt idx="77">
                  <c:v>98437.5</c:v>
                </c:pt>
                <c:pt idx="78">
                  <c:v>60000</c:v>
                </c:pt>
                <c:pt idx="79">
                  <c:v>122500</c:v>
                </c:pt>
                <c:pt idx="80">
                  <c:v>91875</c:v>
                </c:pt>
                <c:pt idx="81">
                  <c:v>122499.99999999999</c:v>
                </c:pt>
                <c:pt idx="82">
                  <c:v>85750</c:v>
                </c:pt>
                <c:pt idx="83">
                  <c:v>108000</c:v>
                </c:pt>
                <c:pt idx="84">
                  <c:v>67500</c:v>
                </c:pt>
                <c:pt idx="85">
                  <c:v>130000</c:v>
                </c:pt>
                <c:pt idx="86">
                  <c:v>94500</c:v>
                </c:pt>
                <c:pt idx="87">
                  <c:v>125999.99999999999</c:v>
                </c:pt>
                <c:pt idx="88">
                  <c:v>88812.5</c:v>
                </c:pt>
                <c:pt idx="89">
                  <c:v>112500</c:v>
                </c:pt>
                <c:pt idx="90">
                  <c:v>70875</c:v>
                </c:pt>
                <c:pt idx="91">
                  <c:v>160000</c:v>
                </c:pt>
                <c:pt idx="92">
                  <c:v>97125</c:v>
                </c:pt>
                <c:pt idx="93">
                  <c:v>129499.99999999999</c:v>
                </c:pt>
                <c:pt idx="94">
                  <c:v>94937.5</c:v>
                </c:pt>
                <c:pt idx="95">
                  <c:v>126000</c:v>
                </c:pt>
                <c:pt idx="96">
                  <c:v>81000</c:v>
                </c:pt>
                <c:pt idx="97">
                  <c:v>190000</c:v>
                </c:pt>
                <c:pt idx="98">
                  <c:v>133000</c:v>
                </c:pt>
                <c:pt idx="99">
                  <c:v>149625</c:v>
                </c:pt>
                <c:pt idx="100">
                  <c:v>112000</c:v>
                </c:pt>
                <c:pt idx="101">
                  <c:v>135000</c:v>
                </c:pt>
                <c:pt idx="102">
                  <c:v>87750</c:v>
                </c:pt>
                <c:pt idx="103">
                  <c:v>250000</c:v>
                </c:pt>
                <c:pt idx="104">
                  <c:v>133000</c:v>
                </c:pt>
                <c:pt idx="105">
                  <c:v>149625</c:v>
                </c:pt>
                <c:pt idx="106">
                  <c:v>154000</c:v>
                </c:pt>
                <c:pt idx="107">
                  <c:v>126000</c:v>
                </c:pt>
                <c:pt idx="108">
                  <c:v>94500</c:v>
                </c:pt>
                <c:pt idx="109">
                  <c:v>243750</c:v>
                </c:pt>
                <c:pt idx="110">
                  <c:v>129499.99999999999</c:v>
                </c:pt>
                <c:pt idx="111">
                  <c:v>145687.5</c:v>
                </c:pt>
                <c:pt idx="112">
                  <c:v>154000</c:v>
                </c:pt>
                <c:pt idx="113">
                  <c:v>117000</c:v>
                </c:pt>
                <c:pt idx="114">
                  <c:v>87750</c:v>
                </c:pt>
                <c:pt idx="115">
                  <c:v>225000</c:v>
                </c:pt>
                <c:pt idx="116">
                  <c:v>133875</c:v>
                </c:pt>
                <c:pt idx="117">
                  <c:v>133875</c:v>
                </c:pt>
                <c:pt idx="118">
                  <c:v>157500</c:v>
                </c:pt>
                <c:pt idx="119">
                  <c:v>140625</c:v>
                </c:pt>
                <c:pt idx="120">
                  <c:v>84375</c:v>
                </c:pt>
                <c:pt idx="121">
                  <c:v>233750.00000000003</c:v>
                </c:pt>
                <c:pt idx="122">
                  <c:v>125999.99999999999</c:v>
                </c:pt>
                <c:pt idx="123">
                  <c:v>125999.99999999999</c:v>
                </c:pt>
                <c:pt idx="124">
                  <c:v>131250</c:v>
                </c:pt>
                <c:pt idx="125">
                  <c:v>135000</c:v>
                </c:pt>
                <c:pt idx="126">
                  <c:v>77625</c:v>
                </c:pt>
                <c:pt idx="127">
                  <c:v>206250.00000000003</c:v>
                </c:pt>
                <c:pt idx="128">
                  <c:v>141750</c:v>
                </c:pt>
                <c:pt idx="129">
                  <c:v>141750</c:v>
                </c:pt>
                <c:pt idx="130">
                  <c:v>144375</c:v>
                </c:pt>
                <c:pt idx="131">
                  <c:v>151875</c:v>
                </c:pt>
                <c:pt idx="132">
                  <c:v>87750</c:v>
                </c:pt>
                <c:pt idx="133">
                  <c:v>233750.00000000003</c:v>
                </c:pt>
                <c:pt idx="134">
                  <c:v>149625</c:v>
                </c:pt>
                <c:pt idx="135">
                  <c:v>149625</c:v>
                </c:pt>
                <c:pt idx="136">
                  <c:v>148750</c:v>
                </c:pt>
                <c:pt idx="137">
                  <c:v>157500</c:v>
                </c:pt>
                <c:pt idx="138">
                  <c:v>87750</c:v>
                </c:pt>
                <c:pt idx="139">
                  <c:v>247500.00000000003</c:v>
                </c:pt>
                <c:pt idx="140">
                  <c:v>108500.00000000001</c:v>
                </c:pt>
                <c:pt idx="141">
                  <c:v>77500</c:v>
                </c:pt>
                <c:pt idx="142">
                  <c:v>135625</c:v>
                </c:pt>
                <c:pt idx="143">
                  <c:v>93750</c:v>
                </c:pt>
                <c:pt idx="144">
                  <c:v>158125.00000000003</c:v>
                </c:pt>
                <c:pt idx="145">
                  <c:v>58125.000000000007</c:v>
                </c:pt>
                <c:pt idx="146">
                  <c:v>115500.00000000001</c:v>
                </c:pt>
                <c:pt idx="147">
                  <c:v>72500</c:v>
                </c:pt>
                <c:pt idx="148">
                  <c:v>126875.00000000001</c:v>
                </c:pt>
                <c:pt idx="149">
                  <c:v>86250</c:v>
                </c:pt>
                <c:pt idx="150">
                  <c:v>137500.00000000003</c:v>
                </c:pt>
                <c:pt idx="151">
                  <c:v>52500.000000000007</c:v>
                </c:pt>
                <c:pt idx="152">
                  <c:v>148750</c:v>
                </c:pt>
                <c:pt idx="153">
                  <c:v>84000</c:v>
                </c:pt>
                <c:pt idx="154">
                  <c:v>147000</c:v>
                </c:pt>
                <c:pt idx="155">
                  <c:v>108000</c:v>
                </c:pt>
                <c:pt idx="156">
                  <c:v>162500</c:v>
                </c:pt>
                <c:pt idx="157">
                  <c:v>63000.000000000007</c:v>
                </c:pt>
                <c:pt idx="158">
                  <c:v>183750.00000000003</c:v>
                </c:pt>
                <c:pt idx="159">
                  <c:v>87750</c:v>
                </c:pt>
                <c:pt idx="160">
                  <c:v>164937.50000000003</c:v>
                </c:pt>
                <c:pt idx="161">
                  <c:v>112500</c:v>
                </c:pt>
                <c:pt idx="162">
                  <c:v>170625</c:v>
                </c:pt>
                <c:pt idx="163">
                  <c:v>84000.000000000015</c:v>
                </c:pt>
                <c:pt idx="164">
                  <c:v>216000</c:v>
                </c:pt>
                <c:pt idx="165">
                  <c:v>121875</c:v>
                </c:pt>
                <c:pt idx="166">
                  <c:v>195000</c:v>
                </c:pt>
                <c:pt idx="167">
                  <c:v>136500</c:v>
                </c:pt>
                <c:pt idx="168">
                  <c:v>196625.00000000003</c:v>
                </c:pt>
                <c:pt idx="169">
                  <c:v>116000</c:v>
                </c:pt>
                <c:pt idx="170">
                  <c:v>234000</c:v>
                </c:pt>
                <c:pt idx="171">
                  <c:v>134062.5</c:v>
                </c:pt>
                <c:pt idx="172">
                  <c:v>214500</c:v>
                </c:pt>
                <c:pt idx="173">
                  <c:v>147000</c:v>
                </c:pt>
                <c:pt idx="174">
                  <c:v>205562.50000000003</c:v>
                </c:pt>
                <c:pt idx="175">
                  <c:v>140000</c:v>
                </c:pt>
                <c:pt idx="176">
                  <c:v>215250.00000000003</c:v>
                </c:pt>
                <c:pt idx="177">
                  <c:v>113750</c:v>
                </c:pt>
                <c:pt idx="178">
                  <c:v>187687.50000000003</c:v>
                </c:pt>
                <c:pt idx="179">
                  <c:v>130500</c:v>
                </c:pt>
                <c:pt idx="180">
                  <c:v>251875</c:v>
                </c:pt>
                <c:pt idx="181">
                  <c:v>93000.000000000015</c:v>
                </c:pt>
                <c:pt idx="182">
                  <c:v>221812.50000000003</c:v>
                </c:pt>
                <c:pt idx="183">
                  <c:v>129500</c:v>
                </c:pt>
                <c:pt idx="184">
                  <c:v>182000.00000000003</c:v>
                </c:pt>
                <c:pt idx="185">
                  <c:v>146250</c:v>
                </c:pt>
                <c:pt idx="186">
                  <c:v>281250</c:v>
                </c:pt>
                <c:pt idx="187">
                  <c:v>87000.000000000015</c:v>
                </c:pt>
                <c:pt idx="188">
                  <c:v>152625.00000000003</c:v>
                </c:pt>
                <c:pt idx="189">
                  <c:v>83250.000000000015</c:v>
                </c:pt>
                <c:pt idx="190">
                  <c:v>127875.00000000004</c:v>
                </c:pt>
                <c:pt idx="191">
                  <c:v>99687.5</c:v>
                </c:pt>
                <c:pt idx="192">
                  <c:v>212062.50000000003</c:v>
                </c:pt>
                <c:pt idx="193">
                  <c:v>54250</c:v>
                </c:pt>
                <c:pt idx="194">
                  <c:v>144375.00000000003</c:v>
                </c:pt>
                <c:pt idx="195">
                  <c:v>78750.000000000015</c:v>
                </c:pt>
                <c:pt idx="196">
                  <c:v>115500.00000000003</c:v>
                </c:pt>
                <c:pt idx="197">
                  <c:v>92812.5</c:v>
                </c:pt>
                <c:pt idx="198">
                  <c:v>190125.00000000003</c:v>
                </c:pt>
                <c:pt idx="199">
                  <c:v>49000</c:v>
                </c:pt>
                <c:pt idx="200">
                  <c:v>144375.00000000003</c:v>
                </c:pt>
                <c:pt idx="201">
                  <c:v>78750.000000000015</c:v>
                </c:pt>
                <c:pt idx="202">
                  <c:v>119625.00000000003</c:v>
                </c:pt>
                <c:pt idx="203">
                  <c:v>96250</c:v>
                </c:pt>
                <c:pt idx="204">
                  <c:v>190125.00000000003</c:v>
                </c:pt>
                <c:pt idx="205">
                  <c:v>54250</c:v>
                </c:pt>
                <c:pt idx="206">
                  <c:v>160875.00000000006</c:v>
                </c:pt>
                <c:pt idx="207">
                  <c:v>87750.000000000015</c:v>
                </c:pt>
                <c:pt idx="208">
                  <c:v>127875.00000000004</c:v>
                </c:pt>
                <c:pt idx="209">
                  <c:v>106562.5</c:v>
                </c:pt>
                <c:pt idx="210">
                  <c:v>204750.00000000003</c:v>
                </c:pt>
                <c:pt idx="211">
                  <c:v>56000</c:v>
                </c:pt>
                <c:pt idx="212">
                  <c:v>98000</c:v>
                </c:pt>
                <c:pt idx="213">
                  <c:v>78750</c:v>
                </c:pt>
                <c:pt idx="214">
                  <c:v>126000</c:v>
                </c:pt>
                <c:pt idx="215">
                  <c:v>86625</c:v>
                </c:pt>
                <c:pt idx="216">
                  <c:v>137500</c:v>
                </c:pt>
                <c:pt idx="217">
                  <c:v>63000</c:v>
                </c:pt>
                <c:pt idx="218">
                  <c:v>105000</c:v>
                </c:pt>
                <c:pt idx="219">
                  <c:v>73125</c:v>
                </c:pt>
                <c:pt idx="220">
                  <c:v>121500</c:v>
                </c:pt>
                <c:pt idx="221">
                  <c:v>82687.5</c:v>
                </c:pt>
                <c:pt idx="222">
                  <c:v>123750.00000000001</c:v>
                </c:pt>
                <c:pt idx="223">
                  <c:v>58500</c:v>
                </c:pt>
                <c:pt idx="224">
                  <c:v>112000</c:v>
                </c:pt>
                <c:pt idx="225">
                  <c:v>73125</c:v>
                </c:pt>
                <c:pt idx="226">
                  <c:v>117000</c:v>
                </c:pt>
                <c:pt idx="227">
                  <c:v>86625</c:v>
                </c:pt>
                <c:pt idx="228">
                  <c:v>116875.00000000001</c:v>
                </c:pt>
                <c:pt idx="229">
                  <c:v>56250</c:v>
                </c:pt>
                <c:pt idx="230">
                  <c:v>144000</c:v>
                </c:pt>
                <c:pt idx="231">
                  <c:v>75000</c:v>
                </c:pt>
                <c:pt idx="232">
                  <c:v>125000</c:v>
                </c:pt>
                <c:pt idx="233">
                  <c:v>82687.5</c:v>
                </c:pt>
                <c:pt idx="234">
                  <c:v>116875.00000000001</c:v>
                </c:pt>
                <c:pt idx="235">
                  <c:v>78000</c:v>
                </c:pt>
                <c:pt idx="236">
                  <c:v>144000</c:v>
                </c:pt>
                <c:pt idx="237">
                  <c:v>81250</c:v>
                </c:pt>
                <c:pt idx="238">
                  <c:v>130000</c:v>
                </c:pt>
                <c:pt idx="239">
                  <c:v>86625</c:v>
                </c:pt>
                <c:pt idx="240">
                  <c:v>123750.00000000001</c:v>
                </c:pt>
                <c:pt idx="241">
                  <c:v>81250</c:v>
                </c:pt>
                <c:pt idx="242">
                  <c:v>162000</c:v>
                </c:pt>
                <c:pt idx="243">
                  <c:v>93750</c:v>
                </c:pt>
                <c:pt idx="244">
                  <c:v>150000</c:v>
                </c:pt>
                <c:pt idx="245">
                  <c:v>98437.5</c:v>
                </c:pt>
                <c:pt idx="246">
                  <c:v>137500</c:v>
                </c:pt>
                <c:pt idx="247">
                  <c:v>104000</c:v>
                </c:pt>
                <c:pt idx="248">
                  <c:v>171000</c:v>
                </c:pt>
                <c:pt idx="249">
                  <c:v>100000</c:v>
                </c:pt>
                <c:pt idx="250">
                  <c:v>150000</c:v>
                </c:pt>
                <c:pt idx="251">
                  <c:v>102375</c:v>
                </c:pt>
                <c:pt idx="252">
                  <c:v>192500.00000000003</c:v>
                </c:pt>
                <c:pt idx="253">
                  <c:v>91000</c:v>
                </c:pt>
                <c:pt idx="254">
                  <c:v>180000</c:v>
                </c:pt>
                <c:pt idx="255">
                  <c:v>116875.00000000001</c:v>
                </c:pt>
                <c:pt idx="256">
                  <c:v>145000</c:v>
                </c:pt>
                <c:pt idx="257">
                  <c:v>118124.99999999999</c:v>
                </c:pt>
                <c:pt idx="258">
                  <c:v>222750.00000000003</c:v>
                </c:pt>
                <c:pt idx="259">
                  <c:v>84500</c:v>
                </c:pt>
                <c:pt idx="260">
                  <c:v>170000</c:v>
                </c:pt>
                <c:pt idx="261">
                  <c:v>116875.00000000001</c:v>
                </c:pt>
                <c:pt idx="262">
                  <c:v>140000</c:v>
                </c:pt>
                <c:pt idx="263">
                  <c:v>113750</c:v>
                </c:pt>
                <c:pt idx="264">
                  <c:v>214500.00000000003</c:v>
                </c:pt>
                <c:pt idx="265">
                  <c:v>91000</c:v>
                </c:pt>
                <c:pt idx="266">
                  <c:v>160000</c:v>
                </c:pt>
                <c:pt idx="267">
                  <c:v>110000.00000000001</c:v>
                </c:pt>
                <c:pt idx="268">
                  <c:v>130000</c:v>
                </c:pt>
                <c:pt idx="269">
                  <c:v>109375</c:v>
                </c:pt>
                <c:pt idx="270">
                  <c:v>198000.00000000003</c:v>
                </c:pt>
                <c:pt idx="271">
                  <c:v>84500</c:v>
                </c:pt>
                <c:pt idx="272">
                  <c:v>165000</c:v>
                </c:pt>
                <c:pt idx="273">
                  <c:v>113437.50000000001</c:v>
                </c:pt>
                <c:pt idx="274">
                  <c:v>135000</c:v>
                </c:pt>
                <c:pt idx="275">
                  <c:v>113750</c:v>
                </c:pt>
                <c:pt idx="276">
                  <c:v>198000.00000000003</c:v>
                </c:pt>
                <c:pt idx="277">
                  <c:v>91000</c:v>
                </c:pt>
                <c:pt idx="278">
                  <c:v>180000</c:v>
                </c:pt>
                <c:pt idx="279">
                  <c:v>123750.00000000001</c:v>
                </c:pt>
                <c:pt idx="280">
                  <c:v>140000</c:v>
                </c:pt>
                <c:pt idx="281">
                  <c:v>122499.99999999999</c:v>
                </c:pt>
                <c:pt idx="282">
                  <c:v>206250.00000000003</c:v>
                </c:pt>
                <c:pt idx="283">
                  <c:v>94250</c:v>
                </c:pt>
                <c:pt idx="284">
                  <c:v>85500</c:v>
                </c:pt>
                <c:pt idx="285">
                  <c:v>43312.5</c:v>
                </c:pt>
                <c:pt idx="286">
                  <c:v>33687.5</c:v>
                </c:pt>
                <c:pt idx="287">
                  <c:v>20000</c:v>
                </c:pt>
                <c:pt idx="288">
                  <c:v>33687.499999999993</c:v>
                </c:pt>
                <c:pt idx="289">
                  <c:v>61875</c:v>
                </c:pt>
                <c:pt idx="290">
                  <c:v>94500</c:v>
                </c:pt>
                <c:pt idx="291">
                  <c:v>27562.5</c:v>
                </c:pt>
                <c:pt idx="292">
                  <c:v>27562.5</c:v>
                </c:pt>
                <c:pt idx="293">
                  <c:v>16000</c:v>
                </c:pt>
                <c:pt idx="294">
                  <c:v>33687.499999999993</c:v>
                </c:pt>
                <c:pt idx="295">
                  <c:v>61875</c:v>
                </c:pt>
                <c:pt idx="296">
                  <c:v>99000</c:v>
                </c:pt>
                <c:pt idx="297">
                  <c:v>35000</c:v>
                </c:pt>
                <c:pt idx="298">
                  <c:v>31499.999999999996</c:v>
                </c:pt>
                <c:pt idx="299">
                  <c:v>13500</c:v>
                </c:pt>
                <c:pt idx="300">
                  <c:v>26250</c:v>
                </c:pt>
                <c:pt idx="301">
                  <c:v>56250</c:v>
                </c:pt>
                <c:pt idx="302">
                  <c:v>90000</c:v>
                </c:pt>
                <c:pt idx="303">
                  <c:v>26250</c:v>
                </c:pt>
                <c:pt idx="304">
                  <c:v>21000</c:v>
                </c:pt>
                <c:pt idx="305">
                  <c:v>13500</c:v>
                </c:pt>
                <c:pt idx="306">
                  <c:v>21000</c:v>
                </c:pt>
                <c:pt idx="307">
                  <c:v>56250</c:v>
                </c:pt>
                <c:pt idx="308">
                  <c:v>118800</c:v>
                </c:pt>
                <c:pt idx="309">
                  <c:v>38500</c:v>
                </c:pt>
                <c:pt idx="310">
                  <c:v>30624.999999999996</c:v>
                </c:pt>
                <c:pt idx="311">
                  <c:v>20000</c:v>
                </c:pt>
                <c:pt idx="312">
                  <c:v>26250</c:v>
                </c:pt>
                <c:pt idx="313">
                  <c:v>81250</c:v>
                </c:pt>
                <c:pt idx="314">
                  <c:v>100000</c:v>
                </c:pt>
                <c:pt idx="315">
                  <c:v>39375</c:v>
                </c:pt>
                <c:pt idx="316">
                  <c:v>28000</c:v>
                </c:pt>
                <c:pt idx="317">
                  <c:v>28000</c:v>
                </c:pt>
                <c:pt idx="318">
                  <c:v>30624.999999999996</c:v>
                </c:pt>
                <c:pt idx="319">
                  <c:v>96250.000000000015</c:v>
                </c:pt>
                <c:pt idx="320">
                  <c:v>115000</c:v>
                </c:pt>
                <c:pt idx="321">
                  <c:v>51187.500000000007</c:v>
                </c:pt>
                <c:pt idx="322">
                  <c:v>35000</c:v>
                </c:pt>
                <c:pt idx="323">
                  <c:v>32000</c:v>
                </c:pt>
                <c:pt idx="324">
                  <c:v>39375</c:v>
                </c:pt>
                <c:pt idx="325">
                  <c:v>110000.00000000001</c:v>
                </c:pt>
                <c:pt idx="326">
                  <c:v>110000</c:v>
                </c:pt>
                <c:pt idx="327">
                  <c:v>51187.500000000007</c:v>
                </c:pt>
                <c:pt idx="328">
                  <c:v>35000</c:v>
                </c:pt>
                <c:pt idx="329">
                  <c:v>36000</c:v>
                </c:pt>
                <c:pt idx="330">
                  <c:v>35000</c:v>
                </c:pt>
                <c:pt idx="331">
                  <c:v>103125.00000000001</c:v>
                </c:pt>
                <c:pt idx="332">
                  <c:v>100000</c:v>
                </c:pt>
                <c:pt idx="333">
                  <c:v>47250.000000000007</c:v>
                </c:pt>
                <c:pt idx="334">
                  <c:v>28000</c:v>
                </c:pt>
                <c:pt idx="335">
                  <c:v>28000</c:v>
                </c:pt>
                <c:pt idx="336">
                  <c:v>30624.999999999996</c:v>
                </c:pt>
                <c:pt idx="337">
                  <c:v>68750.000000000015</c:v>
                </c:pt>
                <c:pt idx="338">
                  <c:v>102000</c:v>
                </c:pt>
                <c:pt idx="339">
                  <c:v>43750</c:v>
                </c:pt>
                <c:pt idx="340">
                  <c:v>26250</c:v>
                </c:pt>
                <c:pt idx="341">
                  <c:v>25000</c:v>
                </c:pt>
                <c:pt idx="342">
                  <c:v>26250</c:v>
                </c:pt>
                <c:pt idx="343">
                  <c:v>81249.999999999985</c:v>
                </c:pt>
                <c:pt idx="344">
                  <c:v>96000</c:v>
                </c:pt>
                <c:pt idx="345">
                  <c:v>43750</c:v>
                </c:pt>
                <c:pt idx="346">
                  <c:v>34125</c:v>
                </c:pt>
                <c:pt idx="347">
                  <c:v>35000</c:v>
                </c:pt>
                <c:pt idx="348">
                  <c:v>31499.999999999996</c:v>
                </c:pt>
                <c:pt idx="349">
                  <c:v>81249.999999999985</c:v>
                </c:pt>
                <c:pt idx="350">
                  <c:v>120000</c:v>
                </c:pt>
                <c:pt idx="351">
                  <c:v>52500</c:v>
                </c:pt>
                <c:pt idx="352">
                  <c:v>43750</c:v>
                </c:pt>
                <c:pt idx="353">
                  <c:v>40000</c:v>
                </c:pt>
                <c:pt idx="354">
                  <c:v>42000</c:v>
                </c:pt>
                <c:pt idx="355">
                  <c:v>97499.999999999985</c:v>
                </c:pt>
                <c:pt idx="356">
                  <c:v>43500</c:v>
                </c:pt>
                <c:pt idx="357">
                  <c:v>65250</c:v>
                </c:pt>
                <c:pt idx="358">
                  <c:v>47250</c:v>
                </c:pt>
                <c:pt idx="359">
                  <c:v>73500</c:v>
                </c:pt>
                <c:pt idx="360">
                  <c:v>37500</c:v>
                </c:pt>
                <c:pt idx="361">
                  <c:v>82687.5</c:v>
                </c:pt>
                <c:pt idx="362">
                  <c:v>50625</c:v>
                </c:pt>
                <c:pt idx="363">
                  <c:v>68250</c:v>
                </c:pt>
                <c:pt idx="364">
                  <c:v>49875</c:v>
                </c:pt>
                <c:pt idx="365">
                  <c:v>59500</c:v>
                </c:pt>
                <c:pt idx="366">
                  <c:v>30000</c:v>
                </c:pt>
                <c:pt idx="367">
                  <c:v>78750</c:v>
                </c:pt>
                <c:pt idx="368">
                  <c:v>70875</c:v>
                </c:pt>
                <c:pt idx="369">
                  <c:v>94500</c:v>
                </c:pt>
                <c:pt idx="370">
                  <c:v>52500</c:v>
                </c:pt>
                <c:pt idx="371">
                  <c:v>63000</c:v>
                </c:pt>
                <c:pt idx="372">
                  <c:v>36000</c:v>
                </c:pt>
                <c:pt idx="373">
                  <c:v>78750</c:v>
                </c:pt>
                <c:pt idx="374">
                  <c:v>49000</c:v>
                </c:pt>
                <c:pt idx="375">
                  <c:v>73500</c:v>
                </c:pt>
                <c:pt idx="376">
                  <c:v>45937.499999999985</c:v>
                </c:pt>
                <c:pt idx="377">
                  <c:v>57375.000000000007</c:v>
                </c:pt>
                <c:pt idx="378">
                  <c:v>34125</c:v>
                </c:pt>
                <c:pt idx="379">
                  <c:v>90000.000000000015</c:v>
                </c:pt>
                <c:pt idx="380">
                  <c:v>52500</c:v>
                </c:pt>
                <c:pt idx="381">
                  <c:v>81375</c:v>
                </c:pt>
                <c:pt idx="382">
                  <c:v>54687.499999999985</c:v>
                </c:pt>
                <c:pt idx="383">
                  <c:v>86625</c:v>
                </c:pt>
                <c:pt idx="384">
                  <c:v>67500</c:v>
                </c:pt>
                <c:pt idx="385">
                  <c:v>180000</c:v>
                </c:pt>
                <c:pt idx="386">
                  <c:v>125999.99999999999</c:v>
                </c:pt>
                <c:pt idx="387">
                  <c:v>140000</c:v>
                </c:pt>
                <c:pt idx="388">
                  <c:v>102375</c:v>
                </c:pt>
                <c:pt idx="389">
                  <c:v>121500</c:v>
                </c:pt>
                <c:pt idx="390">
                  <c:v>75000</c:v>
                </c:pt>
                <c:pt idx="391">
                  <c:v>240625.00000000003</c:v>
                </c:pt>
                <c:pt idx="392">
                  <c:v>148500</c:v>
                </c:pt>
                <c:pt idx="393">
                  <c:v>165000</c:v>
                </c:pt>
                <c:pt idx="394">
                  <c:v>175499.99999999997</c:v>
                </c:pt>
                <c:pt idx="395">
                  <c:v>129375</c:v>
                </c:pt>
                <c:pt idx="396">
                  <c:v>100625</c:v>
                </c:pt>
                <c:pt idx="397">
                  <c:v>280500</c:v>
                </c:pt>
                <c:pt idx="398">
                  <c:v>160000</c:v>
                </c:pt>
                <c:pt idx="399">
                  <c:v>176000</c:v>
                </c:pt>
                <c:pt idx="400">
                  <c:v>194999.99999999997</c:v>
                </c:pt>
                <c:pt idx="401">
                  <c:v>131250</c:v>
                </c:pt>
                <c:pt idx="402">
                  <c:v>101062.50000000001</c:v>
                </c:pt>
                <c:pt idx="403">
                  <c:v>255750.00000000003</c:v>
                </c:pt>
                <c:pt idx="404">
                  <c:v>159500</c:v>
                </c:pt>
                <c:pt idx="405">
                  <c:v>148500</c:v>
                </c:pt>
                <c:pt idx="406">
                  <c:v>174000</c:v>
                </c:pt>
                <c:pt idx="407">
                  <c:v>135000</c:v>
                </c:pt>
                <c:pt idx="408">
                  <c:v>86625</c:v>
                </c:pt>
                <c:pt idx="409">
                  <c:v>185625.00000000003</c:v>
                </c:pt>
                <c:pt idx="410">
                  <c:v>99999.999999999985</c:v>
                </c:pt>
                <c:pt idx="411">
                  <c:v>99999.999999999985</c:v>
                </c:pt>
                <c:pt idx="412">
                  <c:v>103499.99999999999</c:v>
                </c:pt>
                <c:pt idx="413">
                  <c:v>95625</c:v>
                </c:pt>
                <c:pt idx="414">
                  <c:v>56000</c:v>
                </c:pt>
                <c:pt idx="415">
                  <c:v>158125</c:v>
                </c:pt>
                <c:pt idx="416">
                  <c:v>115999.99999999999</c:v>
                </c:pt>
                <c:pt idx="417">
                  <c:v>115999.99999999999</c:v>
                </c:pt>
                <c:pt idx="418">
                  <c:v>169000</c:v>
                </c:pt>
                <c:pt idx="419">
                  <c:v>162500</c:v>
                </c:pt>
                <c:pt idx="420">
                  <c:v>99750</c:v>
                </c:pt>
                <c:pt idx="421">
                  <c:v>259875.00000000003</c:v>
                </c:pt>
                <c:pt idx="422">
                  <c:v>197999.99999999997</c:v>
                </c:pt>
                <c:pt idx="423">
                  <c:v>197999.99999999997</c:v>
                </c:pt>
                <c:pt idx="424">
                  <c:v>188499.99999999997</c:v>
                </c:pt>
                <c:pt idx="425">
                  <c:v>186875</c:v>
                </c:pt>
                <c:pt idx="426">
                  <c:v>110250</c:v>
                </c:pt>
                <c:pt idx="427">
                  <c:v>298375</c:v>
                </c:pt>
                <c:pt idx="428">
                  <c:v>105187.50000000001</c:v>
                </c:pt>
                <c:pt idx="429">
                  <c:v>35437.5</c:v>
                </c:pt>
                <c:pt idx="430">
                  <c:v>31499.999999999996</c:v>
                </c:pt>
                <c:pt idx="431">
                  <c:v>11999.999999999998</c:v>
                </c:pt>
                <c:pt idx="432">
                  <c:v>24062.499999999993</c:v>
                </c:pt>
                <c:pt idx="433">
                  <c:v>30375</c:v>
                </c:pt>
                <c:pt idx="434">
                  <c:v>117562.50000000001</c:v>
                </c:pt>
                <c:pt idx="435">
                  <c:v>19687.5</c:v>
                </c:pt>
                <c:pt idx="436">
                  <c:v>24499.999999999996</c:v>
                </c:pt>
                <c:pt idx="437">
                  <c:v>7999.9999999999991</c:v>
                </c:pt>
                <c:pt idx="438">
                  <c:v>24062.499999999993</c:v>
                </c:pt>
                <c:pt idx="439">
                  <c:v>30375</c:v>
                </c:pt>
                <c:pt idx="440">
                  <c:v>122375.00000000001</c:v>
                </c:pt>
                <c:pt idx="441">
                  <c:v>26250</c:v>
                </c:pt>
                <c:pt idx="442">
                  <c:v>27999.999999999996</c:v>
                </c:pt>
                <c:pt idx="443">
                  <c:v>4500</c:v>
                </c:pt>
                <c:pt idx="444">
                  <c:v>13500</c:v>
                </c:pt>
                <c:pt idx="445">
                  <c:v>21875</c:v>
                </c:pt>
                <c:pt idx="446">
                  <c:v>112500</c:v>
                </c:pt>
                <c:pt idx="447">
                  <c:v>22500</c:v>
                </c:pt>
                <c:pt idx="448">
                  <c:v>21000</c:v>
                </c:pt>
                <c:pt idx="449">
                  <c:v>11812.5</c:v>
                </c:pt>
                <c:pt idx="450">
                  <c:v>13500</c:v>
                </c:pt>
                <c:pt idx="451">
                  <c:v>25000</c:v>
                </c:pt>
                <c:pt idx="452">
                  <c:v>141000</c:v>
                </c:pt>
                <c:pt idx="453">
                  <c:v>31500.000000000004</c:v>
                </c:pt>
                <c:pt idx="454">
                  <c:v>28875.000000000004</c:v>
                </c:pt>
                <c:pt idx="455">
                  <c:v>19250</c:v>
                </c:pt>
                <c:pt idx="456">
                  <c:v>24375</c:v>
                </c:pt>
                <c:pt idx="457">
                  <c:v>52500</c:v>
                </c:pt>
                <c:pt idx="458">
                  <c:v>178750</c:v>
                </c:pt>
                <c:pt idx="459">
                  <c:v>52500.000000000007</c:v>
                </c:pt>
                <c:pt idx="460">
                  <c:v>38500</c:v>
                </c:pt>
                <c:pt idx="461">
                  <c:v>33000</c:v>
                </c:pt>
                <c:pt idx="462">
                  <c:v>34125</c:v>
                </c:pt>
                <c:pt idx="463">
                  <c:v>63000</c:v>
                </c:pt>
                <c:pt idx="464">
                  <c:v>178750</c:v>
                </c:pt>
                <c:pt idx="465">
                  <c:v>63000.000000000007</c:v>
                </c:pt>
                <c:pt idx="466">
                  <c:v>49500</c:v>
                </c:pt>
                <c:pt idx="467">
                  <c:v>38500</c:v>
                </c:pt>
                <c:pt idx="468">
                  <c:v>45500</c:v>
                </c:pt>
                <c:pt idx="469">
                  <c:v>78750</c:v>
                </c:pt>
                <c:pt idx="470">
                  <c:v>187687.50000000003</c:v>
                </c:pt>
                <c:pt idx="471">
                  <c:v>63000.000000000007</c:v>
                </c:pt>
                <c:pt idx="472">
                  <c:v>49500</c:v>
                </c:pt>
                <c:pt idx="473">
                  <c:v>44000</c:v>
                </c:pt>
                <c:pt idx="474">
                  <c:v>39812.5</c:v>
                </c:pt>
                <c:pt idx="475">
                  <c:v>73500</c:v>
                </c:pt>
                <c:pt idx="476">
                  <c:v>154375</c:v>
                </c:pt>
                <c:pt idx="477">
                  <c:v>41250</c:v>
                </c:pt>
                <c:pt idx="478">
                  <c:v>31499.999999999996</c:v>
                </c:pt>
                <c:pt idx="479">
                  <c:v>27562.5</c:v>
                </c:pt>
                <c:pt idx="480">
                  <c:v>20624.999999999996</c:v>
                </c:pt>
                <c:pt idx="481">
                  <c:v>33750</c:v>
                </c:pt>
                <c:pt idx="482">
                  <c:v>120000</c:v>
                </c:pt>
                <c:pt idx="483">
                  <c:v>33750</c:v>
                </c:pt>
                <c:pt idx="484">
                  <c:v>21875</c:v>
                </c:pt>
                <c:pt idx="485">
                  <c:v>17500</c:v>
                </c:pt>
                <c:pt idx="486">
                  <c:v>18000</c:v>
                </c:pt>
                <c:pt idx="487">
                  <c:v>36562.499999999993</c:v>
                </c:pt>
                <c:pt idx="488">
                  <c:v>144375</c:v>
                </c:pt>
                <c:pt idx="489">
                  <c:v>42000</c:v>
                </c:pt>
                <c:pt idx="490">
                  <c:v>46800</c:v>
                </c:pt>
                <c:pt idx="491">
                  <c:v>42000</c:v>
                </c:pt>
                <c:pt idx="492">
                  <c:v>36750</c:v>
                </c:pt>
                <c:pt idx="493">
                  <c:v>56250</c:v>
                </c:pt>
                <c:pt idx="494">
                  <c:v>182875.00000000003</c:v>
                </c:pt>
                <c:pt idx="495">
                  <c:v>57750.000000000007</c:v>
                </c:pt>
                <c:pt idx="496">
                  <c:v>54000.000000000007</c:v>
                </c:pt>
                <c:pt idx="497">
                  <c:v>42000</c:v>
                </c:pt>
                <c:pt idx="498">
                  <c:v>42875</c:v>
                </c:pt>
                <c:pt idx="499">
                  <c:v>61875</c:v>
                </c:pt>
                <c:pt idx="500">
                  <c:v>63000</c:v>
                </c:pt>
                <c:pt idx="501">
                  <c:v>50625</c:v>
                </c:pt>
                <c:pt idx="502">
                  <c:v>81000</c:v>
                </c:pt>
                <c:pt idx="503">
                  <c:v>47250</c:v>
                </c:pt>
                <c:pt idx="504">
                  <c:v>68750</c:v>
                </c:pt>
                <c:pt idx="505">
                  <c:v>42750</c:v>
                </c:pt>
                <c:pt idx="506">
                  <c:v>73500</c:v>
                </c:pt>
                <c:pt idx="507">
                  <c:v>47812.5</c:v>
                </c:pt>
                <c:pt idx="508">
                  <c:v>76500</c:v>
                </c:pt>
                <c:pt idx="509">
                  <c:v>43312.5</c:v>
                </c:pt>
                <c:pt idx="510">
                  <c:v>55000.000000000007</c:v>
                </c:pt>
                <c:pt idx="511">
                  <c:v>36000</c:v>
                </c:pt>
                <c:pt idx="512">
                  <c:v>99000</c:v>
                </c:pt>
                <c:pt idx="513">
                  <c:v>54999.999999999993</c:v>
                </c:pt>
                <c:pt idx="514">
                  <c:v>88000</c:v>
                </c:pt>
                <c:pt idx="515">
                  <c:v>57749.999999999985</c:v>
                </c:pt>
                <c:pt idx="516">
                  <c:v>57750.000000000007</c:v>
                </c:pt>
                <c:pt idx="517">
                  <c:v>41250</c:v>
                </c:pt>
                <c:pt idx="518">
                  <c:v>132000</c:v>
                </c:pt>
                <c:pt idx="519">
                  <c:v>56875</c:v>
                </c:pt>
                <c:pt idx="520">
                  <c:v>104000</c:v>
                </c:pt>
                <c:pt idx="521">
                  <c:v>62999.999999999993</c:v>
                </c:pt>
                <c:pt idx="522">
                  <c:v>71500</c:v>
                </c:pt>
                <c:pt idx="523">
                  <c:v>56000</c:v>
                </c:pt>
                <c:pt idx="524">
                  <c:v>148500</c:v>
                </c:pt>
                <c:pt idx="525">
                  <c:v>78000</c:v>
                </c:pt>
                <c:pt idx="526">
                  <c:v>117000</c:v>
                </c:pt>
                <c:pt idx="527">
                  <c:v>72000</c:v>
                </c:pt>
                <c:pt idx="528">
                  <c:v>78000.000000000015</c:v>
                </c:pt>
                <c:pt idx="529">
                  <c:v>90000</c:v>
                </c:pt>
                <c:pt idx="530">
                  <c:v>189000</c:v>
                </c:pt>
                <c:pt idx="531">
                  <c:v>107250</c:v>
                </c:pt>
                <c:pt idx="532">
                  <c:v>160875</c:v>
                </c:pt>
                <c:pt idx="533">
                  <c:v>101999.99999999999</c:v>
                </c:pt>
                <c:pt idx="534">
                  <c:v>117000.00000000001</c:v>
                </c:pt>
                <c:pt idx="535">
                  <c:v>120000</c:v>
                </c:pt>
                <c:pt idx="536">
                  <c:v>180000</c:v>
                </c:pt>
                <c:pt idx="537">
                  <c:v>97500</c:v>
                </c:pt>
                <c:pt idx="538">
                  <c:v>143000</c:v>
                </c:pt>
                <c:pt idx="539">
                  <c:v>94500</c:v>
                </c:pt>
                <c:pt idx="540">
                  <c:v>178750</c:v>
                </c:pt>
                <c:pt idx="541">
                  <c:v>80000</c:v>
                </c:pt>
                <c:pt idx="542">
                  <c:v>182000</c:v>
                </c:pt>
                <c:pt idx="543">
                  <c:v>113750</c:v>
                </c:pt>
                <c:pt idx="544">
                  <c:v>136500</c:v>
                </c:pt>
                <c:pt idx="545">
                  <c:v>108062.5</c:v>
                </c:pt>
                <c:pt idx="546">
                  <c:v>195937.50000000003</c:v>
                </c:pt>
                <c:pt idx="547">
                  <c:v>64000</c:v>
                </c:pt>
                <c:pt idx="548">
                  <c:v>126000.00000000003</c:v>
                </c:pt>
                <c:pt idx="549">
                  <c:v>78000.000000000015</c:v>
                </c:pt>
                <c:pt idx="550">
                  <c:v>94500.000000000029</c:v>
                </c:pt>
                <c:pt idx="551">
                  <c:v>72000</c:v>
                </c:pt>
                <c:pt idx="552">
                  <c:v>140000.00000000003</c:v>
                </c:pt>
                <c:pt idx="553">
                  <c:v>50625.000000000015</c:v>
                </c:pt>
                <c:pt idx="554">
                  <c:v>115500.00000000003</c:v>
                </c:pt>
                <c:pt idx="555">
                  <c:v>71500.000000000015</c:v>
                </c:pt>
                <c:pt idx="556">
                  <c:v>78750.000000000015</c:v>
                </c:pt>
                <c:pt idx="557">
                  <c:v>63000.000000000007</c:v>
                </c:pt>
                <c:pt idx="558">
                  <c:v>113750.00000000003</c:v>
                </c:pt>
                <c:pt idx="559">
                  <c:v>42187.500000000015</c:v>
                </c:pt>
                <c:pt idx="560">
                  <c:v>120750.00000000003</c:v>
                </c:pt>
                <c:pt idx="561">
                  <c:v>74750.000000000015</c:v>
                </c:pt>
                <c:pt idx="562">
                  <c:v>89250.000000000015</c:v>
                </c:pt>
                <c:pt idx="563">
                  <c:v>72000</c:v>
                </c:pt>
                <c:pt idx="564">
                  <c:v>122500.00000000003</c:v>
                </c:pt>
                <c:pt idx="565">
                  <c:v>53437.500000000015</c:v>
                </c:pt>
                <c:pt idx="566">
                  <c:v>141750.00000000003</c:v>
                </c:pt>
                <c:pt idx="567">
                  <c:v>87750.000000000029</c:v>
                </c:pt>
                <c:pt idx="568">
                  <c:v>99750.000000000029</c:v>
                </c:pt>
                <c:pt idx="569">
                  <c:v>85500.000000000015</c:v>
                </c:pt>
                <c:pt idx="570">
                  <c:v>140000.00000000003</c:v>
                </c:pt>
                <c:pt idx="571">
                  <c:v>56250.000000000015</c:v>
                </c:pt>
                <c:pt idx="572">
                  <c:v>44625.000000000007</c:v>
                </c:pt>
                <c:pt idx="573">
                  <c:v>34000</c:v>
                </c:pt>
                <c:pt idx="574">
                  <c:v>59500.000000000007</c:v>
                </c:pt>
                <c:pt idx="575">
                  <c:v>33000</c:v>
                </c:pt>
                <c:pt idx="576">
                  <c:v>50625</c:v>
                </c:pt>
                <c:pt idx="577">
                  <c:v>28500.000000000004</c:v>
                </c:pt>
                <c:pt idx="578">
                  <c:v>55125.000000000007</c:v>
                </c:pt>
                <c:pt idx="579">
                  <c:v>34000</c:v>
                </c:pt>
                <c:pt idx="580">
                  <c:v>59500.000000000007</c:v>
                </c:pt>
                <c:pt idx="581">
                  <c:v>33000</c:v>
                </c:pt>
                <c:pt idx="582">
                  <c:v>45000</c:v>
                </c:pt>
                <c:pt idx="583">
                  <c:v>24000.000000000004</c:v>
                </c:pt>
                <c:pt idx="584">
                  <c:v>77000.000000000015</c:v>
                </c:pt>
                <c:pt idx="585">
                  <c:v>40000</c:v>
                </c:pt>
                <c:pt idx="586">
                  <c:v>77000</c:v>
                </c:pt>
                <c:pt idx="587">
                  <c:v>49499.999999999993</c:v>
                </c:pt>
                <c:pt idx="588">
                  <c:v>45000</c:v>
                </c:pt>
                <c:pt idx="589">
                  <c:v>28875</c:v>
                </c:pt>
                <c:pt idx="590">
                  <c:v>110250.00000000001</c:v>
                </c:pt>
                <c:pt idx="591">
                  <c:v>42250</c:v>
                </c:pt>
                <c:pt idx="592">
                  <c:v>85312.500000000015</c:v>
                </c:pt>
                <c:pt idx="593">
                  <c:v>49500</c:v>
                </c:pt>
                <c:pt idx="594">
                  <c:v>56875</c:v>
                </c:pt>
                <c:pt idx="595">
                  <c:v>39000.000000000007</c:v>
                </c:pt>
                <c:pt idx="596">
                  <c:v>157500</c:v>
                </c:pt>
                <c:pt idx="597">
                  <c:v>85312.5</c:v>
                </c:pt>
                <c:pt idx="598">
                  <c:v>121875</c:v>
                </c:pt>
                <c:pt idx="599">
                  <c:v>74249.999999999985</c:v>
                </c:pt>
                <c:pt idx="600">
                  <c:v>73937.500000000015</c:v>
                </c:pt>
                <c:pt idx="601">
                  <c:v>114000</c:v>
                </c:pt>
                <c:pt idx="602">
                  <c:v>217500</c:v>
                </c:pt>
                <c:pt idx="603">
                  <c:v>130812.49999999999</c:v>
                </c:pt>
                <c:pt idx="604">
                  <c:v>186875</c:v>
                </c:pt>
                <c:pt idx="605">
                  <c:v>131625</c:v>
                </c:pt>
                <c:pt idx="606">
                  <c:v>147875.00000000003</c:v>
                </c:pt>
                <c:pt idx="607">
                  <c:v>159375.00000000003</c:v>
                </c:pt>
                <c:pt idx="608">
                  <c:v>226687.5</c:v>
                </c:pt>
                <c:pt idx="609">
                  <c:v>131250</c:v>
                </c:pt>
                <c:pt idx="610">
                  <c:v>181125</c:v>
                </c:pt>
                <c:pt idx="611">
                  <c:v>123499.99999999999</c:v>
                </c:pt>
                <c:pt idx="612">
                  <c:v>220500.00000000003</c:v>
                </c:pt>
                <c:pt idx="613">
                  <c:v>111562.50000000001</c:v>
                </c:pt>
                <c:pt idx="614">
                  <c:v>228375</c:v>
                </c:pt>
                <c:pt idx="615">
                  <c:v>151875.00000000003</c:v>
                </c:pt>
                <c:pt idx="616">
                  <c:v>173250</c:v>
                </c:pt>
                <c:pt idx="617">
                  <c:v>140000</c:v>
                </c:pt>
                <c:pt idx="618">
                  <c:v>225000.00000000003</c:v>
                </c:pt>
                <c:pt idx="619">
                  <c:v>80000</c:v>
                </c:pt>
                <c:pt idx="620">
                  <c:v>156000.00000000003</c:v>
                </c:pt>
                <c:pt idx="621">
                  <c:v>105000.00000000001</c:v>
                </c:pt>
                <c:pt idx="622">
                  <c:v>117000.00000000003</c:v>
                </c:pt>
                <c:pt idx="623">
                  <c:v>91000.000000000015</c:v>
                </c:pt>
                <c:pt idx="624">
                  <c:v>165000.00000000009</c:v>
                </c:pt>
                <c:pt idx="625">
                  <c:v>59500</c:v>
                </c:pt>
                <c:pt idx="626">
                  <c:v>115500.00000000003</c:v>
                </c:pt>
                <c:pt idx="627">
                  <c:v>78750.000000000015</c:v>
                </c:pt>
                <c:pt idx="628">
                  <c:v>77000.000000000015</c:v>
                </c:pt>
                <c:pt idx="629">
                  <c:v>62562.500000000007</c:v>
                </c:pt>
                <c:pt idx="630">
                  <c:v>107250.00000000003</c:v>
                </c:pt>
                <c:pt idx="631">
                  <c:v>49000</c:v>
                </c:pt>
                <c:pt idx="632">
                  <c:v>126500.00000000003</c:v>
                </c:pt>
                <c:pt idx="633">
                  <c:v>86250.000000000015</c:v>
                </c:pt>
                <c:pt idx="634">
                  <c:v>93500.000000000015</c:v>
                </c:pt>
                <c:pt idx="635">
                  <c:v>91000.000000000015</c:v>
                </c:pt>
                <c:pt idx="636">
                  <c:v>154687.50000000009</c:v>
                </c:pt>
                <c:pt idx="637">
                  <c:v>80000.000000000015</c:v>
                </c:pt>
                <c:pt idx="638">
                  <c:v>182000.00000000006</c:v>
                </c:pt>
                <c:pt idx="639">
                  <c:v>122500.00000000003</c:v>
                </c:pt>
                <c:pt idx="640">
                  <c:v>130000.00000000003</c:v>
                </c:pt>
                <c:pt idx="641">
                  <c:v>113750.00000000001</c:v>
                </c:pt>
                <c:pt idx="642">
                  <c:v>175312.50000000009</c:v>
                </c:pt>
                <c:pt idx="643">
                  <c:v>84000.000000000015</c:v>
                </c:pt>
                <c:pt idx="644">
                  <c:v>54000</c:v>
                </c:pt>
                <c:pt idx="645">
                  <c:v>56250</c:v>
                </c:pt>
                <c:pt idx="646">
                  <c:v>56250</c:v>
                </c:pt>
                <c:pt idx="647">
                  <c:v>45000</c:v>
                </c:pt>
                <c:pt idx="648">
                  <c:v>34375.000000000007</c:v>
                </c:pt>
                <c:pt idx="649">
                  <c:v>50000</c:v>
                </c:pt>
                <c:pt idx="650">
                  <c:v>66000</c:v>
                </c:pt>
                <c:pt idx="651">
                  <c:v>56250</c:v>
                </c:pt>
                <c:pt idx="652">
                  <c:v>56250</c:v>
                </c:pt>
                <c:pt idx="653">
                  <c:v>45000</c:v>
                </c:pt>
                <c:pt idx="654">
                  <c:v>30937.500000000004</c:v>
                </c:pt>
                <c:pt idx="655">
                  <c:v>42500</c:v>
                </c:pt>
                <c:pt idx="656">
                  <c:v>86250</c:v>
                </c:pt>
                <c:pt idx="657">
                  <c:v>63750</c:v>
                </c:pt>
                <c:pt idx="658">
                  <c:v>69062.499999999985</c:v>
                </c:pt>
                <c:pt idx="659">
                  <c:v>63374.999999999978</c:v>
                </c:pt>
                <c:pt idx="660">
                  <c:v>30625</c:v>
                </c:pt>
                <c:pt idx="661">
                  <c:v>48749.999999999993</c:v>
                </c:pt>
                <c:pt idx="662">
                  <c:v>115500</c:v>
                </c:pt>
                <c:pt idx="663">
                  <c:v>65625</c:v>
                </c:pt>
                <c:pt idx="664">
                  <c:v>75000</c:v>
                </c:pt>
                <c:pt idx="665">
                  <c:v>54000</c:v>
                </c:pt>
                <c:pt idx="666">
                  <c:v>32500</c:v>
                </c:pt>
                <c:pt idx="667">
                  <c:v>56000</c:v>
                </c:pt>
                <c:pt idx="668">
                  <c:v>99000</c:v>
                </c:pt>
                <c:pt idx="669">
                  <c:v>65000</c:v>
                </c:pt>
                <c:pt idx="670">
                  <c:v>65000</c:v>
                </c:pt>
                <c:pt idx="671">
                  <c:v>54000</c:v>
                </c:pt>
                <c:pt idx="672">
                  <c:v>32500</c:v>
                </c:pt>
                <c:pt idx="673">
                  <c:v>80000</c:v>
                </c:pt>
                <c:pt idx="674">
                  <c:v>168750</c:v>
                </c:pt>
                <c:pt idx="675">
                  <c:v>125000</c:v>
                </c:pt>
                <c:pt idx="676">
                  <c:v>125000</c:v>
                </c:pt>
                <c:pt idx="677">
                  <c:v>120000</c:v>
                </c:pt>
                <c:pt idx="678">
                  <c:v>79687.500000000015</c:v>
                </c:pt>
                <c:pt idx="679">
                  <c:v>135000</c:v>
                </c:pt>
                <c:pt idx="680">
                  <c:v>198000</c:v>
                </c:pt>
                <c:pt idx="681">
                  <c:v>143437.50000000003</c:v>
                </c:pt>
                <c:pt idx="682">
                  <c:v>132812.50000000003</c:v>
                </c:pt>
                <c:pt idx="683">
                  <c:v>126000</c:v>
                </c:pt>
                <c:pt idx="684">
                  <c:v>122187.50000000001</c:v>
                </c:pt>
                <c:pt idx="685">
                  <c:v>115000</c:v>
                </c:pt>
                <c:pt idx="686">
                  <c:v>197625.00000000003</c:v>
                </c:pt>
                <c:pt idx="687">
                  <c:v>150000.00000000003</c:v>
                </c:pt>
                <c:pt idx="688">
                  <c:v>117187.50000000003</c:v>
                </c:pt>
                <c:pt idx="689">
                  <c:v>129375.00000000001</c:v>
                </c:pt>
                <c:pt idx="690">
                  <c:v>107812.5</c:v>
                </c:pt>
                <c:pt idx="691">
                  <c:v>64000</c:v>
                </c:pt>
                <c:pt idx="692">
                  <c:v>126000.00000000001</c:v>
                </c:pt>
                <c:pt idx="693">
                  <c:v>112500.00000000004</c:v>
                </c:pt>
                <c:pt idx="694">
                  <c:v>78750.000000000015</c:v>
                </c:pt>
                <c:pt idx="695">
                  <c:v>84000.000000000015</c:v>
                </c:pt>
                <c:pt idx="696">
                  <c:v>85000.000000000015</c:v>
                </c:pt>
                <c:pt idx="697">
                  <c:v>58500</c:v>
                </c:pt>
                <c:pt idx="698">
                  <c:v>99000.000000000015</c:v>
                </c:pt>
                <c:pt idx="699">
                  <c:v>89375.000000000015</c:v>
                </c:pt>
                <c:pt idx="700">
                  <c:v>56250.000000000007</c:v>
                </c:pt>
                <c:pt idx="701">
                  <c:v>63000.000000000007</c:v>
                </c:pt>
                <c:pt idx="702">
                  <c:v>56875</c:v>
                </c:pt>
                <c:pt idx="703">
                  <c:v>56250.000000000015</c:v>
                </c:pt>
                <c:pt idx="704">
                  <c:v>108000.00000000001</c:v>
                </c:pt>
                <c:pt idx="705">
                  <c:v>101562.50000000003</c:v>
                </c:pt>
                <c:pt idx="706">
                  <c:v>71250.000000000015</c:v>
                </c:pt>
                <c:pt idx="707">
                  <c:v>94500.000000000015</c:v>
                </c:pt>
                <c:pt idx="708">
                  <c:v>95625.000000000015</c:v>
                </c:pt>
                <c:pt idx="709">
                  <c:v>104500.00000000001</c:v>
                </c:pt>
                <c:pt idx="710">
                  <c:v>180000.00000000003</c:v>
                </c:pt>
                <c:pt idx="711">
                  <c:v>159375.00000000003</c:v>
                </c:pt>
                <c:pt idx="712">
                  <c:v>110000.00000000001</c:v>
                </c:pt>
                <c:pt idx="713">
                  <c:v>132000</c:v>
                </c:pt>
                <c:pt idx="714">
                  <c:v>106875.00000000001</c:v>
                </c:pt>
                <c:pt idx="715">
                  <c:v>109250.00000000003</c:v>
                </c:pt>
                <c:pt idx="716">
                  <c:v>212625</c:v>
                </c:pt>
                <c:pt idx="717">
                  <c:v>133875</c:v>
                </c:pt>
                <c:pt idx="718">
                  <c:v>74375</c:v>
                </c:pt>
                <c:pt idx="719">
                  <c:v>84000</c:v>
                </c:pt>
                <c:pt idx="720">
                  <c:v>144375</c:v>
                </c:pt>
                <c:pt idx="721">
                  <c:v>191250</c:v>
                </c:pt>
                <c:pt idx="722">
                  <c:v>222750</c:v>
                </c:pt>
                <c:pt idx="723">
                  <c:v>118124.99999999999</c:v>
                </c:pt>
                <c:pt idx="724">
                  <c:v>70000</c:v>
                </c:pt>
                <c:pt idx="725">
                  <c:v>81000</c:v>
                </c:pt>
                <c:pt idx="726">
                  <c:v>144375</c:v>
                </c:pt>
                <c:pt idx="727">
                  <c:v>191250</c:v>
                </c:pt>
                <c:pt idx="728">
                  <c:v>216675</c:v>
                </c:pt>
                <c:pt idx="729">
                  <c:v>118124.99999999999</c:v>
                </c:pt>
                <c:pt idx="730">
                  <c:v>67812.5</c:v>
                </c:pt>
                <c:pt idx="731">
                  <c:v>75000</c:v>
                </c:pt>
                <c:pt idx="732">
                  <c:v>129937.50000000001</c:v>
                </c:pt>
                <c:pt idx="733">
                  <c:v>174375</c:v>
                </c:pt>
                <c:pt idx="734">
                  <c:v>207562.5</c:v>
                </c:pt>
                <c:pt idx="735">
                  <c:v>114187.5</c:v>
                </c:pt>
                <c:pt idx="736">
                  <c:v>63437.5</c:v>
                </c:pt>
                <c:pt idx="737">
                  <c:v>78000</c:v>
                </c:pt>
                <c:pt idx="738">
                  <c:v>129937.50000000001</c:v>
                </c:pt>
                <c:pt idx="739">
                  <c:v>180000</c:v>
                </c:pt>
                <c:pt idx="740">
                  <c:v>264825.00000000006</c:v>
                </c:pt>
                <c:pt idx="741">
                  <c:v>149187.5</c:v>
                </c:pt>
                <c:pt idx="742">
                  <c:v>93750</c:v>
                </c:pt>
                <c:pt idx="743">
                  <c:v>105000</c:v>
                </c:pt>
                <c:pt idx="744">
                  <c:v>152250</c:v>
                </c:pt>
                <c:pt idx="745">
                  <c:v>268125</c:v>
                </c:pt>
                <c:pt idx="746">
                  <c:v>290250</c:v>
                </c:pt>
                <c:pt idx="747">
                  <c:v>158812.5</c:v>
                </c:pt>
                <c:pt idx="748">
                  <c:v>100000</c:v>
                </c:pt>
                <c:pt idx="749">
                  <c:v>116250</c:v>
                </c:pt>
                <c:pt idx="750">
                  <c:v>176312.5</c:v>
                </c:pt>
                <c:pt idx="751">
                  <c:v>323750</c:v>
                </c:pt>
                <c:pt idx="752">
                  <c:v>336375</c:v>
                </c:pt>
                <c:pt idx="753">
                  <c:v>189000.00000000003</c:v>
                </c:pt>
                <c:pt idx="754">
                  <c:v>113437.50000000001</c:v>
                </c:pt>
                <c:pt idx="755">
                  <c:v>127875.00000000001</c:v>
                </c:pt>
                <c:pt idx="756">
                  <c:v>182000</c:v>
                </c:pt>
                <c:pt idx="757">
                  <c:v>341250</c:v>
                </c:pt>
                <c:pt idx="758">
                  <c:v>329062.5</c:v>
                </c:pt>
                <c:pt idx="759">
                  <c:v>189000.00000000003</c:v>
                </c:pt>
                <c:pt idx="760">
                  <c:v>113437.50000000001</c:v>
                </c:pt>
                <c:pt idx="761">
                  <c:v>104625</c:v>
                </c:pt>
                <c:pt idx="762">
                  <c:v>144375</c:v>
                </c:pt>
                <c:pt idx="763">
                  <c:v>277500.00000000006</c:v>
                </c:pt>
                <c:pt idx="764">
                  <c:v>259875.00000000006</c:v>
                </c:pt>
                <c:pt idx="765">
                  <c:v>148750.00000000003</c:v>
                </c:pt>
                <c:pt idx="766">
                  <c:v>84375</c:v>
                </c:pt>
                <c:pt idx="767">
                  <c:v>97875</c:v>
                </c:pt>
                <c:pt idx="768">
                  <c:v>139562.5</c:v>
                </c:pt>
                <c:pt idx="769">
                  <c:v>247500.00000000003</c:v>
                </c:pt>
                <c:pt idx="770">
                  <c:v>270000.00000000006</c:v>
                </c:pt>
                <c:pt idx="771">
                  <c:v>144375.00000000003</c:v>
                </c:pt>
                <c:pt idx="772">
                  <c:v>90625.000000000029</c:v>
                </c:pt>
                <c:pt idx="773">
                  <c:v>105000.00000000003</c:v>
                </c:pt>
                <c:pt idx="774">
                  <c:v>147000</c:v>
                </c:pt>
                <c:pt idx="775">
                  <c:v>268125</c:v>
                </c:pt>
                <c:pt idx="776">
                  <c:v>263250.00000000006</c:v>
                </c:pt>
                <c:pt idx="777">
                  <c:v>140000.00000000003</c:v>
                </c:pt>
                <c:pt idx="778">
                  <c:v>93125.000000000029</c:v>
                </c:pt>
                <c:pt idx="779">
                  <c:v>116250.00000000003</c:v>
                </c:pt>
                <c:pt idx="780">
                  <c:v>170625</c:v>
                </c:pt>
                <c:pt idx="781">
                  <c:v>297500</c:v>
                </c:pt>
                <c:pt idx="782">
                  <c:v>314437.5</c:v>
                </c:pt>
                <c:pt idx="783">
                  <c:v>168437.5</c:v>
                </c:pt>
                <c:pt idx="784">
                  <c:v>113437.50000000001</c:v>
                </c:pt>
                <c:pt idx="785">
                  <c:v>127875.00000000001</c:v>
                </c:pt>
                <c:pt idx="786">
                  <c:v>176312.5</c:v>
                </c:pt>
                <c:pt idx="787">
                  <c:v>306250</c:v>
                </c:pt>
                <c:pt idx="788">
                  <c:v>55125.000000000007</c:v>
                </c:pt>
                <c:pt idx="789">
                  <c:v>26250</c:v>
                </c:pt>
                <c:pt idx="790">
                  <c:v>18750</c:v>
                </c:pt>
                <c:pt idx="791">
                  <c:v>10500.000000000002</c:v>
                </c:pt>
                <c:pt idx="792">
                  <c:v>20249.999999999996</c:v>
                </c:pt>
                <c:pt idx="793">
                  <c:v>39375</c:v>
                </c:pt>
                <c:pt idx="794">
                  <c:v>61250.000000000007</c:v>
                </c:pt>
                <c:pt idx="795">
                  <c:v>15750</c:v>
                </c:pt>
                <c:pt idx="796">
                  <c:v>15000</c:v>
                </c:pt>
                <c:pt idx="797">
                  <c:v>7875.0000000000018</c:v>
                </c:pt>
                <c:pt idx="798">
                  <c:v>20249.999999999996</c:v>
                </c:pt>
                <c:pt idx="799">
                  <c:v>35437.5</c:v>
                </c:pt>
                <c:pt idx="800">
                  <c:v>62300.000000000007</c:v>
                </c:pt>
                <c:pt idx="801">
                  <c:v>15000</c:v>
                </c:pt>
                <c:pt idx="802">
                  <c:v>15750.000000000002</c:v>
                </c:pt>
                <c:pt idx="803">
                  <c:v>3062.5000000000005</c:v>
                </c:pt>
                <c:pt idx="804">
                  <c:v>11250</c:v>
                </c:pt>
                <c:pt idx="805">
                  <c:v>31500</c:v>
                </c:pt>
                <c:pt idx="806">
                  <c:v>56000.000000000007</c:v>
                </c:pt>
                <c:pt idx="807">
                  <c:v>12000</c:v>
                </c:pt>
                <c:pt idx="808">
                  <c:v>9000</c:v>
                </c:pt>
                <c:pt idx="809">
                  <c:v>3062.5000000000005</c:v>
                </c:pt>
                <c:pt idx="810">
                  <c:v>7500</c:v>
                </c:pt>
                <c:pt idx="811">
                  <c:v>31500</c:v>
                </c:pt>
                <c:pt idx="812">
                  <c:v>77875.000000000015</c:v>
                </c:pt>
                <c:pt idx="813">
                  <c:v>20250.000000000004</c:v>
                </c:pt>
                <c:pt idx="814">
                  <c:v>15000</c:v>
                </c:pt>
                <c:pt idx="815">
                  <c:v>7000.0000000000009</c:v>
                </c:pt>
                <c:pt idx="816">
                  <c:v>12374.999999999998</c:v>
                </c:pt>
                <c:pt idx="817">
                  <c:v>47250</c:v>
                </c:pt>
                <c:pt idx="818">
                  <c:v>66937.5</c:v>
                </c:pt>
                <c:pt idx="819">
                  <c:v>21000.000000000004</c:v>
                </c:pt>
                <c:pt idx="820">
                  <c:v>18375</c:v>
                </c:pt>
                <c:pt idx="821">
                  <c:v>18375</c:v>
                </c:pt>
                <c:pt idx="822">
                  <c:v>22500</c:v>
                </c:pt>
                <c:pt idx="823">
                  <c:v>80437.500000000015</c:v>
                </c:pt>
                <c:pt idx="824">
                  <c:v>96250.000000000015</c:v>
                </c:pt>
                <c:pt idx="825">
                  <c:v>40500.000000000007</c:v>
                </c:pt>
                <c:pt idx="826">
                  <c:v>27000</c:v>
                </c:pt>
                <c:pt idx="827">
                  <c:v>24500.000000000004</c:v>
                </c:pt>
                <c:pt idx="828">
                  <c:v>30000</c:v>
                </c:pt>
                <c:pt idx="829">
                  <c:v>92812.500000000015</c:v>
                </c:pt>
                <c:pt idx="830">
                  <c:v>91875.000000000015</c:v>
                </c:pt>
                <c:pt idx="831">
                  <c:v>40500.000000000007</c:v>
                </c:pt>
                <c:pt idx="832">
                  <c:v>27000</c:v>
                </c:pt>
                <c:pt idx="833">
                  <c:v>21437.500000000004</c:v>
                </c:pt>
                <c:pt idx="834">
                  <c:v>20250</c:v>
                </c:pt>
                <c:pt idx="835">
                  <c:v>73125</c:v>
                </c:pt>
                <c:pt idx="836">
                  <c:v>70875</c:v>
                </c:pt>
                <c:pt idx="837">
                  <c:v>30000.000000000004</c:v>
                </c:pt>
                <c:pt idx="838">
                  <c:v>11250</c:v>
                </c:pt>
                <c:pt idx="839">
                  <c:v>10937.500000000002</c:v>
                </c:pt>
                <c:pt idx="840">
                  <c:v>13125</c:v>
                </c:pt>
                <c:pt idx="841">
                  <c:v>36000</c:v>
                </c:pt>
                <c:pt idx="842">
                  <c:v>59062.499999999993</c:v>
                </c:pt>
                <c:pt idx="843">
                  <c:v>21000</c:v>
                </c:pt>
                <c:pt idx="844">
                  <c:v>10500</c:v>
                </c:pt>
                <c:pt idx="845">
                  <c:v>9187.5</c:v>
                </c:pt>
                <c:pt idx="846">
                  <c:v>10124.999999999998</c:v>
                </c:pt>
                <c:pt idx="847">
                  <c:v>44999.999999999985</c:v>
                </c:pt>
                <c:pt idx="848">
                  <c:v>61250.000000000007</c:v>
                </c:pt>
                <c:pt idx="849">
                  <c:v>24000</c:v>
                </c:pt>
                <c:pt idx="850">
                  <c:v>17400</c:v>
                </c:pt>
                <c:pt idx="851">
                  <c:v>21000.000000000004</c:v>
                </c:pt>
                <c:pt idx="852">
                  <c:v>20624.999999999996</c:v>
                </c:pt>
                <c:pt idx="853">
                  <c:v>60749.999999999985</c:v>
                </c:pt>
                <c:pt idx="854">
                  <c:v>91437.5</c:v>
                </c:pt>
                <c:pt idx="855">
                  <c:v>37125</c:v>
                </c:pt>
                <c:pt idx="856">
                  <c:v>30375</c:v>
                </c:pt>
                <c:pt idx="857">
                  <c:v>27562.500000000004</c:v>
                </c:pt>
                <c:pt idx="858">
                  <c:v>28874.999999999996</c:v>
                </c:pt>
                <c:pt idx="859">
                  <c:v>74249.999999999985</c:v>
                </c:pt>
                <c:pt idx="860">
                  <c:v>74812.5</c:v>
                </c:pt>
                <c:pt idx="861">
                  <c:v>64125</c:v>
                </c:pt>
                <c:pt idx="862">
                  <c:v>96187.5</c:v>
                </c:pt>
                <c:pt idx="863">
                  <c:v>58499.999999999993</c:v>
                </c:pt>
                <c:pt idx="864">
                  <c:v>82500.000000000015</c:v>
                </c:pt>
                <c:pt idx="865">
                  <c:v>53437.5</c:v>
                </c:pt>
                <c:pt idx="866">
                  <c:v>82687.5</c:v>
                </c:pt>
                <c:pt idx="867">
                  <c:v>57375</c:v>
                </c:pt>
                <c:pt idx="868">
                  <c:v>91125</c:v>
                </c:pt>
                <c:pt idx="869">
                  <c:v>53999.999999999993</c:v>
                </c:pt>
                <c:pt idx="870">
                  <c:v>67500.000000000015</c:v>
                </c:pt>
                <c:pt idx="871">
                  <c:v>47812.5</c:v>
                </c:pt>
                <c:pt idx="872">
                  <c:v>90562.5</c:v>
                </c:pt>
                <c:pt idx="873">
                  <c:v>57375</c:v>
                </c:pt>
                <c:pt idx="874">
                  <c:v>86062.5</c:v>
                </c:pt>
                <c:pt idx="875">
                  <c:v>58499.999999999993</c:v>
                </c:pt>
                <c:pt idx="876">
                  <c:v>60000.000000000007</c:v>
                </c:pt>
                <c:pt idx="877">
                  <c:v>45000</c:v>
                </c:pt>
                <c:pt idx="878">
                  <c:v>116437.5</c:v>
                </c:pt>
                <c:pt idx="879">
                  <c:v>50625</c:v>
                </c:pt>
                <c:pt idx="880">
                  <c:v>81000</c:v>
                </c:pt>
                <c:pt idx="881">
                  <c:v>47999.999999999993</c:v>
                </c:pt>
                <c:pt idx="882">
                  <c:v>54000.000000000007</c:v>
                </c:pt>
                <c:pt idx="883">
                  <c:v>56250</c:v>
                </c:pt>
                <c:pt idx="884">
                  <c:v>103500</c:v>
                </c:pt>
                <c:pt idx="885">
                  <c:v>57375</c:v>
                </c:pt>
                <c:pt idx="886">
                  <c:v>86062.5</c:v>
                </c:pt>
                <c:pt idx="887">
                  <c:v>51999.999999999993</c:v>
                </c:pt>
                <c:pt idx="888">
                  <c:v>60750.000000000007</c:v>
                </c:pt>
                <c:pt idx="889">
                  <c:v>60000</c:v>
                </c:pt>
                <c:pt idx="890">
                  <c:v>121500</c:v>
                </c:pt>
                <c:pt idx="891">
                  <c:v>70875</c:v>
                </c:pt>
                <c:pt idx="892">
                  <c:v>111375</c:v>
                </c:pt>
                <c:pt idx="893">
                  <c:v>68000</c:v>
                </c:pt>
                <c:pt idx="894">
                  <c:v>81000.000000000015</c:v>
                </c:pt>
                <c:pt idx="895">
                  <c:v>90000</c:v>
                </c:pt>
                <c:pt idx="896">
                  <c:v>135000</c:v>
                </c:pt>
                <c:pt idx="897">
                  <c:v>81000</c:v>
                </c:pt>
                <c:pt idx="898">
                  <c:v>111375</c:v>
                </c:pt>
                <c:pt idx="899">
                  <c:v>72000</c:v>
                </c:pt>
                <c:pt idx="900">
                  <c:v>128250.00000000001</c:v>
                </c:pt>
                <c:pt idx="901">
                  <c:v>71250</c:v>
                </c:pt>
                <c:pt idx="902">
                  <c:v>136687.5</c:v>
                </c:pt>
                <c:pt idx="903">
                  <c:v>103125.00000000001</c:v>
                </c:pt>
                <c:pt idx="904">
                  <c:v>112500</c:v>
                </c:pt>
                <c:pt idx="905">
                  <c:v>76500</c:v>
                </c:pt>
                <c:pt idx="906">
                  <c:v>140250</c:v>
                </c:pt>
                <c:pt idx="907">
                  <c:v>60000</c:v>
                </c:pt>
                <c:pt idx="908">
                  <c:v>121500</c:v>
                </c:pt>
                <c:pt idx="909">
                  <c:v>90000</c:v>
                </c:pt>
                <c:pt idx="910">
                  <c:v>91125</c:v>
                </c:pt>
                <c:pt idx="911">
                  <c:v>72000</c:v>
                </c:pt>
                <c:pt idx="912">
                  <c:v>132000</c:v>
                </c:pt>
                <c:pt idx="913">
                  <c:v>67500</c:v>
                </c:pt>
                <c:pt idx="914">
                  <c:v>111375</c:v>
                </c:pt>
                <c:pt idx="915">
                  <c:v>82500</c:v>
                </c:pt>
                <c:pt idx="916">
                  <c:v>81000</c:v>
                </c:pt>
                <c:pt idx="917">
                  <c:v>67500</c:v>
                </c:pt>
                <c:pt idx="918">
                  <c:v>115500</c:v>
                </c:pt>
                <c:pt idx="919">
                  <c:v>60000</c:v>
                </c:pt>
                <c:pt idx="920">
                  <c:v>103500</c:v>
                </c:pt>
                <c:pt idx="921">
                  <c:v>77625</c:v>
                </c:pt>
                <c:pt idx="922">
                  <c:v>76500</c:v>
                </c:pt>
                <c:pt idx="923">
                  <c:v>68000</c:v>
                </c:pt>
                <c:pt idx="924">
                  <c:v>123750</c:v>
                </c:pt>
                <c:pt idx="925">
                  <c:v>71250</c:v>
                </c:pt>
                <c:pt idx="926">
                  <c:v>136687.5</c:v>
                </c:pt>
                <c:pt idx="927">
                  <c:v>101250</c:v>
                </c:pt>
                <c:pt idx="928">
                  <c:v>96187.5</c:v>
                </c:pt>
                <c:pt idx="929">
                  <c:v>85500</c:v>
                </c:pt>
                <c:pt idx="930">
                  <c:v>132000</c:v>
                </c:pt>
                <c:pt idx="931">
                  <c:v>75000</c:v>
                </c:pt>
                <c:pt idx="932">
                  <c:v>49000</c:v>
                </c:pt>
                <c:pt idx="933">
                  <c:v>73500</c:v>
                </c:pt>
                <c:pt idx="934">
                  <c:v>52500</c:v>
                </c:pt>
                <c:pt idx="935">
                  <c:v>78750</c:v>
                </c:pt>
                <c:pt idx="936">
                  <c:v>42000</c:v>
                </c:pt>
                <c:pt idx="937">
                  <c:v>87500</c:v>
                </c:pt>
                <c:pt idx="938">
                  <c:v>56875</c:v>
                </c:pt>
                <c:pt idx="939">
                  <c:v>76562.5</c:v>
                </c:pt>
                <c:pt idx="940">
                  <c:v>55125</c:v>
                </c:pt>
                <c:pt idx="941">
                  <c:v>63000</c:v>
                </c:pt>
                <c:pt idx="942">
                  <c:v>33000</c:v>
                </c:pt>
                <c:pt idx="943">
                  <c:v>83125</c:v>
                </c:pt>
                <c:pt idx="944">
                  <c:v>78000</c:v>
                </c:pt>
                <c:pt idx="945">
                  <c:v>103999.99999999999</c:v>
                </c:pt>
                <c:pt idx="946">
                  <c:v>56999.999999999993</c:v>
                </c:pt>
                <c:pt idx="947">
                  <c:v>65625</c:v>
                </c:pt>
                <c:pt idx="948">
                  <c:v>38500</c:v>
                </c:pt>
                <c:pt idx="949">
                  <c:v>81812.5</c:v>
                </c:pt>
                <c:pt idx="950">
                  <c:v>53999.999999999993</c:v>
                </c:pt>
                <c:pt idx="951">
                  <c:v>67500.000000000015</c:v>
                </c:pt>
                <c:pt idx="952">
                  <c:v>39999.999999999993</c:v>
                </c:pt>
                <c:pt idx="953">
                  <c:v>50000.000000000015</c:v>
                </c:pt>
                <c:pt idx="954">
                  <c:v>31499.999999999996</c:v>
                </c:pt>
                <c:pt idx="955">
                  <c:v>79062.500000000029</c:v>
                </c:pt>
                <c:pt idx="956">
                  <c:v>43499.999999999985</c:v>
                </c:pt>
                <c:pt idx="957">
                  <c:v>75000.000000000015</c:v>
                </c:pt>
                <c:pt idx="958">
                  <c:v>47999.999999999993</c:v>
                </c:pt>
                <c:pt idx="959">
                  <c:v>78750.000000000015</c:v>
                </c:pt>
                <c:pt idx="960">
                  <c:v>66937.5</c:v>
                </c:pt>
                <c:pt idx="961">
                  <c:v>170500</c:v>
                </c:pt>
                <c:pt idx="962">
                  <c:v>123999.99999999999</c:v>
                </c:pt>
                <c:pt idx="963">
                  <c:v>139500</c:v>
                </c:pt>
                <c:pt idx="964">
                  <c:v>103999.99999999999</c:v>
                </c:pt>
                <c:pt idx="965">
                  <c:v>120000</c:v>
                </c:pt>
                <c:pt idx="966">
                  <c:v>78750</c:v>
                </c:pt>
                <c:pt idx="967">
                  <c:v>240625.00000000003</c:v>
                </c:pt>
                <c:pt idx="968">
                  <c:v>148499.99999999997</c:v>
                </c:pt>
                <c:pt idx="969">
                  <c:v>167062.49999999997</c:v>
                </c:pt>
                <c:pt idx="970">
                  <c:v>175499.99999999997</c:v>
                </c:pt>
                <c:pt idx="971">
                  <c:v>126500.00000000001</c:v>
                </c:pt>
                <c:pt idx="972">
                  <c:v>98999.999999999985</c:v>
                </c:pt>
                <c:pt idx="973">
                  <c:v>272250</c:v>
                </c:pt>
                <c:pt idx="974">
                  <c:v>156937.49999999997</c:v>
                </c:pt>
                <c:pt idx="975">
                  <c:v>191812.5</c:v>
                </c:pt>
                <c:pt idx="976">
                  <c:v>213749.99999999997</c:v>
                </c:pt>
                <c:pt idx="977">
                  <c:v>117562.50000000001</c:v>
                </c:pt>
                <c:pt idx="978">
                  <c:v>94999.999999999985</c:v>
                </c:pt>
                <c:pt idx="979">
                  <c:v>239250</c:v>
                </c:pt>
                <c:pt idx="980">
                  <c:v>151874.99999999997</c:v>
                </c:pt>
                <c:pt idx="981">
                  <c:v>140625</c:v>
                </c:pt>
                <c:pt idx="982">
                  <c:v>167062.49999999997</c:v>
                </c:pt>
                <c:pt idx="983">
                  <c:v>121000</c:v>
                </c:pt>
                <c:pt idx="984">
                  <c:v>80000</c:v>
                </c:pt>
                <c:pt idx="985">
                  <c:v>168750.00000000003</c:v>
                </c:pt>
                <c:pt idx="986">
                  <c:v>90562.499999999985</c:v>
                </c:pt>
                <c:pt idx="987">
                  <c:v>90562.499999999985</c:v>
                </c:pt>
                <c:pt idx="988">
                  <c:v>94499.999999999985</c:v>
                </c:pt>
                <c:pt idx="989">
                  <c:v>82500</c:v>
                </c:pt>
                <c:pt idx="990">
                  <c:v>48999.999999999993</c:v>
                </c:pt>
                <c:pt idx="991">
                  <c:v>141750.00000000003</c:v>
                </c:pt>
                <c:pt idx="992">
                  <c:v>91125</c:v>
                </c:pt>
                <c:pt idx="993">
                  <c:v>91125</c:v>
                </c:pt>
                <c:pt idx="994">
                  <c:v>148500</c:v>
                </c:pt>
                <c:pt idx="995">
                  <c:v>143687.50000000003</c:v>
                </c:pt>
                <c:pt idx="996">
                  <c:v>98999.999999999985</c:v>
                </c:pt>
                <c:pt idx="997">
                  <c:v>253500.00000000003</c:v>
                </c:pt>
                <c:pt idx="998">
                  <c:v>197999.99999999994</c:v>
                </c:pt>
                <c:pt idx="999">
                  <c:v>197999.99999999994</c:v>
                </c:pt>
                <c:pt idx="1000">
                  <c:v>188999.99999999997</c:v>
                </c:pt>
                <c:pt idx="1001">
                  <c:v>181500.00000000003</c:v>
                </c:pt>
                <c:pt idx="1002">
                  <c:v>109999.99999999997</c:v>
                </c:pt>
                <c:pt idx="1003">
                  <c:v>292500.00000000006</c:v>
                </c:pt>
                <c:pt idx="1004">
                  <c:v>59500</c:v>
                </c:pt>
                <c:pt idx="1005">
                  <c:v>27562.5</c:v>
                </c:pt>
                <c:pt idx="1006">
                  <c:v>19687.5</c:v>
                </c:pt>
                <c:pt idx="1007">
                  <c:v>9000.0000000000018</c:v>
                </c:pt>
                <c:pt idx="1008">
                  <c:v>19687.499999999996</c:v>
                </c:pt>
                <c:pt idx="1009">
                  <c:v>39375</c:v>
                </c:pt>
                <c:pt idx="1010">
                  <c:v>66500</c:v>
                </c:pt>
                <c:pt idx="1011">
                  <c:v>15312.499999999998</c:v>
                </c:pt>
                <c:pt idx="1012">
                  <c:v>15312.499999999998</c:v>
                </c:pt>
                <c:pt idx="1013">
                  <c:v>6000.0000000000009</c:v>
                </c:pt>
                <c:pt idx="1014">
                  <c:v>19687.499999999996</c:v>
                </c:pt>
                <c:pt idx="1015">
                  <c:v>35000</c:v>
                </c:pt>
                <c:pt idx="1016">
                  <c:v>67200</c:v>
                </c:pt>
                <c:pt idx="1017">
                  <c:v>14000</c:v>
                </c:pt>
                <c:pt idx="1018">
                  <c:v>15750.000000000002</c:v>
                </c:pt>
                <c:pt idx="1019">
                  <c:v>0</c:v>
                </c:pt>
                <c:pt idx="1020">
                  <c:v>8750</c:v>
                </c:pt>
                <c:pt idx="1021">
                  <c:v>30000</c:v>
                </c:pt>
                <c:pt idx="1022">
                  <c:v>60000</c:v>
                </c:pt>
                <c:pt idx="1023">
                  <c:v>9187.5</c:v>
                </c:pt>
                <c:pt idx="1024">
                  <c:v>6562.5000000000009</c:v>
                </c:pt>
                <c:pt idx="1025">
                  <c:v>0</c:v>
                </c:pt>
                <c:pt idx="1026">
                  <c:v>3937.4999999999995</c:v>
                </c:pt>
                <c:pt idx="1027">
                  <c:v>26250</c:v>
                </c:pt>
                <c:pt idx="1028">
                  <c:v>75600</c:v>
                </c:pt>
                <c:pt idx="1029">
                  <c:v>17500</c:v>
                </c:pt>
                <c:pt idx="1030">
                  <c:v>12250</c:v>
                </c:pt>
                <c:pt idx="1031">
                  <c:v>3500</c:v>
                </c:pt>
                <c:pt idx="1032">
                  <c:v>8749.9999999999982</c:v>
                </c:pt>
                <c:pt idx="1033">
                  <c:v>41249.999999999993</c:v>
                </c:pt>
                <c:pt idx="1034">
                  <c:v>64000</c:v>
                </c:pt>
                <c:pt idx="1035">
                  <c:v>18375</c:v>
                </c:pt>
                <c:pt idx="1036">
                  <c:v>18375</c:v>
                </c:pt>
                <c:pt idx="1037">
                  <c:v>18000.000000000004</c:v>
                </c:pt>
                <c:pt idx="1038">
                  <c:v>23625</c:v>
                </c:pt>
                <c:pt idx="1039">
                  <c:v>81250</c:v>
                </c:pt>
                <c:pt idx="1040">
                  <c:v>99000</c:v>
                </c:pt>
                <c:pt idx="1041">
                  <c:v>42000</c:v>
                </c:pt>
                <c:pt idx="1042">
                  <c:v>27562.5</c:v>
                </c:pt>
                <c:pt idx="1043">
                  <c:v>24500</c:v>
                </c:pt>
                <c:pt idx="1044">
                  <c:v>27562.5</c:v>
                </c:pt>
                <c:pt idx="1045">
                  <c:v>87500</c:v>
                </c:pt>
                <c:pt idx="1046">
                  <c:v>90000</c:v>
                </c:pt>
                <c:pt idx="1047">
                  <c:v>43312.5</c:v>
                </c:pt>
                <c:pt idx="1048">
                  <c:v>28000</c:v>
                </c:pt>
                <c:pt idx="1049">
                  <c:v>15000.000000000004</c:v>
                </c:pt>
                <c:pt idx="1050">
                  <c:v>14000</c:v>
                </c:pt>
                <c:pt idx="1051">
                  <c:v>61875</c:v>
                </c:pt>
                <c:pt idx="1052">
                  <c:v>64000</c:v>
                </c:pt>
                <c:pt idx="1053">
                  <c:v>24500.000000000004</c:v>
                </c:pt>
                <c:pt idx="1054">
                  <c:v>7000</c:v>
                </c:pt>
                <c:pt idx="1055">
                  <c:v>6000</c:v>
                </c:pt>
                <c:pt idx="1056">
                  <c:v>7874.9999999999991</c:v>
                </c:pt>
                <c:pt idx="1057">
                  <c:v>26250</c:v>
                </c:pt>
                <c:pt idx="1058">
                  <c:v>52000</c:v>
                </c:pt>
                <c:pt idx="1059">
                  <c:v>15749.999999999998</c:v>
                </c:pt>
                <c:pt idx="1060">
                  <c:v>5250</c:v>
                </c:pt>
                <c:pt idx="1061">
                  <c:v>3000</c:v>
                </c:pt>
                <c:pt idx="1062">
                  <c:v>3500</c:v>
                </c:pt>
                <c:pt idx="1063">
                  <c:v>33749.999999999993</c:v>
                </c:pt>
                <c:pt idx="1064">
                  <c:v>48000</c:v>
                </c:pt>
                <c:pt idx="1065">
                  <c:v>15750.000000000002</c:v>
                </c:pt>
                <c:pt idx="1066">
                  <c:v>9975</c:v>
                </c:pt>
                <c:pt idx="1067">
                  <c:v>15000.000000000004</c:v>
                </c:pt>
                <c:pt idx="1068">
                  <c:v>17499.999999999996</c:v>
                </c:pt>
                <c:pt idx="1069">
                  <c:v>54999.999999999985</c:v>
                </c:pt>
                <c:pt idx="1070">
                  <c:v>90000</c:v>
                </c:pt>
                <c:pt idx="1071">
                  <c:v>35000</c:v>
                </c:pt>
                <c:pt idx="1072">
                  <c:v>28000</c:v>
                </c:pt>
                <c:pt idx="1073">
                  <c:v>24000</c:v>
                </c:pt>
                <c:pt idx="1074">
                  <c:v>26249.999999999993</c:v>
                </c:pt>
                <c:pt idx="1075">
                  <c:v>68749.999999999985</c:v>
                </c:pt>
                <c:pt idx="1076">
                  <c:v>53999.999999999993</c:v>
                </c:pt>
                <c:pt idx="1077">
                  <c:v>81000</c:v>
                </c:pt>
                <c:pt idx="1078">
                  <c:v>56999.999999999993</c:v>
                </c:pt>
                <c:pt idx="1079">
                  <c:v>83125</c:v>
                </c:pt>
                <c:pt idx="1080">
                  <c:v>45500</c:v>
                </c:pt>
                <c:pt idx="1081">
                  <c:v>91437.500000000015</c:v>
                </c:pt>
                <c:pt idx="1082">
                  <c:v>62499.999999999993</c:v>
                </c:pt>
                <c:pt idx="1083">
                  <c:v>84000</c:v>
                </c:pt>
                <c:pt idx="1084">
                  <c:v>59499.999999999993</c:v>
                </c:pt>
                <c:pt idx="1085">
                  <c:v>65625</c:v>
                </c:pt>
                <c:pt idx="1086">
                  <c:v>35000</c:v>
                </c:pt>
                <c:pt idx="1087">
                  <c:v>86625</c:v>
                </c:pt>
                <c:pt idx="1088">
                  <c:v>84374.999999999985</c:v>
                </c:pt>
                <c:pt idx="1089">
                  <c:v>112499.99999999999</c:v>
                </c:pt>
                <c:pt idx="1090">
                  <c:v>60749.999999999993</c:v>
                </c:pt>
                <c:pt idx="1091">
                  <c:v>67375</c:v>
                </c:pt>
                <c:pt idx="1092">
                  <c:v>40000</c:v>
                </c:pt>
                <c:pt idx="1093">
                  <c:v>84000.000000000015</c:v>
                </c:pt>
                <c:pt idx="1094">
                  <c:v>58499.999999999993</c:v>
                </c:pt>
                <c:pt idx="1095">
                  <c:v>58500.000000000015</c:v>
                </c:pt>
                <c:pt idx="1096">
                  <c:v>32062.499999999989</c:v>
                </c:pt>
                <c:pt idx="1097">
                  <c:v>41250.000000000022</c:v>
                </c:pt>
                <c:pt idx="1098">
                  <c:v>27499.999999999996</c:v>
                </c:pt>
                <c:pt idx="1099">
                  <c:v>66000.000000000029</c:v>
                </c:pt>
                <c:pt idx="1100">
                  <c:v>31499.999999999985</c:v>
                </c:pt>
                <c:pt idx="1101">
                  <c:v>65250.000000000022</c:v>
                </c:pt>
                <c:pt idx="1102">
                  <c:v>38812.499999999993</c:v>
                </c:pt>
                <c:pt idx="1103">
                  <c:v>96250.000000000015</c:v>
                </c:pt>
                <c:pt idx="1104">
                  <c:v>80000</c:v>
                </c:pt>
                <c:pt idx="1105">
                  <c:v>202500.00000000003</c:v>
                </c:pt>
                <c:pt idx="1106">
                  <c:v>151874.99999999997</c:v>
                </c:pt>
                <c:pt idx="1107">
                  <c:v>168749.99999999997</c:v>
                </c:pt>
                <c:pt idx="1108">
                  <c:v>131625</c:v>
                </c:pt>
                <c:pt idx="1109">
                  <c:v>148500</c:v>
                </c:pt>
                <c:pt idx="1110">
                  <c:v>99999.999999999985</c:v>
                </c:pt>
                <c:pt idx="1111">
                  <c:v>288750.00000000006</c:v>
                </c:pt>
                <c:pt idx="1112">
                  <c:v>185624.99999999997</c:v>
                </c:pt>
                <c:pt idx="1113">
                  <c:v>206249.99999999997</c:v>
                </c:pt>
                <c:pt idx="1114">
                  <c:v>219374.99999999997</c:v>
                </c:pt>
                <c:pt idx="1115">
                  <c:v>155250.00000000003</c:v>
                </c:pt>
                <c:pt idx="1116">
                  <c:v>118124.99999999999</c:v>
                </c:pt>
                <c:pt idx="1117">
                  <c:v>312000.00000000006</c:v>
                </c:pt>
                <c:pt idx="1118">
                  <c:v>149999.99999999997</c:v>
                </c:pt>
                <c:pt idx="1119">
                  <c:v>206250</c:v>
                </c:pt>
                <c:pt idx="1120">
                  <c:v>254375</c:v>
                </c:pt>
                <c:pt idx="1121">
                  <c:v>127500.00000000001</c:v>
                </c:pt>
                <c:pt idx="1122">
                  <c:v>105187.5</c:v>
                </c:pt>
                <c:pt idx="1123">
                  <c:v>263250.00000000006</c:v>
                </c:pt>
                <c:pt idx="1124">
                  <c:v>171875</c:v>
                </c:pt>
                <c:pt idx="1125">
                  <c:v>158125</c:v>
                </c:pt>
                <c:pt idx="1126">
                  <c:v>187499.99999999997</c:v>
                </c:pt>
                <c:pt idx="1127">
                  <c:v>126000.00000000001</c:v>
                </c:pt>
                <c:pt idx="1128">
                  <c:v>70875</c:v>
                </c:pt>
                <c:pt idx="1129">
                  <c:v>149500.00000000003</c:v>
                </c:pt>
                <c:pt idx="1130">
                  <c:v>78750</c:v>
                </c:pt>
                <c:pt idx="1131">
                  <c:v>78750</c:v>
                </c:pt>
                <c:pt idx="1132">
                  <c:v>83124.999999999985</c:v>
                </c:pt>
                <c:pt idx="1133">
                  <c:v>68250.000000000015</c:v>
                </c:pt>
                <c:pt idx="1134">
                  <c:v>40500</c:v>
                </c:pt>
                <c:pt idx="1135">
                  <c:v>123500.00000000003</c:v>
                </c:pt>
                <c:pt idx="1136">
                  <c:v>62500.000000000007</c:v>
                </c:pt>
                <c:pt idx="1137">
                  <c:v>62500.000000000007</c:v>
                </c:pt>
                <c:pt idx="1138">
                  <c:v>129375</c:v>
                </c:pt>
                <c:pt idx="1139">
                  <c:v>121500.00000000003</c:v>
                </c:pt>
                <c:pt idx="1140">
                  <c:v>95624.999999999971</c:v>
                </c:pt>
                <c:pt idx="1141">
                  <c:v>243750.00000000006</c:v>
                </c:pt>
                <c:pt idx="1142">
                  <c:v>232499.99999999997</c:v>
                </c:pt>
                <c:pt idx="1143">
                  <c:v>232499.99999999997</c:v>
                </c:pt>
                <c:pt idx="1144">
                  <c:v>227499.99999999997</c:v>
                </c:pt>
                <c:pt idx="1145">
                  <c:v>214500.00000000003</c:v>
                </c:pt>
                <c:pt idx="1146">
                  <c:v>135000</c:v>
                </c:pt>
                <c:pt idx="1147">
                  <c:v>341250.00000000006</c:v>
                </c:pt>
                <c:pt idx="1148">
                  <c:v>62999.999999999993</c:v>
                </c:pt>
                <c:pt idx="1149">
                  <c:v>35000</c:v>
                </c:pt>
                <c:pt idx="1150">
                  <c:v>30000.000000000004</c:v>
                </c:pt>
                <c:pt idx="1151">
                  <c:v>10500</c:v>
                </c:pt>
                <c:pt idx="1152">
                  <c:v>18750</c:v>
                </c:pt>
                <c:pt idx="1153">
                  <c:v>40000</c:v>
                </c:pt>
                <c:pt idx="1154">
                  <c:v>70000</c:v>
                </c:pt>
                <c:pt idx="1155">
                  <c:v>21000</c:v>
                </c:pt>
                <c:pt idx="1156">
                  <c:v>24000</c:v>
                </c:pt>
                <c:pt idx="1157">
                  <c:v>7875</c:v>
                </c:pt>
                <c:pt idx="1158">
                  <c:v>18750</c:v>
                </c:pt>
                <c:pt idx="1159">
                  <c:v>40000</c:v>
                </c:pt>
                <c:pt idx="1160">
                  <c:v>65800</c:v>
                </c:pt>
                <c:pt idx="1161">
                  <c:v>24500</c:v>
                </c:pt>
                <c:pt idx="1162">
                  <c:v>24000</c:v>
                </c:pt>
                <c:pt idx="1163">
                  <c:v>5250</c:v>
                </c:pt>
                <c:pt idx="1164">
                  <c:v>12500</c:v>
                </c:pt>
                <c:pt idx="1165">
                  <c:v>32000</c:v>
                </c:pt>
                <c:pt idx="1166">
                  <c:v>62999.999999999993</c:v>
                </c:pt>
                <c:pt idx="1167">
                  <c:v>21000</c:v>
                </c:pt>
                <c:pt idx="1168">
                  <c:v>18000</c:v>
                </c:pt>
                <c:pt idx="1169">
                  <c:v>7875</c:v>
                </c:pt>
                <c:pt idx="1170">
                  <c:v>9375</c:v>
                </c:pt>
                <c:pt idx="1171">
                  <c:v>36000</c:v>
                </c:pt>
                <c:pt idx="1172">
                  <c:v>95287.499999999971</c:v>
                </c:pt>
                <c:pt idx="1173">
                  <c:v>35000</c:v>
                </c:pt>
                <c:pt idx="1174">
                  <c:v>31499.999999999996</c:v>
                </c:pt>
                <c:pt idx="1175">
                  <c:v>16875</c:v>
                </c:pt>
                <c:pt idx="1176">
                  <c:v>20624.999999999996</c:v>
                </c:pt>
                <c:pt idx="1177">
                  <c:v>66000</c:v>
                </c:pt>
                <c:pt idx="1178">
                  <c:v>101062.49999999997</c:v>
                </c:pt>
                <c:pt idx="1179">
                  <c:v>48125</c:v>
                </c:pt>
                <c:pt idx="1180">
                  <c:v>36000</c:v>
                </c:pt>
                <c:pt idx="1181">
                  <c:v>23625</c:v>
                </c:pt>
                <c:pt idx="1182">
                  <c:v>24062.499999999996</c:v>
                </c:pt>
                <c:pt idx="1183">
                  <c:v>78000</c:v>
                </c:pt>
                <c:pt idx="1184">
                  <c:v>105874.99999999997</c:v>
                </c:pt>
                <c:pt idx="1185">
                  <c:v>52500</c:v>
                </c:pt>
                <c:pt idx="1186">
                  <c:v>40500</c:v>
                </c:pt>
                <c:pt idx="1187">
                  <c:v>23625</c:v>
                </c:pt>
                <c:pt idx="1188">
                  <c:v>27499.999999999996</c:v>
                </c:pt>
                <c:pt idx="1189">
                  <c:v>90000</c:v>
                </c:pt>
                <c:pt idx="1190">
                  <c:v>101062.49999999997</c:v>
                </c:pt>
                <c:pt idx="1191">
                  <c:v>52500</c:v>
                </c:pt>
                <c:pt idx="1192">
                  <c:v>40500</c:v>
                </c:pt>
                <c:pt idx="1193">
                  <c:v>23625</c:v>
                </c:pt>
                <c:pt idx="1194">
                  <c:v>20624.999999999996</c:v>
                </c:pt>
                <c:pt idx="1195">
                  <c:v>78000</c:v>
                </c:pt>
                <c:pt idx="1196">
                  <c:v>86624.999999999985</c:v>
                </c:pt>
                <c:pt idx="1197">
                  <c:v>43750</c:v>
                </c:pt>
                <c:pt idx="1198">
                  <c:v>26999.999999999996</c:v>
                </c:pt>
                <c:pt idx="1199">
                  <c:v>16875</c:v>
                </c:pt>
                <c:pt idx="1200">
                  <c:v>17187.499999999996</c:v>
                </c:pt>
                <c:pt idx="1201">
                  <c:v>54000</c:v>
                </c:pt>
                <c:pt idx="1202">
                  <c:v>84000</c:v>
                </c:pt>
                <c:pt idx="1203">
                  <c:v>43312.5</c:v>
                </c:pt>
                <c:pt idx="1204">
                  <c:v>27500.000000000004</c:v>
                </c:pt>
                <c:pt idx="1205">
                  <c:v>16500</c:v>
                </c:pt>
                <c:pt idx="1206">
                  <c:v>16250</c:v>
                </c:pt>
                <c:pt idx="1207">
                  <c:v>63000</c:v>
                </c:pt>
                <c:pt idx="1208">
                  <c:v>85312.5</c:v>
                </c:pt>
                <c:pt idx="1209">
                  <c:v>38500</c:v>
                </c:pt>
                <c:pt idx="1210">
                  <c:v>42900</c:v>
                </c:pt>
                <c:pt idx="1211">
                  <c:v>28875.000000000004</c:v>
                </c:pt>
                <c:pt idx="1212">
                  <c:v>24375</c:v>
                </c:pt>
                <c:pt idx="1213">
                  <c:v>70000</c:v>
                </c:pt>
                <c:pt idx="1214">
                  <c:v>108062.5</c:v>
                </c:pt>
                <c:pt idx="1215">
                  <c:v>52937.500000000007</c:v>
                </c:pt>
                <c:pt idx="1216">
                  <c:v>55000.000000000007</c:v>
                </c:pt>
                <c:pt idx="1217">
                  <c:v>33000</c:v>
                </c:pt>
                <c:pt idx="1218">
                  <c:v>32500</c:v>
                </c:pt>
                <c:pt idx="1219">
                  <c:v>84000</c:v>
                </c:pt>
                <c:pt idx="1220">
                  <c:v>32812.5</c:v>
                </c:pt>
                <c:pt idx="1221">
                  <c:v>33750</c:v>
                </c:pt>
                <c:pt idx="1222">
                  <c:v>42187.5</c:v>
                </c:pt>
                <c:pt idx="1223">
                  <c:v>25312.5</c:v>
                </c:pt>
                <c:pt idx="1224">
                  <c:v>49500.000000000007</c:v>
                </c:pt>
                <c:pt idx="1225">
                  <c:v>110687.50000000003</c:v>
                </c:pt>
                <c:pt idx="1226">
                  <c:v>43312.500000000007</c:v>
                </c:pt>
                <c:pt idx="1227">
                  <c:v>30937.5</c:v>
                </c:pt>
                <c:pt idx="1228">
                  <c:v>21874.999999999996</c:v>
                </c:pt>
                <c:pt idx="1229">
                  <c:v>40625.000000000007</c:v>
                </c:pt>
                <c:pt idx="1230">
                  <c:v>57750.000000000007</c:v>
                </c:pt>
                <c:pt idx="1231">
                  <c:v>104912.50000000003</c:v>
                </c:pt>
                <c:pt idx="1232">
                  <c:v>48125.000000000015</c:v>
                </c:pt>
                <c:pt idx="1233">
                  <c:v>30937.5</c:v>
                </c:pt>
                <c:pt idx="1234">
                  <c:v>15624.999999999998</c:v>
                </c:pt>
                <c:pt idx="1235">
                  <c:v>28437.500000000007</c:v>
                </c:pt>
                <c:pt idx="1236">
                  <c:v>45375.000000000007</c:v>
                </c:pt>
                <c:pt idx="1237">
                  <c:v>101062.50000000003</c:v>
                </c:pt>
                <c:pt idx="1238">
                  <c:v>43312.500000000007</c:v>
                </c:pt>
                <c:pt idx="1239">
                  <c:v>25312.5</c:v>
                </c:pt>
                <c:pt idx="1240">
                  <c:v>18749.999999999996</c:v>
                </c:pt>
                <c:pt idx="1241">
                  <c:v>22500.000000000004</c:v>
                </c:pt>
                <c:pt idx="1242">
                  <c:v>45000</c:v>
                </c:pt>
                <c:pt idx="1243">
                  <c:v>129675.00000000001</c:v>
                </c:pt>
                <c:pt idx="1244">
                  <c:v>57750.000000000015</c:v>
                </c:pt>
                <c:pt idx="1245">
                  <c:v>41250.000000000007</c:v>
                </c:pt>
                <c:pt idx="1246">
                  <c:v>34375.000000000007</c:v>
                </c:pt>
                <c:pt idx="1247">
                  <c:v>44687.5</c:v>
                </c:pt>
                <c:pt idx="1248">
                  <c:v>84000</c:v>
                </c:pt>
                <c:pt idx="1249">
                  <c:v>147875</c:v>
                </c:pt>
                <c:pt idx="1250">
                  <c:v>84000.000000000015</c:v>
                </c:pt>
                <c:pt idx="1251">
                  <c:v>44687.500000000007</c:v>
                </c:pt>
                <c:pt idx="1252">
                  <c:v>41250.000000000007</c:v>
                </c:pt>
                <c:pt idx="1253">
                  <c:v>48750</c:v>
                </c:pt>
                <c:pt idx="1254">
                  <c:v>94500</c:v>
                </c:pt>
                <c:pt idx="1255">
                  <c:v>153562.50000000003</c:v>
                </c:pt>
                <c:pt idx="1256">
                  <c:v>89250.000000000015</c:v>
                </c:pt>
                <c:pt idx="1257">
                  <c:v>48125.000000000007</c:v>
                </c:pt>
                <c:pt idx="1258">
                  <c:v>41250.000000000007</c:v>
                </c:pt>
                <c:pt idx="1259">
                  <c:v>52812.5</c:v>
                </c:pt>
                <c:pt idx="1260">
                  <c:v>105000</c:v>
                </c:pt>
                <c:pt idx="1261">
                  <c:v>147875</c:v>
                </c:pt>
                <c:pt idx="1262">
                  <c:v>89250.000000000015</c:v>
                </c:pt>
                <c:pt idx="1263">
                  <c:v>48125.000000000007</c:v>
                </c:pt>
                <c:pt idx="1264">
                  <c:v>34375.000000000007</c:v>
                </c:pt>
                <c:pt idx="1265">
                  <c:v>36562.5</c:v>
                </c:pt>
                <c:pt idx="1266">
                  <c:v>84000</c:v>
                </c:pt>
                <c:pt idx="1267">
                  <c:v>119437.50000000001</c:v>
                </c:pt>
                <c:pt idx="1268">
                  <c:v>68250.000000000015</c:v>
                </c:pt>
                <c:pt idx="1269">
                  <c:v>30937.500000000004</c:v>
                </c:pt>
                <c:pt idx="1270">
                  <c:v>27500.000000000004</c:v>
                </c:pt>
                <c:pt idx="1271">
                  <c:v>32500</c:v>
                </c:pt>
                <c:pt idx="1272">
                  <c:v>63000</c:v>
                </c:pt>
                <c:pt idx="1273">
                  <c:v>110250.00000000001</c:v>
                </c:pt>
                <c:pt idx="1274">
                  <c:v>62562.500000000015</c:v>
                </c:pt>
                <c:pt idx="1275">
                  <c:v>28437.500000000007</c:v>
                </c:pt>
                <c:pt idx="1276">
                  <c:v>24375.000000000004</c:v>
                </c:pt>
                <c:pt idx="1277">
                  <c:v>28125.000000000004</c:v>
                </c:pt>
                <c:pt idx="1278">
                  <c:v>66000</c:v>
                </c:pt>
                <c:pt idx="1279">
                  <c:v>111562.50000000003</c:v>
                </c:pt>
                <c:pt idx="1280">
                  <c:v>68250.000000000015</c:v>
                </c:pt>
                <c:pt idx="1281">
                  <c:v>52000.000000000015</c:v>
                </c:pt>
                <c:pt idx="1282">
                  <c:v>48750.000000000007</c:v>
                </c:pt>
                <c:pt idx="1283">
                  <c:v>51562.500000000007</c:v>
                </c:pt>
                <c:pt idx="1284">
                  <c:v>90000</c:v>
                </c:pt>
                <c:pt idx="1285">
                  <c:v>157500.00000000003</c:v>
                </c:pt>
                <c:pt idx="1286">
                  <c:v>91000.000000000029</c:v>
                </c:pt>
                <c:pt idx="1287">
                  <c:v>32812.5</c:v>
                </c:pt>
                <c:pt idx="1288">
                  <c:v>33750</c:v>
                </c:pt>
                <c:pt idx="1289">
                  <c:v>42187.5</c:v>
                </c:pt>
                <c:pt idx="1290">
                  <c:v>25312.5</c:v>
                </c:pt>
                <c:pt idx="1291">
                  <c:v>13125</c:v>
                </c:pt>
                <c:pt idx="1292">
                  <c:v>76500</c:v>
                </c:pt>
                <c:pt idx="1293">
                  <c:v>41562.5</c:v>
                </c:pt>
                <c:pt idx="1294">
                  <c:v>33750</c:v>
                </c:pt>
                <c:pt idx="1295">
                  <c:v>42187.5</c:v>
                </c:pt>
                <c:pt idx="1296">
                  <c:v>25312.5</c:v>
                </c:pt>
                <c:pt idx="1297">
                  <c:v>11250</c:v>
                </c:pt>
                <c:pt idx="1298">
                  <c:v>63000</c:v>
                </c:pt>
                <c:pt idx="1299">
                  <c:v>56250</c:v>
                </c:pt>
                <c:pt idx="1300">
                  <c:v>38499.999999999993</c:v>
                </c:pt>
                <c:pt idx="1301">
                  <c:v>56249.999999999985</c:v>
                </c:pt>
                <c:pt idx="1302">
                  <c:v>37812.499999999993</c:v>
                </c:pt>
                <c:pt idx="1303">
                  <c:v>11250</c:v>
                </c:pt>
                <c:pt idx="1304">
                  <c:v>71499.999999999985</c:v>
                </c:pt>
                <c:pt idx="1305">
                  <c:v>75000</c:v>
                </c:pt>
                <c:pt idx="1306">
                  <c:v>39000</c:v>
                </c:pt>
                <c:pt idx="1307">
                  <c:v>56875</c:v>
                </c:pt>
                <c:pt idx="1308">
                  <c:v>31250</c:v>
                </c:pt>
                <c:pt idx="1309">
                  <c:v>12375.000000000002</c:v>
                </c:pt>
                <c:pt idx="1310">
                  <c:v>91000</c:v>
                </c:pt>
                <c:pt idx="1311">
                  <c:v>72187.499999999985</c:v>
                </c:pt>
                <c:pt idx="1312">
                  <c:v>45000</c:v>
                </c:pt>
                <c:pt idx="1313">
                  <c:v>56250</c:v>
                </c:pt>
                <c:pt idx="1314">
                  <c:v>37812.499999999993</c:v>
                </c:pt>
                <c:pt idx="1315">
                  <c:v>15750</c:v>
                </c:pt>
                <c:pt idx="1316">
                  <c:v>142500</c:v>
                </c:pt>
                <c:pt idx="1317">
                  <c:v>126875</c:v>
                </c:pt>
                <c:pt idx="1318">
                  <c:v>90000</c:v>
                </c:pt>
                <c:pt idx="1319">
                  <c:v>112500</c:v>
                </c:pt>
                <c:pt idx="1320">
                  <c:v>89062.5</c:v>
                </c:pt>
                <c:pt idx="1321">
                  <c:v>44625.000000000007</c:v>
                </c:pt>
                <c:pt idx="1322">
                  <c:v>260000</c:v>
                </c:pt>
                <c:pt idx="1323">
                  <c:v>160000</c:v>
                </c:pt>
                <c:pt idx="1324">
                  <c:v>110500.00000000003</c:v>
                </c:pt>
                <c:pt idx="1325">
                  <c:v>127500.00000000001</c:v>
                </c:pt>
                <c:pt idx="1326">
                  <c:v>100000</c:v>
                </c:pt>
                <c:pt idx="1327">
                  <c:v>70125</c:v>
                </c:pt>
                <c:pt idx="1328">
                  <c:v>220000</c:v>
                </c:pt>
                <c:pt idx="1329">
                  <c:v>159375.00000000003</c:v>
                </c:pt>
                <c:pt idx="1330">
                  <c:v>108750.00000000003</c:v>
                </c:pt>
                <c:pt idx="1331">
                  <c:v>105000</c:v>
                </c:pt>
                <c:pt idx="1332">
                  <c:v>91875</c:v>
                </c:pt>
                <c:pt idx="1333">
                  <c:v>55125</c:v>
                </c:pt>
                <c:pt idx="1334">
                  <c:v>105000</c:v>
                </c:pt>
                <c:pt idx="1335">
                  <c:v>89375.000000000015</c:v>
                </c:pt>
                <c:pt idx="1336">
                  <c:v>77000.000000000015</c:v>
                </c:pt>
                <c:pt idx="1337">
                  <c:v>60937.500000000015</c:v>
                </c:pt>
                <c:pt idx="1338">
                  <c:v>52812.500000000015</c:v>
                </c:pt>
                <c:pt idx="1339">
                  <c:v>39375.000000000007</c:v>
                </c:pt>
                <c:pt idx="1340">
                  <c:v>90000</c:v>
                </c:pt>
                <c:pt idx="1341">
                  <c:v>65312.500000000007</c:v>
                </c:pt>
                <c:pt idx="1342">
                  <c:v>61750.000000000015</c:v>
                </c:pt>
                <c:pt idx="1343">
                  <c:v>45000.000000000007</c:v>
                </c:pt>
                <c:pt idx="1344">
                  <c:v>37812.500000000007</c:v>
                </c:pt>
                <c:pt idx="1345">
                  <c:v>24375</c:v>
                </c:pt>
                <c:pt idx="1346">
                  <c:v>84000</c:v>
                </c:pt>
                <c:pt idx="1347">
                  <c:v>72187.500000000015</c:v>
                </c:pt>
                <c:pt idx="1348">
                  <c:v>72000.000000000015</c:v>
                </c:pt>
                <c:pt idx="1349">
                  <c:v>58437.500000000007</c:v>
                </c:pt>
                <c:pt idx="1350">
                  <c:v>65000.000000000015</c:v>
                </c:pt>
                <c:pt idx="1351">
                  <c:v>47812.500000000007</c:v>
                </c:pt>
                <c:pt idx="1352">
                  <c:v>180000.00000000003</c:v>
                </c:pt>
                <c:pt idx="1353">
                  <c:v>131250.00000000003</c:v>
                </c:pt>
                <c:pt idx="1354">
                  <c:v>119000.00000000003</c:v>
                </c:pt>
                <c:pt idx="1355">
                  <c:v>100000.00000000001</c:v>
                </c:pt>
                <c:pt idx="1356">
                  <c:v>100000.00000000001</c:v>
                </c:pt>
                <c:pt idx="1357">
                  <c:v>57375.000000000007</c:v>
                </c:pt>
                <c:pt idx="1358">
                  <c:v>199500.00000000003</c:v>
                </c:pt>
                <c:pt idx="1359">
                  <c:v>51000</c:v>
                </c:pt>
                <c:pt idx="1360">
                  <c:v>53125</c:v>
                </c:pt>
                <c:pt idx="1361">
                  <c:v>63750</c:v>
                </c:pt>
                <c:pt idx="1362">
                  <c:v>41250</c:v>
                </c:pt>
                <c:pt idx="1363">
                  <c:v>24750.000000000004</c:v>
                </c:pt>
                <c:pt idx="1364">
                  <c:v>106875</c:v>
                </c:pt>
                <c:pt idx="1365">
                  <c:v>63000</c:v>
                </c:pt>
                <c:pt idx="1366">
                  <c:v>53125</c:v>
                </c:pt>
                <c:pt idx="1367">
                  <c:v>63750</c:v>
                </c:pt>
                <c:pt idx="1368">
                  <c:v>41250</c:v>
                </c:pt>
                <c:pt idx="1369">
                  <c:v>22000.000000000004</c:v>
                </c:pt>
                <c:pt idx="1370">
                  <c:v>90000</c:v>
                </c:pt>
                <c:pt idx="1371">
                  <c:v>82500</c:v>
                </c:pt>
                <c:pt idx="1372">
                  <c:v>60000</c:v>
                </c:pt>
                <c:pt idx="1373">
                  <c:v>82874.999999999985</c:v>
                </c:pt>
                <c:pt idx="1374">
                  <c:v>58500</c:v>
                </c:pt>
                <c:pt idx="1375">
                  <c:v>22750</c:v>
                </c:pt>
                <c:pt idx="1376">
                  <c:v>101250</c:v>
                </c:pt>
                <c:pt idx="1377">
                  <c:v>107250</c:v>
                </c:pt>
                <c:pt idx="1378">
                  <c:v>61250</c:v>
                </c:pt>
                <c:pt idx="1379">
                  <c:v>84000</c:v>
                </c:pt>
                <c:pt idx="1380">
                  <c:v>49500.000000000007</c:v>
                </c:pt>
                <c:pt idx="1381">
                  <c:v>24000.000000000004</c:v>
                </c:pt>
                <c:pt idx="1382">
                  <c:v>126562.50000000003</c:v>
                </c:pt>
                <c:pt idx="1383">
                  <c:v>103500</c:v>
                </c:pt>
                <c:pt idx="1384">
                  <c:v>69062.5</c:v>
                </c:pt>
                <c:pt idx="1385">
                  <c:v>82875</c:v>
                </c:pt>
                <c:pt idx="1386">
                  <c:v>58500</c:v>
                </c:pt>
                <c:pt idx="1387">
                  <c:v>24750</c:v>
                </c:pt>
                <c:pt idx="1388">
                  <c:v>181125</c:v>
                </c:pt>
                <c:pt idx="1389">
                  <c:v>160874.99999999997</c:v>
                </c:pt>
                <c:pt idx="1390">
                  <c:v>122500</c:v>
                </c:pt>
                <c:pt idx="1391">
                  <c:v>178500</c:v>
                </c:pt>
                <c:pt idx="1392">
                  <c:v>146625</c:v>
                </c:pt>
                <c:pt idx="1393">
                  <c:v>85500</c:v>
                </c:pt>
                <c:pt idx="1394">
                  <c:v>371250.00000000006</c:v>
                </c:pt>
                <c:pt idx="1395">
                  <c:v>243000</c:v>
                </c:pt>
                <c:pt idx="1396">
                  <c:v>178125</c:v>
                </c:pt>
                <c:pt idx="1397">
                  <c:v>199500</c:v>
                </c:pt>
                <c:pt idx="1398">
                  <c:v>162000</c:v>
                </c:pt>
                <c:pt idx="1399">
                  <c:v>123500</c:v>
                </c:pt>
                <c:pt idx="1400">
                  <c:v>321750.00000000006</c:v>
                </c:pt>
                <c:pt idx="1401">
                  <c:v>242250</c:v>
                </c:pt>
                <c:pt idx="1402">
                  <c:v>175312.50000000003</c:v>
                </c:pt>
                <c:pt idx="1403">
                  <c:v>168000</c:v>
                </c:pt>
                <c:pt idx="1404">
                  <c:v>114000</c:v>
                </c:pt>
                <c:pt idx="1405">
                  <c:v>76000</c:v>
                </c:pt>
                <c:pt idx="1406">
                  <c:v>114750</c:v>
                </c:pt>
                <c:pt idx="1407">
                  <c:v>90000.000000000015</c:v>
                </c:pt>
                <c:pt idx="1408">
                  <c:v>81250.000000000015</c:v>
                </c:pt>
                <c:pt idx="1409">
                  <c:v>54000.000000000007</c:v>
                </c:pt>
                <c:pt idx="1410">
                  <c:v>45000.000000000007</c:v>
                </c:pt>
                <c:pt idx="1411">
                  <c:v>38500</c:v>
                </c:pt>
                <c:pt idx="1412">
                  <c:v>74249.999999999985</c:v>
                </c:pt>
                <c:pt idx="1413">
                  <c:v>60000</c:v>
                </c:pt>
                <c:pt idx="1414">
                  <c:v>93437.500000000015</c:v>
                </c:pt>
                <c:pt idx="1415">
                  <c:v>72000</c:v>
                </c:pt>
                <c:pt idx="1416">
                  <c:v>61875.000000000007</c:v>
                </c:pt>
                <c:pt idx="1417">
                  <c:v>45500</c:v>
                </c:pt>
                <c:pt idx="1418">
                  <c:v>126000</c:v>
                </c:pt>
                <c:pt idx="1419">
                  <c:v>103125.00000000001</c:v>
                </c:pt>
                <c:pt idx="1420">
                  <c:v>105000.00000000001</c:v>
                </c:pt>
                <c:pt idx="1421">
                  <c:v>86625.000000000015</c:v>
                </c:pt>
                <c:pt idx="1422">
                  <c:v>97500.000000000015</c:v>
                </c:pt>
                <c:pt idx="1423">
                  <c:v>80750.000000000015</c:v>
                </c:pt>
                <c:pt idx="1424">
                  <c:v>243000.00000000006</c:v>
                </c:pt>
                <c:pt idx="1425">
                  <c:v>180000.00000000003</c:v>
                </c:pt>
                <c:pt idx="1426">
                  <c:v>170000.00000000003</c:v>
                </c:pt>
                <c:pt idx="1427">
                  <c:v>144000</c:v>
                </c:pt>
                <c:pt idx="1428">
                  <c:v>144000</c:v>
                </c:pt>
                <c:pt idx="1429">
                  <c:v>94500.000000000015</c:v>
                </c:pt>
                <c:pt idx="1430">
                  <c:v>267187.50000000006</c:v>
                </c:pt>
                <c:pt idx="1431">
                  <c:v>172125</c:v>
                </c:pt>
                <c:pt idx="1432">
                  <c:v>102375</c:v>
                </c:pt>
                <c:pt idx="1433">
                  <c:v>56875</c:v>
                </c:pt>
                <c:pt idx="1434">
                  <c:v>60000</c:v>
                </c:pt>
                <c:pt idx="1435">
                  <c:v>105875.00000000001</c:v>
                </c:pt>
                <c:pt idx="1436">
                  <c:v>146250</c:v>
                </c:pt>
                <c:pt idx="1437">
                  <c:v>182250</c:v>
                </c:pt>
                <c:pt idx="1438">
                  <c:v>86625</c:v>
                </c:pt>
                <c:pt idx="1439">
                  <c:v>52500</c:v>
                </c:pt>
                <c:pt idx="1440">
                  <c:v>57000</c:v>
                </c:pt>
                <c:pt idx="1441">
                  <c:v>105875.00000000001</c:v>
                </c:pt>
                <c:pt idx="1442">
                  <c:v>146250</c:v>
                </c:pt>
                <c:pt idx="1443">
                  <c:v>176175</c:v>
                </c:pt>
                <c:pt idx="1444">
                  <c:v>86625</c:v>
                </c:pt>
                <c:pt idx="1445">
                  <c:v>50312.5</c:v>
                </c:pt>
                <c:pt idx="1446">
                  <c:v>51000</c:v>
                </c:pt>
                <c:pt idx="1447">
                  <c:v>91437.5</c:v>
                </c:pt>
                <c:pt idx="1448">
                  <c:v>129375</c:v>
                </c:pt>
                <c:pt idx="1449">
                  <c:v>167062.5</c:v>
                </c:pt>
                <c:pt idx="1450">
                  <c:v>82687.5</c:v>
                </c:pt>
                <c:pt idx="1451">
                  <c:v>45937.5</c:v>
                </c:pt>
                <c:pt idx="1452">
                  <c:v>54000</c:v>
                </c:pt>
                <c:pt idx="1453">
                  <c:v>91437.5</c:v>
                </c:pt>
                <c:pt idx="1454">
                  <c:v>135000</c:v>
                </c:pt>
                <c:pt idx="1455">
                  <c:v>215325.00000000003</c:v>
                </c:pt>
                <c:pt idx="1456">
                  <c:v>110687.50000000001</c:v>
                </c:pt>
                <c:pt idx="1457">
                  <c:v>68750</c:v>
                </c:pt>
                <c:pt idx="1458">
                  <c:v>75000</c:v>
                </c:pt>
                <c:pt idx="1459">
                  <c:v>110250</c:v>
                </c:pt>
                <c:pt idx="1460">
                  <c:v>203125</c:v>
                </c:pt>
                <c:pt idx="1461">
                  <c:v>236250</c:v>
                </c:pt>
                <c:pt idx="1462">
                  <c:v>120312.50000000001</c:v>
                </c:pt>
                <c:pt idx="1463">
                  <c:v>75000</c:v>
                </c:pt>
                <c:pt idx="1464">
                  <c:v>86250</c:v>
                </c:pt>
                <c:pt idx="1465">
                  <c:v>130812.49999999999</c:v>
                </c:pt>
                <c:pt idx="1466">
                  <c:v>253750</c:v>
                </c:pt>
                <c:pt idx="1467">
                  <c:v>277875</c:v>
                </c:pt>
                <c:pt idx="1468">
                  <c:v>147000</c:v>
                </c:pt>
                <c:pt idx="1469">
                  <c:v>85937.500000000015</c:v>
                </c:pt>
                <c:pt idx="1470">
                  <c:v>94875.000000000015</c:v>
                </c:pt>
                <c:pt idx="1471">
                  <c:v>136500</c:v>
                </c:pt>
                <c:pt idx="1472">
                  <c:v>271250</c:v>
                </c:pt>
                <c:pt idx="1473">
                  <c:v>270562.5</c:v>
                </c:pt>
                <c:pt idx="1474">
                  <c:v>147000</c:v>
                </c:pt>
                <c:pt idx="1475">
                  <c:v>85937.500000000015</c:v>
                </c:pt>
                <c:pt idx="1476">
                  <c:v>77625</c:v>
                </c:pt>
                <c:pt idx="1477">
                  <c:v>105875.00000000001</c:v>
                </c:pt>
                <c:pt idx="1478">
                  <c:v>217500.00000000003</c:v>
                </c:pt>
                <c:pt idx="1479">
                  <c:v>210375.00000000003</c:v>
                </c:pt>
                <c:pt idx="1480">
                  <c:v>113750.00000000003</c:v>
                </c:pt>
                <c:pt idx="1481">
                  <c:v>61875</c:v>
                </c:pt>
                <c:pt idx="1482">
                  <c:v>70875</c:v>
                </c:pt>
                <c:pt idx="1483">
                  <c:v>101062.50000000001</c:v>
                </c:pt>
                <c:pt idx="1484">
                  <c:v>187500.00000000003</c:v>
                </c:pt>
                <c:pt idx="1485">
                  <c:v>216000.00000000003</c:v>
                </c:pt>
                <c:pt idx="1486">
                  <c:v>109375.00000000003</c:v>
                </c:pt>
                <c:pt idx="1487">
                  <c:v>65625.000000000015</c:v>
                </c:pt>
                <c:pt idx="1488">
                  <c:v>75000.000000000015</c:v>
                </c:pt>
                <c:pt idx="1489">
                  <c:v>105000.00000000001</c:v>
                </c:pt>
                <c:pt idx="1490">
                  <c:v>203125</c:v>
                </c:pt>
                <c:pt idx="1491">
                  <c:v>209250.00000000003</c:v>
                </c:pt>
                <c:pt idx="1492">
                  <c:v>105000.00000000001</c:v>
                </c:pt>
                <c:pt idx="1493">
                  <c:v>68125.000000000015</c:v>
                </c:pt>
                <c:pt idx="1494">
                  <c:v>86250.000000000015</c:v>
                </c:pt>
                <c:pt idx="1495">
                  <c:v>125124.99999999999</c:v>
                </c:pt>
                <c:pt idx="1496">
                  <c:v>227500</c:v>
                </c:pt>
                <c:pt idx="1497">
                  <c:v>255937.5</c:v>
                </c:pt>
                <c:pt idx="1498">
                  <c:v>129937.50000000001</c:v>
                </c:pt>
                <c:pt idx="1499">
                  <c:v>85937.500000000015</c:v>
                </c:pt>
                <c:pt idx="1500">
                  <c:v>94875.000000000015</c:v>
                </c:pt>
                <c:pt idx="1501">
                  <c:v>130812.49999999999</c:v>
                </c:pt>
                <c:pt idx="1502">
                  <c:v>236250</c:v>
                </c:pt>
                <c:pt idx="1503">
                  <c:v>160000</c:v>
                </c:pt>
                <c:pt idx="1504">
                  <c:v>72000</c:v>
                </c:pt>
                <c:pt idx="1505">
                  <c:v>63000.000000000007</c:v>
                </c:pt>
                <c:pt idx="1506">
                  <c:v>55125</c:v>
                </c:pt>
                <c:pt idx="1507">
                  <c:v>75000</c:v>
                </c:pt>
                <c:pt idx="1508">
                  <c:v>60000</c:v>
                </c:pt>
                <c:pt idx="1509">
                  <c:v>170000</c:v>
                </c:pt>
                <c:pt idx="1510">
                  <c:v>60000</c:v>
                </c:pt>
                <c:pt idx="1511">
                  <c:v>57750.000000000007</c:v>
                </c:pt>
                <c:pt idx="1512">
                  <c:v>52062.5</c:v>
                </c:pt>
                <c:pt idx="1513">
                  <c:v>75000</c:v>
                </c:pt>
                <c:pt idx="1514">
                  <c:v>60000</c:v>
                </c:pt>
                <c:pt idx="1515">
                  <c:v>164000</c:v>
                </c:pt>
                <c:pt idx="1516">
                  <c:v>63000</c:v>
                </c:pt>
                <c:pt idx="1517">
                  <c:v>57750.000000000007</c:v>
                </c:pt>
                <c:pt idx="1518">
                  <c:v>49000</c:v>
                </c:pt>
                <c:pt idx="1519">
                  <c:v>67500</c:v>
                </c:pt>
                <c:pt idx="1520">
                  <c:v>55000</c:v>
                </c:pt>
                <c:pt idx="1521">
                  <c:v>160000</c:v>
                </c:pt>
                <c:pt idx="1522">
                  <c:v>60000</c:v>
                </c:pt>
                <c:pt idx="1523">
                  <c:v>52500.000000000007</c:v>
                </c:pt>
                <c:pt idx="1524">
                  <c:v>52062.5</c:v>
                </c:pt>
                <c:pt idx="1525">
                  <c:v>63750</c:v>
                </c:pt>
                <c:pt idx="1526">
                  <c:v>55000</c:v>
                </c:pt>
                <c:pt idx="1527">
                  <c:v>205000</c:v>
                </c:pt>
                <c:pt idx="1528">
                  <c:v>70875</c:v>
                </c:pt>
                <c:pt idx="1529">
                  <c:v>70000</c:v>
                </c:pt>
                <c:pt idx="1530">
                  <c:v>62999.999999999993</c:v>
                </c:pt>
                <c:pt idx="1531">
                  <c:v>71250</c:v>
                </c:pt>
                <c:pt idx="1532">
                  <c:v>82500.000000000015</c:v>
                </c:pt>
                <c:pt idx="1533">
                  <c:v>212500</c:v>
                </c:pt>
                <c:pt idx="1534">
                  <c:v>81000.000000000015</c:v>
                </c:pt>
                <c:pt idx="1535">
                  <c:v>73500</c:v>
                </c:pt>
                <c:pt idx="1536">
                  <c:v>70000</c:v>
                </c:pt>
                <c:pt idx="1537">
                  <c:v>75000</c:v>
                </c:pt>
                <c:pt idx="1538">
                  <c:v>89375.000000000015</c:v>
                </c:pt>
                <c:pt idx="1539">
                  <c:v>218750</c:v>
                </c:pt>
                <c:pt idx="1540">
                  <c:v>84375.000000000015</c:v>
                </c:pt>
                <c:pt idx="1541">
                  <c:v>77000</c:v>
                </c:pt>
                <c:pt idx="1542">
                  <c:v>70000</c:v>
                </c:pt>
                <c:pt idx="1543">
                  <c:v>78750</c:v>
                </c:pt>
                <c:pt idx="1544">
                  <c:v>96250.000000000015</c:v>
                </c:pt>
                <c:pt idx="1545">
                  <c:v>212500</c:v>
                </c:pt>
                <c:pt idx="1546">
                  <c:v>84375.000000000015</c:v>
                </c:pt>
                <c:pt idx="1547">
                  <c:v>77000</c:v>
                </c:pt>
                <c:pt idx="1548">
                  <c:v>73500</c:v>
                </c:pt>
                <c:pt idx="1549">
                  <c:v>75000</c:v>
                </c:pt>
                <c:pt idx="1550">
                  <c:v>92812.500000000015</c:v>
                </c:pt>
                <c:pt idx="1551">
                  <c:v>200000</c:v>
                </c:pt>
                <c:pt idx="1552">
                  <c:v>81000.000000000015</c:v>
                </c:pt>
                <c:pt idx="1553">
                  <c:v>73500</c:v>
                </c:pt>
                <c:pt idx="1554">
                  <c:v>70000</c:v>
                </c:pt>
                <c:pt idx="1555">
                  <c:v>75000</c:v>
                </c:pt>
                <c:pt idx="1556">
                  <c:v>82500.000000000015</c:v>
                </c:pt>
                <c:pt idx="1557">
                  <c:v>213125.00000000003</c:v>
                </c:pt>
                <c:pt idx="1558">
                  <c:v>81000.000000000015</c:v>
                </c:pt>
                <c:pt idx="1559">
                  <c:v>78750</c:v>
                </c:pt>
                <c:pt idx="1560">
                  <c:v>74812.5</c:v>
                </c:pt>
                <c:pt idx="1561">
                  <c:v>78375</c:v>
                </c:pt>
                <c:pt idx="1562">
                  <c:v>90000</c:v>
                </c:pt>
                <c:pt idx="1563">
                  <c:v>206250.00000000003</c:v>
                </c:pt>
                <c:pt idx="1564">
                  <c:v>77625</c:v>
                </c:pt>
                <c:pt idx="1565">
                  <c:v>81900</c:v>
                </c:pt>
                <c:pt idx="1566">
                  <c:v>78750</c:v>
                </c:pt>
                <c:pt idx="1567">
                  <c:v>78375</c:v>
                </c:pt>
                <c:pt idx="1568">
                  <c:v>86250</c:v>
                </c:pt>
                <c:pt idx="1569">
                  <c:v>220000.00000000003</c:v>
                </c:pt>
                <c:pt idx="1570">
                  <c:v>81000.000000000015</c:v>
                </c:pt>
                <c:pt idx="1571">
                  <c:v>86625</c:v>
                </c:pt>
                <c:pt idx="1572">
                  <c:v>78750</c:v>
                </c:pt>
                <c:pt idx="1573">
                  <c:v>82500.000000000015</c:v>
                </c:pt>
                <c:pt idx="1574">
                  <c:v>90000</c:v>
                </c:pt>
                <c:pt idx="1575">
                  <c:v>36750</c:v>
                </c:pt>
                <c:pt idx="1576">
                  <c:v>49000</c:v>
                </c:pt>
                <c:pt idx="1577">
                  <c:v>49000</c:v>
                </c:pt>
                <c:pt idx="1578">
                  <c:v>28000</c:v>
                </c:pt>
                <c:pt idx="1579">
                  <c:v>27000.000000000007</c:v>
                </c:pt>
                <c:pt idx="1580">
                  <c:v>48000</c:v>
                </c:pt>
                <c:pt idx="1581">
                  <c:v>47250.000000000007</c:v>
                </c:pt>
                <c:pt idx="1582">
                  <c:v>49000</c:v>
                </c:pt>
                <c:pt idx="1583">
                  <c:v>49000</c:v>
                </c:pt>
                <c:pt idx="1584">
                  <c:v>28000</c:v>
                </c:pt>
                <c:pt idx="1585">
                  <c:v>22500.000000000004</c:v>
                </c:pt>
                <c:pt idx="1586">
                  <c:v>39000</c:v>
                </c:pt>
                <c:pt idx="1587">
                  <c:v>66500</c:v>
                </c:pt>
                <c:pt idx="1588">
                  <c:v>56875</c:v>
                </c:pt>
                <c:pt idx="1589">
                  <c:v>67374.999999999985</c:v>
                </c:pt>
                <c:pt idx="1590">
                  <c:v>43750</c:v>
                </c:pt>
                <c:pt idx="1591">
                  <c:v>22000.000000000004</c:v>
                </c:pt>
                <c:pt idx="1592">
                  <c:v>45000</c:v>
                </c:pt>
                <c:pt idx="1593">
                  <c:v>91437.5</c:v>
                </c:pt>
                <c:pt idx="1594">
                  <c:v>57750.000000000007</c:v>
                </c:pt>
                <c:pt idx="1595">
                  <c:v>68250</c:v>
                </c:pt>
                <c:pt idx="1596">
                  <c:v>35437.5</c:v>
                </c:pt>
                <c:pt idx="1597">
                  <c:v>25000.000000000007</c:v>
                </c:pt>
                <c:pt idx="1598">
                  <c:v>58500.000000000007</c:v>
                </c:pt>
                <c:pt idx="1599">
                  <c:v>87500</c:v>
                </c:pt>
                <c:pt idx="1600">
                  <c:v>67375</c:v>
                </c:pt>
                <c:pt idx="1601">
                  <c:v>67375</c:v>
                </c:pt>
                <c:pt idx="1602">
                  <c:v>48125</c:v>
                </c:pt>
                <c:pt idx="1603">
                  <c:v>31499.999999999996</c:v>
                </c:pt>
                <c:pt idx="1604">
                  <c:v>94500</c:v>
                </c:pt>
                <c:pt idx="1605">
                  <c:v>149187.49999999997</c:v>
                </c:pt>
                <c:pt idx="1606">
                  <c:v>147874.99999999994</c:v>
                </c:pt>
                <c:pt idx="1607">
                  <c:v>182000</c:v>
                </c:pt>
                <c:pt idx="1608">
                  <c:v>147000</c:v>
                </c:pt>
                <c:pt idx="1609">
                  <c:v>144000</c:v>
                </c:pt>
                <c:pt idx="1610">
                  <c:v>220500</c:v>
                </c:pt>
                <c:pt idx="1611">
                  <c:v>252874.99999999997</c:v>
                </c:pt>
                <c:pt idx="1612">
                  <c:v>220500</c:v>
                </c:pt>
                <c:pt idx="1613">
                  <c:v>204750</c:v>
                </c:pt>
                <c:pt idx="1614">
                  <c:v>163625</c:v>
                </c:pt>
                <c:pt idx="1615">
                  <c:v>216000</c:v>
                </c:pt>
                <c:pt idx="1616">
                  <c:v>189000</c:v>
                </c:pt>
                <c:pt idx="1617">
                  <c:v>251999.99999999997</c:v>
                </c:pt>
                <c:pt idx="1618">
                  <c:v>217000</c:v>
                </c:pt>
                <c:pt idx="1619">
                  <c:v>159250</c:v>
                </c:pt>
                <c:pt idx="1620">
                  <c:v>104125</c:v>
                </c:pt>
                <c:pt idx="1621">
                  <c:v>119000</c:v>
                </c:pt>
                <c:pt idx="1622">
                  <c:v>56250</c:v>
                </c:pt>
                <c:pt idx="1623">
                  <c:v>78750.000000000015</c:v>
                </c:pt>
                <c:pt idx="1624">
                  <c:v>86625.000000000015</c:v>
                </c:pt>
                <c:pt idx="1625">
                  <c:v>43750.000000000007</c:v>
                </c:pt>
                <c:pt idx="1626">
                  <c:v>35000.000000000007</c:v>
                </c:pt>
                <c:pt idx="1627">
                  <c:v>54000.000000000015</c:v>
                </c:pt>
                <c:pt idx="1628">
                  <c:v>33749.999999999993</c:v>
                </c:pt>
                <c:pt idx="1629">
                  <c:v>49000</c:v>
                </c:pt>
                <c:pt idx="1630">
                  <c:v>101062.50000000001</c:v>
                </c:pt>
                <c:pt idx="1631">
                  <c:v>61250.000000000015</c:v>
                </c:pt>
                <c:pt idx="1632">
                  <c:v>51187.500000000007</c:v>
                </c:pt>
                <c:pt idx="1633">
                  <c:v>66000.000000000015</c:v>
                </c:pt>
                <c:pt idx="1634">
                  <c:v>63000.000000000007</c:v>
                </c:pt>
                <c:pt idx="1635">
                  <c:v>90562.5</c:v>
                </c:pt>
                <c:pt idx="1636">
                  <c:v>113750.00000000003</c:v>
                </c:pt>
                <c:pt idx="1637">
                  <c:v>74812.5</c:v>
                </c:pt>
                <c:pt idx="1638">
                  <c:v>86625.000000000015</c:v>
                </c:pt>
                <c:pt idx="1639">
                  <c:v>127500.00000000003</c:v>
                </c:pt>
                <c:pt idx="1640">
                  <c:v>132000</c:v>
                </c:pt>
                <c:pt idx="1641">
                  <c:v>170625.00000000003</c:v>
                </c:pt>
                <c:pt idx="1642">
                  <c:v>196875.00000000006</c:v>
                </c:pt>
                <c:pt idx="1643">
                  <c:v>134750</c:v>
                </c:pt>
                <c:pt idx="1644">
                  <c:v>134750</c:v>
                </c:pt>
                <c:pt idx="1645">
                  <c:v>152000.00000000003</c:v>
                </c:pt>
                <c:pt idx="1646">
                  <c:v>146625</c:v>
                </c:pt>
                <c:pt idx="1647">
                  <c:v>131250</c:v>
                </c:pt>
                <c:pt idx="1648">
                  <c:v>77000</c:v>
                </c:pt>
                <c:pt idx="1649">
                  <c:v>41250</c:v>
                </c:pt>
                <c:pt idx="1650">
                  <c:v>41999.999999999985</c:v>
                </c:pt>
                <c:pt idx="1651">
                  <c:v>81000</c:v>
                </c:pt>
                <c:pt idx="1652">
                  <c:v>105875.00000000001</c:v>
                </c:pt>
                <c:pt idx="1653">
                  <c:v>140000</c:v>
                </c:pt>
                <c:pt idx="1654">
                  <c:v>62999.999999999993</c:v>
                </c:pt>
                <c:pt idx="1655">
                  <c:v>37500</c:v>
                </c:pt>
                <c:pt idx="1656">
                  <c:v>39374.999999999985</c:v>
                </c:pt>
                <c:pt idx="1657">
                  <c:v>81000</c:v>
                </c:pt>
                <c:pt idx="1658">
                  <c:v>105875.00000000001</c:v>
                </c:pt>
                <c:pt idx="1659">
                  <c:v>134750</c:v>
                </c:pt>
                <c:pt idx="1660">
                  <c:v>62999.999999999993</c:v>
                </c:pt>
                <c:pt idx="1661">
                  <c:v>35625</c:v>
                </c:pt>
                <c:pt idx="1662">
                  <c:v>34124.999999999985</c:v>
                </c:pt>
                <c:pt idx="1663">
                  <c:v>67500</c:v>
                </c:pt>
                <c:pt idx="1664">
                  <c:v>91437.500000000015</c:v>
                </c:pt>
                <c:pt idx="1665">
                  <c:v>126875</c:v>
                </c:pt>
                <c:pt idx="1666">
                  <c:v>68000</c:v>
                </c:pt>
                <c:pt idx="1667">
                  <c:v>40500.000000000007</c:v>
                </c:pt>
                <c:pt idx="1668">
                  <c:v>45937.5</c:v>
                </c:pt>
                <c:pt idx="1669">
                  <c:v>80000</c:v>
                </c:pt>
                <c:pt idx="1670">
                  <c:v>115500.00000000001</c:v>
                </c:pt>
                <c:pt idx="1671">
                  <c:v>198750</c:v>
                </c:pt>
                <c:pt idx="1672">
                  <c:v>99999.999999999985</c:v>
                </c:pt>
                <c:pt idx="1673">
                  <c:v>64125</c:v>
                </c:pt>
                <c:pt idx="1674">
                  <c:v>70875</c:v>
                </c:pt>
                <c:pt idx="1675">
                  <c:v>104499.99999999999</c:v>
                </c:pt>
                <c:pt idx="1676">
                  <c:v>189750.00000000003</c:v>
                </c:pt>
                <c:pt idx="1677">
                  <c:v>226874.99999999997</c:v>
                </c:pt>
                <c:pt idx="1678">
                  <c:v>114999.99999999999</c:v>
                </c:pt>
                <c:pt idx="1679">
                  <c:v>74250</c:v>
                </c:pt>
                <c:pt idx="1680">
                  <c:v>82687.5</c:v>
                </c:pt>
                <c:pt idx="1681">
                  <c:v>125999.99999999999</c:v>
                </c:pt>
                <c:pt idx="1682">
                  <c:v>241312.50000000003</c:v>
                </c:pt>
                <c:pt idx="1683">
                  <c:v>270000</c:v>
                </c:pt>
                <c:pt idx="1684">
                  <c:v>143000</c:v>
                </c:pt>
                <c:pt idx="1685">
                  <c:v>86250</c:v>
                </c:pt>
                <c:pt idx="1686">
                  <c:v>91875</c:v>
                </c:pt>
                <c:pt idx="1687">
                  <c:v>132000</c:v>
                </c:pt>
                <c:pt idx="1688">
                  <c:v>259187.50000000003</c:v>
                </c:pt>
                <c:pt idx="1689">
                  <c:v>262500</c:v>
                </c:pt>
                <c:pt idx="1690">
                  <c:v>143000</c:v>
                </c:pt>
                <c:pt idx="1691">
                  <c:v>77625</c:v>
                </c:pt>
                <c:pt idx="1692">
                  <c:v>64312.499999999993</c:v>
                </c:pt>
                <c:pt idx="1693">
                  <c:v>90000</c:v>
                </c:pt>
                <c:pt idx="1694">
                  <c:v>185625.00000000009</c:v>
                </c:pt>
                <c:pt idx="1695">
                  <c:v>180000.00000000003</c:v>
                </c:pt>
                <c:pt idx="1696">
                  <c:v>96000.000000000029</c:v>
                </c:pt>
                <c:pt idx="1697">
                  <c:v>52500</c:v>
                </c:pt>
                <c:pt idx="1698">
                  <c:v>58187.499999999993</c:v>
                </c:pt>
                <c:pt idx="1699">
                  <c:v>85500</c:v>
                </c:pt>
                <c:pt idx="1700">
                  <c:v>158125.00000000006</c:v>
                </c:pt>
                <c:pt idx="1701">
                  <c:v>187500.00000000006</c:v>
                </c:pt>
                <c:pt idx="1702">
                  <c:v>92000.000000000029</c:v>
                </c:pt>
                <c:pt idx="1703">
                  <c:v>51000.000000000015</c:v>
                </c:pt>
                <c:pt idx="1704">
                  <c:v>56000.000000000015</c:v>
                </c:pt>
                <c:pt idx="1705">
                  <c:v>80000.000000000015</c:v>
                </c:pt>
                <c:pt idx="1706">
                  <c:v>158812.50000000006</c:v>
                </c:pt>
                <c:pt idx="1707">
                  <c:v>168750.00000000006</c:v>
                </c:pt>
                <c:pt idx="1708">
                  <c:v>90000.000000000015</c:v>
                </c:pt>
                <c:pt idx="1709">
                  <c:v>60075.000000000015</c:v>
                </c:pt>
                <c:pt idx="1710">
                  <c:v>74812.500000000015</c:v>
                </c:pt>
                <c:pt idx="1711">
                  <c:v>107999.99999999999</c:v>
                </c:pt>
                <c:pt idx="1712">
                  <c:v>223437.49999999994</c:v>
                </c:pt>
                <c:pt idx="1713">
                  <c:v>255000</c:v>
                </c:pt>
                <c:pt idx="1714">
                  <c:v>129999.99999999999</c:v>
                </c:pt>
                <c:pt idx="1715">
                  <c:v>90000</c:v>
                </c:pt>
                <c:pt idx="1716">
                  <c:v>96250</c:v>
                </c:pt>
                <c:pt idx="1717">
                  <c:v>132000</c:v>
                </c:pt>
                <c:pt idx="1718">
                  <c:v>232374.99999999994</c:v>
                </c:pt>
                <c:pt idx="1719">
                  <c:v>75000</c:v>
                </c:pt>
                <c:pt idx="1720">
                  <c:v>44625</c:v>
                </c:pt>
                <c:pt idx="1721">
                  <c:v>29749.999999999996</c:v>
                </c:pt>
                <c:pt idx="1722">
                  <c:v>27500.000000000007</c:v>
                </c:pt>
                <c:pt idx="1723">
                  <c:v>45500</c:v>
                </c:pt>
                <c:pt idx="1724">
                  <c:v>63750</c:v>
                </c:pt>
                <c:pt idx="1725">
                  <c:v>81000</c:v>
                </c:pt>
                <c:pt idx="1726">
                  <c:v>34125</c:v>
                </c:pt>
                <c:pt idx="1727">
                  <c:v>26250</c:v>
                </c:pt>
                <c:pt idx="1728">
                  <c:v>25000.000000000007</c:v>
                </c:pt>
                <c:pt idx="1729">
                  <c:v>45500</c:v>
                </c:pt>
                <c:pt idx="1730">
                  <c:v>60000</c:v>
                </c:pt>
                <c:pt idx="1731">
                  <c:v>86800</c:v>
                </c:pt>
                <c:pt idx="1732">
                  <c:v>36750</c:v>
                </c:pt>
                <c:pt idx="1733">
                  <c:v>30625.000000000007</c:v>
                </c:pt>
                <c:pt idx="1734">
                  <c:v>24000</c:v>
                </c:pt>
                <c:pt idx="1735">
                  <c:v>39375</c:v>
                </c:pt>
                <c:pt idx="1736">
                  <c:v>61250</c:v>
                </c:pt>
                <c:pt idx="1737">
                  <c:v>80500</c:v>
                </c:pt>
                <c:pt idx="1738">
                  <c:v>28875.000000000004</c:v>
                </c:pt>
                <c:pt idx="1739">
                  <c:v>19250.000000000007</c:v>
                </c:pt>
                <c:pt idx="1740">
                  <c:v>20000</c:v>
                </c:pt>
                <c:pt idx="1741">
                  <c:v>31499.999999999996</c:v>
                </c:pt>
                <c:pt idx="1742">
                  <c:v>52500.000000000007</c:v>
                </c:pt>
                <c:pt idx="1743">
                  <c:v>99200</c:v>
                </c:pt>
                <c:pt idx="1744">
                  <c:v>39812.500000000007</c:v>
                </c:pt>
                <c:pt idx="1745">
                  <c:v>31500.000000000004</c:v>
                </c:pt>
                <c:pt idx="1746">
                  <c:v>27000.000000000007</c:v>
                </c:pt>
                <c:pt idx="1747">
                  <c:v>39374.999999999993</c:v>
                </c:pt>
                <c:pt idx="1748">
                  <c:v>87499.999999999985</c:v>
                </c:pt>
                <c:pt idx="1749">
                  <c:v>84000</c:v>
                </c:pt>
                <c:pt idx="1750">
                  <c:v>36750.000000000015</c:v>
                </c:pt>
                <c:pt idx="1751">
                  <c:v>32812.500000000007</c:v>
                </c:pt>
                <c:pt idx="1752">
                  <c:v>35000.000000000015</c:v>
                </c:pt>
                <c:pt idx="1753">
                  <c:v>49000</c:v>
                </c:pt>
                <c:pt idx="1754">
                  <c:v>118125</c:v>
                </c:pt>
                <c:pt idx="1755">
                  <c:v>120000</c:v>
                </c:pt>
                <c:pt idx="1756">
                  <c:v>61250.000000000007</c:v>
                </c:pt>
                <c:pt idx="1757">
                  <c:v>44625</c:v>
                </c:pt>
                <c:pt idx="1758">
                  <c:v>45000.000000000007</c:v>
                </c:pt>
                <c:pt idx="1759">
                  <c:v>52500</c:v>
                </c:pt>
                <c:pt idx="1760">
                  <c:v>123750</c:v>
                </c:pt>
                <c:pt idx="1761">
                  <c:v>112000</c:v>
                </c:pt>
                <c:pt idx="1762">
                  <c:v>66500</c:v>
                </c:pt>
                <c:pt idx="1763">
                  <c:v>49000</c:v>
                </c:pt>
                <c:pt idx="1764">
                  <c:v>32500.000000000015</c:v>
                </c:pt>
                <c:pt idx="1765">
                  <c:v>36750</c:v>
                </c:pt>
                <c:pt idx="1766">
                  <c:v>95000</c:v>
                </c:pt>
                <c:pt idx="1767">
                  <c:v>84000</c:v>
                </c:pt>
                <c:pt idx="1768">
                  <c:v>42000.000000000015</c:v>
                </c:pt>
                <c:pt idx="1769">
                  <c:v>15750.000000000002</c:v>
                </c:pt>
                <c:pt idx="1770">
                  <c:v>16500.000000000004</c:v>
                </c:pt>
                <c:pt idx="1771">
                  <c:v>24062.5</c:v>
                </c:pt>
                <c:pt idx="1772">
                  <c:v>52500.000000000007</c:v>
                </c:pt>
                <c:pt idx="1773">
                  <c:v>73500</c:v>
                </c:pt>
                <c:pt idx="1774">
                  <c:v>30624.999999999996</c:v>
                </c:pt>
                <c:pt idx="1775">
                  <c:v>21875</c:v>
                </c:pt>
                <c:pt idx="1776">
                  <c:v>22500</c:v>
                </c:pt>
                <c:pt idx="1777">
                  <c:v>27562.5</c:v>
                </c:pt>
                <c:pt idx="1778">
                  <c:v>69999.999999999985</c:v>
                </c:pt>
                <c:pt idx="1779">
                  <c:v>70000</c:v>
                </c:pt>
                <c:pt idx="1780">
                  <c:v>30625.000000000007</c:v>
                </c:pt>
                <c:pt idx="1781">
                  <c:v>25812.500000000004</c:v>
                </c:pt>
                <c:pt idx="1782">
                  <c:v>32500.000000000015</c:v>
                </c:pt>
                <c:pt idx="1783">
                  <c:v>47249.999999999985</c:v>
                </c:pt>
                <c:pt idx="1784">
                  <c:v>99999.999999999971</c:v>
                </c:pt>
                <c:pt idx="1785">
                  <c:v>116999.99999999999</c:v>
                </c:pt>
                <c:pt idx="1786">
                  <c:v>55125</c:v>
                </c:pt>
                <c:pt idx="1787">
                  <c:v>49000</c:v>
                </c:pt>
                <c:pt idx="1788">
                  <c:v>49000</c:v>
                </c:pt>
                <c:pt idx="1789">
                  <c:v>55124.999999999985</c:v>
                </c:pt>
                <c:pt idx="1790">
                  <c:v>112499.99999999997</c:v>
                </c:pt>
                <c:pt idx="1791">
                  <c:v>67500</c:v>
                </c:pt>
                <c:pt idx="1792">
                  <c:v>41562.5</c:v>
                </c:pt>
                <c:pt idx="1793">
                  <c:v>24937.500000000004</c:v>
                </c:pt>
                <c:pt idx="1794">
                  <c:v>26000.000000000011</c:v>
                </c:pt>
                <c:pt idx="1795">
                  <c:v>45937.5</c:v>
                </c:pt>
                <c:pt idx="1796">
                  <c:v>59375</c:v>
                </c:pt>
                <c:pt idx="1797">
                  <c:v>72500</c:v>
                </c:pt>
                <c:pt idx="1798">
                  <c:v>32812.5</c:v>
                </c:pt>
                <c:pt idx="1799">
                  <c:v>22312.5</c:v>
                </c:pt>
                <c:pt idx="1800">
                  <c:v>24000.000000000011</c:v>
                </c:pt>
                <c:pt idx="1801">
                  <c:v>45937.5</c:v>
                </c:pt>
                <c:pt idx="1802">
                  <c:v>56250</c:v>
                </c:pt>
                <c:pt idx="1803">
                  <c:v>80400.000000000015</c:v>
                </c:pt>
                <c:pt idx="1804">
                  <c:v>36750</c:v>
                </c:pt>
                <c:pt idx="1805">
                  <c:v>28000.000000000007</c:v>
                </c:pt>
                <c:pt idx="1806">
                  <c:v>25000</c:v>
                </c:pt>
                <c:pt idx="1807">
                  <c:v>42000</c:v>
                </c:pt>
                <c:pt idx="1808">
                  <c:v>60000.000000000007</c:v>
                </c:pt>
                <c:pt idx="1809">
                  <c:v>75000.000000000015</c:v>
                </c:pt>
                <c:pt idx="1810">
                  <c:v>28437.500000000007</c:v>
                </c:pt>
                <c:pt idx="1811">
                  <c:v>17062.500000000007</c:v>
                </c:pt>
                <c:pt idx="1812">
                  <c:v>20000</c:v>
                </c:pt>
                <c:pt idx="1813">
                  <c:v>33687.5</c:v>
                </c:pt>
                <c:pt idx="1814">
                  <c:v>50000.000000000015</c:v>
                </c:pt>
                <c:pt idx="1815">
                  <c:v>93800</c:v>
                </c:pt>
                <c:pt idx="1816">
                  <c:v>39375.000000000015</c:v>
                </c:pt>
                <c:pt idx="1817">
                  <c:v>30625.000000000007</c:v>
                </c:pt>
                <c:pt idx="1818">
                  <c:v>27500.000000000007</c:v>
                </c:pt>
                <c:pt idx="1819">
                  <c:v>42000</c:v>
                </c:pt>
                <c:pt idx="1820">
                  <c:v>89999.999999999985</c:v>
                </c:pt>
                <c:pt idx="1821">
                  <c:v>78000.000000000015</c:v>
                </c:pt>
                <c:pt idx="1822">
                  <c:v>35000.000000000015</c:v>
                </c:pt>
                <c:pt idx="1823">
                  <c:v>29750.000000000007</c:v>
                </c:pt>
                <c:pt idx="1824">
                  <c:v>32000.000000000015</c:v>
                </c:pt>
                <c:pt idx="1825">
                  <c:v>49000</c:v>
                </c:pt>
                <c:pt idx="1826">
                  <c:v>115000</c:v>
                </c:pt>
                <c:pt idx="1827">
                  <c:v>112000</c:v>
                </c:pt>
                <c:pt idx="1828">
                  <c:v>57750.000000000015</c:v>
                </c:pt>
                <c:pt idx="1829">
                  <c:v>41562.500000000007</c:v>
                </c:pt>
                <c:pt idx="1830">
                  <c:v>42500.000000000015</c:v>
                </c:pt>
                <c:pt idx="1831">
                  <c:v>52062.5</c:v>
                </c:pt>
                <c:pt idx="1832">
                  <c:v>120000</c:v>
                </c:pt>
                <c:pt idx="1833">
                  <c:v>105000</c:v>
                </c:pt>
                <c:pt idx="1834">
                  <c:v>64312.500000000007</c:v>
                </c:pt>
                <c:pt idx="1835">
                  <c:v>47250.000000000007</c:v>
                </c:pt>
                <c:pt idx="1836">
                  <c:v>30000.000000000015</c:v>
                </c:pt>
                <c:pt idx="1837">
                  <c:v>36750</c:v>
                </c:pt>
                <c:pt idx="1838">
                  <c:v>91875</c:v>
                </c:pt>
                <c:pt idx="1839">
                  <c:v>78000.000000000015</c:v>
                </c:pt>
                <c:pt idx="1840">
                  <c:v>39375.000000000015</c:v>
                </c:pt>
                <c:pt idx="1841">
                  <c:v>12250.000000000002</c:v>
                </c:pt>
                <c:pt idx="1842">
                  <c:v>13000.000000000004</c:v>
                </c:pt>
                <c:pt idx="1843">
                  <c:v>22750</c:v>
                </c:pt>
                <c:pt idx="1844">
                  <c:v>50000.000000000015</c:v>
                </c:pt>
                <c:pt idx="1845">
                  <c:v>69000</c:v>
                </c:pt>
                <c:pt idx="1846">
                  <c:v>28000</c:v>
                </c:pt>
                <c:pt idx="1847">
                  <c:v>21000</c:v>
                </c:pt>
                <c:pt idx="1848">
                  <c:v>22000</c:v>
                </c:pt>
                <c:pt idx="1849">
                  <c:v>28874.999999999996</c:v>
                </c:pt>
                <c:pt idx="1850">
                  <c:v>69999.999999999985</c:v>
                </c:pt>
                <c:pt idx="1851">
                  <c:v>66000.000000000015</c:v>
                </c:pt>
                <c:pt idx="1852">
                  <c:v>28000.000000000007</c:v>
                </c:pt>
                <c:pt idx="1853">
                  <c:v>24150.000000000007</c:v>
                </c:pt>
                <c:pt idx="1854">
                  <c:v>30000.000000000015</c:v>
                </c:pt>
                <c:pt idx="1855">
                  <c:v>49000</c:v>
                </c:pt>
                <c:pt idx="1856">
                  <c:v>101249.99999999997</c:v>
                </c:pt>
                <c:pt idx="1857">
                  <c:v>112000</c:v>
                </c:pt>
                <c:pt idx="1858">
                  <c:v>52500.000000000007</c:v>
                </c:pt>
                <c:pt idx="1859">
                  <c:v>47250.000000000007</c:v>
                </c:pt>
                <c:pt idx="1860">
                  <c:v>48000.000000000007</c:v>
                </c:pt>
                <c:pt idx="1861">
                  <c:v>56000</c:v>
                </c:pt>
                <c:pt idx="1862">
                  <c:v>112499.99999999997</c:v>
                </c:pt>
                <c:pt idx="1863">
                  <c:v>36750</c:v>
                </c:pt>
                <c:pt idx="1864">
                  <c:v>49000</c:v>
                </c:pt>
                <c:pt idx="1865">
                  <c:v>49000</c:v>
                </c:pt>
                <c:pt idx="1866">
                  <c:v>28000</c:v>
                </c:pt>
                <c:pt idx="1867">
                  <c:v>27000.000000000007</c:v>
                </c:pt>
                <c:pt idx="1868">
                  <c:v>48000</c:v>
                </c:pt>
                <c:pt idx="1869">
                  <c:v>47250.000000000007</c:v>
                </c:pt>
                <c:pt idx="1870">
                  <c:v>49000</c:v>
                </c:pt>
                <c:pt idx="1871">
                  <c:v>49000</c:v>
                </c:pt>
                <c:pt idx="1872">
                  <c:v>28000</c:v>
                </c:pt>
                <c:pt idx="1873">
                  <c:v>22500.000000000004</c:v>
                </c:pt>
                <c:pt idx="1874">
                  <c:v>39000</c:v>
                </c:pt>
                <c:pt idx="1875">
                  <c:v>66500</c:v>
                </c:pt>
                <c:pt idx="1876">
                  <c:v>56875</c:v>
                </c:pt>
                <c:pt idx="1877">
                  <c:v>67374.999999999985</c:v>
                </c:pt>
                <c:pt idx="1878">
                  <c:v>43750</c:v>
                </c:pt>
                <c:pt idx="1879">
                  <c:v>22000.000000000004</c:v>
                </c:pt>
                <c:pt idx="1880">
                  <c:v>45000</c:v>
                </c:pt>
                <c:pt idx="1881">
                  <c:v>91437.5</c:v>
                </c:pt>
                <c:pt idx="1882">
                  <c:v>57750.000000000007</c:v>
                </c:pt>
                <c:pt idx="1883">
                  <c:v>68250</c:v>
                </c:pt>
                <c:pt idx="1884">
                  <c:v>35437.5</c:v>
                </c:pt>
                <c:pt idx="1885">
                  <c:v>25000.000000000007</c:v>
                </c:pt>
                <c:pt idx="1886">
                  <c:v>58500.000000000007</c:v>
                </c:pt>
                <c:pt idx="1887">
                  <c:v>87500</c:v>
                </c:pt>
                <c:pt idx="1888">
                  <c:v>67375</c:v>
                </c:pt>
                <c:pt idx="1889">
                  <c:v>67375</c:v>
                </c:pt>
                <c:pt idx="1890">
                  <c:v>48125</c:v>
                </c:pt>
                <c:pt idx="1891">
                  <c:v>31499.999999999996</c:v>
                </c:pt>
                <c:pt idx="1892">
                  <c:v>94500</c:v>
                </c:pt>
                <c:pt idx="1893">
                  <c:v>149187.49999999997</c:v>
                </c:pt>
                <c:pt idx="1894">
                  <c:v>147874.99999999994</c:v>
                </c:pt>
                <c:pt idx="1895">
                  <c:v>182000</c:v>
                </c:pt>
                <c:pt idx="1896">
                  <c:v>147000</c:v>
                </c:pt>
                <c:pt idx="1897">
                  <c:v>144000</c:v>
                </c:pt>
                <c:pt idx="1898">
                  <c:v>220500</c:v>
                </c:pt>
                <c:pt idx="1899">
                  <c:v>252874.99999999997</c:v>
                </c:pt>
                <c:pt idx="1900">
                  <c:v>220500</c:v>
                </c:pt>
                <c:pt idx="1901">
                  <c:v>204750</c:v>
                </c:pt>
                <c:pt idx="1902">
                  <c:v>163625</c:v>
                </c:pt>
                <c:pt idx="1903">
                  <c:v>216000</c:v>
                </c:pt>
                <c:pt idx="1904">
                  <c:v>189000</c:v>
                </c:pt>
                <c:pt idx="1905">
                  <c:v>251999.99999999997</c:v>
                </c:pt>
                <c:pt idx="1906">
                  <c:v>217000</c:v>
                </c:pt>
                <c:pt idx="1907">
                  <c:v>159250</c:v>
                </c:pt>
                <c:pt idx="1908">
                  <c:v>104125</c:v>
                </c:pt>
                <c:pt idx="1909">
                  <c:v>119000</c:v>
                </c:pt>
                <c:pt idx="1910">
                  <c:v>56250</c:v>
                </c:pt>
                <c:pt idx="1911">
                  <c:v>78750.000000000015</c:v>
                </c:pt>
                <c:pt idx="1912">
                  <c:v>86625.000000000015</c:v>
                </c:pt>
                <c:pt idx="1913">
                  <c:v>43750.000000000007</c:v>
                </c:pt>
                <c:pt idx="1914">
                  <c:v>35000.000000000007</c:v>
                </c:pt>
                <c:pt idx="1915">
                  <c:v>54000.000000000015</c:v>
                </c:pt>
                <c:pt idx="1916">
                  <c:v>33749.999999999993</c:v>
                </c:pt>
                <c:pt idx="1917">
                  <c:v>49000</c:v>
                </c:pt>
                <c:pt idx="1918">
                  <c:v>101062.50000000001</c:v>
                </c:pt>
                <c:pt idx="1919">
                  <c:v>61250.000000000015</c:v>
                </c:pt>
                <c:pt idx="1920">
                  <c:v>51187.500000000007</c:v>
                </c:pt>
                <c:pt idx="1921">
                  <c:v>66000.000000000015</c:v>
                </c:pt>
                <c:pt idx="1922">
                  <c:v>63000.000000000007</c:v>
                </c:pt>
                <c:pt idx="1923">
                  <c:v>90562.5</c:v>
                </c:pt>
                <c:pt idx="1924">
                  <c:v>113750.00000000003</c:v>
                </c:pt>
                <c:pt idx="1925">
                  <c:v>74812.5</c:v>
                </c:pt>
                <c:pt idx="1926">
                  <c:v>86625.000000000015</c:v>
                </c:pt>
                <c:pt idx="1927">
                  <c:v>127500.00000000003</c:v>
                </c:pt>
                <c:pt idx="1928">
                  <c:v>132000</c:v>
                </c:pt>
                <c:pt idx="1929">
                  <c:v>170625.00000000003</c:v>
                </c:pt>
                <c:pt idx="1930">
                  <c:v>196875.00000000006</c:v>
                </c:pt>
                <c:pt idx="1931">
                  <c:v>134750</c:v>
                </c:pt>
                <c:pt idx="1932">
                  <c:v>134750</c:v>
                </c:pt>
                <c:pt idx="1933">
                  <c:v>152000.00000000003</c:v>
                </c:pt>
                <c:pt idx="1934">
                  <c:v>146625</c:v>
                </c:pt>
                <c:pt idx="1935">
                  <c:v>55999.999999999993</c:v>
                </c:pt>
                <c:pt idx="1936">
                  <c:v>72000</c:v>
                </c:pt>
                <c:pt idx="1937">
                  <c:v>72000</c:v>
                </c:pt>
                <c:pt idx="1938">
                  <c:v>44999.999999999993</c:v>
                </c:pt>
                <c:pt idx="1939">
                  <c:v>45000.000000000015</c:v>
                </c:pt>
                <c:pt idx="1940">
                  <c:v>70875</c:v>
                </c:pt>
                <c:pt idx="1941">
                  <c:v>70000</c:v>
                </c:pt>
                <c:pt idx="1942">
                  <c:v>72000</c:v>
                </c:pt>
                <c:pt idx="1943">
                  <c:v>72000</c:v>
                </c:pt>
                <c:pt idx="1944">
                  <c:v>44999.999999999993</c:v>
                </c:pt>
                <c:pt idx="1945">
                  <c:v>39375.000000000015</c:v>
                </c:pt>
                <c:pt idx="1946">
                  <c:v>59062.499999999993</c:v>
                </c:pt>
                <c:pt idx="1947">
                  <c:v>94499.999999999985</c:v>
                </c:pt>
                <c:pt idx="1948">
                  <c:v>82500</c:v>
                </c:pt>
                <c:pt idx="1949">
                  <c:v>95999.999999999985</c:v>
                </c:pt>
                <c:pt idx="1950">
                  <c:v>66000</c:v>
                </c:pt>
                <c:pt idx="1951">
                  <c:v>40500.000000000007</c:v>
                </c:pt>
                <c:pt idx="1952">
                  <c:v>55125</c:v>
                </c:pt>
                <c:pt idx="1953">
                  <c:v>104999.99999999999</c:v>
                </c:pt>
                <c:pt idx="1954">
                  <c:v>71500</c:v>
                </c:pt>
                <c:pt idx="1955">
                  <c:v>82500</c:v>
                </c:pt>
                <c:pt idx="1956">
                  <c:v>44000</c:v>
                </c:pt>
                <c:pt idx="1957">
                  <c:v>35437.500000000015</c:v>
                </c:pt>
                <c:pt idx="1958">
                  <c:v>73500</c:v>
                </c:pt>
                <c:pt idx="1959">
                  <c:v>98999.999999999985</c:v>
                </c:pt>
                <c:pt idx="1960">
                  <c:v>80000</c:v>
                </c:pt>
                <c:pt idx="1961">
                  <c:v>80000</c:v>
                </c:pt>
                <c:pt idx="1962">
                  <c:v>58499.999999999993</c:v>
                </c:pt>
                <c:pt idx="1963">
                  <c:v>40500</c:v>
                </c:pt>
                <c:pt idx="1964">
                  <c:v>130812.49999999999</c:v>
                </c:pt>
                <c:pt idx="1965">
                  <c:v>197999.99999999997</c:v>
                </c:pt>
                <c:pt idx="1966">
                  <c:v>195999.99999999997</c:v>
                </c:pt>
                <c:pt idx="1967">
                  <c:v>237999.99999999997</c:v>
                </c:pt>
                <c:pt idx="1968">
                  <c:v>195499.99999999997</c:v>
                </c:pt>
                <c:pt idx="1969">
                  <c:v>192375</c:v>
                </c:pt>
                <c:pt idx="1970">
                  <c:v>288750</c:v>
                </c:pt>
                <c:pt idx="1971">
                  <c:v>324000</c:v>
                </c:pt>
                <c:pt idx="1972">
                  <c:v>285000</c:v>
                </c:pt>
                <c:pt idx="1973">
                  <c:v>266000</c:v>
                </c:pt>
                <c:pt idx="1974">
                  <c:v>215999.99999999997</c:v>
                </c:pt>
                <c:pt idx="1975">
                  <c:v>277875</c:v>
                </c:pt>
                <c:pt idx="1976">
                  <c:v>250250.00000000003</c:v>
                </c:pt>
                <c:pt idx="1977">
                  <c:v>323000</c:v>
                </c:pt>
                <c:pt idx="1978">
                  <c:v>280500</c:v>
                </c:pt>
                <c:pt idx="1979">
                  <c:v>210000.00000000003</c:v>
                </c:pt>
                <c:pt idx="1980">
                  <c:v>142500</c:v>
                </c:pt>
                <c:pt idx="1981">
                  <c:v>138937.49999999997</c:v>
                </c:pt>
                <c:pt idx="1982">
                  <c:v>73500</c:v>
                </c:pt>
                <c:pt idx="1983">
                  <c:v>90000.000000000015</c:v>
                </c:pt>
                <c:pt idx="1984">
                  <c:v>100000.00000000001</c:v>
                </c:pt>
                <c:pt idx="1985">
                  <c:v>54000.000000000007</c:v>
                </c:pt>
                <c:pt idx="1986">
                  <c:v>45000.000000000007</c:v>
                </c:pt>
                <c:pt idx="1987">
                  <c:v>68062.500000000015</c:v>
                </c:pt>
                <c:pt idx="1988">
                  <c:v>42000</c:v>
                </c:pt>
                <c:pt idx="1989">
                  <c:v>55999.999999999993</c:v>
                </c:pt>
                <c:pt idx="1990">
                  <c:v>115000.00000000001</c:v>
                </c:pt>
                <c:pt idx="1991">
                  <c:v>72000.000000000015</c:v>
                </c:pt>
                <c:pt idx="1992">
                  <c:v>60000.000000000007</c:v>
                </c:pt>
                <c:pt idx="1993">
                  <c:v>78750</c:v>
                </c:pt>
                <c:pt idx="1994">
                  <c:v>77000</c:v>
                </c:pt>
                <c:pt idx="1995">
                  <c:v>100000.00000000001</c:v>
                </c:pt>
                <c:pt idx="1996">
                  <c:v>126000.00000000003</c:v>
                </c:pt>
                <c:pt idx="1997">
                  <c:v>84000</c:v>
                </c:pt>
                <c:pt idx="1998">
                  <c:v>100000.00000000001</c:v>
                </c:pt>
                <c:pt idx="1999">
                  <c:v>149625</c:v>
                </c:pt>
                <c:pt idx="2000">
                  <c:v>178500</c:v>
                </c:pt>
                <c:pt idx="2001">
                  <c:v>224000.00000000003</c:v>
                </c:pt>
                <c:pt idx="2002">
                  <c:v>256000.00000000006</c:v>
                </c:pt>
                <c:pt idx="2003">
                  <c:v>180000.00000000006</c:v>
                </c:pt>
                <c:pt idx="2004">
                  <c:v>180000.00000000006</c:v>
                </c:pt>
                <c:pt idx="2005">
                  <c:v>200812.50000000003</c:v>
                </c:pt>
                <c:pt idx="2006">
                  <c:v>196875.00000000006</c:v>
                </c:pt>
                <c:pt idx="2007">
                  <c:v>40500</c:v>
                </c:pt>
                <c:pt idx="2008">
                  <c:v>60750</c:v>
                </c:pt>
                <c:pt idx="2009">
                  <c:v>42750</c:v>
                </c:pt>
                <c:pt idx="2010">
                  <c:v>66500</c:v>
                </c:pt>
                <c:pt idx="2011">
                  <c:v>32500</c:v>
                </c:pt>
                <c:pt idx="2012">
                  <c:v>74812.5</c:v>
                </c:pt>
                <c:pt idx="2013">
                  <c:v>46875</c:v>
                </c:pt>
                <c:pt idx="2014">
                  <c:v>63000</c:v>
                </c:pt>
                <c:pt idx="2015">
                  <c:v>44625</c:v>
                </c:pt>
                <c:pt idx="2016">
                  <c:v>52500</c:v>
                </c:pt>
                <c:pt idx="2017">
                  <c:v>25000</c:v>
                </c:pt>
                <c:pt idx="2018">
                  <c:v>70875</c:v>
                </c:pt>
                <c:pt idx="2019">
                  <c:v>65625</c:v>
                </c:pt>
                <c:pt idx="2020">
                  <c:v>87500</c:v>
                </c:pt>
                <c:pt idx="2021">
                  <c:v>47250</c:v>
                </c:pt>
                <c:pt idx="2022">
                  <c:v>55125</c:v>
                </c:pt>
                <c:pt idx="2023">
                  <c:v>30000</c:v>
                </c:pt>
                <c:pt idx="2024">
                  <c:v>70000</c:v>
                </c:pt>
                <c:pt idx="2025">
                  <c:v>45500</c:v>
                </c:pt>
                <c:pt idx="2026">
                  <c:v>68250</c:v>
                </c:pt>
                <c:pt idx="2027">
                  <c:v>41562.499999999993</c:v>
                </c:pt>
                <c:pt idx="2028">
                  <c:v>50625.000000000007</c:v>
                </c:pt>
                <c:pt idx="2029">
                  <c:v>28875</c:v>
                </c:pt>
                <c:pt idx="2030">
                  <c:v>82500.000000000015</c:v>
                </c:pt>
                <c:pt idx="2031">
                  <c:v>49000</c:v>
                </c:pt>
                <c:pt idx="2032">
                  <c:v>76125</c:v>
                </c:pt>
                <c:pt idx="2033">
                  <c:v>50312.499999999985</c:v>
                </c:pt>
                <c:pt idx="2034">
                  <c:v>78750</c:v>
                </c:pt>
                <c:pt idx="2035">
                  <c:v>60000</c:v>
                </c:pt>
                <c:pt idx="2036">
                  <c:v>168750</c:v>
                </c:pt>
                <c:pt idx="2037">
                  <c:v>118124.99999999999</c:v>
                </c:pt>
                <c:pt idx="2038">
                  <c:v>131250</c:v>
                </c:pt>
                <c:pt idx="2039">
                  <c:v>105000</c:v>
                </c:pt>
                <c:pt idx="2040">
                  <c:v>123750</c:v>
                </c:pt>
                <c:pt idx="2041">
                  <c:v>74250</c:v>
                </c:pt>
                <c:pt idx="2042">
                  <c:v>247500.00000000003</c:v>
                </c:pt>
                <c:pt idx="2043">
                  <c:v>155000</c:v>
                </c:pt>
                <c:pt idx="2044">
                  <c:v>170500</c:v>
                </c:pt>
                <c:pt idx="2045">
                  <c:v>184999.99999999997</c:v>
                </c:pt>
                <c:pt idx="2046">
                  <c:v>131250</c:v>
                </c:pt>
                <c:pt idx="2047">
                  <c:v>101062.50000000001</c:v>
                </c:pt>
                <c:pt idx="2048">
                  <c:v>286000</c:v>
                </c:pt>
                <c:pt idx="2049">
                  <c:v>150000</c:v>
                </c:pt>
                <c:pt idx="2050">
                  <c:v>165000</c:v>
                </c:pt>
                <c:pt idx="2051">
                  <c:v>184999.99999999997</c:v>
                </c:pt>
                <c:pt idx="2052">
                  <c:v>118750</c:v>
                </c:pt>
                <c:pt idx="2053">
                  <c:v>91437.5</c:v>
                </c:pt>
                <c:pt idx="2054">
                  <c:v>239250.00000000003</c:v>
                </c:pt>
                <c:pt idx="2055">
                  <c:v>148500</c:v>
                </c:pt>
                <c:pt idx="2056">
                  <c:v>137500</c:v>
                </c:pt>
                <c:pt idx="2057">
                  <c:v>162000</c:v>
                </c:pt>
                <c:pt idx="2058">
                  <c:v>120000</c:v>
                </c:pt>
                <c:pt idx="2059">
                  <c:v>77000</c:v>
                </c:pt>
                <c:pt idx="2060">
                  <c:v>171875</c:v>
                </c:pt>
                <c:pt idx="2061">
                  <c:v>91999.999999999985</c:v>
                </c:pt>
                <c:pt idx="2062">
                  <c:v>91999.999999999985</c:v>
                </c:pt>
                <c:pt idx="2063">
                  <c:v>94499.999999999985</c:v>
                </c:pt>
                <c:pt idx="2064">
                  <c:v>84375</c:v>
                </c:pt>
                <c:pt idx="2065">
                  <c:v>42875</c:v>
                </c:pt>
                <c:pt idx="2066">
                  <c:v>129937.50000000001</c:v>
                </c:pt>
                <c:pt idx="2067">
                  <c:v>94499.999999999985</c:v>
                </c:pt>
                <c:pt idx="2068">
                  <c:v>94499.999999999985</c:v>
                </c:pt>
                <c:pt idx="2069">
                  <c:v>144000</c:v>
                </c:pt>
                <c:pt idx="2070">
                  <c:v>135000</c:v>
                </c:pt>
                <c:pt idx="2071">
                  <c:v>81812.499999999985</c:v>
                </c:pt>
                <c:pt idx="2072">
                  <c:v>223437.50000000003</c:v>
                </c:pt>
                <c:pt idx="2073">
                  <c:v>170499.99999999997</c:v>
                </c:pt>
                <c:pt idx="2074">
                  <c:v>170499.99999999997</c:v>
                </c:pt>
                <c:pt idx="2075">
                  <c:v>162000</c:v>
                </c:pt>
                <c:pt idx="2076">
                  <c:v>157500</c:v>
                </c:pt>
                <c:pt idx="2077">
                  <c:v>91437.499999999985</c:v>
                </c:pt>
                <c:pt idx="2078">
                  <c:v>259187.50000000003</c:v>
                </c:pt>
                <c:pt idx="2079">
                  <c:v>44624.999999999985</c:v>
                </c:pt>
                <c:pt idx="2080">
                  <c:v>68000</c:v>
                </c:pt>
                <c:pt idx="2081">
                  <c:v>59499.999999999993</c:v>
                </c:pt>
                <c:pt idx="2082">
                  <c:v>38500</c:v>
                </c:pt>
                <c:pt idx="2083">
                  <c:v>30375.000000000004</c:v>
                </c:pt>
                <c:pt idx="2084">
                  <c:v>42500</c:v>
                </c:pt>
                <c:pt idx="2085">
                  <c:v>49874.999999999985</c:v>
                </c:pt>
                <c:pt idx="2086">
                  <c:v>60000</c:v>
                </c:pt>
                <c:pt idx="2087">
                  <c:v>52500</c:v>
                </c:pt>
                <c:pt idx="2088">
                  <c:v>31499.999999999996</c:v>
                </c:pt>
                <c:pt idx="2089">
                  <c:v>20250.000000000004</c:v>
                </c:pt>
                <c:pt idx="2090">
                  <c:v>35000</c:v>
                </c:pt>
                <c:pt idx="2091">
                  <c:v>70000</c:v>
                </c:pt>
                <c:pt idx="2092">
                  <c:v>70000</c:v>
                </c:pt>
                <c:pt idx="2093">
                  <c:v>61249.999999999993</c:v>
                </c:pt>
                <c:pt idx="2094">
                  <c:v>39375</c:v>
                </c:pt>
                <c:pt idx="2095">
                  <c:v>20625.000000000004</c:v>
                </c:pt>
                <c:pt idx="2096">
                  <c:v>40625</c:v>
                </c:pt>
                <c:pt idx="2097">
                  <c:v>87500</c:v>
                </c:pt>
                <c:pt idx="2098">
                  <c:v>66000.000000000015</c:v>
                </c:pt>
                <c:pt idx="2099">
                  <c:v>67375</c:v>
                </c:pt>
                <c:pt idx="2100">
                  <c:v>43750</c:v>
                </c:pt>
                <c:pt idx="2101">
                  <c:v>24750.000000000004</c:v>
                </c:pt>
                <c:pt idx="2102">
                  <c:v>56875</c:v>
                </c:pt>
                <c:pt idx="2103">
                  <c:v>91875</c:v>
                </c:pt>
                <c:pt idx="2104">
                  <c:v>82500.000000000015</c:v>
                </c:pt>
                <c:pt idx="2105">
                  <c:v>77000</c:v>
                </c:pt>
                <c:pt idx="2106">
                  <c:v>52500</c:v>
                </c:pt>
                <c:pt idx="2107">
                  <c:v>33000</c:v>
                </c:pt>
                <c:pt idx="2108">
                  <c:v>65625</c:v>
                </c:pt>
                <c:pt idx="2109">
                  <c:v>109375</c:v>
                </c:pt>
                <c:pt idx="2110">
                  <c:v>104500.00000000001</c:v>
                </c:pt>
                <c:pt idx="2111">
                  <c:v>91437.5</c:v>
                </c:pt>
                <c:pt idx="2112">
                  <c:v>61249.999999999993</c:v>
                </c:pt>
                <c:pt idx="2113">
                  <c:v>37125</c:v>
                </c:pt>
                <c:pt idx="2114">
                  <c:v>91875</c:v>
                </c:pt>
                <c:pt idx="2115">
                  <c:v>118124.99999999999</c:v>
                </c:pt>
                <c:pt idx="2116">
                  <c:v>115500.00000000003</c:v>
                </c:pt>
                <c:pt idx="2117">
                  <c:v>91437.5</c:v>
                </c:pt>
                <c:pt idx="2118">
                  <c:v>65625</c:v>
                </c:pt>
                <c:pt idx="2119">
                  <c:v>70125</c:v>
                </c:pt>
                <c:pt idx="2120">
                  <c:v>74375</c:v>
                </c:pt>
                <c:pt idx="2121">
                  <c:v>120312.50000000001</c:v>
                </c:pt>
                <c:pt idx="2122">
                  <c:v>138000.00000000003</c:v>
                </c:pt>
                <c:pt idx="2123">
                  <c:v>86625</c:v>
                </c:pt>
                <c:pt idx="2124">
                  <c:v>77000</c:v>
                </c:pt>
                <c:pt idx="2125">
                  <c:v>78000</c:v>
                </c:pt>
                <c:pt idx="2126">
                  <c:v>65625</c:v>
                </c:pt>
                <c:pt idx="2127">
                  <c:v>90562.5</c:v>
                </c:pt>
                <c:pt idx="2128">
                  <c:v>115000.00000000003</c:v>
                </c:pt>
                <c:pt idx="2129">
                  <c:v>66937.5</c:v>
                </c:pt>
                <c:pt idx="2130">
                  <c:v>59062.500000000007</c:v>
                </c:pt>
                <c:pt idx="2131">
                  <c:v>61875.000000000007</c:v>
                </c:pt>
                <c:pt idx="2132">
                  <c:v>63750.000000000007</c:v>
                </c:pt>
                <c:pt idx="2133">
                  <c:v>78750</c:v>
                </c:pt>
                <c:pt idx="2134">
                  <c:v>100000.00000000003</c:v>
                </c:pt>
                <c:pt idx="2135">
                  <c:v>51187.500000000007</c:v>
                </c:pt>
                <c:pt idx="2136">
                  <c:v>47250.000000000007</c:v>
                </c:pt>
                <c:pt idx="2137">
                  <c:v>45375.000000000007</c:v>
                </c:pt>
                <c:pt idx="2138">
                  <c:v>48750.000000000007</c:v>
                </c:pt>
                <c:pt idx="2139">
                  <c:v>78750</c:v>
                </c:pt>
                <c:pt idx="2140">
                  <c:v>105000.00000000003</c:v>
                </c:pt>
                <c:pt idx="2141">
                  <c:v>59062.500000000007</c:v>
                </c:pt>
                <c:pt idx="2142">
                  <c:v>55125.000000000007</c:v>
                </c:pt>
                <c:pt idx="2143">
                  <c:v>49500.000000000007</c:v>
                </c:pt>
                <c:pt idx="2144">
                  <c:v>63750.000000000007</c:v>
                </c:pt>
                <c:pt idx="2145">
                  <c:v>98437.500000000015</c:v>
                </c:pt>
                <c:pt idx="2146">
                  <c:v>125000.00000000006</c:v>
                </c:pt>
                <c:pt idx="2147">
                  <c:v>66937.5</c:v>
                </c:pt>
                <c:pt idx="2148">
                  <c:v>66937.5</c:v>
                </c:pt>
                <c:pt idx="2149">
                  <c:v>57750.000000000007</c:v>
                </c:pt>
                <c:pt idx="2150">
                  <c:v>67500.000000000015</c:v>
                </c:pt>
                <c:pt idx="2151">
                  <c:v>58187.499999999985</c:v>
                </c:pt>
                <c:pt idx="2152">
                  <c:v>85500</c:v>
                </c:pt>
                <c:pt idx="2153">
                  <c:v>74812.5</c:v>
                </c:pt>
                <c:pt idx="2154">
                  <c:v>51187.5</c:v>
                </c:pt>
                <c:pt idx="2155">
                  <c:v>41250.000000000007</c:v>
                </c:pt>
                <c:pt idx="2156">
                  <c:v>53437.5</c:v>
                </c:pt>
                <c:pt idx="2157">
                  <c:v>64312.499999999985</c:v>
                </c:pt>
                <c:pt idx="2158">
                  <c:v>76500</c:v>
                </c:pt>
                <c:pt idx="2159">
                  <c:v>66937.5</c:v>
                </c:pt>
                <c:pt idx="2160">
                  <c:v>43312.5</c:v>
                </c:pt>
                <c:pt idx="2161">
                  <c:v>30000.000000000007</c:v>
                </c:pt>
                <c:pt idx="2162">
                  <c:v>45000</c:v>
                </c:pt>
                <c:pt idx="2163">
                  <c:v>86625</c:v>
                </c:pt>
                <c:pt idx="2164">
                  <c:v>88000.000000000015</c:v>
                </c:pt>
                <c:pt idx="2165">
                  <c:v>77000</c:v>
                </c:pt>
                <c:pt idx="2166">
                  <c:v>52937.500000000007</c:v>
                </c:pt>
                <c:pt idx="2167">
                  <c:v>31500.000000000004</c:v>
                </c:pt>
                <c:pt idx="2168">
                  <c:v>51562.500000000007</c:v>
                </c:pt>
                <c:pt idx="2169">
                  <c:v>105875.00000000001</c:v>
                </c:pt>
                <c:pt idx="2170">
                  <c:v>84000.000000000015</c:v>
                </c:pt>
                <c:pt idx="2171">
                  <c:v>84000</c:v>
                </c:pt>
                <c:pt idx="2172">
                  <c:v>57750.000000000007</c:v>
                </c:pt>
                <c:pt idx="2173">
                  <c:v>36000</c:v>
                </c:pt>
                <c:pt idx="2174">
                  <c:v>70312.500000000015</c:v>
                </c:pt>
                <c:pt idx="2175">
                  <c:v>110687.50000000001</c:v>
                </c:pt>
                <c:pt idx="2176">
                  <c:v>102000.00000000001</c:v>
                </c:pt>
                <c:pt idx="2177">
                  <c:v>94500.000000000015</c:v>
                </c:pt>
                <c:pt idx="2178">
                  <c:v>67375</c:v>
                </c:pt>
                <c:pt idx="2179">
                  <c:v>45000.000000000007</c:v>
                </c:pt>
                <c:pt idx="2180">
                  <c:v>79687.500000000015</c:v>
                </c:pt>
                <c:pt idx="2181">
                  <c:v>134750</c:v>
                </c:pt>
                <c:pt idx="2182">
                  <c:v>132000.00000000003</c:v>
                </c:pt>
                <c:pt idx="2183">
                  <c:v>115500.00000000001</c:v>
                </c:pt>
                <c:pt idx="2184">
                  <c:v>81812.5</c:v>
                </c:pt>
                <c:pt idx="2185">
                  <c:v>54000.000000000007</c:v>
                </c:pt>
                <c:pt idx="2186">
                  <c:v>112500.00000000001</c:v>
                </c:pt>
                <c:pt idx="2187">
                  <c:v>144375</c:v>
                </c:pt>
                <c:pt idx="2188">
                  <c:v>144000.00000000003</c:v>
                </c:pt>
                <c:pt idx="2189">
                  <c:v>115500.00000000001</c:v>
                </c:pt>
                <c:pt idx="2190">
                  <c:v>86625</c:v>
                </c:pt>
                <c:pt idx="2191">
                  <c:v>90000.000000000015</c:v>
                </c:pt>
                <c:pt idx="2192">
                  <c:v>93750.000000000015</c:v>
                </c:pt>
                <c:pt idx="2193">
                  <c:v>147000</c:v>
                </c:pt>
                <c:pt idx="2194">
                  <c:v>169000.00000000006</c:v>
                </c:pt>
                <c:pt idx="2195">
                  <c:v>110250.00000000001</c:v>
                </c:pt>
                <c:pt idx="2196">
                  <c:v>99750.000000000015</c:v>
                </c:pt>
                <c:pt idx="2197">
                  <c:v>99750</c:v>
                </c:pt>
                <c:pt idx="2198">
                  <c:v>84375.000000000015</c:v>
                </c:pt>
                <c:pt idx="2199">
                  <c:v>109375.00000000003</c:v>
                </c:pt>
                <c:pt idx="2200">
                  <c:v>137500.00000000006</c:v>
                </c:pt>
                <c:pt idx="2201">
                  <c:v>83125.000000000015</c:v>
                </c:pt>
                <c:pt idx="2202">
                  <c:v>74375.000000000015</c:v>
                </c:pt>
                <c:pt idx="2203">
                  <c:v>76500</c:v>
                </c:pt>
                <c:pt idx="2204">
                  <c:v>77187.500000000015</c:v>
                </c:pt>
                <c:pt idx="2205">
                  <c:v>96250.000000000015</c:v>
                </c:pt>
                <c:pt idx="2206">
                  <c:v>121000.00000000003</c:v>
                </c:pt>
                <c:pt idx="2207">
                  <c:v>65625.000000000015</c:v>
                </c:pt>
                <c:pt idx="2208">
                  <c:v>61250.000000000015</c:v>
                </c:pt>
                <c:pt idx="2209">
                  <c:v>58500.000000000007</c:v>
                </c:pt>
                <c:pt idx="2210">
                  <c:v>70312.500000000015</c:v>
                </c:pt>
                <c:pt idx="2211">
                  <c:v>115500.00000000001</c:v>
                </c:pt>
                <c:pt idx="2212">
                  <c:v>156000.00000000003</c:v>
                </c:pt>
                <c:pt idx="2213">
                  <c:v>94500.000000000015</c:v>
                </c:pt>
                <c:pt idx="2214">
                  <c:v>89250</c:v>
                </c:pt>
                <c:pt idx="2215">
                  <c:v>78750</c:v>
                </c:pt>
                <c:pt idx="2216">
                  <c:v>93750.000000000015</c:v>
                </c:pt>
                <c:pt idx="2217">
                  <c:v>147000</c:v>
                </c:pt>
                <c:pt idx="2218">
                  <c:v>182000.00000000006</c:v>
                </c:pt>
                <c:pt idx="2219">
                  <c:v>105000.00000000001</c:v>
                </c:pt>
                <c:pt idx="2220">
                  <c:v>105000.00000000001</c:v>
                </c:pt>
                <c:pt idx="2221">
                  <c:v>89250</c:v>
                </c:pt>
                <c:pt idx="2222">
                  <c:v>98437.500000000015</c:v>
                </c:pt>
                <c:pt idx="2223">
                  <c:v>53999.999999999993</c:v>
                </c:pt>
                <c:pt idx="2224">
                  <c:v>72000</c:v>
                </c:pt>
                <c:pt idx="2225">
                  <c:v>62999.999999999993</c:v>
                </c:pt>
                <c:pt idx="2226">
                  <c:v>48000</c:v>
                </c:pt>
                <c:pt idx="2227">
                  <c:v>39375.000000000007</c:v>
                </c:pt>
                <c:pt idx="2228">
                  <c:v>45000</c:v>
                </c:pt>
                <c:pt idx="2229">
                  <c:v>59999.999999999993</c:v>
                </c:pt>
                <c:pt idx="2230">
                  <c:v>64000</c:v>
                </c:pt>
                <c:pt idx="2231">
                  <c:v>56000</c:v>
                </c:pt>
                <c:pt idx="2232">
                  <c:v>40000</c:v>
                </c:pt>
                <c:pt idx="2233">
                  <c:v>27562.500000000007</c:v>
                </c:pt>
                <c:pt idx="2234">
                  <c:v>37500</c:v>
                </c:pt>
                <c:pt idx="2235">
                  <c:v>84000</c:v>
                </c:pt>
                <c:pt idx="2236">
                  <c:v>75000</c:v>
                </c:pt>
                <c:pt idx="2237">
                  <c:v>65625</c:v>
                </c:pt>
                <c:pt idx="2238">
                  <c:v>50000</c:v>
                </c:pt>
                <c:pt idx="2239">
                  <c:v>28875.000000000004</c:v>
                </c:pt>
                <c:pt idx="2240">
                  <c:v>43750</c:v>
                </c:pt>
                <c:pt idx="2241">
                  <c:v>105000</c:v>
                </c:pt>
                <c:pt idx="2242">
                  <c:v>71500.000000000015</c:v>
                </c:pt>
                <c:pt idx="2243">
                  <c:v>72187.5</c:v>
                </c:pt>
                <c:pt idx="2244">
                  <c:v>55000</c:v>
                </c:pt>
                <c:pt idx="2245">
                  <c:v>33687.5</c:v>
                </c:pt>
                <c:pt idx="2246">
                  <c:v>61250</c:v>
                </c:pt>
                <c:pt idx="2247">
                  <c:v>110000</c:v>
                </c:pt>
                <c:pt idx="2248">
                  <c:v>88000.000000000015</c:v>
                </c:pt>
                <c:pt idx="2249">
                  <c:v>81812.5</c:v>
                </c:pt>
                <c:pt idx="2250">
                  <c:v>65000</c:v>
                </c:pt>
                <c:pt idx="2251">
                  <c:v>43312.5</c:v>
                </c:pt>
                <c:pt idx="2252">
                  <c:v>70000</c:v>
                </c:pt>
                <c:pt idx="2253">
                  <c:v>135000</c:v>
                </c:pt>
                <c:pt idx="2254">
                  <c:v>115500.00000000003</c:v>
                </c:pt>
                <c:pt idx="2255">
                  <c:v>101062.50000000001</c:v>
                </c:pt>
                <c:pt idx="2256">
                  <c:v>80000</c:v>
                </c:pt>
                <c:pt idx="2257">
                  <c:v>52937.500000000007</c:v>
                </c:pt>
                <c:pt idx="2258">
                  <c:v>100625</c:v>
                </c:pt>
                <c:pt idx="2259">
                  <c:v>145000</c:v>
                </c:pt>
                <c:pt idx="2260">
                  <c:v>126500.00000000003</c:v>
                </c:pt>
                <c:pt idx="2261">
                  <c:v>101062.50000000001</c:v>
                </c:pt>
                <c:pt idx="2262">
                  <c:v>85000</c:v>
                </c:pt>
                <c:pt idx="2263">
                  <c:v>91437.5</c:v>
                </c:pt>
                <c:pt idx="2264">
                  <c:v>83125</c:v>
                </c:pt>
                <c:pt idx="2265">
                  <c:v>148500.00000000003</c:v>
                </c:pt>
                <c:pt idx="2266">
                  <c:v>150000.00000000003</c:v>
                </c:pt>
                <c:pt idx="2267">
                  <c:v>96250.000000000015</c:v>
                </c:pt>
                <c:pt idx="2268">
                  <c:v>99000.000000000015</c:v>
                </c:pt>
                <c:pt idx="2269">
                  <c:v>102375</c:v>
                </c:pt>
                <c:pt idx="2270">
                  <c:v>74375</c:v>
                </c:pt>
                <c:pt idx="2271">
                  <c:v>108000.00000000003</c:v>
                </c:pt>
                <c:pt idx="2272">
                  <c:v>120000.00000000003</c:v>
                </c:pt>
                <c:pt idx="2273">
                  <c:v>70875.000000000015</c:v>
                </c:pt>
                <c:pt idx="2274">
                  <c:v>72000.000000000029</c:v>
                </c:pt>
                <c:pt idx="2275">
                  <c:v>77000</c:v>
                </c:pt>
                <c:pt idx="2276">
                  <c:v>67500.000000000015</c:v>
                </c:pt>
                <c:pt idx="2277">
                  <c:v>94500.000000000044</c:v>
                </c:pt>
                <c:pt idx="2278">
                  <c:v>105000.00000000003</c:v>
                </c:pt>
                <c:pt idx="2279">
                  <c:v>55125.000000000015</c:v>
                </c:pt>
                <c:pt idx="2280">
                  <c:v>58500.000000000029</c:v>
                </c:pt>
                <c:pt idx="2281">
                  <c:v>57750.000000000007</c:v>
                </c:pt>
                <c:pt idx="2282">
                  <c:v>61250</c:v>
                </c:pt>
                <c:pt idx="2283">
                  <c:v>115500.00000000003</c:v>
                </c:pt>
                <c:pt idx="2284">
                  <c:v>138000.00000000003</c:v>
                </c:pt>
                <c:pt idx="2285">
                  <c:v>81812.5</c:v>
                </c:pt>
                <c:pt idx="2286">
                  <c:v>88000.000000000015</c:v>
                </c:pt>
                <c:pt idx="2287">
                  <c:v>79625</c:v>
                </c:pt>
                <c:pt idx="2288">
                  <c:v>83125</c:v>
                </c:pt>
                <c:pt idx="2289">
                  <c:v>148500.00000000003</c:v>
                </c:pt>
                <c:pt idx="2290">
                  <c:v>162000.00000000003</c:v>
                </c:pt>
                <c:pt idx="2291">
                  <c:v>91437.5</c:v>
                </c:pt>
                <c:pt idx="2292">
                  <c:v>104500.00000000001</c:v>
                </c:pt>
                <c:pt idx="2293">
                  <c:v>91000</c:v>
                </c:pt>
                <c:pt idx="2294">
                  <c:v>87500</c:v>
                </c:pt>
                <c:pt idx="2295">
                  <c:v>184500</c:v>
                </c:pt>
                <c:pt idx="2296">
                  <c:v>115499.99999999999</c:v>
                </c:pt>
                <c:pt idx="2297">
                  <c:v>61875.000000000007</c:v>
                </c:pt>
                <c:pt idx="2298">
                  <c:v>70875</c:v>
                </c:pt>
                <c:pt idx="2299">
                  <c:v>126874.99999999999</c:v>
                </c:pt>
                <c:pt idx="2300">
                  <c:v>165000</c:v>
                </c:pt>
                <c:pt idx="2301">
                  <c:v>193500</c:v>
                </c:pt>
                <c:pt idx="2302">
                  <c:v>101500</c:v>
                </c:pt>
                <c:pt idx="2303">
                  <c:v>58125.000000000007</c:v>
                </c:pt>
                <c:pt idx="2304">
                  <c:v>65625</c:v>
                </c:pt>
                <c:pt idx="2305">
                  <c:v>122499.99999999999</c:v>
                </c:pt>
                <c:pt idx="2306">
                  <c:v>140000</c:v>
                </c:pt>
                <c:pt idx="2307">
                  <c:v>160650</c:v>
                </c:pt>
                <c:pt idx="2308">
                  <c:v>85750</c:v>
                </c:pt>
                <c:pt idx="2309">
                  <c:v>45312.5</c:v>
                </c:pt>
                <c:pt idx="2310">
                  <c:v>51749.999999999993</c:v>
                </c:pt>
                <c:pt idx="2311">
                  <c:v>98437.500000000015</c:v>
                </c:pt>
                <c:pt idx="2312">
                  <c:v>126875</c:v>
                </c:pt>
                <c:pt idx="2313">
                  <c:v>153562.5</c:v>
                </c:pt>
                <c:pt idx="2314">
                  <c:v>82687.5</c:v>
                </c:pt>
                <c:pt idx="2315">
                  <c:v>42187.5</c:v>
                </c:pt>
                <c:pt idx="2316">
                  <c:v>53999.999999999993</c:v>
                </c:pt>
                <c:pt idx="2317">
                  <c:v>109375</c:v>
                </c:pt>
                <c:pt idx="2318">
                  <c:v>155000</c:v>
                </c:pt>
                <c:pt idx="2319">
                  <c:v>235125</c:v>
                </c:pt>
                <c:pt idx="2320">
                  <c:v>131250</c:v>
                </c:pt>
                <c:pt idx="2321">
                  <c:v>81562.5</c:v>
                </c:pt>
                <c:pt idx="2322">
                  <c:v>91125</c:v>
                </c:pt>
                <c:pt idx="2323">
                  <c:v>134749.99999999997</c:v>
                </c:pt>
                <c:pt idx="2324">
                  <c:v>240000</c:v>
                </c:pt>
                <c:pt idx="2325">
                  <c:v>259874.99999999994</c:v>
                </c:pt>
                <c:pt idx="2326">
                  <c:v>140000</c:v>
                </c:pt>
                <c:pt idx="2327">
                  <c:v>96875</c:v>
                </c:pt>
                <c:pt idx="2328">
                  <c:v>112500</c:v>
                </c:pt>
                <c:pt idx="2329">
                  <c:v>170625</c:v>
                </c:pt>
                <c:pt idx="2330">
                  <c:v>323750</c:v>
                </c:pt>
                <c:pt idx="2331">
                  <c:v>336375</c:v>
                </c:pt>
                <c:pt idx="2332">
                  <c:v>189000.00000000003</c:v>
                </c:pt>
                <c:pt idx="2333">
                  <c:v>113437.50000000001</c:v>
                </c:pt>
                <c:pt idx="2334">
                  <c:v>127875.00000000001</c:v>
                </c:pt>
                <c:pt idx="2335">
                  <c:v>182000</c:v>
                </c:pt>
                <c:pt idx="2336">
                  <c:v>341250</c:v>
                </c:pt>
                <c:pt idx="2337">
                  <c:v>329062.5</c:v>
                </c:pt>
                <c:pt idx="2338">
                  <c:v>189000.00000000003</c:v>
                </c:pt>
                <c:pt idx="2339">
                  <c:v>113437.50000000001</c:v>
                </c:pt>
                <c:pt idx="2340">
                  <c:v>104625</c:v>
                </c:pt>
                <c:pt idx="2341">
                  <c:v>144375</c:v>
                </c:pt>
                <c:pt idx="2342">
                  <c:v>277500.00000000006</c:v>
                </c:pt>
                <c:pt idx="2343">
                  <c:v>253687.50000000006</c:v>
                </c:pt>
                <c:pt idx="2344">
                  <c:v>144375.00000000003</c:v>
                </c:pt>
                <c:pt idx="2345">
                  <c:v>72500</c:v>
                </c:pt>
                <c:pt idx="2346">
                  <c:v>84000</c:v>
                </c:pt>
                <c:pt idx="2347">
                  <c:v>122499.99999999999</c:v>
                </c:pt>
                <c:pt idx="2348">
                  <c:v>220000.00000000003</c:v>
                </c:pt>
                <c:pt idx="2349">
                  <c:v>241312.50000000006</c:v>
                </c:pt>
                <c:pt idx="2350">
                  <c:v>126000.00000000003</c:v>
                </c:pt>
                <c:pt idx="2351">
                  <c:v>75937.500000000029</c:v>
                </c:pt>
                <c:pt idx="2352">
                  <c:v>87750.000000000029</c:v>
                </c:pt>
                <c:pt idx="2353">
                  <c:v>125125.00000000001</c:v>
                </c:pt>
                <c:pt idx="2354">
                  <c:v>232500</c:v>
                </c:pt>
                <c:pt idx="2355">
                  <c:v>228937.50000000003</c:v>
                </c:pt>
                <c:pt idx="2356">
                  <c:v>118125.00000000003</c:v>
                </c:pt>
                <c:pt idx="2357">
                  <c:v>78187.500000000029</c:v>
                </c:pt>
                <c:pt idx="2358">
                  <c:v>123750.00000000003</c:v>
                </c:pt>
                <c:pt idx="2359">
                  <c:v>177625</c:v>
                </c:pt>
                <c:pt idx="2360">
                  <c:v>309375</c:v>
                </c:pt>
                <c:pt idx="2361">
                  <c:v>338625</c:v>
                </c:pt>
                <c:pt idx="2362">
                  <c:v>183750.00000000003</c:v>
                </c:pt>
                <c:pt idx="2363">
                  <c:v>123750.00000000001</c:v>
                </c:pt>
                <c:pt idx="2364">
                  <c:v>139500</c:v>
                </c:pt>
                <c:pt idx="2365">
                  <c:v>189875</c:v>
                </c:pt>
                <c:pt idx="2366">
                  <c:v>328125</c:v>
                </c:pt>
                <c:pt idx="2367">
                  <c:v>129500</c:v>
                </c:pt>
                <c:pt idx="2368">
                  <c:v>88812.5</c:v>
                </c:pt>
                <c:pt idx="2369">
                  <c:v>72500.000000000029</c:v>
                </c:pt>
                <c:pt idx="2370">
                  <c:v>69000</c:v>
                </c:pt>
                <c:pt idx="2371">
                  <c:v>98437.5</c:v>
                </c:pt>
                <c:pt idx="2372">
                  <c:v>126875</c:v>
                </c:pt>
                <c:pt idx="2373">
                  <c:v>136500</c:v>
                </c:pt>
                <c:pt idx="2374">
                  <c:v>76562.5</c:v>
                </c:pt>
                <c:pt idx="2375">
                  <c:v>67500.000000000029</c:v>
                </c:pt>
                <c:pt idx="2376">
                  <c:v>63000</c:v>
                </c:pt>
                <c:pt idx="2377">
                  <c:v>94500</c:v>
                </c:pt>
                <c:pt idx="2378">
                  <c:v>105000</c:v>
                </c:pt>
                <c:pt idx="2379">
                  <c:v>110400</c:v>
                </c:pt>
                <c:pt idx="2380">
                  <c:v>62999.999999999993</c:v>
                </c:pt>
                <c:pt idx="2381">
                  <c:v>50000</c:v>
                </c:pt>
                <c:pt idx="2382">
                  <c:v>47499.999999999993</c:v>
                </c:pt>
                <c:pt idx="2383">
                  <c:v>73500</c:v>
                </c:pt>
                <c:pt idx="2384">
                  <c:v>93750</c:v>
                </c:pt>
                <c:pt idx="2385">
                  <c:v>105000</c:v>
                </c:pt>
                <c:pt idx="2386">
                  <c:v>60374.999999999993</c:v>
                </c:pt>
                <c:pt idx="2387">
                  <c:v>46000</c:v>
                </c:pt>
                <c:pt idx="2388">
                  <c:v>49999.999999999993</c:v>
                </c:pt>
                <c:pt idx="2389">
                  <c:v>82687.5</c:v>
                </c:pt>
                <c:pt idx="2390">
                  <c:v>118125</c:v>
                </c:pt>
                <c:pt idx="2391">
                  <c:v>170100</c:v>
                </c:pt>
                <c:pt idx="2392">
                  <c:v>102375</c:v>
                </c:pt>
                <c:pt idx="2393">
                  <c:v>100000</c:v>
                </c:pt>
                <c:pt idx="2394">
                  <c:v>92000</c:v>
                </c:pt>
                <c:pt idx="2395">
                  <c:v>104999.99999999997</c:v>
                </c:pt>
                <c:pt idx="2396">
                  <c:v>192499.99999999997</c:v>
                </c:pt>
                <c:pt idx="2397">
                  <c:v>190000</c:v>
                </c:pt>
                <c:pt idx="2398">
                  <c:v>110250</c:v>
                </c:pt>
                <c:pt idx="2399">
                  <c:v>135000</c:v>
                </c:pt>
                <c:pt idx="2400">
                  <c:v>130000</c:v>
                </c:pt>
                <c:pt idx="2401">
                  <c:v>147875</c:v>
                </c:pt>
                <c:pt idx="2402">
                  <c:v>288750</c:v>
                </c:pt>
                <c:pt idx="2403">
                  <c:v>273000</c:v>
                </c:pt>
                <c:pt idx="2404">
                  <c:v>168000</c:v>
                </c:pt>
                <c:pt idx="2405">
                  <c:v>159500.00000000003</c:v>
                </c:pt>
                <c:pt idx="2406">
                  <c:v>148500.00000000003</c:v>
                </c:pt>
                <c:pt idx="2407">
                  <c:v>159250</c:v>
                </c:pt>
                <c:pt idx="2408">
                  <c:v>306250</c:v>
                </c:pt>
                <c:pt idx="2409">
                  <c:v>266500</c:v>
                </c:pt>
                <c:pt idx="2410">
                  <c:v>168000</c:v>
                </c:pt>
                <c:pt idx="2411">
                  <c:v>159500.00000000003</c:v>
                </c:pt>
                <c:pt idx="2412">
                  <c:v>121500</c:v>
                </c:pt>
                <c:pt idx="2413">
                  <c:v>125125.00000000001</c:v>
                </c:pt>
                <c:pt idx="2414">
                  <c:v>247500.00000000003</c:v>
                </c:pt>
                <c:pt idx="2415">
                  <c:v>203500.00000000003</c:v>
                </c:pt>
                <c:pt idx="2416">
                  <c:v>126875.00000000003</c:v>
                </c:pt>
                <c:pt idx="2417">
                  <c:v>75000.000000000015</c:v>
                </c:pt>
                <c:pt idx="2418">
                  <c:v>72000.000000000015</c:v>
                </c:pt>
                <c:pt idx="2419">
                  <c:v>84000</c:v>
                </c:pt>
                <c:pt idx="2420">
                  <c:v>157500.00000000003</c:v>
                </c:pt>
                <c:pt idx="2421">
                  <c:v>157500.00000000003</c:v>
                </c:pt>
                <c:pt idx="2422">
                  <c:v>85750.000000000015</c:v>
                </c:pt>
                <c:pt idx="2423">
                  <c:v>80500.000000000015</c:v>
                </c:pt>
                <c:pt idx="2424">
                  <c:v>77000.000000000015</c:v>
                </c:pt>
                <c:pt idx="2425">
                  <c:v>86625</c:v>
                </c:pt>
                <c:pt idx="2426">
                  <c:v>168750</c:v>
                </c:pt>
                <c:pt idx="2427">
                  <c:v>148500.00000000003</c:v>
                </c:pt>
                <c:pt idx="2428">
                  <c:v>79625.000000000015</c:v>
                </c:pt>
                <c:pt idx="2429">
                  <c:v>95200.000000000044</c:v>
                </c:pt>
                <c:pt idx="2430">
                  <c:v>156000.00000000006</c:v>
                </c:pt>
                <c:pt idx="2431">
                  <c:v>164062.50000000003</c:v>
                </c:pt>
                <c:pt idx="2432">
                  <c:v>271875</c:v>
                </c:pt>
                <c:pt idx="2433">
                  <c:v>273000</c:v>
                </c:pt>
                <c:pt idx="2434">
                  <c:v>162750</c:v>
                </c:pt>
                <c:pt idx="2435">
                  <c:v>174000.00000000003</c:v>
                </c:pt>
                <c:pt idx="2436">
                  <c:v>162000.00000000003</c:v>
                </c:pt>
                <c:pt idx="2437">
                  <c:v>165375</c:v>
                </c:pt>
                <c:pt idx="2438">
                  <c:v>290625</c:v>
                </c:pt>
                <c:pt idx="2439">
                  <c:v>108500</c:v>
                </c:pt>
                <c:pt idx="2440">
                  <c:v>70437.5</c:v>
                </c:pt>
                <c:pt idx="2441">
                  <c:v>57500.000000000015</c:v>
                </c:pt>
                <c:pt idx="2442">
                  <c:v>51000</c:v>
                </c:pt>
                <c:pt idx="2443">
                  <c:v>74812.5</c:v>
                </c:pt>
                <c:pt idx="2444">
                  <c:v>100625</c:v>
                </c:pt>
                <c:pt idx="2445">
                  <c:v>115500</c:v>
                </c:pt>
                <c:pt idx="2446">
                  <c:v>58187.499999999993</c:v>
                </c:pt>
                <c:pt idx="2447">
                  <c:v>52500.000000000015</c:v>
                </c:pt>
                <c:pt idx="2448">
                  <c:v>45000</c:v>
                </c:pt>
                <c:pt idx="2449">
                  <c:v>70875</c:v>
                </c:pt>
                <c:pt idx="2450">
                  <c:v>82500</c:v>
                </c:pt>
                <c:pt idx="2451">
                  <c:v>92400</c:v>
                </c:pt>
                <c:pt idx="2452">
                  <c:v>47250</c:v>
                </c:pt>
                <c:pt idx="2453">
                  <c:v>38000</c:v>
                </c:pt>
                <c:pt idx="2454">
                  <c:v>32499.999999999989</c:v>
                </c:pt>
                <c:pt idx="2455">
                  <c:v>52500.000000000007</c:v>
                </c:pt>
                <c:pt idx="2456">
                  <c:v>71250</c:v>
                </c:pt>
                <c:pt idx="2457">
                  <c:v>87000</c:v>
                </c:pt>
                <c:pt idx="2458">
                  <c:v>44625</c:v>
                </c:pt>
                <c:pt idx="2459">
                  <c:v>34000</c:v>
                </c:pt>
                <c:pt idx="2460">
                  <c:v>34999.999999999993</c:v>
                </c:pt>
                <c:pt idx="2461">
                  <c:v>59062.499999999993</c:v>
                </c:pt>
                <c:pt idx="2462">
                  <c:v>91875</c:v>
                </c:pt>
                <c:pt idx="2463">
                  <c:v>143100</c:v>
                </c:pt>
                <c:pt idx="2464">
                  <c:v>78750</c:v>
                </c:pt>
                <c:pt idx="2465">
                  <c:v>76000</c:v>
                </c:pt>
                <c:pt idx="2466">
                  <c:v>68000</c:v>
                </c:pt>
                <c:pt idx="2467">
                  <c:v>78749.999999999985</c:v>
                </c:pt>
                <c:pt idx="2468">
                  <c:v>151249.99999999997</c:v>
                </c:pt>
                <c:pt idx="2469">
                  <c:v>160000</c:v>
                </c:pt>
                <c:pt idx="2470">
                  <c:v>86625</c:v>
                </c:pt>
                <c:pt idx="2471">
                  <c:v>105000</c:v>
                </c:pt>
                <c:pt idx="2472">
                  <c:v>100000</c:v>
                </c:pt>
                <c:pt idx="2473">
                  <c:v>113750</c:v>
                </c:pt>
                <c:pt idx="2474">
                  <c:v>236250</c:v>
                </c:pt>
                <c:pt idx="2475">
                  <c:v>234000</c:v>
                </c:pt>
                <c:pt idx="2476">
                  <c:v>136500</c:v>
                </c:pt>
                <c:pt idx="2477">
                  <c:v>126500.00000000003</c:v>
                </c:pt>
                <c:pt idx="2478">
                  <c:v>115500.00000000003</c:v>
                </c:pt>
                <c:pt idx="2479">
                  <c:v>125124.99999999999</c:v>
                </c:pt>
                <c:pt idx="2480">
                  <c:v>253750</c:v>
                </c:pt>
                <c:pt idx="2481">
                  <c:v>227500</c:v>
                </c:pt>
                <c:pt idx="2482">
                  <c:v>136500</c:v>
                </c:pt>
                <c:pt idx="2483">
                  <c:v>126500.00000000003</c:v>
                </c:pt>
                <c:pt idx="2484">
                  <c:v>94500</c:v>
                </c:pt>
                <c:pt idx="2485">
                  <c:v>96250.000000000015</c:v>
                </c:pt>
                <c:pt idx="2486">
                  <c:v>202500.00000000003</c:v>
                </c:pt>
                <c:pt idx="2487">
                  <c:v>170500.00000000003</c:v>
                </c:pt>
                <c:pt idx="2488">
                  <c:v>100625.00000000001</c:v>
                </c:pt>
                <c:pt idx="2489">
                  <c:v>47500.000000000015</c:v>
                </c:pt>
                <c:pt idx="2490">
                  <c:v>45000.000000000015</c:v>
                </c:pt>
                <c:pt idx="2491">
                  <c:v>55125</c:v>
                </c:pt>
                <c:pt idx="2492">
                  <c:v>110000.00000000001</c:v>
                </c:pt>
                <c:pt idx="2493">
                  <c:v>116000.00000000003</c:v>
                </c:pt>
                <c:pt idx="2494">
                  <c:v>57750.000000000015</c:v>
                </c:pt>
                <c:pt idx="2495">
                  <c:v>51000.000000000022</c:v>
                </c:pt>
                <c:pt idx="2496">
                  <c:v>48000.000000000022</c:v>
                </c:pt>
                <c:pt idx="2497">
                  <c:v>56000.000000000007</c:v>
                </c:pt>
                <c:pt idx="2498">
                  <c:v>105000</c:v>
                </c:pt>
                <c:pt idx="2499">
                  <c:v>94500.000000000029</c:v>
                </c:pt>
                <c:pt idx="2500">
                  <c:v>43750.000000000015</c:v>
                </c:pt>
                <c:pt idx="2501">
                  <c:v>62300.000000000029</c:v>
                </c:pt>
                <c:pt idx="2502">
                  <c:v>130000.00000000006</c:v>
                </c:pt>
                <c:pt idx="2503">
                  <c:v>133000</c:v>
                </c:pt>
                <c:pt idx="2504">
                  <c:v>230000</c:v>
                </c:pt>
                <c:pt idx="2505">
                  <c:v>247500.00000000006</c:v>
                </c:pt>
                <c:pt idx="2506">
                  <c:v>142187.50000000003</c:v>
                </c:pt>
                <c:pt idx="2507">
                  <c:v>149500.00000000003</c:v>
                </c:pt>
                <c:pt idx="2508">
                  <c:v>136500.00000000003</c:v>
                </c:pt>
                <c:pt idx="2509">
                  <c:v>137812.5</c:v>
                </c:pt>
                <c:pt idx="2510">
                  <c:v>250000</c:v>
                </c:pt>
                <c:pt idx="2511">
                  <c:v>80000</c:v>
                </c:pt>
                <c:pt idx="2512">
                  <c:v>42000</c:v>
                </c:pt>
                <c:pt idx="2513">
                  <c:v>36000.000000000007</c:v>
                </c:pt>
                <c:pt idx="2514">
                  <c:v>21000</c:v>
                </c:pt>
                <c:pt idx="2515">
                  <c:v>34999.999999999993</c:v>
                </c:pt>
                <c:pt idx="2516">
                  <c:v>48000</c:v>
                </c:pt>
                <c:pt idx="2517">
                  <c:v>88000</c:v>
                </c:pt>
                <c:pt idx="2518">
                  <c:v>28000</c:v>
                </c:pt>
                <c:pt idx="2519">
                  <c:v>30000.000000000007</c:v>
                </c:pt>
                <c:pt idx="2520">
                  <c:v>17500</c:v>
                </c:pt>
                <c:pt idx="2521">
                  <c:v>34999.999999999993</c:v>
                </c:pt>
                <c:pt idx="2522">
                  <c:v>48000</c:v>
                </c:pt>
                <c:pt idx="2523">
                  <c:v>93600</c:v>
                </c:pt>
                <c:pt idx="2524">
                  <c:v>35437.5</c:v>
                </c:pt>
                <c:pt idx="2525">
                  <c:v>35000</c:v>
                </c:pt>
                <c:pt idx="2526">
                  <c:v>16000</c:v>
                </c:pt>
                <c:pt idx="2527">
                  <c:v>28874.999999999993</c:v>
                </c:pt>
                <c:pt idx="2528">
                  <c:v>45000</c:v>
                </c:pt>
                <c:pt idx="2529">
                  <c:v>85500</c:v>
                </c:pt>
                <c:pt idx="2530">
                  <c:v>27562.5</c:v>
                </c:pt>
                <c:pt idx="2531">
                  <c:v>28000</c:v>
                </c:pt>
                <c:pt idx="2532">
                  <c:v>18000</c:v>
                </c:pt>
                <c:pt idx="2533">
                  <c:v>21875</c:v>
                </c:pt>
                <c:pt idx="2534">
                  <c:v>40000</c:v>
                </c:pt>
                <c:pt idx="2535">
                  <c:v>104000</c:v>
                </c:pt>
                <c:pt idx="2536">
                  <c:v>35437.5</c:v>
                </c:pt>
                <c:pt idx="2537">
                  <c:v>32000</c:v>
                </c:pt>
                <c:pt idx="2538">
                  <c:v>20000</c:v>
                </c:pt>
                <c:pt idx="2539">
                  <c:v>26250</c:v>
                </c:pt>
                <c:pt idx="2540">
                  <c:v>60500.000000000015</c:v>
                </c:pt>
                <c:pt idx="2541">
                  <c:v>84000</c:v>
                </c:pt>
                <c:pt idx="2542">
                  <c:v>33687.5</c:v>
                </c:pt>
                <c:pt idx="2543">
                  <c:v>27000.000000000007</c:v>
                </c:pt>
                <c:pt idx="2544">
                  <c:v>24000.000000000004</c:v>
                </c:pt>
                <c:pt idx="2545">
                  <c:v>35000</c:v>
                </c:pt>
                <c:pt idx="2546">
                  <c:v>82500.000000000015</c:v>
                </c:pt>
                <c:pt idx="2547">
                  <c:v>120000</c:v>
                </c:pt>
                <c:pt idx="2548">
                  <c:v>55125.000000000007</c:v>
                </c:pt>
                <c:pt idx="2549">
                  <c:v>44000</c:v>
                </c:pt>
                <c:pt idx="2550">
                  <c:v>36000</c:v>
                </c:pt>
                <c:pt idx="2551">
                  <c:v>43750</c:v>
                </c:pt>
                <c:pt idx="2552">
                  <c:v>93500.000000000015</c:v>
                </c:pt>
                <c:pt idx="2553">
                  <c:v>115000</c:v>
                </c:pt>
                <c:pt idx="2554">
                  <c:v>55125.000000000007</c:v>
                </c:pt>
                <c:pt idx="2555">
                  <c:v>44000</c:v>
                </c:pt>
                <c:pt idx="2556">
                  <c:v>40000</c:v>
                </c:pt>
                <c:pt idx="2557">
                  <c:v>39375</c:v>
                </c:pt>
                <c:pt idx="2558">
                  <c:v>88000.000000000015</c:v>
                </c:pt>
                <c:pt idx="2559">
                  <c:v>105000</c:v>
                </c:pt>
                <c:pt idx="2560">
                  <c:v>51187.500000000007</c:v>
                </c:pt>
                <c:pt idx="2561">
                  <c:v>31500</c:v>
                </c:pt>
                <c:pt idx="2562">
                  <c:v>28000</c:v>
                </c:pt>
                <c:pt idx="2563">
                  <c:v>31499.999999999996</c:v>
                </c:pt>
                <c:pt idx="2564">
                  <c:v>55000</c:v>
                </c:pt>
                <c:pt idx="2565">
                  <c:v>99000</c:v>
                </c:pt>
                <c:pt idx="2566">
                  <c:v>43312.5</c:v>
                </c:pt>
                <c:pt idx="2567">
                  <c:v>31500</c:v>
                </c:pt>
                <c:pt idx="2568">
                  <c:v>27000</c:v>
                </c:pt>
                <c:pt idx="2569">
                  <c:v>28874.999999999993</c:v>
                </c:pt>
                <c:pt idx="2570">
                  <c:v>60499.999999999993</c:v>
                </c:pt>
                <c:pt idx="2571">
                  <c:v>85000</c:v>
                </c:pt>
                <c:pt idx="2572">
                  <c:v>38500</c:v>
                </c:pt>
                <c:pt idx="2573">
                  <c:v>39600</c:v>
                </c:pt>
                <c:pt idx="2574">
                  <c:v>44000.000000000007</c:v>
                </c:pt>
                <c:pt idx="2575">
                  <c:v>39812.5</c:v>
                </c:pt>
                <c:pt idx="2576">
                  <c:v>77000</c:v>
                </c:pt>
                <c:pt idx="2577">
                  <c:v>136500</c:v>
                </c:pt>
                <c:pt idx="2578">
                  <c:v>62562.500000000007</c:v>
                </c:pt>
                <c:pt idx="2579">
                  <c:v>60500.000000000015</c:v>
                </c:pt>
                <c:pt idx="2580">
                  <c:v>45000</c:v>
                </c:pt>
                <c:pt idx="2581">
                  <c:v>47250</c:v>
                </c:pt>
                <c:pt idx="2582">
                  <c:v>84499.999999999985</c:v>
                </c:pt>
                <c:pt idx="2583">
                  <c:v>87000.000000000015</c:v>
                </c:pt>
                <c:pt idx="2584">
                  <c:v>55125.000000000007</c:v>
                </c:pt>
                <c:pt idx="2585">
                  <c:v>42000.000000000022</c:v>
                </c:pt>
                <c:pt idx="2586">
                  <c:v>37500</c:v>
                </c:pt>
                <c:pt idx="2587">
                  <c:v>59499.999999999993</c:v>
                </c:pt>
                <c:pt idx="2588">
                  <c:v>78750.000000000015</c:v>
                </c:pt>
                <c:pt idx="2589">
                  <c:v>93000.000000000015</c:v>
                </c:pt>
                <c:pt idx="2590">
                  <c:v>44625</c:v>
                </c:pt>
                <c:pt idx="2591">
                  <c:v>38000.000000000015</c:v>
                </c:pt>
                <c:pt idx="2592">
                  <c:v>32500</c:v>
                </c:pt>
                <c:pt idx="2593">
                  <c:v>56000</c:v>
                </c:pt>
                <c:pt idx="2594">
                  <c:v>62500</c:v>
                </c:pt>
                <c:pt idx="2595">
                  <c:v>72000</c:v>
                </c:pt>
                <c:pt idx="2596">
                  <c:v>35000</c:v>
                </c:pt>
                <c:pt idx="2597">
                  <c:v>25500.000000000004</c:v>
                </c:pt>
                <c:pt idx="2598">
                  <c:v>22000</c:v>
                </c:pt>
                <c:pt idx="2599">
                  <c:v>39812.500000000007</c:v>
                </c:pt>
                <c:pt idx="2600">
                  <c:v>53125</c:v>
                </c:pt>
                <c:pt idx="2601">
                  <c:v>67500</c:v>
                </c:pt>
                <c:pt idx="2602">
                  <c:v>32812.5</c:v>
                </c:pt>
                <c:pt idx="2603">
                  <c:v>22500.000000000004</c:v>
                </c:pt>
                <c:pt idx="2604">
                  <c:v>24000</c:v>
                </c:pt>
                <c:pt idx="2605">
                  <c:v>45500</c:v>
                </c:pt>
                <c:pt idx="2606">
                  <c:v>71250.000000000015</c:v>
                </c:pt>
                <c:pt idx="2607">
                  <c:v>119200</c:v>
                </c:pt>
                <c:pt idx="2608">
                  <c:v>62999.999999999993</c:v>
                </c:pt>
                <c:pt idx="2609">
                  <c:v>59500</c:v>
                </c:pt>
                <c:pt idx="2610">
                  <c:v>52500</c:v>
                </c:pt>
                <c:pt idx="2611">
                  <c:v>62999.999999999985</c:v>
                </c:pt>
                <c:pt idx="2612">
                  <c:v>124999.99999999999</c:v>
                </c:pt>
                <c:pt idx="2613">
                  <c:v>134999.99999999997</c:v>
                </c:pt>
                <c:pt idx="2614">
                  <c:v>70000</c:v>
                </c:pt>
                <c:pt idx="2615">
                  <c:v>85500</c:v>
                </c:pt>
                <c:pt idx="2616">
                  <c:v>81000</c:v>
                </c:pt>
                <c:pt idx="2617">
                  <c:v>94500</c:v>
                </c:pt>
                <c:pt idx="2618">
                  <c:v>203125</c:v>
                </c:pt>
                <c:pt idx="2619">
                  <c:v>204000</c:v>
                </c:pt>
                <c:pt idx="2620">
                  <c:v>115500.00000000001</c:v>
                </c:pt>
                <c:pt idx="2621">
                  <c:v>105000</c:v>
                </c:pt>
                <c:pt idx="2622">
                  <c:v>95000</c:v>
                </c:pt>
                <c:pt idx="2623">
                  <c:v>105000</c:v>
                </c:pt>
                <c:pt idx="2624">
                  <c:v>219375</c:v>
                </c:pt>
                <c:pt idx="2625">
                  <c:v>198000</c:v>
                </c:pt>
                <c:pt idx="2626">
                  <c:v>115500.00000000001</c:v>
                </c:pt>
                <c:pt idx="2627">
                  <c:v>105000</c:v>
                </c:pt>
                <c:pt idx="2628">
                  <c:v>76000</c:v>
                </c:pt>
                <c:pt idx="2629">
                  <c:v>78750</c:v>
                </c:pt>
                <c:pt idx="2630">
                  <c:v>171875.00000000003</c:v>
                </c:pt>
                <c:pt idx="2631">
                  <c:v>145000</c:v>
                </c:pt>
                <c:pt idx="2632">
                  <c:v>82687.500000000029</c:v>
                </c:pt>
                <c:pt idx="2633">
                  <c:v>34000.000000000015</c:v>
                </c:pt>
                <c:pt idx="2634">
                  <c:v>32000.000000000015</c:v>
                </c:pt>
                <c:pt idx="2635">
                  <c:v>42000</c:v>
                </c:pt>
                <c:pt idx="2636">
                  <c:v>87500.000000000015</c:v>
                </c:pt>
                <c:pt idx="2637">
                  <c:v>94500.000000000029</c:v>
                </c:pt>
                <c:pt idx="2638">
                  <c:v>43750.000000000015</c:v>
                </c:pt>
                <c:pt idx="2639">
                  <c:v>37500.000000000022</c:v>
                </c:pt>
                <c:pt idx="2640">
                  <c:v>35000.000000000022</c:v>
                </c:pt>
                <c:pt idx="2641">
                  <c:v>42875.000000000007</c:v>
                </c:pt>
                <c:pt idx="2642">
                  <c:v>83125</c:v>
                </c:pt>
                <c:pt idx="2643">
                  <c:v>75000.000000000029</c:v>
                </c:pt>
                <c:pt idx="2644">
                  <c:v>31500.000000000015</c:v>
                </c:pt>
                <c:pt idx="2645">
                  <c:v>47400.000000000029</c:v>
                </c:pt>
                <c:pt idx="2646">
                  <c:v>108000.00000000006</c:v>
                </c:pt>
                <c:pt idx="2647">
                  <c:v>111562.50000000001</c:v>
                </c:pt>
                <c:pt idx="2648">
                  <c:v>196875</c:v>
                </c:pt>
                <c:pt idx="2649">
                  <c:v>217000</c:v>
                </c:pt>
                <c:pt idx="2650">
                  <c:v>120750.00000000001</c:v>
                </c:pt>
                <c:pt idx="2651">
                  <c:v>126000.00000000003</c:v>
                </c:pt>
                <c:pt idx="2652">
                  <c:v>114000.00000000003</c:v>
                </c:pt>
                <c:pt idx="2653">
                  <c:v>116374.99999999999</c:v>
                </c:pt>
                <c:pt idx="2654">
                  <c:v>215625</c:v>
                </c:pt>
                <c:pt idx="2655">
                  <c:v>65000.000000000029</c:v>
                </c:pt>
                <c:pt idx="2656">
                  <c:v>39375.000000000007</c:v>
                </c:pt>
                <c:pt idx="2657">
                  <c:v>27000.000000000015</c:v>
                </c:pt>
                <c:pt idx="2658">
                  <c:v>24000</c:v>
                </c:pt>
                <c:pt idx="2659">
                  <c:v>42875</c:v>
                </c:pt>
                <c:pt idx="2660">
                  <c:v>45000.000000000015</c:v>
                </c:pt>
                <c:pt idx="2661">
                  <c:v>70000.000000000029</c:v>
                </c:pt>
                <c:pt idx="2662">
                  <c:v>30625.000000000007</c:v>
                </c:pt>
                <c:pt idx="2663">
                  <c:v>24000.000000000015</c:v>
                </c:pt>
                <c:pt idx="2664">
                  <c:v>20000</c:v>
                </c:pt>
                <c:pt idx="2665">
                  <c:v>39812.5</c:v>
                </c:pt>
                <c:pt idx="2666">
                  <c:v>34000</c:v>
                </c:pt>
                <c:pt idx="2667">
                  <c:v>51600</c:v>
                </c:pt>
                <c:pt idx="2668">
                  <c:v>22750</c:v>
                </c:pt>
                <c:pt idx="2669">
                  <c:v>14000.000000000004</c:v>
                </c:pt>
                <c:pt idx="2670">
                  <c:v>15999.999999999998</c:v>
                </c:pt>
                <c:pt idx="2671">
                  <c:v>30625.000000000004</c:v>
                </c:pt>
                <c:pt idx="2672">
                  <c:v>35000</c:v>
                </c:pt>
                <c:pt idx="2673">
                  <c:v>60000</c:v>
                </c:pt>
                <c:pt idx="2674">
                  <c:v>26250</c:v>
                </c:pt>
                <c:pt idx="2675">
                  <c:v>18000.000000000004</c:v>
                </c:pt>
                <c:pt idx="2676">
                  <c:v>17999.999999999996</c:v>
                </c:pt>
                <c:pt idx="2677">
                  <c:v>35000</c:v>
                </c:pt>
                <c:pt idx="2678">
                  <c:v>48000.000000000007</c:v>
                </c:pt>
                <c:pt idx="2679">
                  <c:v>107200</c:v>
                </c:pt>
                <c:pt idx="2680">
                  <c:v>52500</c:v>
                </c:pt>
                <c:pt idx="2681">
                  <c:v>49000</c:v>
                </c:pt>
                <c:pt idx="2682">
                  <c:v>42000</c:v>
                </c:pt>
                <c:pt idx="2683">
                  <c:v>51187.499999999985</c:v>
                </c:pt>
                <c:pt idx="2684">
                  <c:v>76499.999999999985</c:v>
                </c:pt>
                <c:pt idx="2685">
                  <c:v>108000</c:v>
                </c:pt>
                <c:pt idx="2686">
                  <c:v>52062.5</c:v>
                </c:pt>
                <c:pt idx="2687">
                  <c:v>64000</c:v>
                </c:pt>
                <c:pt idx="2688">
                  <c:v>60000</c:v>
                </c:pt>
                <c:pt idx="2689">
                  <c:v>72187.499999999985</c:v>
                </c:pt>
                <c:pt idx="2690">
                  <c:v>132000</c:v>
                </c:pt>
                <c:pt idx="2691">
                  <c:v>170500</c:v>
                </c:pt>
                <c:pt idx="2692">
                  <c:v>91875</c:v>
                </c:pt>
                <c:pt idx="2693">
                  <c:v>81000</c:v>
                </c:pt>
                <c:pt idx="2694">
                  <c:v>72000</c:v>
                </c:pt>
                <c:pt idx="2695">
                  <c:v>89250</c:v>
                </c:pt>
                <c:pt idx="2696">
                  <c:v>156000</c:v>
                </c:pt>
                <c:pt idx="2697">
                  <c:v>180000</c:v>
                </c:pt>
                <c:pt idx="2698">
                  <c:v>101062.50000000001</c:v>
                </c:pt>
                <c:pt idx="2699">
                  <c:v>90000</c:v>
                </c:pt>
                <c:pt idx="2700">
                  <c:v>64000</c:v>
                </c:pt>
                <c:pt idx="2701">
                  <c:v>65625</c:v>
                </c:pt>
                <c:pt idx="2702">
                  <c:v>121000.00000000003</c:v>
                </c:pt>
                <c:pt idx="2703">
                  <c:v>130000</c:v>
                </c:pt>
                <c:pt idx="2704">
                  <c:v>63000.000000000015</c:v>
                </c:pt>
                <c:pt idx="2705">
                  <c:v>21000.000000000011</c:v>
                </c:pt>
                <c:pt idx="2706">
                  <c:v>19500.000000000011</c:v>
                </c:pt>
                <c:pt idx="2707">
                  <c:v>28437.500000000007</c:v>
                </c:pt>
                <c:pt idx="2708">
                  <c:v>51000.000000000022</c:v>
                </c:pt>
                <c:pt idx="2709">
                  <c:v>72000.000000000029</c:v>
                </c:pt>
                <c:pt idx="2710">
                  <c:v>29750.000000000015</c:v>
                </c:pt>
                <c:pt idx="2711">
                  <c:v>24000.000000000015</c:v>
                </c:pt>
                <c:pt idx="2712">
                  <c:v>22000.000000000015</c:v>
                </c:pt>
                <c:pt idx="2713">
                  <c:v>28875.000000000007</c:v>
                </c:pt>
                <c:pt idx="2714">
                  <c:v>48000.000000000007</c:v>
                </c:pt>
                <c:pt idx="2715">
                  <c:v>55000.000000000029</c:v>
                </c:pt>
                <c:pt idx="2716">
                  <c:v>19687.500000000018</c:v>
                </c:pt>
                <c:pt idx="2717">
                  <c:v>32000.000000000025</c:v>
                </c:pt>
                <c:pt idx="2718">
                  <c:v>82500.000000000029</c:v>
                </c:pt>
                <c:pt idx="2719">
                  <c:v>91875.000000000015</c:v>
                </c:pt>
                <c:pt idx="2720">
                  <c:v>135000</c:v>
                </c:pt>
                <c:pt idx="2721">
                  <c:v>196000</c:v>
                </c:pt>
                <c:pt idx="2722">
                  <c:v>105000.00000000001</c:v>
                </c:pt>
                <c:pt idx="2723">
                  <c:v>108000.00000000003</c:v>
                </c:pt>
                <c:pt idx="2724">
                  <c:v>96000.000000000015</c:v>
                </c:pt>
                <c:pt idx="2725">
                  <c:v>98000</c:v>
                </c:pt>
                <c:pt idx="2726">
                  <c:v>150000</c:v>
                </c:pt>
                <c:pt idx="2727">
                  <c:v>57500.000000000015</c:v>
                </c:pt>
                <c:pt idx="2728">
                  <c:v>32812.500000000007</c:v>
                </c:pt>
                <c:pt idx="2729">
                  <c:v>22500.000000000015</c:v>
                </c:pt>
                <c:pt idx="2730">
                  <c:v>18000</c:v>
                </c:pt>
                <c:pt idx="2731">
                  <c:v>33687.5</c:v>
                </c:pt>
                <c:pt idx="2732">
                  <c:v>37500.000000000015</c:v>
                </c:pt>
                <c:pt idx="2733">
                  <c:v>62500.000000000029</c:v>
                </c:pt>
                <c:pt idx="2734">
                  <c:v>24062.500000000004</c:v>
                </c:pt>
                <c:pt idx="2735">
                  <c:v>19500.000000000011</c:v>
                </c:pt>
                <c:pt idx="2736">
                  <c:v>14000</c:v>
                </c:pt>
                <c:pt idx="2737">
                  <c:v>30624.999999999996</c:v>
                </c:pt>
                <c:pt idx="2738">
                  <c:v>28000</c:v>
                </c:pt>
                <c:pt idx="2739">
                  <c:v>45600</c:v>
                </c:pt>
                <c:pt idx="2740">
                  <c:v>17500</c:v>
                </c:pt>
                <c:pt idx="2741">
                  <c:v>11000.000000000002</c:v>
                </c:pt>
                <c:pt idx="2742">
                  <c:v>10000</c:v>
                </c:pt>
                <c:pt idx="2743">
                  <c:v>21437.500000000004</c:v>
                </c:pt>
                <c:pt idx="2744">
                  <c:v>27500</c:v>
                </c:pt>
                <c:pt idx="2745">
                  <c:v>52500</c:v>
                </c:pt>
                <c:pt idx="2746">
                  <c:v>19687.5</c:v>
                </c:pt>
                <c:pt idx="2747">
                  <c:v>13500.000000000004</c:v>
                </c:pt>
                <c:pt idx="2748">
                  <c:v>12000</c:v>
                </c:pt>
                <c:pt idx="2749">
                  <c:v>24500</c:v>
                </c:pt>
                <c:pt idx="2750">
                  <c:v>39000.000000000007</c:v>
                </c:pt>
                <c:pt idx="2751">
                  <c:v>95200</c:v>
                </c:pt>
                <c:pt idx="2752">
                  <c:v>42000</c:v>
                </c:pt>
                <c:pt idx="2753">
                  <c:v>38500</c:v>
                </c:pt>
                <c:pt idx="2754">
                  <c:v>31500</c:v>
                </c:pt>
                <c:pt idx="2755">
                  <c:v>39374.999999999993</c:v>
                </c:pt>
                <c:pt idx="2756">
                  <c:v>62999.999999999993</c:v>
                </c:pt>
                <c:pt idx="2757">
                  <c:v>96000</c:v>
                </c:pt>
                <c:pt idx="2758">
                  <c:v>42875</c:v>
                </c:pt>
                <c:pt idx="2759">
                  <c:v>52000</c:v>
                </c:pt>
                <c:pt idx="2760">
                  <c:v>48000</c:v>
                </c:pt>
                <c:pt idx="2761">
                  <c:v>57749.999999999985</c:v>
                </c:pt>
                <c:pt idx="2762">
                  <c:v>114000</c:v>
                </c:pt>
                <c:pt idx="2763">
                  <c:v>153999.99999999997</c:v>
                </c:pt>
                <c:pt idx="2764">
                  <c:v>78750</c:v>
                </c:pt>
                <c:pt idx="2765">
                  <c:v>67500</c:v>
                </c:pt>
                <c:pt idx="2766">
                  <c:v>58500</c:v>
                </c:pt>
                <c:pt idx="2767">
                  <c:v>73500</c:v>
                </c:pt>
                <c:pt idx="2768">
                  <c:v>136500</c:v>
                </c:pt>
                <c:pt idx="2769">
                  <c:v>162000</c:v>
                </c:pt>
                <c:pt idx="2770">
                  <c:v>86625</c:v>
                </c:pt>
                <c:pt idx="2771">
                  <c:v>75000</c:v>
                </c:pt>
                <c:pt idx="2772">
                  <c:v>52000</c:v>
                </c:pt>
                <c:pt idx="2773">
                  <c:v>52500</c:v>
                </c:pt>
                <c:pt idx="2774">
                  <c:v>104500.00000000001</c:v>
                </c:pt>
                <c:pt idx="2775">
                  <c:v>115000</c:v>
                </c:pt>
                <c:pt idx="2776">
                  <c:v>52500.000000000015</c:v>
                </c:pt>
                <c:pt idx="2777">
                  <c:v>16500.000000000011</c:v>
                </c:pt>
                <c:pt idx="2778">
                  <c:v>15000.000000000007</c:v>
                </c:pt>
                <c:pt idx="2779">
                  <c:v>21875.000000000004</c:v>
                </c:pt>
                <c:pt idx="2780">
                  <c:v>42000.000000000022</c:v>
                </c:pt>
                <c:pt idx="2781">
                  <c:v>63000.000000000029</c:v>
                </c:pt>
                <c:pt idx="2782">
                  <c:v>24500.000000000015</c:v>
                </c:pt>
                <c:pt idx="2783">
                  <c:v>18000.000000000011</c:v>
                </c:pt>
                <c:pt idx="2784">
                  <c:v>16000.000000000009</c:v>
                </c:pt>
                <c:pt idx="2785">
                  <c:v>21000.000000000007</c:v>
                </c:pt>
                <c:pt idx="2786">
                  <c:v>39000.000000000007</c:v>
                </c:pt>
                <c:pt idx="2787">
                  <c:v>47500.000000000022</c:v>
                </c:pt>
                <c:pt idx="2788">
                  <c:v>15750.000000000015</c:v>
                </c:pt>
                <c:pt idx="2789">
                  <c:v>24500.000000000018</c:v>
                </c:pt>
                <c:pt idx="2790">
                  <c:v>66000.000000000015</c:v>
                </c:pt>
                <c:pt idx="2791">
                  <c:v>72187.5</c:v>
                </c:pt>
                <c:pt idx="2792">
                  <c:v>112500</c:v>
                </c:pt>
                <c:pt idx="2793">
                  <c:v>175000</c:v>
                </c:pt>
                <c:pt idx="2794">
                  <c:v>89250</c:v>
                </c:pt>
                <c:pt idx="2795">
                  <c:v>90000.000000000015</c:v>
                </c:pt>
                <c:pt idx="2796">
                  <c:v>78000.000000000015</c:v>
                </c:pt>
                <c:pt idx="2797">
                  <c:v>79625</c:v>
                </c:pt>
                <c:pt idx="2798">
                  <c:v>127500</c:v>
                </c:pt>
                <c:pt idx="2799">
                  <c:v>48125.000000000007</c:v>
                </c:pt>
                <c:pt idx="2800">
                  <c:v>30625.000000000007</c:v>
                </c:pt>
                <c:pt idx="2801">
                  <c:v>18375.000000000007</c:v>
                </c:pt>
                <c:pt idx="2802">
                  <c:v>14000</c:v>
                </c:pt>
                <c:pt idx="2803">
                  <c:v>30624.999999999996</c:v>
                </c:pt>
                <c:pt idx="2804">
                  <c:v>30625.000000000007</c:v>
                </c:pt>
                <c:pt idx="2805">
                  <c:v>52500.000000000007</c:v>
                </c:pt>
                <c:pt idx="2806">
                  <c:v>21875.000000000004</c:v>
                </c:pt>
                <c:pt idx="2807">
                  <c:v>15750.000000000007</c:v>
                </c:pt>
                <c:pt idx="2808">
                  <c:v>10500</c:v>
                </c:pt>
                <c:pt idx="2809">
                  <c:v>27562.5</c:v>
                </c:pt>
                <c:pt idx="2810">
                  <c:v>22750</c:v>
                </c:pt>
                <c:pt idx="2811">
                  <c:v>38150</c:v>
                </c:pt>
                <c:pt idx="2812">
                  <c:v>15749.999999999998</c:v>
                </c:pt>
                <c:pt idx="2813">
                  <c:v>8750</c:v>
                </c:pt>
                <c:pt idx="2814">
                  <c:v>6999.9999999999982</c:v>
                </c:pt>
                <c:pt idx="2815">
                  <c:v>18375</c:v>
                </c:pt>
                <c:pt idx="2816">
                  <c:v>21875</c:v>
                </c:pt>
                <c:pt idx="2817">
                  <c:v>43750</c:v>
                </c:pt>
                <c:pt idx="2818">
                  <c:v>17500</c:v>
                </c:pt>
                <c:pt idx="2819">
                  <c:v>10500</c:v>
                </c:pt>
                <c:pt idx="2820">
                  <c:v>8749.9999999999982</c:v>
                </c:pt>
                <c:pt idx="2821">
                  <c:v>21000</c:v>
                </c:pt>
                <c:pt idx="2822">
                  <c:v>31500.000000000004</c:v>
                </c:pt>
                <c:pt idx="2823">
                  <c:v>79800</c:v>
                </c:pt>
                <c:pt idx="2824">
                  <c:v>38500</c:v>
                </c:pt>
                <c:pt idx="2825">
                  <c:v>30624.999999999996</c:v>
                </c:pt>
                <c:pt idx="2826">
                  <c:v>24500</c:v>
                </c:pt>
                <c:pt idx="2827">
                  <c:v>35437.499999999993</c:v>
                </c:pt>
                <c:pt idx="2828">
                  <c:v>51187.499999999985</c:v>
                </c:pt>
                <c:pt idx="2829">
                  <c:v>80500</c:v>
                </c:pt>
                <c:pt idx="2830">
                  <c:v>39812.5</c:v>
                </c:pt>
                <c:pt idx="2831">
                  <c:v>42000</c:v>
                </c:pt>
                <c:pt idx="2832">
                  <c:v>38500</c:v>
                </c:pt>
                <c:pt idx="2833">
                  <c:v>52937.499999999985</c:v>
                </c:pt>
                <c:pt idx="2834">
                  <c:v>94500</c:v>
                </c:pt>
                <c:pt idx="2835">
                  <c:v>129937.49999999997</c:v>
                </c:pt>
                <c:pt idx="2836">
                  <c:v>74375</c:v>
                </c:pt>
                <c:pt idx="2837">
                  <c:v>55125</c:v>
                </c:pt>
                <c:pt idx="2838">
                  <c:v>47250</c:v>
                </c:pt>
                <c:pt idx="2839">
                  <c:v>68250</c:v>
                </c:pt>
                <c:pt idx="2840">
                  <c:v>113750</c:v>
                </c:pt>
                <c:pt idx="2841">
                  <c:v>136500</c:v>
                </c:pt>
                <c:pt idx="2842">
                  <c:v>81812.5</c:v>
                </c:pt>
                <c:pt idx="2843">
                  <c:v>61249.999999999993</c:v>
                </c:pt>
                <c:pt idx="2844">
                  <c:v>42000</c:v>
                </c:pt>
                <c:pt idx="2845">
                  <c:v>48125</c:v>
                </c:pt>
                <c:pt idx="2846">
                  <c:v>86625</c:v>
                </c:pt>
                <c:pt idx="2847">
                  <c:v>96250</c:v>
                </c:pt>
                <c:pt idx="2848">
                  <c:v>49000.000000000015</c:v>
                </c:pt>
                <c:pt idx="2849">
                  <c:v>13125.000000000004</c:v>
                </c:pt>
                <c:pt idx="2850">
                  <c:v>11812.500000000004</c:v>
                </c:pt>
                <c:pt idx="2851">
                  <c:v>19687.500000000004</c:v>
                </c:pt>
                <c:pt idx="2852">
                  <c:v>34125.000000000007</c:v>
                </c:pt>
                <c:pt idx="2853">
                  <c:v>52500.000000000015</c:v>
                </c:pt>
                <c:pt idx="2854">
                  <c:v>22750.000000000011</c:v>
                </c:pt>
                <c:pt idx="2855">
                  <c:v>14000.000000000007</c:v>
                </c:pt>
                <c:pt idx="2856">
                  <c:v>12250.000000000007</c:v>
                </c:pt>
                <c:pt idx="2857">
                  <c:v>18375.000000000007</c:v>
                </c:pt>
                <c:pt idx="2858">
                  <c:v>31500.000000000004</c:v>
                </c:pt>
                <c:pt idx="2859">
                  <c:v>39375.000000000015</c:v>
                </c:pt>
                <c:pt idx="2860">
                  <c:v>14437.500000000011</c:v>
                </c:pt>
                <c:pt idx="2861">
                  <c:v>19250.000000000011</c:v>
                </c:pt>
                <c:pt idx="2862">
                  <c:v>52937.500000000007</c:v>
                </c:pt>
                <c:pt idx="2863">
                  <c:v>65625</c:v>
                </c:pt>
                <c:pt idx="2864">
                  <c:v>91875</c:v>
                </c:pt>
                <c:pt idx="2865">
                  <c:v>147000</c:v>
                </c:pt>
                <c:pt idx="2866">
                  <c:v>84000</c:v>
                </c:pt>
                <c:pt idx="2867">
                  <c:v>73500</c:v>
                </c:pt>
                <c:pt idx="2868">
                  <c:v>63000.000000000007</c:v>
                </c:pt>
                <c:pt idx="2869">
                  <c:v>73500</c:v>
                </c:pt>
                <c:pt idx="2870">
                  <c:v>105000</c:v>
                </c:pt>
                <c:pt idx="2871">
                  <c:v>66500</c:v>
                </c:pt>
                <c:pt idx="2872">
                  <c:v>33000</c:v>
                </c:pt>
                <c:pt idx="2873">
                  <c:v>24750.000000000004</c:v>
                </c:pt>
                <c:pt idx="2874">
                  <c:v>13125</c:v>
                </c:pt>
                <c:pt idx="2875">
                  <c:v>30624.999999999993</c:v>
                </c:pt>
                <c:pt idx="2876">
                  <c:v>44000</c:v>
                </c:pt>
                <c:pt idx="2877">
                  <c:v>73500</c:v>
                </c:pt>
                <c:pt idx="2878">
                  <c:v>21000</c:v>
                </c:pt>
                <c:pt idx="2879">
                  <c:v>20250.000000000004</c:v>
                </c:pt>
                <c:pt idx="2880">
                  <c:v>10500</c:v>
                </c:pt>
                <c:pt idx="2881">
                  <c:v>30624.999999999993</c:v>
                </c:pt>
                <c:pt idx="2882">
                  <c:v>38500</c:v>
                </c:pt>
                <c:pt idx="2883">
                  <c:v>69300</c:v>
                </c:pt>
                <c:pt idx="2884">
                  <c:v>24000</c:v>
                </c:pt>
                <c:pt idx="2885">
                  <c:v>20250.000000000004</c:v>
                </c:pt>
                <c:pt idx="2886">
                  <c:v>7875</c:v>
                </c:pt>
                <c:pt idx="2887">
                  <c:v>21875</c:v>
                </c:pt>
                <c:pt idx="2888">
                  <c:v>36000</c:v>
                </c:pt>
                <c:pt idx="2889">
                  <c:v>62999.999999999993</c:v>
                </c:pt>
                <c:pt idx="2890">
                  <c:v>18000</c:v>
                </c:pt>
                <c:pt idx="2891">
                  <c:v>13500.000000000002</c:v>
                </c:pt>
                <c:pt idx="2892">
                  <c:v>7875</c:v>
                </c:pt>
                <c:pt idx="2893">
                  <c:v>21000</c:v>
                </c:pt>
                <c:pt idx="2894">
                  <c:v>45000</c:v>
                </c:pt>
                <c:pt idx="2895">
                  <c:v>103950</c:v>
                </c:pt>
                <c:pt idx="2896">
                  <c:v>30000</c:v>
                </c:pt>
                <c:pt idx="2897">
                  <c:v>23625</c:v>
                </c:pt>
                <c:pt idx="2898">
                  <c:v>13500</c:v>
                </c:pt>
                <c:pt idx="2899">
                  <c:v>24062.499999999993</c:v>
                </c:pt>
                <c:pt idx="2900">
                  <c:v>60000</c:v>
                </c:pt>
                <c:pt idx="2901">
                  <c:v>78750</c:v>
                </c:pt>
                <c:pt idx="2902">
                  <c:v>30000.000000000004</c:v>
                </c:pt>
                <c:pt idx="2903">
                  <c:v>21000</c:v>
                </c:pt>
                <c:pt idx="2904">
                  <c:v>18375</c:v>
                </c:pt>
                <c:pt idx="2905">
                  <c:v>27562.5</c:v>
                </c:pt>
                <c:pt idx="2906">
                  <c:v>71500.000000000015</c:v>
                </c:pt>
                <c:pt idx="2907">
                  <c:v>96250</c:v>
                </c:pt>
                <c:pt idx="2908">
                  <c:v>40500.000000000007</c:v>
                </c:pt>
                <c:pt idx="2909">
                  <c:v>27000</c:v>
                </c:pt>
                <c:pt idx="2910">
                  <c:v>21000</c:v>
                </c:pt>
                <c:pt idx="2911">
                  <c:v>35000</c:v>
                </c:pt>
                <c:pt idx="2912">
                  <c:v>82500.000000000015</c:v>
                </c:pt>
                <c:pt idx="2913">
                  <c:v>91875</c:v>
                </c:pt>
                <c:pt idx="2914">
                  <c:v>40500.000000000007</c:v>
                </c:pt>
                <c:pt idx="2915">
                  <c:v>27000</c:v>
                </c:pt>
                <c:pt idx="2916">
                  <c:v>24000</c:v>
                </c:pt>
                <c:pt idx="2917">
                  <c:v>30624.999999999996</c:v>
                </c:pt>
                <c:pt idx="2918">
                  <c:v>77000.000000000015</c:v>
                </c:pt>
                <c:pt idx="2919">
                  <c:v>74812.5</c:v>
                </c:pt>
                <c:pt idx="2920">
                  <c:v>33000</c:v>
                </c:pt>
                <c:pt idx="2921">
                  <c:v>18375</c:v>
                </c:pt>
                <c:pt idx="2922">
                  <c:v>15750</c:v>
                </c:pt>
                <c:pt idx="2923">
                  <c:v>23625</c:v>
                </c:pt>
                <c:pt idx="2924">
                  <c:v>45000</c:v>
                </c:pt>
                <c:pt idx="2925">
                  <c:v>76999.999999999985</c:v>
                </c:pt>
                <c:pt idx="2926">
                  <c:v>33750</c:v>
                </c:pt>
                <c:pt idx="2927">
                  <c:v>20250</c:v>
                </c:pt>
                <c:pt idx="2928">
                  <c:v>16875</c:v>
                </c:pt>
                <c:pt idx="2929">
                  <c:v>24062.499999999993</c:v>
                </c:pt>
                <c:pt idx="2930">
                  <c:v>59999.999999999993</c:v>
                </c:pt>
                <c:pt idx="2931">
                  <c:v>76999.999999999985</c:v>
                </c:pt>
                <c:pt idx="2932">
                  <c:v>33750</c:v>
                </c:pt>
                <c:pt idx="2933">
                  <c:v>26325</c:v>
                </c:pt>
                <c:pt idx="2934">
                  <c:v>23625</c:v>
                </c:pt>
                <c:pt idx="2935">
                  <c:v>31499.999999999996</c:v>
                </c:pt>
                <c:pt idx="2936">
                  <c:v>64999.999999999993</c:v>
                </c:pt>
                <c:pt idx="2937">
                  <c:v>105000</c:v>
                </c:pt>
                <c:pt idx="2938">
                  <c:v>45000</c:v>
                </c:pt>
                <c:pt idx="2939">
                  <c:v>37500</c:v>
                </c:pt>
                <c:pt idx="2940">
                  <c:v>30000</c:v>
                </c:pt>
                <c:pt idx="2941">
                  <c:v>42000</c:v>
                </c:pt>
                <c:pt idx="2942">
                  <c:v>77999.999999999985</c:v>
                </c:pt>
                <c:pt idx="2943">
                  <c:v>58187.499999999993</c:v>
                </c:pt>
                <c:pt idx="2944">
                  <c:v>28875</c:v>
                </c:pt>
                <c:pt idx="2945">
                  <c:v>20625.000000000004</c:v>
                </c:pt>
                <c:pt idx="2946">
                  <c:v>11250.000000000002</c:v>
                </c:pt>
                <c:pt idx="2947">
                  <c:v>27562.499999999993</c:v>
                </c:pt>
                <c:pt idx="2948">
                  <c:v>38500</c:v>
                </c:pt>
                <c:pt idx="2949">
                  <c:v>64312.499999999993</c:v>
                </c:pt>
                <c:pt idx="2950">
                  <c:v>18375</c:v>
                </c:pt>
                <c:pt idx="2951">
                  <c:v>16875.000000000004</c:v>
                </c:pt>
                <c:pt idx="2952">
                  <c:v>9000</c:v>
                </c:pt>
                <c:pt idx="2953">
                  <c:v>27562.499999999993</c:v>
                </c:pt>
                <c:pt idx="2954">
                  <c:v>27499.999999999996</c:v>
                </c:pt>
                <c:pt idx="2955">
                  <c:v>51975.000000000007</c:v>
                </c:pt>
                <c:pt idx="2956">
                  <c:v>18000</c:v>
                </c:pt>
                <c:pt idx="2957">
                  <c:v>13500.000000000002</c:v>
                </c:pt>
                <c:pt idx="2958">
                  <c:v>5624.9999999999991</c:v>
                </c:pt>
                <c:pt idx="2959">
                  <c:v>17500</c:v>
                </c:pt>
                <c:pt idx="2960">
                  <c:v>27000.000000000007</c:v>
                </c:pt>
                <c:pt idx="2961">
                  <c:v>47250.000000000007</c:v>
                </c:pt>
                <c:pt idx="2962">
                  <c:v>13500.000000000002</c:v>
                </c:pt>
                <c:pt idx="2963">
                  <c:v>9000</c:v>
                </c:pt>
                <c:pt idx="2964">
                  <c:v>5624.9999999999991</c:v>
                </c:pt>
                <c:pt idx="2965">
                  <c:v>21000</c:v>
                </c:pt>
                <c:pt idx="2966">
                  <c:v>45000</c:v>
                </c:pt>
                <c:pt idx="2967">
                  <c:v>103950</c:v>
                </c:pt>
                <c:pt idx="2968">
                  <c:v>27000</c:v>
                </c:pt>
                <c:pt idx="2969">
                  <c:v>21000</c:v>
                </c:pt>
                <c:pt idx="2970">
                  <c:v>12000</c:v>
                </c:pt>
                <c:pt idx="2971">
                  <c:v>21874.999999999996</c:v>
                </c:pt>
                <c:pt idx="2972">
                  <c:v>54999.999999999993</c:v>
                </c:pt>
                <c:pt idx="2973">
                  <c:v>70000</c:v>
                </c:pt>
                <c:pt idx="2974">
                  <c:v>26250.000000000004</c:v>
                </c:pt>
                <c:pt idx="2975">
                  <c:v>18000</c:v>
                </c:pt>
                <c:pt idx="2976">
                  <c:v>15750.000000000002</c:v>
                </c:pt>
                <c:pt idx="2977">
                  <c:v>24500</c:v>
                </c:pt>
                <c:pt idx="2978">
                  <c:v>71500.000000000015</c:v>
                </c:pt>
                <c:pt idx="2979">
                  <c:v>96250</c:v>
                </c:pt>
                <c:pt idx="2980">
                  <c:v>40500.000000000007</c:v>
                </c:pt>
                <c:pt idx="2981">
                  <c:v>27000</c:v>
                </c:pt>
                <c:pt idx="2982">
                  <c:v>21000</c:v>
                </c:pt>
                <c:pt idx="2983">
                  <c:v>35000</c:v>
                </c:pt>
                <c:pt idx="2984">
                  <c:v>82500.000000000015</c:v>
                </c:pt>
                <c:pt idx="2985">
                  <c:v>91875</c:v>
                </c:pt>
                <c:pt idx="2986">
                  <c:v>40500.000000000007</c:v>
                </c:pt>
                <c:pt idx="2987">
                  <c:v>27000</c:v>
                </c:pt>
                <c:pt idx="2988">
                  <c:v>24000</c:v>
                </c:pt>
                <c:pt idx="2989">
                  <c:v>30624.999999999996</c:v>
                </c:pt>
                <c:pt idx="2990">
                  <c:v>77000.000000000015</c:v>
                </c:pt>
                <c:pt idx="2991">
                  <c:v>66500</c:v>
                </c:pt>
                <c:pt idx="2992">
                  <c:v>28875.000000000004</c:v>
                </c:pt>
                <c:pt idx="2993">
                  <c:v>15750.000000000002</c:v>
                </c:pt>
                <c:pt idx="2994">
                  <c:v>13500.000000000002</c:v>
                </c:pt>
                <c:pt idx="2995">
                  <c:v>21000</c:v>
                </c:pt>
                <c:pt idx="2996">
                  <c:v>40500</c:v>
                </c:pt>
                <c:pt idx="2997">
                  <c:v>69999.999999999985</c:v>
                </c:pt>
                <c:pt idx="2998">
                  <c:v>30000</c:v>
                </c:pt>
                <c:pt idx="2999">
                  <c:v>18000</c:v>
                </c:pt>
                <c:pt idx="3000">
                  <c:v>15000</c:v>
                </c:pt>
                <c:pt idx="3001">
                  <c:v>21874.999999999996</c:v>
                </c:pt>
                <c:pt idx="3002">
                  <c:v>54999.999999999993</c:v>
                </c:pt>
                <c:pt idx="3003">
                  <c:v>69999.999999999985</c:v>
                </c:pt>
                <c:pt idx="3004">
                  <c:v>30000</c:v>
                </c:pt>
                <c:pt idx="3005">
                  <c:v>23400</c:v>
                </c:pt>
                <c:pt idx="3006">
                  <c:v>21000</c:v>
                </c:pt>
                <c:pt idx="3007">
                  <c:v>31499.999999999996</c:v>
                </c:pt>
                <c:pt idx="3008">
                  <c:v>64999.999999999993</c:v>
                </c:pt>
                <c:pt idx="3009">
                  <c:v>105000</c:v>
                </c:pt>
                <c:pt idx="3010">
                  <c:v>45000</c:v>
                </c:pt>
                <c:pt idx="3011">
                  <c:v>37500</c:v>
                </c:pt>
                <c:pt idx="3012">
                  <c:v>30000</c:v>
                </c:pt>
                <c:pt idx="3013">
                  <c:v>42000</c:v>
                </c:pt>
                <c:pt idx="3014">
                  <c:v>77999.999999999985</c:v>
                </c:pt>
                <c:pt idx="3015">
                  <c:v>40500.000000000007</c:v>
                </c:pt>
                <c:pt idx="3016">
                  <c:v>26250.000000000004</c:v>
                </c:pt>
                <c:pt idx="3017">
                  <c:v>15000.000000000004</c:v>
                </c:pt>
                <c:pt idx="3018">
                  <c:v>7500.0000000000018</c:v>
                </c:pt>
                <c:pt idx="3019">
                  <c:v>30000</c:v>
                </c:pt>
                <c:pt idx="3020">
                  <c:v>30000.000000000007</c:v>
                </c:pt>
                <c:pt idx="3021">
                  <c:v>45000.000000000007</c:v>
                </c:pt>
                <c:pt idx="3022">
                  <c:v>15750.000000000002</c:v>
                </c:pt>
                <c:pt idx="3023">
                  <c:v>12000.000000000004</c:v>
                </c:pt>
                <c:pt idx="3024">
                  <c:v>5625.0000000000009</c:v>
                </c:pt>
                <c:pt idx="3025">
                  <c:v>30000</c:v>
                </c:pt>
                <c:pt idx="3026">
                  <c:v>14999.999999999998</c:v>
                </c:pt>
                <c:pt idx="3027">
                  <c:v>28200.000000000004</c:v>
                </c:pt>
                <c:pt idx="3028">
                  <c:v>12250.000000000002</c:v>
                </c:pt>
                <c:pt idx="3029">
                  <c:v>6750.0000000000018</c:v>
                </c:pt>
                <c:pt idx="3030">
                  <c:v>4499.9999999999991</c:v>
                </c:pt>
                <c:pt idx="3031">
                  <c:v>22500.000000000004</c:v>
                </c:pt>
                <c:pt idx="3032">
                  <c:v>20000.000000000004</c:v>
                </c:pt>
                <c:pt idx="3033">
                  <c:v>28500.000000000004</c:v>
                </c:pt>
                <c:pt idx="3034">
                  <c:v>12250.000000000002</c:v>
                </c:pt>
                <c:pt idx="3035">
                  <c:v>5250.0000000000018</c:v>
                </c:pt>
                <c:pt idx="3036">
                  <c:v>4499.9999999999991</c:v>
                </c:pt>
                <c:pt idx="3037">
                  <c:v>37500</c:v>
                </c:pt>
                <c:pt idx="3038">
                  <c:v>50000</c:v>
                </c:pt>
                <c:pt idx="3039">
                  <c:v>93600</c:v>
                </c:pt>
                <c:pt idx="3040">
                  <c:v>31499.999999999996</c:v>
                </c:pt>
                <c:pt idx="3041">
                  <c:v>21000</c:v>
                </c:pt>
                <c:pt idx="3042">
                  <c:v>13125</c:v>
                </c:pt>
                <c:pt idx="3043">
                  <c:v>33749.999999999993</c:v>
                </c:pt>
                <c:pt idx="3044">
                  <c:v>54999.999999999993</c:v>
                </c:pt>
                <c:pt idx="3045">
                  <c:v>55125</c:v>
                </c:pt>
                <c:pt idx="3046">
                  <c:v>28875.000000000007</c:v>
                </c:pt>
                <c:pt idx="3047">
                  <c:v>15000.000000000004</c:v>
                </c:pt>
                <c:pt idx="3048">
                  <c:v>13125.000000000004</c:v>
                </c:pt>
                <c:pt idx="3049">
                  <c:v>30625</c:v>
                </c:pt>
                <c:pt idx="3050">
                  <c:v>71500.000000000015</c:v>
                </c:pt>
                <c:pt idx="3051">
                  <c:v>82500</c:v>
                </c:pt>
                <c:pt idx="3052">
                  <c:v>47250.000000000007</c:v>
                </c:pt>
                <c:pt idx="3053">
                  <c:v>27000</c:v>
                </c:pt>
                <c:pt idx="3054">
                  <c:v>21000</c:v>
                </c:pt>
                <c:pt idx="3055">
                  <c:v>50000</c:v>
                </c:pt>
                <c:pt idx="3056">
                  <c:v>82500.000000000015</c:v>
                </c:pt>
                <c:pt idx="3057">
                  <c:v>78750</c:v>
                </c:pt>
                <c:pt idx="3058">
                  <c:v>47250.000000000007</c:v>
                </c:pt>
                <c:pt idx="3059">
                  <c:v>27000</c:v>
                </c:pt>
                <c:pt idx="3060">
                  <c:v>24000</c:v>
                </c:pt>
                <c:pt idx="3061">
                  <c:v>43750</c:v>
                </c:pt>
                <c:pt idx="3062">
                  <c:v>77000.000000000015</c:v>
                </c:pt>
                <c:pt idx="3063">
                  <c:v>49875</c:v>
                </c:pt>
                <c:pt idx="3064">
                  <c:v>28875.000000000007</c:v>
                </c:pt>
                <c:pt idx="3065">
                  <c:v>13125.000000000004</c:v>
                </c:pt>
                <c:pt idx="3066">
                  <c:v>11250.000000000002</c:v>
                </c:pt>
                <c:pt idx="3067">
                  <c:v>26250</c:v>
                </c:pt>
                <c:pt idx="3068">
                  <c:v>36000</c:v>
                </c:pt>
                <c:pt idx="3069">
                  <c:v>53999.999999999993</c:v>
                </c:pt>
                <c:pt idx="3070">
                  <c:v>30624.999999999996</c:v>
                </c:pt>
                <c:pt idx="3071">
                  <c:v>15750</c:v>
                </c:pt>
                <c:pt idx="3072">
                  <c:v>13125</c:v>
                </c:pt>
                <c:pt idx="3073">
                  <c:v>28124.999999999996</c:v>
                </c:pt>
                <c:pt idx="3074">
                  <c:v>49999.999999999993</c:v>
                </c:pt>
                <c:pt idx="3075">
                  <c:v>53999.999999999993</c:v>
                </c:pt>
                <c:pt idx="3076">
                  <c:v>33687.5</c:v>
                </c:pt>
                <c:pt idx="3077">
                  <c:v>23100</c:v>
                </c:pt>
                <c:pt idx="3078">
                  <c:v>21000</c:v>
                </c:pt>
                <c:pt idx="3079">
                  <c:v>52500</c:v>
                </c:pt>
                <c:pt idx="3080">
                  <c:v>71499.999999999985</c:v>
                </c:pt>
                <c:pt idx="3081">
                  <c:v>94500</c:v>
                </c:pt>
                <c:pt idx="3082">
                  <c:v>56875</c:v>
                </c:pt>
                <c:pt idx="3083">
                  <c:v>41250</c:v>
                </c:pt>
                <c:pt idx="3084">
                  <c:v>33750</c:v>
                </c:pt>
                <c:pt idx="3085">
                  <c:v>67500</c:v>
                </c:pt>
                <c:pt idx="3086">
                  <c:v>84499.999999999985</c:v>
                </c:pt>
                <c:pt idx="3087">
                  <c:v>40500.000000000007</c:v>
                </c:pt>
                <c:pt idx="3088">
                  <c:v>26250.000000000004</c:v>
                </c:pt>
                <c:pt idx="3089">
                  <c:v>15000.000000000004</c:v>
                </c:pt>
                <c:pt idx="3090">
                  <c:v>7500.0000000000018</c:v>
                </c:pt>
                <c:pt idx="3091">
                  <c:v>30000</c:v>
                </c:pt>
                <c:pt idx="3092">
                  <c:v>30000.000000000007</c:v>
                </c:pt>
                <c:pt idx="3093">
                  <c:v>45000.000000000007</c:v>
                </c:pt>
                <c:pt idx="3094">
                  <c:v>15750.000000000002</c:v>
                </c:pt>
                <c:pt idx="3095">
                  <c:v>12000.000000000004</c:v>
                </c:pt>
                <c:pt idx="3096">
                  <c:v>5625.0000000000009</c:v>
                </c:pt>
                <c:pt idx="3097">
                  <c:v>30000</c:v>
                </c:pt>
                <c:pt idx="3098">
                  <c:v>14999.999999999998</c:v>
                </c:pt>
                <c:pt idx="3099">
                  <c:v>28200.000000000004</c:v>
                </c:pt>
                <c:pt idx="3100">
                  <c:v>12250.000000000002</c:v>
                </c:pt>
                <c:pt idx="3101">
                  <c:v>6750.0000000000018</c:v>
                </c:pt>
                <c:pt idx="3102">
                  <c:v>3374.9999999999995</c:v>
                </c:pt>
                <c:pt idx="3103">
                  <c:v>18750.000000000004</c:v>
                </c:pt>
                <c:pt idx="3104">
                  <c:v>18000.000000000004</c:v>
                </c:pt>
                <c:pt idx="3105">
                  <c:v>27000.000000000004</c:v>
                </c:pt>
                <c:pt idx="3106">
                  <c:v>10500</c:v>
                </c:pt>
                <c:pt idx="3107">
                  <c:v>4500.0000000000018</c:v>
                </c:pt>
                <c:pt idx="3108">
                  <c:v>3374.9999999999995</c:v>
                </c:pt>
                <c:pt idx="3109">
                  <c:v>30000</c:v>
                </c:pt>
                <c:pt idx="3110">
                  <c:v>45000</c:v>
                </c:pt>
                <c:pt idx="3111">
                  <c:v>89100</c:v>
                </c:pt>
                <c:pt idx="3112">
                  <c:v>28000</c:v>
                </c:pt>
                <c:pt idx="3113">
                  <c:v>18375</c:v>
                </c:pt>
                <c:pt idx="3114">
                  <c:v>15750</c:v>
                </c:pt>
                <c:pt idx="3115">
                  <c:v>39374.999999999993</c:v>
                </c:pt>
                <c:pt idx="3116">
                  <c:v>59999.999999999993</c:v>
                </c:pt>
                <c:pt idx="3117">
                  <c:v>57750</c:v>
                </c:pt>
                <c:pt idx="3118">
                  <c:v>31500.000000000007</c:v>
                </c:pt>
                <c:pt idx="3119">
                  <c:v>15000.000000000004</c:v>
                </c:pt>
                <c:pt idx="3120">
                  <c:v>13125.000000000004</c:v>
                </c:pt>
                <c:pt idx="3121">
                  <c:v>30625</c:v>
                </c:pt>
                <c:pt idx="3122">
                  <c:v>71500.000000000015</c:v>
                </c:pt>
                <c:pt idx="3123">
                  <c:v>82500</c:v>
                </c:pt>
                <c:pt idx="3124">
                  <c:v>47250.000000000007</c:v>
                </c:pt>
                <c:pt idx="3125">
                  <c:v>27000</c:v>
                </c:pt>
                <c:pt idx="3126">
                  <c:v>21000</c:v>
                </c:pt>
                <c:pt idx="3127">
                  <c:v>50000</c:v>
                </c:pt>
                <c:pt idx="3128">
                  <c:v>82500.000000000015</c:v>
                </c:pt>
                <c:pt idx="3129">
                  <c:v>78750</c:v>
                </c:pt>
                <c:pt idx="3130">
                  <c:v>47250.000000000007</c:v>
                </c:pt>
                <c:pt idx="3131">
                  <c:v>27000</c:v>
                </c:pt>
                <c:pt idx="3132">
                  <c:v>24000</c:v>
                </c:pt>
                <c:pt idx="3133">
                  <c:v>43750</c:v>
                </c:pt>
                <c:pt idx="3134">
                  <c:v>77000.000000000015</c:v>
                </c:pt>
                <c:pt idx="3135">
                  <c:v>49875</c:v>
                </c:pt>
                <c:pt idx="3136">
                  <c:v>26250.000000000007</c:v>
                </c:pt>
                <c:pt idx="3137">
                  <c:v>11250.000000000002</c:v>
                </c:pt>
                <c:pt idx="3138">
                  <c:v>9375.0000000000018</c:v>
                </c:pt>
                <c:pt idx="3139">
                  <c:v>21875</c:v>
                </c:pt>
                <c:pt idx="3140">
                  <c:v>32000</c:v>
                </c:pt>
                <c:pt idx="3141">
                  <c:v>50624.999999999993</c:v>
                </c:pt>
                <c:pt idx="3142">
                  <c:v>27562.5</c:v>
                </c:pt>
                <c:pt idx="3143">
                  <c:v>13125</c:v>
                </c:pt>
                <c:pt idx="3144">
                  <c:v>13125</c:v>
                </c:pt>
                <c:pt idx="3145">
                  <c:v>28124.999999999996</c:v>
                </c:pt>
                <c:pt idx="3146">
                  <c:v>49999.999999999993</c:v>
                </c:pt>
                <c:pt idx="3147">
                  <c:v>53999.999999999993</c:v>
                </c:pt>
                <c:pt idx="3148">
                  <c:v>36750</c:v>
                </c:pt>
                <c:pt idx="3149">
                  <c:v>25725</c:v>
                </c:pt>
                <c:pt idx="3150">
                  <c:v>23625</c:v>
                </c:pt>
                <c:pt idx="3151">
                  <c:v>60000</c:v>
                </c:pt>
                <c:pt idx="3152">
                  <c:v>77999.999999999985</c:v>
                </c:pt>
                <c:pt idx="3153">
                  <c:v>99000</c:v>
                </c:pt>
                <c:pt idx="3154">
                  <c:v>61249.999999999993</c:v>
                </c:pt>
                <c:pt idx="3155">
                  <c:v>45000</c:v>
                </c:pt>
                <c:pt idx="3156">
                  <c:v>37500</c:v>
                </c:pt>
                <c:pt idx="3157">
                  <c:v>75000</c:v>
                </c:pt>
                <c:pt idx="3158">
                  <c:v>90999.999999999985</c:v>
                </c:pt>
                <c:pt idx="3159">
                  <c:v>70000</c:v>
                </c:pt>
                <c:pt idx="3160">
                  <c:v>42000</c:v>
                </c:pt>
                <c:pt idx="3161">
                  <c:v>26250.000000000004</c:v>
                </c:pt>
                <c:pt idx="3162">
                  <c:v>15750.000000000002</c:v>
                </c:pt>
                <c:pt idx="3163">
                  <c:v>26999.999999999996</c:v>
                </c:pt>
                <c:pt idx="3164">
                  <c:v>42000</c:v>
                </c:pt>
                <c:pt idx="3165">
                  <c:v>77000</c:v>
                </c:pt>
                <c:pt idx="3166">
                  <c:v>28000</c:v>
                </c:pt>
                <c:pt idx="3167">
                  <c:v>21875.000000000004</c:v>
                </c:pt>
                <c:pt idx="3168">
                  <c:v>13125.000000000002</c:v>
                </c:pt>
                <c:pt idx="3169">
                  <c:v>26999.999999999996</c:v>
                </c:pt>
                <c:pt idx="3170">
                  <c:v>24000</c:v>
                </c:pt>
                <c:pt idx="3171">
                  <c:v>52000.000000000022</c:v>
                </c:pt>
                <c:pt idx="3172">
                  <c:v>22500.000000000007</c:v>
                </c:pt>
                <c:pt idx="3173">
                  <c:v>14437.500000000002</c:v>
                </c:pt>
                <c:pt idx="3174">
                  <c:v>8749.9999999999982</c:v>
                </c:pt>
                <c:pt idx="3175">
                  <c:v>18375</c:v>
                </c:pt>
                <c:pt idx="3176">
                  <c:v>27500.000000000007</c:v>
                </c:pt>
                <c:pt idx="3177">
                  <c:v>50000.000000000015</c:v>
                </c:pt>
                <c:pt idx="3178">
                  <c:v>20000.000000000007</c:v>
                </c:pt>
                <c:pt idx="3179">
                  <c:v>10500</c:v>
                </c:pt>
                <c:pt idx="3180">
                  <c:v>8749.9999999999982</c:v>
                </c:pt>
                <c:pt idx="3181">
                  <c:v>29250</c:v>
                </c:pt>
                <c:pt idx="3182">
                  <c:v>55000</c:v>
                </c:pt>
                <c:pt idx="3183">
                  <c:v>130800</c:v>
                </c:pt>
                <c:pt idx="3184">
                  <c:v>40000</c:v>
                </c:pt>
                <c:pt idx="3185">
                  <c:v>27562.5</c:v>
                </c:pt>
                <c:pt idx="3186">
                  <c:v>21437.5</c:v>
                </c:pt>
                <c:pt idx="3187">
                  <c:v>26999.999999999996</c:v>
                </c:pt>
                <c:pt idx="3188">
                  <c:v>71499.999999999985</c:v>
                </c:pt>
                <c:pt idx="3189">
                  <c:v>92000</c:v>
                </c:pt>
                <c:pt idx="3190">
                  <c:v>45500.000000000015</c:v>
                </c:pt>
                <c:pt idx="3191">
                  <c:v>21000</c:v>
                </c:pt>
                <c:pt idx="3192">
                  <c:v>18375</c:v>
                </c:pt>
                <c:pt idx="3193">
                  <c:v>21000</c:v>
                </c:pt>
                <c:pt idx="3194">
                  <c:v>78000.000000000015</c:v>
                </c:pt>
                <c:pt idx="3195">
                  <c:v>121000.00000000003</c:v>
                </c:pt>
                <c:pt idx="3196">
                  <c:v>60000.000000000015</c:v>
                </c:pt>
                <c:pt idx="3197">
                  <c:v>35437.5</c:v>
                </c:pt>
                <c:pt idx="3198">
                  <c:v>27562.5</c:v>
                </c:pt>
                <c:pt idx="3199">
                  <c:v>33000</c:v>
                </c:pt>
                <c:pt idx="3200">
                  <c:v>90000.000000000015</c:v>
                </c:pt>
                <c:pt idx="3201">
                  <c:v>105000</c:v>
                </c:pt>
                <c:pt idx="3202">
                  <c:v>54000.000000000015</c:v>
                </c:pt>
                <c:pt idx="3203">
                  <c:v>31499.999999999996</c:v>
                </c:pt>
                <c:pt idx="3204">
                  <c:v>28000</c:v>
                </c:pt>
                <c:pt idx="3205">
                  <c:v>26250</c:v>
                </c:pt>
                <c:pt idx="3206">
                  <c:v>77000.000000000015</c:v>
                </c:pt>
                <c:pt idx="3207">
                  <c:v>66500</c:v>
                </c:pt>
                <c:pt idx="3208">
                  <c:v>33000.000000000015</c:v>
                </c:pt>
                <c:pt idx="3209">
                  <c:v>15312.500000000004</c:v>
                </c:pt>
                <c:pt idx="3210">
                  <c:v>13125.000000000002</c:v>
                </c:pt>
                <c:pt idx="3211">
                  <c:v>15750</c:v>
                </c:pt>
                <c:pt idx="3212">
                  <c:v>36000</c:v>
                </c:pt>
                <c:pt idx="3213">
                  <c:v>71999.999999999985</c:v>
                </c:pt>
                <c:pt idx="3214">
                  <c:v>35000</c:v>
                </c:pt>
                <c:pt idx="3215">
                  <c:v>18375</c:v>
                </c:pt>
                <c:pt idx="3216">
                  <c:v>18375</c:v>
                </c:pt>
                <c:pt idx="3217">
                  <c:v>20249.999999999996</c:v>
                </c:pt>
                <c:pt idx="3218">
                  <c:v>54999.999999999993</c:v>
                </c:pt>
                <c:pt idx="3219">
                  <c:v>76499.999999999985</c:v>
                </c:pt>
                <c:pt idx="3220">
                  <c:v>45500</c:v>
                </c:pt>
                <c:pt idx="3221">
                  <c:v>33075</c:v>
                </c:pt>
                <c:pt idx="3222">
                  <c:v>33687.5</c:v>
                </c:pt>
                <c:pt idx="3223">
                  <c:v>45000</c:v>
                </c:pt>
                <c:pt idx="3224">
                  <c:v>90999.999999999985</c:v>
                </c:pt>
                <c:pt idx="3225">
                  <c:v>144000</c:v>
                </c:pt>
                <c:pt idx="3226">
                  <c:v>80000</c:v>
                </c:pt>
                <c:pt idx="3227">
                  <c:v>61249.999999999993</c:v>
                </c:pt>
                <c:pt idx="3228">
                  <c:v>52500</c:v>
                </c:pt>
                <c:pt idx="3229">
                  <c:v>54000</c:v>
                </c:pt>
                <c:pt idx="3230">
                  <c:v>103999.99999999999</c:v>
                </c:pt>
                <c:pt idx="3231">
                  <c:v>70000</c:v>
                </c:pt>
                <c:pt idx="3232">
                  <c:v>42000</c:v>
                </c:pt>
                <c:pt idx="3233">
                  <c:v>30000.000000000007</c:v>
                </c:pt>
                <c:pt idx="3234">
                  <c:v>18000.000000000004</c:v>
                </c:pt>
                <c:pt idx="3235">
                  <c:v>35999.999999999993</c:v>
                </c:pt>
                <c:pt idx="3236">
                  <c:v>42000</c:v>
                </c:pt>
                <c:pt idx="3237">
                  <c:v>77000</c:v>
                </c:pt>
                <c:pt idx="3238">
                  <c:v>32000</c:v>
                </c:pt>
                <c:pt idx="3239">
                  <c:v>36000.000000000007</c:v>
                </c:pt>
                <c:pt idx="3240">
                  <c:v>24500</c:v>
                </c:pt>
                <c:pt idx="3241">
                  <c:v>50000</c:v>
                </c:pt>
                <c:pt idx="3242">
                  <c:v>34999.999999999993</c:v>
                </c:pt>
                <c:pt idx="3243">
                  <c:v>68400.000000000015</c:v>
                </c:pt>
                <c:pt idx="3244">
                  <c:v>33000.000000000007</c:v>
                </c:pt>
                <c:pt idx="3245">
                  <c:v>26000</c:v>
                </c:pt>
                <c:pt idx="3246">
                  <c:v>17499.999999999996</c:v>
                </c:pt>
                <c:pt idx="3247">
                  <c:v>36000</c:v>
                </c:pt>
                <c:pt idx="3248">
                  <c:v>39000.000000000007</c:v>
                </c:pt>
                <c:pt idx="3249">
                  <c:v>66000.000000000015</c:v>
                </c:pt>
                <c:pt idx="3250">
                  <c:v>30000.000000000007</c:v>
                </c:pt>
                <c:pt idx="3251">
                  <c:v>20000</c:v>
                </c:pt>
                <c:pt idx="3252">
                  <c:v>17499.999999999996</c:v>
                </c:pt>
                <c:pt idx="3253">
                  <c:v>52000</c:v>
                </c:pt>
                <c:pt idx="3254">
                  <c:v>65000</c:v>
                </c:pt>
                <c:pt idx="3255">
                  <c:v>142800</c:v>
                </c:pt>
                <c:pt idx="3256">
                  <c:v>48000</c:v>
                </c:pt>
                <c:pt idx="3257">
                  <c:v>38500</c:v>
                </c:pt>
                <c:pt idx="3258">
                  <c:v>28000</c:v>
                </c:pt>
                <c:pt idx="3259">
                  <c:v>40500</c:v>
                </c:pt>
                <c:pt idx="3260">
                  <c:v>76999.999999999985</c:v>
                </c:pt>
                <c:pt idx="3261">
                  <c:v>108000</c:v>
                </c:pt>
                <c:pt idx="3262">
                  <c:v>68000.000000000015</c:v>
                </c:pt>
                <c:pt idx="3263">
                  <c:v>42000</c:v>
                </c:pt>
                <c:pt idx="3264">
                  <c:v>38500</c:v>
                </c:pt>
                <c:pt idx="3265">
                  <c:v>49500</c:v>
                </c:pt>
                <c:pt idx="3266">
                  <c:v>110500.00000000003</c:v>
                </c:pt>
                <c:pt idx="3267">
                  <c:v>156000.00000000003</c:v>
                </c:pt>
                <c:pt idx="3268">
                  <c:v>88000.000000000029</c:v>
                </c:pt>
                <c:pt idx="3269">
                  <c:v>65000</c:v>
                </c:pt>
                <c:pt idx="3270">
                  <c:v>55000</c:v>
                </c:pt>
                <c:pt idx="3271">
                  <c:v>72000.000000000015</c:v>
                </c:pt>
                <c:pt idx="3272">
                  <c:v>123500.00000000003</c:v>
                </c:pt>
                <c:pt idx="3273">
                  <c:v>105000</c:v>
                </c:pt>
                <c:pt idx="3274">
                  <c:v>54000.000000000015</c:v>
                </c:pt>
                <c:pt idx="3275">
                  <c:v>48000</c:v>
                </c:pt>
                <c:pt idx="3276">
                  <c:v>44000</c:v>
                </c:pt>
                <c:pt idx="3277">
                  <c:v>50000</c:v>
                </c:pt>
                <c:pt idx="3278">
                  <c:v>93500.000000000015</c:v>
                </c:pt>
                <c:pt idx="3279">
                  <c:v>77000</c:v>
                </c:pt>
                <c:pt idx="3280">
                  <c:v>42000.000000000022</c:v>
                </c:pt>
                <c:pt idx="3281">
                  <c:v>25000.000000000007</c:v>
                </c:pt>
                <c:pt idx="3282">
                  <c:v>22500.000000000007</c:v>
                </c:pt>
                <c:pt idx="3283">
                  <c:v>31500</c:v>
                </c:pt>
                <c:pt idx="3284">
                  <c:v>48000</c:v>
                </c:pt>
                <c:pt idx="3285">
                  <c:v>76499.999999999985</c:v>
                </c:pt>
                <c:pt idx="3286">
                  <c:v>38500</c:v>
                </c:pt>
                <c:pt idx="3287">
                  <c:v>24500</c:v>
                </c:pt>
                <c:pt idx="3288">
                  <c:v>24500</c:v>
                </c:pt>
                <c:pt idx="3289">
                  <c:v>31499.999999999996</c:v>
                </c:pt>
                <c:pt idx="3290">
                  <c:v>59999.999999999993</c:v>
                </c:pt>
                <c:pt idx="3291">
                  <c:v>81000</c:v>
                </c:pt>
                <c:pt idx="3292">
                  <c:v>49000</c:v>
                </c:pt>
                <c:pt idx="3293">
                  <c:v>41300</c:v>
                </c:pt>
                <c:pt idx="3294">
                  <c:v>52000</c:v>
                </c:pt>
                <c:pt idx="3295">
                  <c:v>78000</c:v>
                </c:pt>
                <c:pt idx="3296">
                  <c:v>112000</c:v>
                </c:pt>
                <c:pt idx="3297">
                  <c:v>169000</c:v>
                </c:pt>
                <c:pt idx="3298">
                  <c:v>99000.000000000015</c:v>
                </c:pt>
                <c:pt idx="3299">
                  <c:v>88000.000000000015</c:v>
                </c:pt>
                <c:pt idx="3300">
                  <c:v>77000.000000000015</c:v>
                </c:pt>
                <c:pt idx="3301">
                  <c:v>91000</c:v>
                </c:pt>
                <c:pt idx="3302">
                  <c:v>126000</c:v>
                </c:pt>
                <c:pt idx="3303">
                  <c:v>59500</c:v>
                </c:pt>
                <c:pt idx="3304">
                  <c:v>27562.5</c:v>
                </c:pt>
                <c:pt idx="3305">
                  <c:v>19687.500000000004</c:v>
                </c:pt>
                <c:pt idx="3306">
                  <c:v>7874.9999999999991</c:v>
                </c:pt>
                <c:pt idx="3307">
                  <c:v>16875</c:v>
                </c:pt>
                <c:pt idx="3308">
                  <c:v>23625</c:v>
                </c:pt>
                <c:pt idx="3309">
                  <c:v>66500</c:v>
                </c:pt>
                <c:pt idx="3310">
                  <c:v>15312.499999999998</c:v>
                </c:pt>
                <c:pt idx="3311">
                  <c:v>15312.500000000004</c:v>
                </c:pt>
                <c:pt idx="3312">
                  <c:v>5250</c:v>
                </c:pt>
                <c:pt idx="3313">
                  <c:v>16875</c:v>
                </c:pt>
                <c:pt idx="3314">
                  <c:v>23625</c:v>
                </c:pt>
                <c:pt idx="3315">
                  <c:v>62300</c:v>
                </c:pt>
                <c:pt idx="3316">
                  <c:v>18375</c:v>
                </c:pt>
                <c:pt idx="3317">
                  <c:v>15312.500000000004</c:v>
                </c:pt>
                <c:pt idx="3318">
                  <c:v>2625</c:v>
                </c:pt>
                <c:pt idx="3319">
                  <c:v>10125</c:v>
                </c:pt>
                <c:pt idx="3320">
                  <c:v>18375</c:v>
                </c:pt>
                <c:pt idx="3321">
                  <c:v>59500</c:v>
                </c:pt>
                <c:pt idx="3322">
                  <c:v>15312.499999999998</c:v>
                </c:pt>
                <c:pt idx="3323">
                  <c:v>10937.500000000002</c:v>
                </c:pt>
                <c:pt idx="3324">
                  <c:v>5250</c:v>
                </c:pt>
                <c:pt idx="3325">
                  <c:v>6750</c:v>
                </c:pt>
                <c:pt idx="3326">
                  <c:v>21000</c:v>
                </c:pt>
                <c:pt idx="3327">
                  <c:v>94000</c:v>
                </c:pt>
                <c:pt idx="3328">
                  <c:v>27562.5</c:v>
                </c:pt>
                <c:pt idx="3329">
                  <c:v>21000</c:v>
                </c:pt>
                <c:pt idx="3330">
                  <c:v>14000</c:v>
                </c:pt>
                <c:pt idx="3331">
                  <c:v>18749.999999999996</c:v>
                </c:pt>
                <c:pt idx="3332">
                  <c:v>41249.999999999993</c:v>
                </c:pt>
                <c:pt idx="3333">
                  <c:v>100000</c:v>
                </c:pt>
                <c:pt idx="3334">
                  <c:v>39375</c:v>
                </c:pt>
                <c:pt idx="3335">
                  <c:v>24500</c:v>
                </c:pt>
                <c:pt idx="3336">
                  <c:v>21000</c:v>
                </c:pt>
                <c:pt idx="3337">
                  <c:v>22499.999999999996</c:v>
                </c:pt>
                <c:pt idx="3338">
                  <c:v>49499.999999999993</c:v>
                </c:pt>
                <c:pt idx="3339">
                  <c:v>104999.99999999999</c:v>
                </c:pt>
                <c:pt idx="3340">
                  <c:v>43312.5</c:v>
                </c:pt>
                <c:pt idx="3341">
                  <c:v>28000</c:v>
                </c:pt>
                <c:pt idx="3342">
                  <c:v>21000</c:v>
                </c:pt>
                <c:pt idx="3343">
                  <c:v>26249.999999999996</c:v>
                </c:pt>
                <c:pt idx="3344">
                  <c:v>57749.999999999993</c:v>
                </c:pt>
                <c:pt idx="3345">
                  <c:v>100000</c:v>
                </c:pt>
                <c:pt idx="3346">
                  <c:v>43312.5</c:v>
                </c:pt>
                <c:pt idx="3347">
                  <c:v>28000</c:v>
                </c:pt>
                <c:pt idx="3348">
                  <c:v>21000</c:v>
                </c:pt>
                <c:pt idx="3349">
                  <c:v>18749.999999999996</c:v>
                </c:pt>
                <c:pt idx="3350">
                  <c:v>49499.999999999993</c:v>
                </c:pt>
                <c:pt idx="3351">
                  <c:v>85000</c:v>
                </c:pt>
                <c:pt idx="3352">
                  <c:v>35437.5</c:v>
                </c:pt>
                <c:pt idx="3353">
                  <c:v>17500</c:v>
                </c:pt>
                <c:pt idx="3354">
                  <c:v>14000</c:v>
                </c:pt>
                <c:pt idx="3355">
                  <c:v>14999.999999999996</c:v>
                </c:pt>
                <c:pt idx="3356">
                  <c:v>32999.999999999993</c:v>
                </c:pt>
                <c:pt idx="3357">
                  <c:v>82500</c:v>
                </c:pt>
                <c:pt idx="3358">
                  <c:v>35000</c:v>
                </c:pt>
                <c:pt idx="3359">
                  <c:v>17500</c:v>
                </c:pt>
                <c:pt idx="3360">
                  <c:v>13125</c:v>
                </c:pt>
                <c:pt idx="3361">
                  <c:v>13500</c:v>
                </c:pt>
                <c:pt idx="3362">
                  <c:v>38999.999999999993</c:v>
                </c:pt>
                <c:pt idx="3363">
                  <c:v>84000</c:v>
                </c:pt>
                <c:pt idx="3364">
                  <c:v>30624.999999999996</c:v>
                </c:pt>
                <c:pt idx="3365">
                  <c:v>29749.999999999996</c:v>
                </c:pt>
                <c:pt idx="3366">
                  <c:v>26250</c:v>
                </c:pt>
                <c:pt idx="3367">
                  <c:v>22500</c:v>
                </c:pt>
                <c:pt idx="3368">
                  <c:v>43874.999999999993</c:v>
                </c:pt>
                <c:pt idx="3369">
                  <c:v>108000</c:v>
                </c:pt>
                <c:pt idx="3370">
                  <c:v>43750</c:v>
                </c:pt>
                <c:pt idx="3371">
                  <c:v>39375</c:v>
                </c:pt>
                <c:pt idx="3372">
                  <c:v>30624.999999999996</c:v>
                </c:pt>
                <c:pt idx="3373">
                  <c:v>31500</c:v>
                </c:pt>
                <c:pt idx="3374">
                  <c:v>53624.999999999993</c:v>
                </c:pt>
                <c:pt idx="3375">
                  <c:v>73500</c:v>
                </c:pt>
                <c:pt idx="3376">
                  <c:v>45500</c:v>
                </c:pt>
                <c:pt idx="3377">
                  <c:v>39000.000000000007</c:v>
                </c:pt>
                <c:pt idx="3378">
                  <c:v>24500</c:v>
                </c:pt>
                <c:pt idx="3379">
                  <c:v>33750</c:v>
                </c:pt>
                <c:pt idx="3380">
                  <c:v>52000</c:v>
                </c:pt>
                <c:pt idx="3381">
                  <c:v>80500</c:v>
                </c:pt>
                <c:pt idx="3382">
                  <c:v>31499.999999999996</c:v>
                </c:pt>
                <c:pt idx="3383">
                  <c:v>33000.000000000007</c:v>
                </c:pt>
                <c:pt idx="3384">
                  <c:v>21000</c:v>
                </c:pt>
                <c:pt idx="3385">
                  <c:v>33750</c:v>
                </c:pt>
                <c:pt idx="3386">
                  <c:v>52000</c:v>
                </c:pt>
                <c:pt idx="3387">
                  <c:v>76300</c:v>
                </c:pt>
                <c:pt idx="3388">
                  <c:v>35000</c:v>
                </c:pt>
                <c:pt idx="3389">
                  <c:v>33000.000000000007</c:v>
                </c:pt>
                <c:pt idx="3390">
                  <c:v>17500</c:v>
                </c:pt>
                <c:pt idx="3391">
                  <c:v>26250</c:v>
                </c:pt>
                <c:pt idx="3392">
                  <c:v>44000</c:v>
                </c:pt>
                <c:pt idx="3393">
                  <c:v>73500</c:v>
                </c:pt>
                <c:pt idx="3394">
                  <c:v>31499.999999999996</c:v>
                </c:pt>
                <c:pt idx="3395">
                  <c:v>27000.000000000007</c:v>
                </c:pt>
                <c:pt idx="3396">
                  <c:v>21000</c:v>
                </c:pt>
                <c:pt idx="3397">
                  <c:v>22500</c:v>
                </c:pt>
                <c:pt idx="3398">
                  <c:v>48000</c:v>
                </c:pt>
                <c:pt idx="3399">
                  <c:v>109724.99999999997</c:v>
                </c:pt>
                <c:pt idx="3400">
                  <c:v>48125</c:v>
                </c:pt>
                <c:pt idx="3401">
                  <c:v>54000</c:v>
                </c:pt>
                <c:pt idx="3402">
                  <c:v>45000</c:v>
                </c:pt>
                <c:pt idx="3403">
                  <c:v>45374.999999999993</c:v>
                </c:pt>
                <c:pt idx="3404">
                  <c:v>96000</c:v>
                </c:pt>
                <c:pt idx="3405">
                  <c:v>125124.99999999997</c:v>
                </c:pt>
                <c:pt idx="3406">
                  <c:v>70000</c:v>
                </c:pt>
                <c:pt idx="3407">
                  <c:v>58500</c:v>
                </c:pt>
                <c:pt idx="3408">
                  <c:v>54000</c:v>
                </c:pt>
                <c:pt idx="3409">
                  <c:v>49499.999999999993</c:v>
                </c:pt>
                <c:pt idx="3410">
                  <c:v>108000</c:v>
                </c:pt>
                <c:pt idx="3411">
                  <c:v>129937.49999999997</c:v>
                </c:pt>
                <c:pt idx="3412">
                  <c:v>74375</c:v>
                </c:pt>
                <c:pt idx="3413">
                  <c:v>63000</c:v>
                </c:pt>
                <c:pt idx="3414">
                  <c:v>54000</c:v>
                </c:pt>
                <c:pt idx="3415">
                  <c:v>53624.999999999993</c:v>
                </c:pt>
                <c:pt idx="3416">
                  <c:v>120000</c:v>
                </c:pt>
                <c:pt idx="3417">
                  <c:v>125124.99999999997</c:v>
                </c:pt>
                <c:pt idx="3418">
                  <c:v>74375</c:v>
                </c:pt>
                <c:pt idx="3419">
                  <c:v>63000</c:v>
                </c:pt>
                <c:pt idx="3420">
                  <c:v>45000</c:v>
                </c:pt>
                <c:pt idx="3421">
                  <c:v>37124.999999999993</c:v>
                </c:pt>
                <c:pt idx="3422">
                  <c:v>96000</c:v>
                </c:pt>
                <c:pt idx="3423">
                  <c:v>101062.49999999997</c:v>
                </c:pt>
                <c:pt idx="3424">
                  <c:v>56875</c:v>
                </c:pt>
                <c:pt idx="3425">
                  <c:v>40500</c:v>
                </c:pt>
                <c:pt idx="3426">
                  <c:v>36000</c:v>
                </c:pt>
                <c:pt idx="3427">
                  <c:v>32999.999999999993</c:v>
                </c:pt>
                <c:pt idx="3428">
                  <c:v>72000</c:v>
                </c:pt>
                <c:pt idx="3429">
                  <c:v>99750</c:v>
                </c:pt>
                <c:pt idx="3430">
                  <c:v>57750.000000000007</c:v>
                </c:pt>
                <c:pt idx="3431">
                  <c:v>44000.000000000007</c:v>
                </c:pt>
                <c:pt idx="3432">
                  <c:v>38500.000000000007</c:v>
                </c:pt>
                <c:pt idx="3433">
                  <c:v>34125</c:v>
                </c:pt>
                <c:pt idx="3434">
                  <c:v>84000</c:v>
                </c:pt>
                <c:pt idx="3435">
                  <c:v>102375</c:v>
                </c:pt>
                <c:pt idx="3436">
                  <c:v>62562.500000000007</c:v>
                </c:pt>
                <c:pt idx="3437">
                  <c:v>70400.000000000015</c:v>
                </c:pt>
                <c:pt idx="3438">
                  <c:v>66000.000000000015</c:v>
                </c:pt>
                <c:pt idx="3439">
                  <c:v>53625</c:v>
                </c:pt>
                <c:pt idx="3440">
                  <c:v>105000</c:v>
                </c:pt>
                <c:pt idx="3441">
                  <c:v>136500</c:v>
                </c:pt>
                <c:pt idx="3442">
                  <c:v>77000</c:v>
                </c:pt>
                <c:pt idx="3443">
                  <c:v>82500.000000000015</c:v>
                </c:pt>
                <c:pt idx="3444">
                  <c:v>71500.000000000015</c:v>
                </c:pt>
                <c:pt idx="3445">
                  <c:v>63375</c:v>
                </c:pt>
                <c:pt idx="3446">
                  <c:v>119000</c:v>
                </c:pt>
                <c:pt idx="3447">
                  <c:v>58187.499999999993</c:v>
                </c:pt>
                <c:pt idx="3448">
                  <c:v>33687.5</c:v>
                </c:pt>
                <c:pt idx="3449">
                  <c:v>27500.000000000007</c:v>
                </c:pt>
                <c:pt idx="3450">
                  <c:v>15000</c:v>
                </c:pt>
                <c:pt idx="3451">
                  <c:v>23625</c:v>
                </c:pt>
                <c:pt idx="3452">
                  <c:v>38500</c:v>
                </c:pt>
                <c:pt idx="3453">
                  <c:v>64312.499999999993</c:v>
                </c:pt>
                <c:pt idx="3454">
                  <c:v>21437.5</c:v>
                </c:pt>
                <c:pt idx="3455">
                  <c:v>22500.000000000007</c:v>
                </c:pt>
                <c:pt idx="3456">
                  <c:v>12000</c:v>
                </c:pt>
                <c:pt idx="3457">
                  <c:v>23625</c:v>
                </c:pt>
                <c:pt idx="3458">
                  <c:v>38500</c:v>
                </c:pt>
                <c:pt idx="3459">
                  <c:v>60637.499999999993</c:v>
                </c:pt>
                <c:pt idx="3460">
                  <c:v>24500</c:v>
                </c:pt>
                <c:pt idx="3461">
                  <c:v>22500.000000000007</c:v>
                </c:pt>
                <c:pt idx="3462">
                  <c:v>9000</c:v>
                </c:pt>
                <c:pt idx="3463">
                  <c:v>16875</c:v>
                </c:pt>
                <c:pt idx="3464">
                  <c:v>31500</c:v>
                </c:pt>
                <c:pt idx="3465">
                  <c:v>58187.499999999993</c:v>
                </c:pt>
                <c:pt idx="3466">
                  <c:v>21437.5</c:v>
                </c:pt>
                <c:pt idx="3467">
                  <c:v>17500.000000000007</c:v>
                </c:pt>
                <c:pt idx="3468">
                  <c:v>12000</c:v>
                </c:pt>
                <c:pt idx="3469">
                  <c:v>13500</c:v>
                </c:pt>
                <c:pt idx="3470">
                  <c:v>35000</c:v>
                </c:pt>
                <c:pt idx="3471">
                  <c:v>90999.999999999985</c:v>
                </c:pt>
                <c:pt idx="3472">
                  <c:v>35437.5</c:v>
                </c:pt>
                <c:pt idx="3473">
                  <c:v>40000</c:v>
                </c:pt>
                <c:pt idx="3474">
                  <c:v>32000</c:v>
                </c:pt>
                <c:pt idx="3475">
                  <c:v>33749.999999999993</c:v>
                </c:pt>
                <c:pt idx="3476">
                  <c:v>76999.999999999985</c:v>
                </c:pt>
                <c:pt idx="3477">
                  <c:v>104999.99999999997</c:v>
                </c:pt>
                <c:pt idx="3478">
                  <c:v>55125</c:v>
                </c:pt>
                <c:pt idx="3479">
                  <c:v>44000</c:v>
                </c:pt>
                <c:pt idx="3480">
                  <c:v>40000</c:v>
                </c:pt>
                <c:pt idx="3481">
                  <c:v>37499.999999999993</c:v>
                </c:pt>
                <c:pt idx="3482">
                  <c:v>88000</c:v>
                </c:pt>
                <c:pt idx="3483">
                  <c:v>109374.99999999997</c:v>
                </c:pt>
                <c:pt idx="3484">
                  <c:v>59062.499999999993</c:v>
                </c:pt>
                <c:pt idx="3485">
                  <c:v>48000</c:v>
                </c:pt>
                <c:pt idx="3486">
                  <c:v>40000</c:v>
                </c:pt>
                <c:pt idx="3487">
                  <c:v>41249.999999999993</c:v>
                </c:pt>
                <c:pt idx="3488">
                  <c:v>99000</c:v>
                </c:pt>
                <c:pt idx="3489">
                  <c:v>104999.99999999997</c:v>
                </c:pt>
                <c:pt idx="3490">
                  <c:v>59062.499999999993</c:v>
                </c:pt>
                <c:pt idx="3491">
                  <c:v>48000</c:v>
                </c:pt>
                <c:pt idx="3492">
                  <c:v>32000</c:v>
                </c:pt>
                <c:pt idx="3493">
                  <c:v>26249.999999999996</c:v>
                </c:pt>
                <c:pt idx="3494">
                  <c:v>76999.999999999985</c:v>
                </c:pt>
                <c:pt idx="3495">
                  <c:v>83124.999999999985</c:v>
                </c:pt>
                <c:pt idx="3496">
                  <c:v>43312.5</c:v>
                </c:pt>
                <c:pt idx="3497">
                  <c:v>28000</c:v>
                </c:pt>
                <c:pt idx="3498">
                  <c:v>24000</c:v>
                </c:pt>
                <c:pt idx="3499">
                  <c:v>22499.999999999996</c:v>
                </c:pt>
                <c:pt idx="3500">
                  <c:v>54999.999999999993</c:v>
                </c:pt>
                <c:pt idx="3501">
                  <c:v>81812.499999999985</c:v>
                </c:pt>
                <c:pt idx="3502">
                  <c:v>43750</c:v>
                </c:pt>
                <c:pt idx="3503">
                  <c:v>30000</c:v>
                </c:pt>
                <c:pt idx="3504">
                  <c:v>25000</c:v>
                </c:pt>
                <c:pt idx="3505">
                  <c:v>22500</c:v>
                </c:pt>
                <c:pt idx="3506">
                  <c:v>64999.999999999993</c:v>
                </c:pt>
                <c:pt idx="3507">
                  <c:v>84000</c:v>
                </c:pt>
                <c:pt idx="3508">
                  <c:v>48125</c:v>
                </c:pt>
                <c:pt idx="3509">
                  <c:v>54000</c:v>
                </c:pt>
                <c:pt idx="3510">
                  <c:v>50000</c:v>
                </c:pt>
                <c:pt idx="3511">
                  <c:v>40500</c:v>
                </c:pt>
                <c:pt idx="3512">
                  <c:v>84499.999999999985</c:v>
                </c:pt>
                <c:pt idx="3513">
                  <c:v>115499.99999999999</c:v>
                </c:pt>
                <c:pt idx="3514">
                  <c:v>61249.999999999993</c:v>
                </c:pt>
                <c:pt idx="3515">
                  <c:v>65000</c:v>
                </c:pt>
                <c:pt idx="3516">
                  <c:v>55000</c:v>
                </c:pt>
                <c:pt idx="3517">
                  <c:v>49500</c:v>
                </c:pt>
                <c:pt idx="3518">
                  <c:v>97499.999999999985</c:v>
                </c:pt>
                <c:pt idx="3519">
                  <c:v>80000</c:v>
                </c:pt>
                <c:pt idx="3520">
                  <c:v>48000</c:v>
                </c:pt>
                <c:pt idx="3521">
                  <c:v>27000.000000000004</c:v>
                </c:pt>
                <c:pt idx="3522">
                  <c:v>15750</c:v>
                </c:pt>
                <c:pt idx="3523">
                  <c:v>30000</c:v>
                </c:pt>
                <c:pt idx="3524">
                  <c:v>42000</c:v>
                </c:pt>
                <c:pt idx="3525">
                  <c:v>88000</c:v>
                </c:pt>
                <c:pt idx="3526">
                  <c:v>32000</c:v>
                </c:pt>
                <c:pt idx="3527">
                  <c:v>22500.000000000004</c:v>
                </c:pt>
                <c:pt idx="3528">
                  <c:v>13125</c:v>
                </c:pt>
                <c:pt idx="3529">
                  <c:v>30000</c:v>
                </c:pt>
                <c:pt idx="3530">
                  <c:v>42000</c:v>
                </c:pt>
                <c:pt idx="3531">
                  <c:v>83200</c:v>
                </c:pt>
                <c:pt idx="3532">
                  <c:v>36000</c:v>
                </c:pt>
                <c:pt idx="3533">
                  <c:v>22500.000000000004</c:v>
                </c:pt>
                <c:pt idx="3534">
                  <c:v>10500</c:v>
                </c:pt>
                <c:pt idx="3535">
                  <c:v>22500</c:v>
                </c:pt>
                <c:pt idx="3536">
                  <c:v>35000</c:v>
                </c:pt>
                <c:pt idx="3537">
                  <c:v>80000</c:v>
                </c:pt>
                <c:pt idx="3538">
                  <c:v>32000</c:v>
                </c:pt>
                <c:pt idx="3539">
                  <c:v>18000</c:v>
                </c:pt>
                <c:pt idx="3540">
                  <c:v>13125</c:v>
                </c:pt>
                <c:pt idx="3541">
                  <c:v>18750</c:v>
                </c:pt>
                <c:pt idx="3542">
                  <c:v>38500</c:v>
                </c:pt>
                <c:pt idx="3543">
                  <c:v>119899.99999999999</c:v>
                </c:pt>
                <c:pt idx="3544">
                  <c:v>50000</c:v>
                </c:pt>
                <c:pt idx="3545">
                  <c:v>37125</c:v>
                </c:pt>
                <c:pt idx="3546">
                  <c:v>30375</c:v>
                </c:pt>
                <c:pt idx="3547">
                  <c:v>41249.999999999993</c:v>
                </c:pt>
                <c:pt idx="3548">
                  <c:v>78750</c:v>
                </c:pt>
                <c:pt idx="3549">
                  <c:v>137499.99999999997</c:v>
                </c:pt>
                <c:pt idx="3550">
                  <c:v>75000</c:v>
                </c:pt>
                <c:pt idx="3551">
                  <c:v>40500</c:v>
                </c:pt>
                <c:pt idx="3552">
                  <c:v>37125</c:v>
                </c:pt>
                <c:pt idx="3553">
                  <c:v>45374.999999999993</c:v>
                </c:pt>
                <c:pt idx="3554">
                  <c:v>89250</c:v>
                </c:pt>
                <c:pt idx="3555">
                  <c:v>142999.99999999997</c:v>
                </c:pt>
                <c:pt idx="3556">
                  <c:v>80000</c:v>
                </c:pt>
                <c:pt idx="3557">
                  <c:v>43875</c:v>
                </c:pt>
                <c:pt idx="3558">
                  <c:v>37125</c:v>
                </c:pt>
                <c:pt idx="3559">
                  <c:v>49499.999999999993</c:v>
                </c:pt>
                <c:pt idx="3560">
                  <c:v>99750</c:v>
                </c:pt>
                <c:pt idx="3561">
                  <c:v>137499.99999999997</c:v>
                </c:pt>
                <c:pt idx="3562">
                  <c:v>80000</c:v>
                </c:pt>
                <c:pt idx="3563">
                  <c:v>43875</c:v>
                </c:pt>
                <c:pt idx="3564">
                  <c:v>30375</c:v>
                </c:pt>
                <c:pt idx="3565">
                  <c:v>32999.999999999993</c:v>
                </c:pt>
                <c:pt idx="3566">
                  <c:v>78750</c:v>
                </c:pt>
                <c:pt idx="3567">
                  <c:v>109999.99999999999</c:v>
                </c:pt>
                <c:pt idx="3568">
                  <c:v>60000</c:v>
                </c:pt>
                <c:pt idx="3569">
                  <c:v>27000</c:v>
                </c:pt>
                <c:pt idx="3570">
                  <c:v>23625</c:v>
                </c:pt>
                <c:pt idx="3571">
                  <c:v>28874.999999999996</c:v>
                </c:pt>
                <c:pt idx="3572">
                  <c:v>57749.999999999993</c:v>
                </c:pt>
                <c:pt idx="3573">
                  <c:v>108000</c:v>
                </c:pt>
                <c:pt idx="3574">
                  <c:v>60500.000000000015</c:v>
                </c:pt>
                <c:pt idx="3575">
                  <c:v>28875.000000000004</c:v>
                </c:pt>
                <c:pt idx="3576">
                  <c:v>24750.000000000004</c:v>
                </c:pt>
                <c:pt idx="3577">
                  <c:v>29250</c:v>
                </c:pt>
                <c:pt idx="3578">
                  <c:v>67375</c:v>
                </c:pt>
                <c:pt idx="3579">
                  <c:v>110500</c:v>
                </c:pt>
                <c:pt idx="3580">
                  <c:v>66000.000000000015</c:v>
                </c:pt>
                <c:pt idx="3581">
                  <c:v>48675.000000000007</c:v>
                </c:pt>
                <c:pt idx="3582">
                  <c:v>45375.000000000007</c:v>
                </c:pt>
                <c:pt idx="3583">
                  <c:v>48750</c:v>
                </c:pt>
                <c:pt idx="3584">
                  <c:v>85750</c:v>
                </c:pt>
                <c:pt idx="3585">
                  <c:v>149500</c:v>
                </c:pt>
                <c:pt idx="3586">
                  <c:v>82500.000000000015</c:v>
                </c:pt>
                <c:pt idx="3587">
                  <c:v>57750.000000000007</c:v>
                </c:pt>
                <c:pt idx="3588">
                  <c:v>49500.000000000007</c:v>
                </c:pt>
                <c:pt idx="3589">
                  <c:v>58500</c:v>
                </c:pt>
                <c:pt idx="3590">
                  <c:v>98000</c:v>
                </c:pt>
                <c:pt idx="3591">
                  <c:v>52062.5</c:v>
                </c:pt>
                <c:pt idx="3592">
                  <c:v>27562.5</c:v>
                </c:pt>
                <c:pt idx="3593">
                  <c:v>22500.000000000007</c:v>
                </c:pt>
                <c:pt idx="3594">
                  <c:v>9000</c:v>
                </c:pt>
                <c:pt idx="3595">
                  <c:v>16875</c:v>
                </c:pt>
                <c:pt idx="3596">
                  <c:v>31500</c:v>
                </c:pt>
                <c:pt idx="3597">
                  <c:v>58187.499999999993</c:v>
                </c:pt>
                <c:pt idx="3598">
                  <c:v>15312.499999999998</c:v>
                </c:pt>
                <c:pt idx="3599">
                  <c:v>17500.000000000007</c:v>
                </c:pt>
                <c:pt idx="3600">
                  <c:v>6000</c:v>
                </c:pt>
                <c:pt idx="3601">
                  <c:v>16875</c:v>
                </c:pt>
                <c:pt idx="3602">
                  <c:v>31500</c:v>
                </c:pt>
                <c:pt idx="3603">
                  <c:v>54512.5</c:v>
                </c:pt>
                <c:pt idx="3604">
                  <c:v>18375</c:v>
                </c:pt>
                <c:pt idx="3605">
                  <c:v>17500.000000000007</c:v>
                </c:pt>
                <c:pt idx="3606">
                  <c:v>3000</c:v>
                </c:pt>
                <c:pt idx="3607">
                  <c:v>10125</c:v>
                </c:pt>
                <c:pt idx="3608">
                  <c:v>24500</c:v>
                </c:pt>
                <c:pt idx="3609">
                  <c:v>52062.5</c:v>
                </c:pt>
                <c:pt idx="3610">
                  <c:v>15312.499999999998</c:v>
                </c:pt>
                <c:pt idx="3611">
                  <c:v>12500.000000000004</c:v>
                </c:pt>
                <c:pt idx="3612">
                  <c:v>6000</c:v>
                </c:pt>
                <c:pt idx="3613">
                  <c:v>6750</c:v>
                </c:pt>
                <c:pt idx="3614">
                  <c:v>28000</c:v>
                </c:pt>
                <c:pt idx="3615">
                  <c:v>82249.999999999985</c:v>
                </c:pt>
                <c:pt idx="3616">
                  <c:v>27562.5</c:v>
                </c:pt>
                <c:pt idx="3617">
                  <c:v>32000</c:v>
                </c:pt>
                <c:pt idx="3618">
                  <c:v>24000</c:v>
                </c:pt>
                <c:pt idx="3619">
                  <c:v>26249.999999999996</c:v>
                </c:pt>
                <c:pt idx="3620">
                  <c:v>65999.999999999985</c:v>
                </c:pt>
                <c:pt idx="3621">
                  <c:v>96249.999999999971</c:v>
                </c:pt>
                <c:pt idx="3622">
                  <c:v>47250</c:v>
                </c:pt>
                <c:pt idx="3623">
                  <c:v>36000</c:v>
                </c:pt>
                <c:pt idx="3624">
                  <c:v>32000</c:v>
                </c:pt>
                <c:pt idx="3625">
                  <c:v>29999.999999999993</c:v>
                </c:pt>
                <c:pt idx="3626">
                  <c:v>76999.999999999985</c:v>
                </c:pt>
                <c:pt idx="3627">
                  <c:v>100624.99999999997</c:v>
                </c:pt>
                <c:pt idx="3628">
                  <c:v>51187.5</c:v>
                </c:pt>
                <c:pt idx="3629">
                  <c:v>40000</c:v>
                </c:pt>
                <c:pt idx="3630">
                  <c:v>32000</c:v>
                </c:pt>
                <c:pt idx="3631">
                  <c:v>33749.999999999993</c:v>
                </c:pt>
                <c:pt idx="3632">
                  <c:v>88000</c:v>
                </c:pt>
                <c:pt idx="3633">
                  <c:v>96249.999999999971</c:v>
                </c:pt>
                <c:pt idx="3634">
                  <c:v>51187.5</c:v>
                </c:pt>
                <c:pt idx="3635">
                  <c:v>40000</c:v>
                </c:pt>
                <c:pt idx="3636">
                  <c:v>24000</c:v>
                </c:pt>
                <c:pt idx="3637">
                  <c:v>18749.999999999996</c:v>
                </c:pt>
                <c:pt idx="3638">
                  <c:v>65999.999999999985</c:v>
                </c:pt>
                <c:pt idx="3639">
                  <c:v>74374.999999999985</c:v>
                </c:pt>
                <c:pt idx="3640">
                  <c:v>35437.5</c:v>
                </c:pt>
                <c:pt idx="3641">
                  <c:v>20000</c:v>
                </c:pt>
                <c:pt idx="3642">
                  <c:v>16000</c:v>
                </c:pt>
                <c:pt idx="3643">
                  <c:v>14999.999999999996</c:v>
                </c:pt>
                <c:pt idx="3644">
                  <c:v>44000</c:v>
                </c:pt>
                <c:pt idx="3645">
                  <c:v>72187.499999999985</c:v>
                </c:pt>
                <c:pt idx="3646">
                  <c:v>35000</c:v>
                </c:pt>
                <c:pt idx="3647">
                  <c:v>20000</c:v>
                </c:pt>
                <c:pt idx="3648">
                  <c:v>15000</c:v>
                </c:pt>
                <c:pt idx="3649">
                  <c:v>13500</c:v>
                </c:pt>
                <c:pt idx="3650">
                  <c:v>51999.999999999993</c:v>
                </c:pt>
                <c:pt idx="3651">
                  <c:v>73500</c:v>
                </c:pt>
                <c:pt idx="3652">
                  <c:v>39375</c:v>
                </c:pt>
                <c:pt idx="3653">
                  <c:v>44000</c:v>
                </c:pt>
                <c:pt idx="3654">
                  <c:v>40000</c:v>
                </c:pt>
                <c:pt idx="3655">
                  <c:v>31500</c:v>
                </c:pt>
                <c:pt idx="3656">
                  <c:v>71499.999999999985</c:v>
                </c:pt>
                <c:pt idx="3657">
                  <c:v>105000</c:v>
                </c:pt>
                <c:pt idx="3658">
                  <c:v>52500</c:v>
                </c:pt>
                <c:pt idx="3659">
                  <c:v>55000</c:v>
                </c:pt>
                <c:pt idx="3660">
                  <c:v>45000</c:v>
                </c:pt>
                <c:pt idx="3661">
                  <c:v>40500</c:v>
                </c:pt>
                <c:pt idx="3662">
                  <c:v>84499.999999999985</c:v>
                </c:pt>
                <c:pt idx="3663">
                  <c:v>54000</c:v>
                </c:pt>
                <c:pt idx="3664">
                  <c:v>30000</c:v>
                </c:pt>
                <c:pt idx="3665">
                  <c:v>18750.000000000004</c:v>
                </c:pt>
                <c:pt idx="3666">
                  <c:v>8750</c:v>
                </c:pt>
                <c:pt idx="3667">
                  <c:v>18750</c:v>
                </c:pt>
                <c:pt idx="3668">
                  <c:v>30000</c:v>
                </c:pt>
                <c:pt idx="3669">
                  <c:v>60000</c:v>
                </c:pt>
                <c:pt idx="3670">
                  <c:v>18000</c:v>
                </c:pt>
                <c:pt idx="3671">
                  <c:v>15000.000000000002</c:v>
                </c:pt>
                <c:pt idx="3672">
                  <c:v>21875</c:v>
                </c:pt>
                <c:pt idx="3673">
                  <c:v>18750</c:v>
                </c:pt>
                <c:pt idx="3674">
                  <c:v>30000</c:v>
                </c:pt>
                <c:pt idx="3675">
                  <c:v>56400</c:v>
                </c:pt>
                <c:pt idx="3676">
                  <c:v>21000</c:v>
                </c:pt>
                <c:pt idx="3677">
                  <c:v>15000.000000000002</c:v>
                </c:pt>
                <c:pt idx="3678">
                  <c:v>26250</c:v>
                </c:pt>
                <c:pt idx="3679">
                  <c:v>12500</c:v>
                </c:pt>
                <c:pt idx="3680">
                  <c:v>24000</c:v>
                </c:pt>
                <c:pt idx="3681">
                  <c:v>54000</c:v>
                </c:pt>
                <c:pt idx="3682">
                  <c:v>18000</c:v>
                </c:pt>
                <c:pt idx="3683">
                  <c:v>11250.000000000002</c:v>
                </c:pt>
                <c:pt idx="3684">
                  <c:v>10937.5</c:v>
                </c:pt>
                <c:pt idx="3685">
                  <c:v>15625</c:v>
                </c:pt>
                <c:pt idx="3686">
                  <c:v>33000</c:v>
                </c:pt>
                <c:pt idx="3687">
                  <c:v>81674.999999999985</c:v>
                </c:pt>
                <c:pt idx="3688">
                  <c:v>30000</c:v>
                </c:pt>
                <c:pt idx="3689">
                  <c:v>25312.5</c:v>
                </c:pt>
                <c:pt idx="3690">
                  <c:v>19687.5</c:v>
                </c:pt>
                <c:pt idx="3691">
                  <c:v>27499.999999999996</c:v>
                </c:pt>
                <c:pt idx="3692">
                  <c:v>58500</c:v>
                </c:pt>
                <c:pt idx="3693">
                  <c:v>94874.999999999985</c:v>
                </c:pt>
                <c:pt idx="3694">
                  <c:v>48750</c:v>
                </c:pt>
                <c:pt idx="3695">
                  <c:v>28125</c:v>
                </c:pt>
                <c:pt idx="3696">
                  <c:v>25312.5</c:v>
                </c:pt>
                <c:pt idx="3697">
                  <c:v>30937.499999999996</c:v>
                </c:pt>
                <c:pt idx="3698">
                  <c:v>67500</c:v>
                </c:pt>
                <c:pt idx="3699">
                  <c:v>98999.999999999985</c:v>
                </c:pt>
                <c:pt idx="3700">
                  <c:v>52500</c:v>
                </c:pt>
                <c:pt idx="3701">
                  <c:v>30937.5</c:v>
                </c:pt>
                <c:pt idx="3702">
                  <c:v>25312.5</c:v>
                </c:pt>
                <c:pt idx="3703">
                  <c:v>34374.999999999993</c:v>
                </c:pt>
                <c:pt idx="3704">
                  <c:v>76500</c:v>
                </c:pt>
                <c:pt idx="3705">
                  <c:v>94874.999999999985</c:v>
                </c:pt>
                <c:pt idx="3706">
                  <c:v>52500</c:v>
                </c:pt>
                <c:pt idx="3707">
                  <c:v>30937.5</c:v>
                </c:pt>
                <c:pt idx="3708">
                  <c:v>19687.5</c:v>
                </c:pt>
                <c:pt idx="3709">
                  <c:v>20624.999999999996</c:v>
                </c:pt>
                <c:pt idx="3710">
                  <c:v>58500</c:v>
                </c:pt>
                <c:pt idx="3711">
                  <c:v>74249.999999999985</c:v>
                </c:pt>
                <c:pt idx="3712">
                  <c:v>37500</c:v>
                </c:pt>
                <c:pt idx="3713">
                  <c:v>16875</c:v>
                </c:pt>
                <c:pt idx="3714">
                  <c:v>14062.5</c:v>
                </c:pt>
                <c:pt idx="3715">
                  <c:v>17187.499999999996</c:v>
                </c:pt>
                <c:pt idx="3716">
                  <c:v>40500</c:v>
                </c:pt>
                <c:pt idx="3717">
                  <c:v>72000</c:v>
                </c:pt>
                <c:pt idx="3718">
                  <c:v>37125</c:v>
                </c:pt>
                <c:pt idx="3719">
                  <c:v>17187.500000000004</c:v>
                </c:pt>
                <c:pt idx="3720">
                  <c:v>13750.000000000002</c:v>
                </c:pt>
                <c:pt idx="3721">
                  <c:v>16250</c:v>
                </c:pt>
                <c:pt idx="3722">
                  <c:v>47250</c:v>
                </c:pt>
                <c:pt idx="3723">
                  <c:v>73125</c:v>
                </c:pt>
                <c:pt idx="3724">
                  <c:v>49500.000000000007</c:v>
                </c:pt>
                <c:pt idx="3725">
                  <c:v>40562.500000000007</c:v>
                </c:pt>
                <c:pt idx="3726">
                  <c:v>37812.500000000007</c:v>
                </c:pt>
                <c:pt idx="3727">
                  <c:v>40625</c:v>
                </c:pt>
                <c:pt idx="3728">
                  <c:v>73500</c:v>
                </c:pt>
                <c:pt idx="3729">
                  <c:v>112125</c:v>
                </c:pt>
                <c:pt idx="3730">
                  <c:v>61875.000000000007</c:v>
                </c:pt>
                <c:pt idx="3731">
                  <c:v>48125.000000000007</c:v>
                </c:pt>
                <c:pt idx="3732">
                  <c:v>41250.000000000007</c:v>
                </c:pt>
                <c:pt idx="3733">
                  <c:v>48750</c:v>
                </c:pt>
                <c:pt idx="3734">
                  <c:v>84000</c:v>
                </c:pt>
                <c:pt idx="3735">
                  <c:v>106312.5</c:v>
                </c:pt>
                <c:pt idx="3736">
                  <c:v>65812.5</c:v>
                </c:pt>
                <c:pt idx="3737">
                  <c:v>39812.5</c:v>
                </c:pt>
                <c:pt idx="3738">
                  <c:v>24500</c:v>
                </c:pt>
                <c:pt idx="3739">
                  <c:v>43312.5</c:v>
                </c:pt>
                <c:pt idx="3740">
                  <c:v>58499.999999999993</c:v>
                </c:pt>
                <c:pt idx="3741">
                  <c:v>116437.5</c:v>
                </c:pt>
                <c:pt idx="3742">
                  <c:v>45562.5</c:v>
                </c:pt>
                <c:pt idx="3743">
                  <c:v>33687.5</c:v>
                </c:pt>
                <c:pt idx="3744">
                  <c:v>21000</c:v>
                </c:pt>
                <c:pt idx="3745">
                  <c:v>43312.5</c:v>
                </c:pt>
                <c:pt idx="3746">
                  <c:v>58499.999999999993</c:v>
                </c:pt>
                <c:pt idx="3747">
                  <c:v>110362.5</c:v>
                </c:pt>
                <c:pt idx="3748">
                  <c:v>50625</c:v>
                </c:pt>
                <c:pt idx="3749">
                  <c:v>33687.5</c:v>
                </c:pt>
                <c:pt idx="3750">
                  <c:v>17500</c:v>
                </c:pt>
                <c:pt idx="3751">
                  <c:v>33687.5</c:v>
                </c:pt>
                <c:pt idx="3752">
                  <c:v>49499.999999999993</c:v>
                </c:pt>
                <c:pt idx="3753">
                  <c:v>106312.5</c:v>
                </c:pt>
                <c:pt idx="3754">
                  <c:v>45562.5</c:v>
                </c:pt>
                <c:pt idx="3755">
                  <c:v>27562.5</c:v>
                </c:pt>
                <c:pt idx="3756">
                  <c:v>21000</c:v>
                </c:pt>
                <c:pt idx="3757">
                  <c:v>28875.000000000004</c:v>
                </c:pt>
                <c:pt idx="3758">
                  <c:v>53999.999999999993</c:v>
                </c:pt>
                <c:pt idx="3759">
                  <c:v>153900</c:v>
                </c:pt>
                <c:pt idx="3760">
                  <c:v>68062.500000000015</c:v>
                </c:pt>
                <c:pt idx="3761">
                  <c:v>52500</c:v>
                </c:pt>
                <c:pt idx="3762">
                  <c:v>43750</c:v>
                </c:pt>
                <c:pt idx="3763">
                  <c:v>57749.999999999993</c:v>
                </c:pt>
                <c:pt idx="3764">
                  <c:v>103999.99999999999</c:v>
                </c:pt>
                <c:pt idx="3765">
                  <c:v>175500</c:v>
                </c:pt>
                <c:pt idx="3766">
                  <c:v>99000.000000000015</c:v>
                </c:pt>
                <c:pt idx="3767">
                  <c:v>56875</c:v>
                </c:pt>
                <c:pt idx="3768">
                  <c:v>52500</c:v>
                </c:pt>
                <c:pt idx="3769">
                  <c:v>62999.999999999993</c:v>
                </c:pt>
                <c:pt idx="3770">
                  <c:v>116999.99999999999</c:v>
                </c:pt>
                <c:pt idx="3771">
                  <c:v>182250</c:v>
                </c:pt>
                <c:pt idx="3772">
                  <c:v>105187.50000000001</c:v>
                </c:pt>
                <c:pt idx="3773">
                  <c:v>61249.999999999993</c:v>
                </c:pt>
                <c:pt idx="3774">
                  <c:v>52500</c:v>
                </c:pt>
                <c:pt idx="3775">
                  <c:v>68250</c:v>
                </c:pt>
                <c:pt idx="3776">
                  <c:v>129999.99999999999</c:v>
                </c:pt>
                <c:pt idx="3777">
                  <c:v>175500</c:v>
                </c:pt>
                <c:pt idx="3778">
                  <c:v>105187.50000000001</c:v>
                </c:pt>
                <c:pt idx="3779">
                  <c:v>61249.999999999993</c:v>
                </c:pt>
                <c:pt idx="3780">
                  <c:v>43750</c:v>
                </c:pt>
                <c:pt idx="3781">
                  <c:v>47250</c:v>
                </c:pt>
                <c:pt idx="3782">
                  <c:v>103999.99999999999</c:v>
                </c:pt>
                <c:pt idx="3783">
                  <c:v>141750</c:v>
                </c:pt>
                <c:pt idx="3784">
                  <c:v>80437.500000000015</c:v>
                </c:pt>
                <c:pt idx="3785">
                  <c:v>39375</c:v>
                </c:pt>
                <c:pt idx="3786">
                  <c:v>35000</c:v>
                </c:pt>
                <c:pt idx="3787">
                  <c:v>42000</c:v>
                </c:pt>
                <c:pt idx="3788">
                  <c:v>78000</c:v>
                </c:pt>
                <c:pt idx="3789">
                  <c:v>138937.5</c:v>
                </c:pt>
                <c:pt idx="3790">
                  <c:v>81000.000000000015</c:v>
                </c:pt>
                <c:pt idx="3791">
                  <c:v>42000</c:v>
                </c:pt>
                <c:pt idx="3792">
                  <c:v>36750</c:v>
                </c:pt>
                <c:pt idx="3793">
                  <c:v>42875</c:v>
                </c:pt>
                <c:pt idx="3794">
                  <c:v>89999.999999999985</c:v>
                </c:pt>
                <c:pt idx="3795">
                  <c:v>141750</c:v>
                </c:pt>
                <c:pt idx="3796">
                  <c:v>87750.000000000015</c:v>
                </c:pt>
                <c:pt idx="3797">
                  <c:v>67200</c:v>
                </c:pt>
                <c:pt idx="3798">
                  <c:v>63000.000000000007</c:v>
                </c:pt>
                <c:pt idx="3799">
                  <c:v>67375</c:v>
                </c:pt>
                <c:pt idx="3800">
                  <c:v>112499.99999999999</c:v>
                </c:pt>
                <c:pt idx="3801">
                  <c:v>189000</c:v>
                </c:pt>
                <c:pt idx="3802">
                  <c:v>108000.00000000001</c:v>
                </c:pt>
                <c:pt idx="3803">
                  <c:v>78750</c:v>
                </c:pt>
                <c:pt idx="3804">
                  <c:v>68250</c:v>
                </c:pt>
                <c:pt idx="3805">
                  <c:v>79625</c:v>
                </c:pt>
                <c:pt idx="3806">
                  <c:v>127499.99999999999</c:v>
                </c:pt>
                <c:pt idx="3807">
                  <c:v>105000</c:v>
                </c:pt>
                <c:pt idx="3808">
                  <c:v>65000</c:v>
                </c:pt>
                <c:pt idx="3809">
                  <c:v>39000</c:v>
                </c:pt>
                <c:pt idx="3810">
                  <c:v>23624.999999999996</c:v>
                </c:pt>
                <c:pt idx="3811">
                  <c:v>40500.000000000007</c:v>
                </c:pt>
                <c:pt idx="3812">
                  <c:v>56875</c:v>
                </c:pt>
                <c:pt idx="3813">
                  <c:v>120000</c:v>
                </c:pt>
                <c:pt idx="3814">
                  <c:v>50000</c:v>
                </c:pt>
                <c:pt idx="3815">
                  <c:v>36000</c:v>
                </c:pt>
                <c:pt idx="3816">
                  <c:v>26999.999999999996</c:v>
                </c:pt>
                <c:pt idx="3817">
                  <c:v>49500.000000000007</c:v>
                </c:pt>
                <c:pt idx="3818">
                  <c:v>65625</c:v>
                </c:pt>
                <c:pt idx="3819">
                  <c:v>114000</c:v>
                </c:pt>
                <c:pt idx="3820">
                  <c:v>55000</c:v>
                </c:pt>
                <c:pt idx="3821">
                  <c:v>36000</c:v>
                </c:pt>
                <c:pt idx="3822">
                  <c:v>20249.999999999996</c:v>
                </c:pt>
                <c:pt idx="3823">
                  <c:v>36000</c:v>
                </c:pt>
                <c:pt idx="3824">
                  <c:v>52500</c:v>
                </c:pt>
                <c:pt idx="3825">
                  <c:v>110000</c:v>
                </c:pt>
                <c:pt idx="3826">
                  <c:v>50000</c:v>
                </c:pt>
                <c:pt idx="3827">
                  <c:v>30000</c:v>
                </c:pt>
                <c:pt idx="3828">
                  <c:v>23624.999999999996</c:v>
                </c:pt>
                <c:pt idx="3829">
                  <c:v>31500.000000000004</c:v>
                </c:pt>
                <c:pt idx="3830">
                  <c:v>56875</c:v>
                </c:pt>
                <c:pt idx="3831">
                  <c:v>154700</c:v>
                </c:pt>
                <c:pt idx="3832">
                  <c:v>72000.000000000015</c:v>
                </c:pt>
                <c:pt idx="3833">
                  <c:v>53625.000000000007</c:v>
                </c:pt>
                <c:pt idx="3834">
                  <c:v>45375.000000000007</c:v>
                </c:pt>
                <c:pt idx="3835">
                  <c:v>58500</c:v>
                </c:pt>
                <c:pt idx="3836">
                  <c:v>104125</c:v>
                </c:pt>
                <c:pt idx="3837">
                  <c:v>175500</c:v>
                </c:pt>
                <c:pt idx="3838">
                  <c:v>102000.00000000001</c:v>
                </c:pt>
                <c:pt idx="3839">
                  <c:v>57750.000000000007</c:v>
                </c:pt>
                <c:pt idx="3840">
                  <c:v>53625.000000000007</c:v>
                </c:pt>
                <c:pt idx="3841">
                  <c:v>63375</c:v>
                </c:pt>
                <c:pt idx="3842">
                  <c:v>116374.99999999999</c:v>
                </c:pt>
                <c:pt idx="3843">
                  <c:v>182000</c:v>
                </c:pt>
                <c:pt idx="3844">
                  <c:v>108000.00000000003</c:v>
                </c:pt>
                <c:pt idx="3845">
                  <c:v>61875.000000000007</c:v>
                </c:pt>
                <c:pt idx="3846">
                  <c:v>53625.000000000007</c:v>
                </c:pt>
                <c:pt idx="3847">
                  <c:v>68250</c:v>
                </c:pt>
                <c:pt idx="3848">
                  <c:v>128624.99999999999</c:v>
                </c:pt>
                <c:pt idx="3849">
                  <c:v>175500</c:v>
                </c:pt>
                <c:pt idx="3850">
                  <c:v>108000.00000000003</c:v>
                </c:pt>
                <c:pt idx="3851">
                  <c:v>61875.000000000007</c:v>
                </c:pt>
                <c:pt idx="3852">
                  <c:v>45375.000000000007</c:v>
                </c:pt>
                <c:pt idx="3853">
                  <c:v>48750</c:v>
                </c:pt>
                <c:pt idx="3854">
                  <c:v>104125</c:v>
                </c:pt>
                <c:pt idx="3855">
                  <c:v>143000</c:v>
                </c:pt>
                <c:pt idx="3856">
                  <c:v>84000.000000000015</c:v>
                </c:pt>
                <c:pt idx="3857">
                  <c:v>41250.000000000007</c:v>
                </c:pt>
                <c:pt idx="3858">
                  <c:v>37125</c:v>
                </c:pt>
                <c:pt idx="3859">
                  <c:v>43875</c:v>
                </c:pt>
                <c:pt idx="3860">
                  <c:v>79625</c:v>
                </c:pt>
                <c:pt idx="3861">
                  <c:v>133000</c:v>
                </c:pt>
                <c:pt idx="3862">
                  <c:v>78000.000000000015</c:v>
                </c:pt>
                <c:pt idx="3863">
                  <c:v>39000.000000000007</c:v>
                </c:pt>
                <c:pt idx="3864">
                  <c:v>34125.000000000007</c:v>
                </c:pt>
                <c:pt idx="3865">
                  <c:v>39375.000000000007</c:v>
                </c:pt>
                <c:pt idx="3866">
                  <c:v>84000</c:v>
                </c:pt>
                <c:pt idx="3867">
                  <c:v>135000.00000000003</c:v>
                </c:pt>
                <c:pt idx="3868">
                  <c:v>84500.000000000029</c:v>
                </c:pt>
                <c:pt idx="3869">
                  <c:v>67275.000000000015</c:v>
                </c:pt>
                <c:pt idx="3870">
                  <c:v>63375.000000000015</c:v>
                </c:pt>
                <c:pt idx="3871">
                  <c:v>67500</c:v>
                </c:pt>
                <c:pt idx="3872">
                  <c:v>112000</c:v>
                </c:pt>
                <c:pt idx="3873">
                  <c:v>187500.00000000006</c:v>
                </c:pt>
                <c:pt idx="3874">
                  <c:v>110500.00000000003</c:v>
                </c:pt>
                <c:pt idx="3875">
                  <c:v>78000.000000000015</c:v>
                </c:pt>
                <c:pt idx="3876">
                  <c:v>68250.000000000015</c:v>
                </c:pt>
                <c:pt idx="3877">
                  <c:v>78750.000000000015</c:v>
                </c:pt>
                <c:pt idx="3878">
                  <c:v>125999.99999999999</c:v>
                </c:pt>
                <c:pt idx="3879">
                  <c:v>96250.000000000029</c:v>
                </c:pt>
                <c:pt idx="3880">
                  <c:v>57750.000000000015</c:v>
                </c:pt>
                <c:pt idx="3881">
                  <c:v>33750</c:v>
                </c:pt>
                <c:pt idx="3882">
                  <c:v>18749.999999999996</c:v>
                </c:pt>
                <c:pt idx="3883">
                  <c:v>32500.000000000007</c:v>
                </c:pt>
                <c:pt idx="3884">
                  <c:v>49500.000000000007</c:v>
                </c:pt>
                <c:pt idx="3885">
                  <c:v>110687.50000000003</c:v>
                </c:pt>
                <c:pt idx="3886">
                  <c:v>43312.500000000007</c:v>
                </c:pt>
                <c:pt idx="3887">
                  <c:v>30937.5</c:v>
                </c:pt>
                <c:pt idx="3888">
                  <c:v>9633.119999999999</c:v>
                </c:pt>
                <c:pt idx="3889">
                  <c:v>5132.3999999999996</c:v>
                </c:pt>
                <c:pt idx="3890">
                  <c:v>4140</c:v>
                </c:pt>
                <c:pt idx="3891">
                  <c:v>4658.42</c:v>
                </c:pt>
                <c:pt idx="3892">
                  <c:v>5148</c:v>
                </c:pt>
                <c:pt idx="3893">
                  <c:v>4425.2</c:v>
                </c:pt>
                <c:pt idx="3894">
                  <c:v>8926.76</c:v>
                </c:pt>
                <c:pt idx="3895">
                  <c:v>5282.64</c:v>
                </c:pt>
                <c:pt idx="3896">
                  <c:v>4669.92</c:v>
                </c:pt>
                <c:pt idx="3897">
                  <c:v>4441.3599999999997</c:v>
                </c:pt>
                <c:pt idx="3898">
                  <c:v>6060.42</c:v>
                </c:pt>
                <c:pt idx="3899">
                  <c:v>5289.6</c:v>
                </c:pt>
                <c:pt idx="3900">
                  <c:v>10258.92</c:v>
                </c:pt>
                <c:pt idx="3901">
                  <c:v>5345.76</c:v>
                </c:pt>
                <c:pt idx="3902">
                  <c:v>4720.17</c:v>
                </c:pt>
                <c:pt idx="3903">
                  <c:v>4644</c:v>
                </c:pt>
                <c:pt idx="3904">
                  <c:v>5699.4</c:v>
                </c:pt>
                <c:pt idx="3905">
                  <c:v>3748.4999999999995</c:v>
                </c:pt>
                <c:pt idx="3906">
                  <c:v>8370</c:v>
                </c:pt>
                <c:pt idx="3907">
                  <c:v>4509.1799999999994</c:v>
                </c:pt>
                <c:pt idx="3908">
                  <c:v>4914</c:v>
                </c:pt>
                <c:pt idx="3909">
                  <c:v>4801.51</c:v>
                </c:pt>
                <c:pt idx="3910">
                  <c:v>5056.8</c:v>
                </c:pt>
                <c:pt idx="3911">
                  <c:v>4314.9399999999996</c:v>
                </c:pt>
                <c:pt idx="3912">
                  <c:v>10955.52</c:v>
                </c:pt>
                <c:pt idx="3913">
                  <c:v>5180</c:v>
                </c:pt>
                <c:pt idx="3914">
                  <c:v>5642.82</c:v>
                </c:pt>
                <c:pt idx="3915">
                  <c:v>5078.3999999999996</c:v>
                </c:pt>
                <c:pt idx="3916">
                  <c:v>6504.7499999999991</c:v>
                </c:pt>
                <c:pt idx="3917">
                  <c:v>6159.5999999999995</c:v>
                </c:pt>
                <c:pt idx="3918">
                  <c:v>10501.15</c:v>
                </c:pt>
                <c:pt idx="3919">
                  <c:v>5977.7999999999993</c:v>
                </c:pt>
                <c:pt idx="3920">
                  <c:v>6138.24</c:v>
                </c:pt>
                <c:pt idx="3921">
                  <c:v>5520.15</c:v>
                </c:pt>
                <c:pt idx="3922">
                  <c:v>6236.9999999999991</c:v>
                </c:pt>
                <c:pt idx="3923">
                  <c:v>7612.8</c:v>
                </c:pt>
                <c:pt idx="3924">
                  <c:v>11292.6</c:v>
                </c:pt>
                <c:pt idx="3925">
                  <c:v>5943.42</c:v>
                </c:pt>
                <c:pt idx="3926">
                  <c:v>5112.8999999999996</c:v>
                </c:pt>
                <c:pt idx="3927">
                  <c:v>5141.8799999999992</c:v>
                </c:pt>
                <c:pt idx="3928">
                  <c:v>5761.14</c:v>
                </c:pt>
                <c:pt idx="3929">
                  <c:v>6978.4000000000005</c:v>
                </c:pt>
                <c:pt idx="3930">
                  <c:v>11498.5</c:v>
                </c:pt>
                <c:pt idx="3931">
                  <c:v>6692.8399999999992</c:v>
                </c:pt>
                <c:pt idx="3932">
                  <c:v>5319.9</c:v>
                </c:pt>
                <c:pt idx="3933">
                  <c:v>5323.69</c:v>
                </c:pt>
                <c:pt idx="3934">
                  <c:v>6560.9999999999991</c:v>
                </c:pt>
                <c:pt idx="3935">
                  <c:v>6652.6</c:v>
                </c:pt>
                <c:pt idx="3936">
                  <c:v>12499.2</c:v>
                </c:pt>
                <c:pt idx="3937">
                  <c:v>5940</c:v>
                </c:pt>
                <c:pt idx="3938">
                  <c:v>5920.12</c:v>
                </c:pt>
                <c:pt idx="3939">
                  <c:v>5448.24</c:v>
                </c:pt>
                <c:pt idx="3940">
                  <c:v>5846.4000000000005</c:v>
                </c:pt>
                <c:pt idx="3941">
                  <c:v>6608</c:v>
                </c:pt>
                <c:pt idx="3942">
                  <c:v>6343.6799999999994</c:v>
                </c:pt>
                <c:pt idx="3943">
                  <c:v>7493.6</c:v>
                </c:pt>
                <c:pt idx="3944">
                  <c:v>10764</c:v>
                </c:pt>
                <c:pt idx="3945">
                  <c:v>6221.67</c:v>
                </c:pt>
                <c:pt idx="3946">
                  <c:v>6439.6799999999994</c:v>
                </c:pt>
                <c:pt idx="3947">
                  <c:v>6174</c:v>
                </c:pt>
                <c:pt idx="3948">
                  <c:v>6827.5199999999995</c:v>
                </c:pt>
                <c:pt idx="3949">
                  <c:v>6422.46</c:v>
                </c:pt>
                <c:pt idx="3950">
                  <c:v>12380.16</c:v>
                </c:pt>
                <c:pt idx="3951">
                  <c:v>6426</c:v>
                </c:pt>
                <c:pt idx="3952">
                  <c:v>7233.2999999999993</c:v>
                </c:pt>
                <c:pt idx="3953">
                  <c:v>5589</c:v>
                </c:pt>
                <c:pt idx="3954">
                  <c:v>6733.8</c:v>
                </c:pt>
                <c:pt idx="3955">
                  <c:v>6902</c:v>
                </c:pt>
                <c:pt idx="3956">
                  <c:v>2639.52</c:v>
                </c:pt>
                <c:pt idx="3957">
                  <c:v>3748.5</c:v>
                </c:pt>
                <c:pt idx="3958">
                  <c:v>3187.7999999999997</c:v>
                </c:pt>
                <c:pt idx="3959">
                  <c:v>3272.5000000000005</c:v>
                </c:pt>
                <c:pt idx="3960">
                  <c:v>2383.92</c:v>
                </c:pt>
                <c:pt idx="3961">
                  <c:v>4417.28</c:v>
                </c:pt>
                <c:pt idx="3962">
                  <c:v>2449.5</c:v>
                </c:pt>
                <c:pt idx="3963">
                  <c:v>3786.7499999999995</c:v>
                </c:pt>
                <c:pt idx="3964">
                  <c:v>2534.3999999999996</c:v>
                </c:pt>
                <c:pt idx="3965">
                  <c:v>3570</c:v>
                </c:pt>
                <c:pt idx="3966">
                  <c:v>2137.5</c:v>
                </c:pt>
                <c:pt idx="3967">
                  <c:v>4198.32</c:v>
                </c:pt>
                <c:pt idx="3968">
                  <c:v>3314.7</c:v>
                </c:pt>
                <c:pt idx="3969">
                  <c:v>4141.7999999999993</c:v>
                </c:pt>
                <c:pt idx="3970">
                  <c:v>2853.7599999999998</c:v>
                </c:pt>
                <c:pt idx="3971">
                  <c:v>3734.0400000000004</c:v>
                </c:pt>
                <c:pt idx="3972">
                  <c:v>2050</c:v>
                </c:pt>
                <c:pt idx="3973">
                  <c:v>4422.5999999999995</c:v>
                </c:pt>
                <c:pt idx="3974">
                  <c:v>3032.64</c:v>
                </c:pt>
                <c:pt idx="3975">
                  <c:v>3847.4999999999995</c:v>
                </c:pt>
                <c:pt idx="3976">
                  <c:v>3174.9199999999996</c:v>
                </c:pt>
                <c:pt idx="3977">
                  <c:v>3462.1200000000003</c:v>
                </c:pt>
                <c:pt idx="3978">
                  <c:v>2593.08</c:v>
                </c:pt>
                <c:pt idx="3979">
                  <c:v>5519.28</c:v>
                </c:pt>
                <c:pt idx="3980">
                  <c:v>3730.56</c:v>
                </c:pt>
                <c:pt idx="3981">
                  <c:v>4527.32</c:v>
                </c:pt>
                <c:pt idx="3982">
                  <c:v>3564</c:v>
                </c:pt>
                <c:pt idx="3983">
                  <c:v>4275.18</c:v>
                </c:pt>
                <c:pt idx="3984">
                  <c:v>2822.4</c:v>
                </c:pt>
                <c:pt idx="3985">
                  <c:v>6433.56</c:v>
                </c:pt>
                <c:pt idx="3986">
                  <c:v>4362.54</c:v>
                </c:pt>
                <c:pt idx="3987">
                  <c:v>4498.2</c:v>
                </c:pt>
                <c:pt idx="3988">
                  <c:v>4206.16</c:v>
                </c:pt>
                <c:pt idx="3989">
                  <c:v>4396.9800000000005</c:v>
                </c:pt>
                <c:pt idx="3990">
                  <c:v>3118.0499999999997</c:v>
                </c:pt>
                <c:pt idx="3991">
                  <c:v>7520</c:v>
                </c:pt>
                <c:pt idx="3992">
                  <c:v>3962.7</c:v>
                </c:pt>
                <c:pt idx="3993">
                  <c:v>4598.16</c:v>
                </c:pt>
                <c:pt idx="3994">
                  <c:v>5311.3499999999995</c:v>
                </c:pt>
                <c:pt idx="3995">
                  <c:v>4536</c:v>
                </c:pt>
                <c:pt idx="3996">
                  <c:v>3214.4</c:v>
                </c:pt>
                <c:pt idx="3997">
                  <c:v>8675.73</c:v>
                </c:pt>
                <c:pt idx="3998">
                  <c:v>4858.84</c:v>
                </c:pt>
                <c:pt idx="3999">
                  <c:v>4778.5499999999993</c:v>
                </c:pt>
                <c:pt idx="4000">
                  <c:v>5328.1799999999994</c:v>
                </c:pt>
                <c:pt idx="4001">
                  <c:v>4237.380000000001</c:v>
                </c:pt>
                <c:pt idx="4002">
                  <c:v>2771.6000000000004</c:v>
                </c:pt>
                <c:pt idx="4003">
                  <c:v>6727.5</c:v>
                </c:pt>
                <c:pt idx="4004">
                  <c:v>5385.5999999999995</c:v>
                </c:pt>
                <c:pt idx="4005">
                  <c:v>4017.18</c:v>
                </c:pt>
                <c:pt idx="4006">
                  <c:v>5274.36</c:v>
                </c:pt>
                <c:pt idx="4007">
                  <c:v>4678.8500000000004</c:v>
                </c:pt>
                <c:pt idx="4008">
                  <c:v>3311</c:v>
                </c:pt>
                <c:pt idx="4009">
                  <c:v>6816</c:v>
                </c:pt>
                <c:pt idx="4010">
                  <c:v>5280</c:v>
                </c:pt>
                <c:pt idx="4011">
                  <c:v>4365.3599999999997</c:v>
                </c:pt>
                <c:pt idx="4012">
                  <c:v>4241.28</c:v>
                </c:pt>
                <c:pt idx="4013">
                  <c:v>4384.8</c:v>
                </c:pt>
                <c:pt idx="4014">
                  <c:v>2583</c:v>
                </c:pt>
                <c:pt idx="4015">
                  <c:v>6900.6</c:v>
                </c:pt>
                <c:pt idx="4016">
                  <c:v>4930.38</c:v>
                </c:pt>
                <c:pt idx="4017">
                  <c:v>5120.01</c:v>
                </c:pt>
                <c:pt idx="4018">
                  <c:v>4647.3599999999997</c:v>
                </c:pt>
                <c:pt idx="4019">
                  <c:v>5359.2000000000007</c:v>
                </c:pt>
                <c:pt idx="4020">
                  <c:v>3685.4999999999995</c:v>
                </c:pt>
                <c:pt idx="4021">
                  <c:v>7810.14</c:v>
                </c:pt>
                <c:pt idx="4022">
                  <c:v>4683.84</c:v>
                </c:pt>
                <c:pt idx="4023">
                  <c:v>6019.2</c:v>
                </c:pt>
                <c:pt idx="4024">
                  <c:v>5872.65</c:v>
                </c:pt>
                <c:pt idx="4025">
                  <c:v>4961.3200000000006</c:v>
                </c:pt>
                <c:pt idx="4026">
                  <c:v>3194.1</c:v>
                </c:pt>
                <c:pt idx="4027">
                  <c:v>8576.4599999999991</c:v>
                </c:pt>
                <c:pt idx="4028">
                  <c:v>3479.8500000000004</c:v>
                </c:pt>
                <c:pt idx="4029">
                  <c:v>2946.86</c:v>
                </c:pt>
                <c:pt idx="4030">
                  <c:v>4491.9000000000005</c:v>
                </c:pt>
                <c:pt idx="4031">
                  <c:v>3360</c:v>
                </c:pt>
                <c:pt idx="4032">
                  <c:v>5172.93</c:v>
                </c:pt>
                <c:pt idx="4033">
                  <c:v>2854.25</c:v>
                </c:pt>
                <c:pt idx="4034">
                  <c:v>4125.5</c:v>
                </c:pt>
                <c:pt idx="4035">
                  <c:v>3189.9</c:v>
                </c:pt>
                <c:pt idx="4036">
                  <c:v>4705.96</c:v>
                </c:pt>
                <c:pt idx="4037">
                  <c:v>2961</c:v>
                </c:pt>
                <c:pt idx="4038">
                  <c:v>4270</c:v>
                </c:pt>
                <c:pt idx="4039">
                  <c:v>2344.1600000000003</c:v>
                </c:pt>
                <c:pt idx="4040">
                  <c:v>5071.5000000000009</c:v>
                </c:pt>
                <c:pt idx="4041">
                  <c:v>3045.0000000000005</c:v>
                </c:pt>
                <c:pt idx="4042">
                  <c:v>5247.55</c:v>
                </c:pt>
                <c:pt idx="4043">
                  <c:v>4339.5599999999995</c:v>
                </c:pt>
                <c:pt idx="4044">
                  <c:v>5663.7</c:v>
                </c:pt>
                <c:pt idx="4045">
                  <c:v>3061.8</c:v>
                </c:pt>
                <c:pt idx="4046">
                  <c:v>6000.96</c:v>
                </c:pt>
                <c:pt idx="4047">
                  <c:v>3775.8000000000006</c:v>
                </c:pt>
                <c:pt idx="4048">
                  <c:v>6720</c:v>
                </c:pt>
                <c:pt idx="4049">
                  <c:v>4162.32</c:v>
                </c:pt>
                <c:pt idx="4050">
                  <c:v>5829.2</c:v>
                </c:pt>
                <c:pt idx="4051">
                  <c:v>3946.32</c:v>
                </c:pt>
                <c:pt idx="4052">
                  <c:v>7056</c:v>
                </c:pt>
                <c:pt idx="4053">
                  <c:v>5184</c:v>
                </c:pt>
                <c:pt idx="4054">
                  <c:v>6670.8</c:v>
                </c:pt>
                <c:pt idx="4055">
                  <c:v>4586.3999999999996</c:v>
                </c:pt>
                <c:pt idx="4056">
                  <c:v>6098.4000000000005</c:v>
                </c:pt>
                <c:pt idx="4057">
                  <c:v>4490.6400000000003</c:v>
                </c:pt>
                <c:pt idx="4058">
                  <c:v>7644</c:v>
                </c:pt>
                <c:pt idx="4059">
                  <c:v>5780.88</c:v>
                </c:pt>
                <c:pt idx="4060">
                  <c:v>7251.2000000000007</c:v>
                </c:pt>
                <c:pt idx="4061">
                  <c:v>6071.0999999999995</c:v>
                </c:pt>
                <c:pt idx="4062">
                  <c:v>6342.6</c:v>
                </c:pt>
                <c:pt idx="4063">
                  <c:v>5518.7999999999993</c:v>
                </c:pt>
                <c:pt idx="4064">
                  <c:v>6980.4000000000015</c:v>
                </c:pt>
                <c:pt idx="4065">
                  <c:v>4914.7000000000007</c:v>
                </c:pt>
                <c:pt idx="4066">
                  <c:v>7072.96</c:v>
                </c:pt>
                <c:pt idx="4067">
                  <c:v>4796</c:v>
                </c:pt>
                <c:pt idx="4068">
                  <c:v>9543.68</c:v>
                </c:pt>
                <c:pt idx="4069">
                  <c:v>4865.0400000000009</c:v>
                </c:pt>
                <c:pt idx="4070">
                  <c:v>7785.96</c:v>
                </c:pt>
                <c:pt idx="4071">
                  <c:v>5128.2000000000007</c:v>
                </c:pt>
                <c:pt idx="4072">
                  <c:v>5640</c:v>
                </c:pt>
                <c:pt idx="4073">
                  <c:v>4547.7199999999993</c:v>
                </c:pt>
                <c:pt idx="4074">
                  <c:v>7912.92</c:v>
                </c:pt>
                <c:pt idx="4075">
                  <c:v>3439</c:v>
                </c:pt>
                <c:pt idx="4076">
                  <c:v>5162.22</c:v>
                </c:pt>
                <c:pt idx="4077">
                  <c:v>4202.2400000000007</c:v>
                </c:pt>
                <c:pt idx="4078">
                  <c:v>4680</c:v>
                </c:pt>
                <c:pt idx="4079">
                  <c:v>3765.6499999999996</c:v>
                </c:pt>
                <c:pt idx="4080">
                  <c:v>7965.7200000000012</c:v>
                </c:pt>
                <c:pt idx="4081">
                  <c:v>3385.2000000000003</c:v>
                </c:pt>
                <c:pt idx="4082">
                  <c:v>5416.2000000000007</c:v>
                </c:pt>
                <c:pt idx="4083">
                  <c:v>3747.0900000000006</c:v>
                </c:pt>
                <c:pt idx="4084">
                  <c:v>3822.0000000000005</c:v>
                </c:pt>
                <c:pt idx="4085">
                  <c:v>3727.08</c:v>
                </c:pt>
                <c:pt idx="4086">
                  <c:v>6228.0400000000009</c:v>
                </c:pt>
                <c:pt idx="4087">
                  <c:v>2840.04</c:v>
                </c:pt>
                <c:pt idx="4088">
                  <c:v>6017.4400000000005</c:v>
                </c:pt>
                <c:pt idx="4089">
                  <c:v>3422</c:v>
                </c:pt>
                <c:pt idx="4090">
                  <c:v>4200</c:v>
                </c:pt>
                <c:pt idx="4091">
                  <c:v>4452</c:v>
                </c:pt>
                <c:pt idx="4092">
                  <c:v>5853.3300000000008</c:v>
                </c:pt>
                <c:pt idx="4093">
                  <c:v>2842.1400000000003</c:v>
                </c:pt>
                <c:pt idx="4094">
                  <c:v>5977.2000000000007</c:v>
                </c:pt>
                <c:pt idx="4095">
                  <c:v>4275.18</c:v>
                </c:pt>
                <c:pt idx="4096">
                  <c:v>4846.4000000000005</c:v>
                </c:pt>
                <c:pt idx="4097">
                  <c:v>3957.5999999999995</c:v>
                </c:pt>
                <c:pt idx="4098">
                  <c:v>6195.0000000000009</c:v>
                </c:pt>
                <c:pt idx="4099">
                  <c:v>3205.28</c:v>
                </c:pt>
                <c:pt idx="4100">
                  <c:v>3312.96</c:v>
                </c:pt>
                <c:pt idx="4101">
                  <c:v>2892.96</c:v>
                </c:pt>
                <c:pt idx="4102">
                  <c:v>4029.48</c:v>
                </c:pt>
                <c:pt idx="4103">
                  <c:v>3214.4</c:v>
                </c:pt>
                <c:pt idx="4104">
                  <c:v>4689.3</c:v>
                </c:pt>
                <c:pt idx="4105">
                  <c:v>2313.2199999999998</c:v>
                </c:pt>
                <c:pt idx="4106">
                  <c:v>4054.5</c:v>
                </c:pt>
                <c:pt idx="4107">
                  <c:v>3354</c:v>
                </c:pt>
                <c:pt idx="4108">
                  <c:v>3718</c:v>
                </c:pt>
                <c:pt idx="4109">
                  <c:v>3053.68</c:v>
                </c:pt>
                <c:pt idx="4110">
                  <c:v>3534.6400000000003</c:v>
                </c:pt>
                <c:pt idx="4111">
                  <c:v>2164.8000000000002</c:v>
                </c:pt>
                <c:pt idx="4112">
                  <c:v>3456</c:v>
                </c:pt>
                <c:pt idx="4113">
                  <c:v>2798.25</c:v>
                </c:pt>
                <c:pt idx="4114">
                  <c:v>3903.9</c:v>
                </c:pt>
                <c:pt idx="4115">
                  <c:v>2841.2999999999997</c:v>
                </c:pt>
                <c:pt idx="4116">
                  <c:v>3315.6800000000003</c:v>
                </c:pt>
                <c:pt idx="4117">
                  <c:v>2697.7999999999997</c:v>
                </c:pt>
                <c:pt idx="4118">
                  <c:v>5160</c:v>
                </c:pt>
                <c:pt idx="4119">
                  <c:v>2751.8399999999997</c:v>
                </c:pt>
                <c:pt idx="4120">
                  <c:v>4716.25</c:v>
                </c:pt>
                <c:pt idx="4121">
                  <c:v>3202.64</c:v>
                </c:pt>
                <c:pt idx="4122">
                  <c:v>3848.46</c:v>
                </c:pt>
                <c:pt idx="4123">
                  <c:v>3560.04</c:v>
                </c:pt>
                <c:pt idx="4124">
                  <c:v>4434.5600000000004</c:v>
                </c:pt>
                <c:pt idx="4125">
                  <c:v>2780.0499999999997</c:v>
                </c:pt>
                <c:pt idx="4126">
                  <c:v>3814.2000000000003</c:v>
                </c:pt>
                <c:pt idx="4127">
                  <c:v>3030.72</c:v>
                </c:pt>
                <c:pt idx="4128">
                  <c:v>3831.75</c:v>
                </c:pt>
                <c:pt idx="4129">
                  <c:v>3591.04</c:v>
                </c:pt>
                <c:pt idx="4130">
                  <c:v>6534.0000000000009</c:v>
                </c:pt>
                <c:pt idx="4131">
                  <c:v>3701.2499999999995</c:v>
                </c:pt>
                <c:pt idx="4132">
                  <c:v>5359.2000000000007</c:v>
                </c:pt>
                <c:pt idx="4133">
                  <c:v>3696</c:v>
                </c:pt>
                <c:pt idx="4134">
                  <c:v>3881.2500000000005</c:v>
                </c:pt>
                <c:pt idx="4135">
                  <c:v>3720</c:v>
                </c:pt>
                <c:pt idx="4136">
                  <c:v>4976.58</c:v>
                </c:pt>
                <c:pt idx="4137">
                  <c:v>3775.68</c:v>
                </c:pt>
                <c:pt idx="4138">
                  <c:v>5327.92</c:v>
                </c:pt>
                <c:pt idx="4139">
                  <c:v>3991.68</c:v>
                </c:pt>
                <c:pt idx="4140">
                  <c:v>5738.04</c:v>
                </c:pt>
                <c:pt idx="4141">
                  <c:v>3593.1000000000004</c:v>
                </c:pt>
                <c:pt idx="4142">
                  <c:v>6158.88</c:v>
                </c:pt>
                <c:pt idx="4143">
                  <c:v>4508.4000000000005</c:v>
                </c:pt>
                <c:pt idx="4144">
                  <c:v>5336.64</c:v>
                </c:pt>
                <c:pt idx="4145">
                  <c:v>3812.64</c:v>
                </c:pt>
                <c:pt idx="4146">
                  <c:v>7072.52</c:v>
                </c:pt>
                <c:pt idx="4147">
                  <c:v>4035.1499999999996</c:v>
                </c:pt>
                <c:pt idx="4148">
                  <c:v>5405.9400000000005</c:v>
                </c:pt>
                <c:pt idx="4149">
                  <c:v>4569.5</c:v>
                </c:pt>
                <c:pt idx="4150">
                  <c:v>4508</c:v>
                </c:pt>
                <c:pt idx="4151">
                  <c:v>4048</c:v>
                </c:pt>
                <c:pt idx="4152">
                  <c:v>6334.18</c:v>
                </c:pt>
                <c:pt idx="4153">
                  <c:v>3456.81</c:v>
                </c:pt>
                <c:pt idx="4154">
                  <c:v>5488</c:v>
                </c:pt>
                <c:pt idx="4155">
                  <c:v>4259.5199999999995</c:v>
                </c:pt>
                <c:pt idx="4156">
                  <c:v>4398.24</c:v>
                </c:pt>
                <c:pt idx="4157">
                  <c:v>3779.9999999999995</c:v>
                </c:pt>
                <c:pt idx="4158">
                  <c:v>6625.92</c:v>
                </c:pt>
                <c:pt idx="4159">
                  <c:v>3819.2</c:v>
                </c:pt>
                <c:pt idx="4160">
                  <c:v>5659.5</c:v>
                </c:pt>
                <c:pt idx="4161">
                  <c:v>4411.8</c:v>
                </c:pt>
                <c:pt idx="4162">
                  <c:v>3971.5</c:v>
                </c:pt>
                <c:pt idx="4163">
                  <c:v>3722.3999999999996</c:v>
                </c:pt>
                <c:pt idx="4164">
                  <c:v>6603.3</c:v>
                </c:pt>
                <c:pt idx="4165">
                  <c:v>3791.34</c:v>
                </c:pt>
                <c:pt idx="4166">
                  <c:v>5622.75</c:v>
                </c:pt>
                <c:pt idx="4167">
                  <c:v>4617</c:v>
                </c:pt>
                <c:pt idx="4168">
                  <c:v>4520.88</c:v>
                </c:pt>
                <c:pt idx="4169">
                  <c:v>5145</c:v>
                </c:pt>
                <c:pt idx="4170">
                  <c:v>5577</c:v>
                </c:pt>
                <c:pt idx="4171">
                  <c:v>4047.3999999999996</c:v>
                </c:pt>
                <c:pt idx="4172">
                  <c:v>2837.12</c:v>
                </c:pt>
                <c:pt idx="4173">
                  <c:v>1452.2199999999998</c:v>
                </c:pt>
                <c:pt idx="4174">
                  <c:v>1248.32</c:v>
                </c:pt>
                <c:pt idx="4175">
                  <c:v>654.16</c:v>
                </c:pt>
                <c:pt idx="4176">
                  <c:v>1220.5899999999999</c:v>
                </c:pt>
                <c:pt idx="4177">
                  <c:v>1697.3999999999999</c:v>
                </c:pt>
                <c:pt idx="4178">
                  <c:v>3545.52</c:v>
                </c:pt>
                <c:pt idx="4179">
                  <c:v>1030.71</c:v>
                </c:pt>
                <c:pt idx="4180">
                  <c:v>897.92</c:v>
                </c:pt>
                <c:pt idx="4181">
                  <c:v>578.76</c:v>
                </c:pt>
                <c:pt idx="4182">
                  <c:v>1034</c:v>
                </c:pt>
                <c:pt idx="4183">
                  <c:v>2152.15</c:v>
                </c:pt>
                <c:pt idx="4184">
                  <c:v>3722.4</c:v>
                </c:pt>
                <c:pt idx="4185">
                  <c:v>1324.8</c:v>
                </c:pt>
                <c:pt idx="4186">
                  <c:v>1132.1999999999998</c:v>
                </c:pt>
                <c:pt idx="4187">
                  <c:v>412.87</c:v>
                </c:pt>
                <c:pt idx="4188">
                  <c:v>1000.16</c:v>
                </c:pt>
                <c:pt idx="4189">
                  <c:v>1786.05</c:v>
                </c:pt>
                <c:pt idx="4190">
                  <c:v>3045.12</c:v>
                </c:pt>
                <c:pt idx="4191">
                  <c:v>971.52</c:v>
                </c:pt>
                <c:pt idx="4192">
                  <c:v>725.76</c:v>
                </c:pt>
                <c:pt idx="4193">
                  <c:v>440</c:v>
                </c:pt>
                <c:pt idx="4194">
                  <c:v>710.64</c:v>
                </c:pt>
                <c:pt idx="4195">
                  <c:v>1911</c:v>
                </c:pt>
                <c:pt idx="4196">
                  <c:v>4196.88</c:v>
                </c:pt>
                <c:pt idx="4197">
                  <c:v>1287.8999999999999</c:v>
                </c:pt>
                <c:pt idx="4198">
                  <c:v>991.75999999999988</c:v>
                </c:pt>
                <c:pt idx="4199">
                  <c:v>712.32</c:v>
                </c:pt>
                <c:pt idx="4200">
                  <c:v>949.9</c:v>
                </c:pt>
                <c:pt idx="4201">
                  <c:v>2419.1999999999998</c:v>
                </c:pt>
                <c:pt idx="4202">
                  <c:v>3415.5000000000005</c:v>
                </c:pt>
                <c:pt idx="4203">
                  <c:v>1219.05</c:v>
                </c:pt>
                <c:pt idx="4204">
                  <c:v>947.69999999999993</c:v>
                </c:pt>
                <c:pt idx="4205">
                  <c:v>946.58</c:v>
                </c:pt>
                <c:pt idx="4206">
                  <c:v>1173</c:v>
                </c:pt>
                <c:pt idx="4207">
                  <c:v>3373.65</c:v>
                </c:pt>
                <c:pt idx="4208">
                  <c:v>3934.84</c:v>
                </c:pt>
                <c:pt idx="4209">
                  <c:v>1567.35</c:v>
                </c:pt>
                <c:pt idx="4210">
                  <c:v>1053</c:v>
                </c:pt>
                <c:pt idx="4211">
                  <c:v>1053</c:v>
                </c:pt>
                <c:pt idx="4212">
                  <c:v>1210.7199999999998</c:v>
                </c:pt>
                <c:pt idx="4213">
                  <c:v>3952.7999999999997</c:v>
                </c:pt>
                <c:pt idx="4214">
                  <c:v>3723.51</c:v>
                </c:pt>
                <c:pt idx="4215">
                  <c:v>1772.84</c:v>
                </c:pt>
                <c:pt idx="4216">
                  <c:v>1396.5</c:v>
                </c:pt>
                <c:pt idx="4217">
                  <c:v>1165.5</c:v>
                </c:pt>
                <c:pt idx="4218">
                  <c:v>1225</c:v>
                </c:pt>
                <c:pt idx="4219">
                  <c:v>3055</c:v>
                </c:pt>
                <c:pt idx="4220">
                  <c:v>3172.5</c:v>
                </c:pt>
                <c:pt idx="4221">
                  <c:v>1687.56</c:v>
                </c:pt>
                <c:pt idx="4222">
                  <c:v>1015.1999999999999</c:v>
                </c:pt>
                <c:pt idx="4223">
                  <c:v>839.5200000000001</c:v>
                </c:pt>
                <c:pt idx="4224">
                  <c:v>1104.4599999999998</c:v>
                </c:pt>
                <c:pt idx="4225">
                  <c:v>2476.16</c:v>
                </c:pt>
                <c:pt idx="4226">
                  <c:v>3542.0000000000005</c:v>
                </c:pt>
                <c:pt idx="4227">
                  <c:v>1800.75</c:v>
                </c:pt>
                <c:pt idx="4228">
                  <c:v>842.39999999999986</c:v>
                </c:pt>
                <c:pt idx="4229">
                  <c:v>791.01</c:v>
                </c:pt>
                <c:pt idx="4230">
                  <c:v>868.56</c:v>
                </c:pt>
                <c:pt idx="4231">
                  <c:v>2340</c:v>
                </c:pt>
                <c:pt idx="4232">
                  <c:v>3326.4</c:v>
                </c:pt>
                <c:pt idx="4233">
                  <c:v>1405.3</c:v>
                </c:pt>
                <c:pt idx="4234">
                  <c:v>1105.4399999999998</c:v>
                </c:pt>
                <c:pt idx="4235">
                  <c:v>1292.1400000000001</c:v>
                </c:pt>
                <c:pt idx="4236">
                  <c:v>1148</c:v>
                </c:pt>
                <c:pt idx="4237">
                  <c:v>2379</c:v>
                </c:pt>
                <c:pt idx="4238">
                  <c:v>4702.5</c:v>
                </c:pt>
                <c:pt idx="4239">
                  <c:v>1656</c:v>
                </c:pt>
                <c:pt idx="4240">
                  <c:v>1690.5</c:v>
                </c:pt>
                <c:pt idx="4241">
                  <c:v>1402.38</c:v>
                </c:pt>
                <c:pt idx="4242">
                  <c:v>1539.8999999999999</c:v>
                </c:pt>
                <c:pt idx="4243">
                  <c:v>3265.92</c:v>
                </c:pt>
                <c:pt idx="4244">
                  <c:v>1512</c:v>
                </c:pt>
                <c:pt idx="4245">
                  <c:v>2195.2000000000003</c:v>
                </c:pt>
                <c:pt idx="4246">
                  <c:v>1749.06</c:v>
                </c:pt>
                <c:pt idx="4247">
                  <c:v>2635.68</c:v>
                </c:pt>
                <c:pt idx="4248">
                  <c:v>1217.3</c:v>
                </c:pt>
                <c:pt idx="4249">
                  <c:v>2668.05</c:v>
                </c:pt>
                <c:pt idx="4250">
                  <c:v>1740.6399999999999</c:v>
                </c:pt>
                <c:pt idx="4251">
                  <c:v>2086.4</c:v>
                </c:pt>
                <c:pt idx="4252">
                  <c:v>1739.78</c:v>
                </c:pt>
                <c:pt idx="4253">
                  <c:v>2170.88</c:v>
                </c:pt>
                <c:pt idx="4254">
                  <c:v>997.49999999999989</c:v>
                </c:pt>
                <c:pt idx="4255">
                  <c:v>2508.8000000000002</c:v>
                </c:pt>
                <c:pt idx="4256">
                  <c:v>2639</c:v>
                </c:pt>
                <c:pt idx="4257">
                  <c:v>3295.5</c:v>
                </c:pt>
                <c:pt idx="4258">
                  <c:v>1908.1999999999998</c:v>
                </c:pt>
                <c:pt idx="4259">
                  <c:v>2115.84</c:v>
                </c:pt>
                <c:pt idx="4260">
                  <c:v>1385.1</c:v>
                </c:pt>
                <c:pt idx="4261">
                  <c:v>2721.6</c:v>
                </c:pt>
                <c:pt idx="4262">
                  <c:v>1474.1999999999998</c:v>
                </c:pt>
                <c:pt idx="4263">
                  <c:v>2352</c:v>
                </c:pt>
                <c:pt idx="4264">
                  <c:v>1862</c:v>
                </c:pt>
                <c:pt idx="4265">
                  <c:v>2190.0800000000004</c:v>
                </c:pt>
                <c:pt idx="4266">
                  <c:v>1156</c:v>
                </c:pt>
                <c:pt idx="4267">
                  <c:v>2804.88</c:v>
                </c:pt>
                <c:pt idx="4268">
                  <c:v>1852.5</c:v>
                </c:pt>
                <c:pt idx="4269">
                  <c:v>2756.74</c:v>
                </c:pt>
                <c:pt idx="4270">
                  <c:v>1974</c:v>
                </c:pt>
                <c:pt idx="4271">
                  <c:v>3141.6</c:v>
                </c:pt>
                <c:pt idx="4272">
                  <c:v>2888.5499999999997</c:v>
                </c:pt>
                <c:pt idx="4273">
                  <c:v>6260.8</c:v>
                </c:pt>
                <c:pt idx="4274">
                  <c:v>4132.7999999999993</c:v>
                </c:pt>
                <c:pt idx="4275">
                  <c:v>4704</c:v>
                </c:pt>
                <c:pt idx="4276">
                  <c:v>3639.68</c:v>
                </c:pt>
                <c:pt idx="4277">
                  <c:v>4115.1000000000004</c:v>
                </c:pt>
                <c:pt idx="4278">
                  <c:v>2805.75</c:v>
                </c:pt>
                <c:pt idx="4279">
                  <c:v>8781.57</c:v>
                </c:pt>
                <c:pt idx="4280">
                  <c:v>4924.92</c:v>
                </c:pt>
                <c:pt idx="4281">
                  <c:v>5572.8</c:v>
                </c:pt>
                <c:pt idx="4282">
                  <c:v>6146.7999999999993</c:v>
                </c:pt>
                <c:pt idx="4283">
                  <c:v>3934.5</c:v>
                </c:pt>
                <c:pt idx="4284">
                  <c:v>3610.5399999999995</c:v>
                </c:pt>
                <c:pt idx="4285">
                  <c:v>9225.9000000000015</c:v>
                </c:pt>
                <c:pt idx="4286">
                  <c:v>5197.92</c:v>
                </c:pt>
                <c:pt idx="4287">
                  <c:v>5512</c:v>
                </c:pt>
                <c:pt idx="4288">
                  <c:v>6906.8999999999987</c:v>
                </c:pt>
                <c:pt idx="4289">
                  <c:v>4490.8500000000004</c:v>
                </c:pt>
                <c:pt idx="4290">
                  <c:v>3612.48</c:v>
                </c:pt>
                <c:pt idx="4291">
                  <c:v>9133.6</c:v>
                </c:pt>
                <c:pt idx="4292">
                  <c:v>5276.15</c:v>
                </c:pt>
                <c:pt idx="4293">
                  <c:v>4847.04</c:v>
                </c:pt>
                <c:pt idx="4294">
                  <c:v>6347.81</c:v>
                </c:pt>
                <c:pt idx="4295">
                  <c:v>4586.4000000000005</c:v>
                </c:pt>
                <c:pt idx="4296">
                  <c:v>3505.95</c:v>
                </c:pt>
                <c:pt idx="4297">
                  <c:v>6820.8000000000011</c:v>
                </c:pt>
                <c:pt idx="4298">
                  <c:v>3042</c:v>
                </c:pt>
                <c:pt idx="4299">
                  <c:v>3275.2200000000003</c:v>
                </c:pt>
                <c:pt idx="4300">
                  <c:v>3070.08</c:v>
                </c:pt>
                <c:pt idx="4301">
                  <c:v>2730.6</c:v>
                </c:pt>
                <c:pt idx="4302">
                  <c:v>1619.9999999999998</c:v>
                </c:pt>
                <c:pt idx="4303">
                  <c:v>5071.5000000000009</c:v>
                </c:pt>
                <c:pt idx="4304">
                  <c:v>3782.8999999999996</c:v>
                </c:pt>
                <c:pt idx="4305">
                  <c:v>4033</c:v>
                </c:pt>
                <c:pt idx="4306">
                  <c:v>6098.4</c:v>
                </c:pt>
                <c:pt idx="4307">
                  <c:v>5304.1</c:v>
                </c:pt>
                <c:pt idx="4308">
                  <c:v>3709.44</c:v>
                </c:pt>
                <c:pt idx="4309">
                  <c:v>7664.8</c:v>
                </c:pt>
                <c:pt idx="4310">
                  <c:v>7104.7800000000007</c:v>
                </c:pt>
                <c:pt idx="4311">
                  <c:v>6726.72</c:v>
                </c:pt>
                <c:pt idx="4312">
                  <c:v>6327.72</c:v>
                </c:pt>
                <c:pt idx="4313">
                  <c:v>6328.34</c:v>
                </c:pt>
                <c:pt idx="4314">
                  <c:v>4582</c:v>
                </c:pt>
                <c:pt idx="4315">
                  <c:v>9995.7000000000007</c:v>
                </c:pt>
                <c:pt idx="4316">
                  <c:v>3418.8</c:v>
                </c:pt>
                <c:pt idx="4317">
                  <c:v>1310.3599999999999</c:v>
                </c:pt>
                <c:pt idx="4318">
                  <c:v>942.48</c:v>
                </c:pt>
                <c:pt idx="4319">
                  <c:v>368.22</c:v>
                </c:pt>
                <c:pt idx="4320">
                  <c:v>874.8</c:v>
                </c:pt>
                <c:pt idx="4321">
                  <c:v>1154.1200000000001</c:v>
                </c:pt>
                <c:pt idx="4322">
                  <c:v>3348.6600000000003</c:v>
                </c:pt>
                <c:pt idx="4323">
                  <c:v>739.19999999999993</c:v>
                </c:pt>
                <c:pt idx="4324">
                  <c:v>813.28</c:v>
                </c:pt>
                <c:pt idx="4325">
                  <c:v>263.64</c:v>
                </c:pt>
                <c:pt idx="4326">
                  <c:v>844.56</c:v>
                </c:pt>
                <c:pt idx="4327">
                  <c:v>1346.3999999999999</c:v>
                </c:pt>
                <c:pt idx="4328">
                  <c:v>4116</c:v>
                </c:pt>
                <c:pt idx="4329">
                  <c:v>875.14</c:v>
                </c:pt>
                <c:pt idx="4330">
                  <c:v>991.44</c:v>
                </c:pt>
                <c:pt idx="4331">
                  <c:v>175.44</c:v>
                </c:pt>
                <c:pt idx="4332">
                  <c:v>464</c:v>
                </c:pt>
                <c:pt idx="4333">
                  <c:v>723.8</c:v>
                </c:pt>
                <c:pt idx="4334">
                  <c:v>3535.56</c:v>
                </c:pt>
                <c:pt idx="4335">
                  <c:v>850.5</c:v>
                </c:pt>
                <c:pt idx="4336">
                  <c:v>664.2399999999999</c:v>
                </c:pt>
                <c:pt idx="4337">
                  <c:v>386.4</c:v>
                </c:pt>
                <c:pt idx="4338">
                  <c:v>508.2</c:v>
                </c:pt>
                <c:pt idx="4339">
                  <c:v>933.12</c:v>
                </c:pt>
                <c:pt idx="4340">
                  <c:v>4969.4399999999996</c:v>
                </c:pt>
                <c:pt idx="4341">
                  <c:v>1144.8</c:v>
                </c:pt>
                <c:pt idx="4342">
                  <c:v>1004.6399999999999</c:v>
                </c:pt>
                <c:pt idx="4343">
                  <c:v>695.13</c:v>
                </c:pt>
                <c:pt idx="4344">
                  <c:v>768.18</c:v>
                </c:pt>
                <c:pt idx="4345">
                  <c:v>1814.3999999999999</c:v>
                </c:pt>
                <c:pt idx="4346">
                  <c:v>5616</c:v>
                </c:pt>
                <c:pt idx="4347">
                  <c:v>1899.8</c:v>
                </c:pt>
                <c:pt idx="4348">
                  <c:v>1144</c:v>
                </c:pt>
                <c:pt idx="4349">
                  <c:v>1074.8400000000001</c:v>
                </c:pt>
                <c:pt idx="4350">
                  <c:v>1242</c:v>
                </c:pt>
                <c:pt idx="4351">
                  <c:v>2211.2999999999997</c:v>
                </c:pt>
                <c:pt idx="4352">
                  <c:v>5829</c:v>
                </c:pt>
                <c:pt idx="4353">
                  <c:v>2475</c:v>
                </c:pt>
                <c:pt idx="4354">
                  <c:v>1504.5</c:v>
                </c:pt>
                <c:pt idx="4355">
                  <c:v>1189.3200000000002</c:v>
                </c:pt>
                <c:pt idx="4356">
                  <c:v>1843.1999999999998</c:v>
                </c:pt>
                <c:pt idx="4357">
                  <c:v>2634.24</c:v>
                </c:pt>
                <c:pt idx="4358">
                  <c:v>6256.8</c:v>
                </c:pt>
                <c:pt idx="4359">
                  <c:v>1903.5</c:v>
                </c:pt>
                <c:pt idx="4360">
                  <c:v>1811.6999999999998</c:v>
                </c:pt>
                <c:pt idx="4361">
                  <c:v>1659.96</c:v>
                </c:pt>
                <c:pt idx="4362">
                  <c:v>1290.76</c:v>
                </c:pt>
                <c:pt idx="4363">
                  <c:v>2614.4</c:v>
                </c:pt>
                <c:pt idx="4364">
                  <c:v>5319.5999999999995</c:v>
                </c:pt>
                <c:pt idx="4365">
                  <c:v>1536</c:v>
                </c:pt>
                <c:pt idx="4366">
                  <c:v>922.49999999999989</c:v>
                </c:pt>
                <c:pt idx="4367">
                  <c:v>1021.31</c:v>
                </c:pt>
                <c:pt idx="4368">
                  <c:v>809.99999999999989</c:v>
                </c:pt>
                <c:pt idx="4369">
                  <c:v>1342</c:v>
                </c:pt>
                <c:pt idx="4370">
                  <c:v>3546.4</c:v>
                </c:pt>
                <c:pt idx="4371">
                  <c:v>1243.6199999999999</c:v>
                </c:pt>
                <c:pt idx="4372">
                  <c:v>734.4</c:v>
                </c:pt>
                <c:pt idx="4373">
                  <c:v>626.4</c:v>
                </c:pt>
                <c:pt idx="4374">
                  <c:v>650.16</c:v>
                </c:pt>
                <c:pt idx="4375">
                  <c:v>1474.2</c:v>
                </c:pt>
                <c:pt idx="4376">
                  <c:v>4847.7</c:v>
                </c:pt>
                <c:pt idx="4377">
                  <c:v>1551</c:v>
                </c:pt>
                <c:pt idx="4378">
                  <c:v>1603.25</c:v>
                </c:pt>
                <c:pt idx="4379">
                  <c:v>1256.6400000000001</c:v>
                </c:pt>
                <c:pt idx="4380">
                  <c:v>1290.24</c:v>
                </c:pt>
                <c:pt idx="4381">
                  <c:v>2030.6</c:v>
                </c:pt>
                <c:pt idx="4382">
                  <c:v>5732.52</c:v>
                </c:pt>
                <c:pt idx="4383">
                  <c:v>1707.7499999999998</c:v>
                </c:pt>
                <c:pt idx="4384">
                  <c:v>1894.75</c:v>
                </c:pt>
                <c:pt idx="4385">
                  <c:v>1601.13</c:v>
                </c:pt>
                <c:pt idx="4386">
                  <c:v>1362.06</c:v>
                </c:pt>
                <c:pt idx="4387">
                  <c:v>2426.92</c:v>
                </c:pt>
                <c:pt idx="4388">
                  <c:v>1991.04</c:v>
                </c:pt>
                <c:pt idx="4389">
                  <c:v>1904.76</c:v>
                </c:pt>
                <c:pt idx="4390">
                  <c:v>2590.38</c:v>
                </c:pt>
                <c:pt idx="4391">
                  <c:v>1870.5</c:v>
                </c:pt>
                <c:pt idx="4392">
                  <c:v>2138.5</c:v>
                </c:pt>
                <c:pt idx="4393">
                  <c:v>1574.4000000000003</c:v>
                </c:pt>
                <c:pt idx="4394">
                  <c:v>2686</c:v>
                </c:pt>
                <c:pt idx="4395">
                  <c:v>2201.6</c:v>
                </c:pt>
                <c:pt idx="4396">
                  <c:v>2585.8700000000003</c:v>
                </c:pt>
                <c:pt idx="4397">
                  <c:v>1497.76</c:v>
                </c:pt>
                <c:pt idx="4398">
                  <c:v>1674.4</c:v>
                </c:pt>
                <c:pt idx="4399">
                  <c:v>1617.0400000000002</c:v>
                </c:pt>
                <c:pt idx="4400">
                  <c:v>3784.0000000000005</c:v>
                </c:pt>
                <c:pt idx="4401">
                  <c:v>2400</c:v>
                </c:pt>
                <c:pt idx="4402">
                  <c:v>2866.2400000000002</c:v>
                </c:pt>
                <c:pt idx="4403">
                  <c:v>1974</c:v>
                </c:pt>
                <c:pt idx="4404">
                  <c:v>1809.5000000000002</c:v>
                </c:pt>
                <c:pt idx="4405">
                  <c:v>1725.8400000000001</c:v>
                </c:pt>
                <c:pt idx="4406">
                  <c:v>4229.9400000000005</c:v>
                </c:pt>
                <c:pt idx="4407">
                  <c:v>2403.12</c:v>
                </c:pt>
                <c:pt idx="4408">
                  <c:v>3879.6000000000004</c:v>
                </c:pt>
                <c:pt idx="4409">
                  <c:v>2035.4999999999998</c:v>
                </c:pt>
                <c:pt idx="4410">
                  <c:v>2162.1600000000003</c:v>
                </c:pt>
                <c:pt idx="4411">
                  <c:v>2519.4</c:v>
                </c:pt>
                <c:pt idx="4412">
                  <c:v>5012.3600000000006</c:v>
                </c:pt>
                <c:pt idx="4413">
                  <c:v>2683.2</c:v>
                </c:pt>
                <c:pt idx="4414">
                  <c:v>4165.5600000000004</c:v>
                </c:pt>
                <c:pt idx="4415">
                  <c:v>2565</c:v>
                </c:pt>
                <c:pt idx="4416">
                  <c:v>2520.0000000000005</c:v>
                </c:pt>
                <c:pt idx="4417">
                  <c:v>3576.2999999999997</c:v>
                </c:pt>
                <c:pt idx="4418">
                  <c:v>6032.880000000001</c:v>
                </c:pt>
                <c:pt idx="4419">
                  <c:v>4194.3</c:v>
                </c:pt>
                <c:pt idx="4420">
                  <c:v>6035.7000000000007</c:v>
                </c:pt>
                <c:pt idx="4421">
                  <c:v>3283.38</c:v>
                </c:pt>
                <c:pt idx="4422">
                  <c:v>3536.4600000000005</c:v>
                </c:pt>
                <c:pt idx="4423">
                  <c:v>5080.8</c:v>
                </c:pt>
                <c:pt idx="4424">
                  <c:v>6701.3200000000006</c:v>
                </c:pt>
                <c:pt idx="4425">
                  <c:v>3821.04</c:v>
                </c:pt>
                <c:pt idx="4426">
                  <c:v>4623.1900000000005</c:v>
                </c:pt>
                <c:pt idx="4427">
                  <c:v>3153.15</c:v>
                </c:pt>
                <c:pt idx="4428">
                  <c:v>5460.0000000000009</c:v>
                </c:pt>
                <c:pt idx="4429">
                  <c:v>3393.0000000000005</c:v>
                </c:pt>
                <c:pt idx="4430">
                  <c:v>6900.6</c:v>
                </c:pt>
                <c:pt idx="4431">
                  <c:v>4542.72</c:v>
                </c:pt>
                <c:pt idx="4432">
                  <c:v>4742.4000000000005</c:v>
                </c:pt>
                <c:pt idx="4433">
                  <c:v>3729.9199999999996</c:v>
                </c:pt>
                <c:pt idx="4434">
                  <c:v>6381.1200000000008</c:v>
                </c:pt>
                <c:pt idx="4435">
                  <c:v>2864.1600000000003</c:v>
                </c:pt>
                <c:pt idx="4436">
                  <c:v>4677.1200000000008</c:v>
                </c:pt>
                <c:pt idx="4437">
                  <c:v>3359.88</c:v>
                </c:pt>
                <c:pt idx="4438">
                  <c:v>3334.5</c:v>
                </c:pt>
                <c:pt idx="4439">
                  <c:v>2858.2400000000002</c:v>
                </c:pt>
                <c:pt idx="4440">
                  <c:v>4904.4000000000005</c:v>
                </c:pt>
                <c:pt idx="4441">
                  <c:v>2508.6000000000004</c:v>
                </c:pt>
                <c:pt idx="4442">
                  <c:v>3786.7200000000003</c:v>
                </c:pt>
                <c:pt idx="4443">
                  <c:v>3407.25</c:v>
                </c:pt>
                <c:pt idx="4444">
                  <c:v>2648.7000000000003</c:v>
                </c:pt>
                <c:pt idx="4445">
                  <c:v>2381.4</c:v>
                </c:pt>
                <c:pt idx="4446">
                  <c:v>3112.8300000000004</c:v>
                </c:pt>
                <c:pt idx="4447">
                  <c:v>1598</c:v>
                </c:pt>
                <c:pt idx="4448">
                  <c:v>4240.8</c:v>
                </c:pt>
                <c:pt idx="4449">
                  <c:v>3264.0000000000005</c:v>
                </c:pt>
                <c:pt idx="4450">
                  <c:v>2681.8</c:v>
                </c:pt>
                <c:pt idx="4451">
                  <c:v>2479.6799999999998</c:v>
                </c:pt>
                <c:pt idx="4452">
                  <c:v>3604.4800000000005</c:v>
                </c:pt>
                <c:pt idx="4453">
                  <c:v>2351.44</c:v>
                </c:pt>
                <c:pt idx="4454">
                  <c:v>5342.96</c:v>
                </c:pt>
                <c:pt idx="4455">
                  <c:v>3984.1200000000003</c:v>
                </c:pt>
                <c:pt idx="4456">
                  <c:v>3299.8700000000003</c:v>
                </c:pt>
                <c:pt idx="4457">
                  <c:v>3335.64</c:v>
                </c:pt>
                <c:pt idx="4458">
                  <c:v>4636.8000000000011</c:v>
                </c:pt>
                <c:pt idx="4459">
                  <c:v>2997</c:v>
                </c:pt>
                <c:pt idx="4460">
                  <c:v>1722</c:v>
                </c:pt>
                <c:pt idx="4461">
                  <c:v>1542.42</c:v>
                </c:pt>
                <c:pt idx="4462">
                  <c:v>2063.1</c:v>
                </c:pt>
                <c:pt idx="4463">
                  <c:v>1231.1999999999998</c:v>
                </c:pt>
                <c:pt idx="4464">
                  <c:v>1469.44</c:v>
                </c:pt>
                <c:pt idx="4465">
                  <c:v>1231.3600000000001</c:v>
                </c:pt>
                <c:pt idx="4466">
                  <c:v>1697.7600000000002</c:v>
                </c:pt>
                <c:pt idx="4467">
                  <c:v>1265.4000000000001</c:v>
                </c:pt>
                <c:pt idx="4468">
                  <c:v>2337</c:v>
                </c:pt>
                <c:pt idx="4469">
                  <c:v>1166.3999999999999</c:v>
                </c:pt>
                <c:pt idx="4470">
                  <c:v>1546.28</c:v>
                </c:pt>
                <c:pt idx="4471">
                  <c:v>1158.8400000000001</c:v>
                </c:pt>
                <c:pt idx="4472">
                  <c:v>2930.4</c:v>
                </c:pt>
                <c:pt idx="4473">
                  <c:v>1827.8400000000001</c:v>
                </c:pt>
                <c:pt idx="4474">
                  <c:v>2898.84</c:v>
                </c:pt>
                <c:pt idx="4475">
                  <c:v>1973.7</c:v>
                </c:pt>
                <c:pt idx="4476">
                  <c:v>1310.3999999999999</c:v>
                </c:pt>
                <c:pt idx="4477">
                  <c:v>1432.6000000000001</c:v>
                </c:pt>
                <c:pt idx="4478">
                  <c:v>3386.3500000000004</c:v>
                </c:pt>
                <c:pt idx="4479">
                  <c:v>1941.1</c:v>
                </c:pt>
                <c:pt idx="4480">
                  <c:v>3446.5</c:v>
                </c:pt>
                <c:pt idx="4481">
                  <c:v>1781.92</c:v>
                </c:pt>
                <c:pt idx="4482">
                  <c:v>1664.08</c:v>
                </c:pt>
                <c:pt idx="4483">
                  <c:v>1764</c:v>
                </c:pt>
                <c:pt idx="4484">
                  <c:v>4395.05</c:v>
                </c:pt>
                <c:pt idx="4485">
                  <c:v>2898</c:v>
                </c:pt>
                <c:pt idx="4486">
                  <c:v>3469.2</c:v>
                </c:pt>
                <c:pt idx="4487">
                  <c:v>2361.1799999999998</c:v>
                </c:pt>
                <c:pt idx="4488">
                  <c:v>2106.7200000000003</c:v>
                </c:pt>
                <c:pt idx="4489">
                  <c:v>4232.0599999999995</c:v>
                </c:pt>
                <c:pt idx="4490">
                  <c:v>6531.84</c:v>
                </c:pt>
                <c:pt idx="4491">
                  <c:v>4248</c:v>
                </c:pt>
                <c:pt idx="4492">
                  <c:v>6144</c:v>
                </c:pt>
                <c:pt idx="4493">
                  <c:v>5022</c:v>
                </c:pt>
                <c:pt idx="4494">
                  <c:v>4624.6200000000008</c:v>
                </c:pt>
                <c:pt idx="4495">
                  <c:v>6459.89</c:v>
                </c:pt>
                <c:pt idx="4496">
                  <c:v>7756.7999999999993</c:v>
                </c:pt>
                <c:pt idx="4497">
                  <c:v>5038.4000000000005</c:v>
                </c:pt>
                <c:pt idx="4498">
                  <c:v>5932.85</c:v>
                </c:pt>
                <c:pt idx="4499">
                  <c:v>4535.96</c:v>
                </c:pt>
                <c:pt idx="4500">
                  <c:v>6143.9000000000005</c:v>
                </c:pt>
                <c:pt idx="4501">
                  <c:v>4274.4000000000005</c:v>
                </c:pt>
                <c:pt idx="4502">
                  <c:v>7285.3200000000006</c:v>
                </c:pt>
                <c:pt idx="4503">
                  <c:v>5794.74</c:v>
                </c:pt>
                <c:pt idx="4504">
                  <c:v>5461.170000000001</c:v>
                </c:pt>
                <c:pt idx="4505">
                  <c:v>4592.7000000000007</c:v>
                </c:pt>
                <c:pt idx="4506">
                  <c:v>7562.8000000000011</c:v>
                </c:pt>
                <c:pt idx="4507">
                  <c:v>2590</c:v>
                </c:pt>
                <c:pt idx="4508">
                  <c:v>5065.7400000000007</c:v>
                </c:pt>
                <c:pt idx="4509">
                  <c:v>4173.12</c:v>
                </c:pt>
                <c:pt idx="4510">
                  <c:v>3390</c:v>
                </c:pt>
                <c:pt idx="4511">
                  <c:v>2832</c:v>
                </c:pt>
                <c:pt idx="4512">
                  <c:v>6127.2000000000016</c:v>
                </c:pt>
                <c:pt idx="4513">
                  <c:v>2135.9</c:v>
                </c:pt>
                <c:pt idx="4514">
                  <c:v>3493.5</c:v>
                </c:pt>
                <c:pt idx="4515">
                  <c:v>2872.7999999999997</c:v>
                </c:pt>
                <c:pt idx="4516">
                  <c:v>2601</c:v>
                </c:pt>
                <c:pt idx="4517">
                  <c:v>2072.2999999999997</c:v>
                </c:pt>
                <c:pt idx="4518">
                  <c:v>3168.0000000000009</c:v>
                </c:pt>
                <c:pt idx="4519">
                  <c:v>2047.5000000000002</c:v>
                </c:pt>
                <c:pt idx="4520">
                  <c:v>4290</c:v>
                </c:pt>
                <c:pt idx="4521">
                  <c:v>3052.5</c:v>
                </c:pt>
                <c:pt idx="4522">
                  <c:v>3459.84</c:v>
                </c:pt>
                <c:pt idx="4523">
                  <c:v>3340.7999999999997</c:v>
                </c:pt>
                <c:pt idx="4524">
                  <c:v>4926.6000000000013</c:v>
                </c:pt>
                <c:pt idx="4525">
                  <c:v>2941.9</c:v>
                </c:pt>
                <c:pt idx="4526">
                  <c:v>6228.04</c:v>
                </c:pt>
                <c:pt idx="4527">
                  <c:v>4426.24</c:v>
                </c:pt>
                <c:pt idx="4528">
                  <c:v>4125</c:v>
                </c:pt>
                <c:pt idx="4529">
                  <c:v>3543.7499999999995</c:v>
                </c:pt>
                <c:pt idx="4530">
                  <c:v>5239.4000000000015</c:v>
                </c:pt>
                <c:pt idx="4531">
                  <c:v>3390.75</c:v>
                </c:pt>
                <c:pt idx="4532">
                  <c:v>1726.9199999999998</c:v>
                </c:pt>
                <c:pt idx="4533">
                  <c:v>2515.2000000000003</c:v>
                </c:pt>
                <c:pt idx="4534">
                  <c:v>2173.5</c:v>
                </c:pt>
                <c:pt idx="4535">
                  <c:v>1567.02</c:v>
                </c:pt>
                <c:pt idx="4536">
                  <c:v>1451.97</c:v>
                </c:pt>
                <c:pt idx="4537">
                  <c:v>1782.5</c:v>
                </c:pt>
                <c:pt idx="4538">
                  <c:v>2136.2399999999998</c:v>
                </c:pt>
                <c:pt idx="4539">
                  <c:v>2401.23</c:v>
                </c:pt>
                <c:pt idx="4540">
                  <c:v>2236.2600000000002</c:v>
                </c:pt>
                <c:pt idx="4541">
                  <c:v>1753.9199999999998</c:v>
                </c:pt>
                <c:pt idx="4542">
                  <c:v>1352</c:v>
                </c:pt>
                <c:pt idx="4543">
                  <c:v>1753.98</c:v>
                </c:pt>
                <c:pt idx="4544">
                  <c:v>3456.8999999999996</c:v>
                </c:pt>
                <c:pt idx="4545">
                  <c:v>2401.1999999999998</c:v>
                </c:pt>
                <c:pt idx="4546">
                  <c:v>2760</c:v>
                </c:pt>
                <c:pt idx="4547">
                  <c:v>2284.7999999999997</c:v>
                </c:pt>
                <c:pt idx="4548">
                  <c:v>1206.1200000000001</c:v>
                </c:pt>
                <c:pt idx="4549">
                  <c:v>2213.4</c:v>
                </c:pt>
                <c:pt idx="4550">
                  <c:v>4787.2</c:v>
                </c:pt>
                <c:pt idx="4551">
                  <c:v>2436.7200000000003</c:v>
                </c:pt>
                <c:pt idx="4552">
                  <c:v>3463.2000000000003</c:v>
                </c:pt>
                <c:pt idx="4553">
                  <c:v>2079</c:v>
                </c:pt>
                <c:pt idx="4554">
                  <c:v>1321.6000000000001</c:v>
                </c:pt>
                <c:pt idx="4555">
                  <c:v>2196.48</c:v>
                </c:pt>
                <c:pt idx="4556">
                  <c:v>3720.75</c:v>
                </c:pt>
                <c:pt idx="4557">
                  <c:v>2462.4</c:v>
                </c:pt>
                <c:pt idx="4558">
                  <c:v>2781.6</c:v>
                </c:pt>
                <c:pt idx="4559">
                  <c:v>2336.4</c:v>
                </c:pt>
                <c:pt idx="4560">
                  <c:v>1185.5999999999999</c:v>
                </c:pt>
                <c:pt idx="4561">
                  <c:v>3093.75</c:v>
                </c:pt>
                <c:pt idx="4562">
                  <c:v>5814.9</c:v>
                </c:pt>
                <c:pt idx="4563">
                  <c:v>5147.4399999999996</c:v>
                </c:pt>
                <c:pt idx="4564">
                  <c:v>4459.68</c:v>
                </c:pt>
                <c:pt idx="4565">
                  <c:v>3750</c:v>
                </c:pt>
                <c:pt idx="4566">
                  <c:v>3357.9</c:v>
                </c:pt>
                <c:pt idx="4567">
                  <c:v>6064.2400000000007</c:v>
                </c:pt>
                <c:pt idx="4568">
                  <c:v>6978.8</c:v>
                </c:pt>
                <c:pt idx="4569">
                  <c:v>5372.6399999999994</c:v>
                </c:pt>
                <c:pt idx="4570">
                  <c:v>4777.5</c:v>
                </c:pt>
                <c:pt idx="4571">
                  <c:v>4381.2599999999993</c:v>
                </c:pt>
                <c:pt idx="4572">
                  <c:v>3880.7999999999997</c:v>
                </c:pt>
                <c:pt idx="4573">
                  <c:v>5153.75</c:v>
                </c:pt>
                <c:pt idx="4574">
                  <c:v>7811.9999999999991</c:v>
                </c:pt>
                <c:pt idx="4575">
                  <c:v>6306.3</c:v>
                </c:pt>
                <c:pt idx="4576">
                  <c:v>4164.6499999999996</c:v>
                </c:pt>
                <c:pt idx="4577">
                  <c:v>5046.8</c:v>
                </c:pt>
                <c:pt idx="4578">
                  <c:v>4291.95</c:v>
                </c:pt>
                <c:pt idx="4579">
                  <c:v>2708.6400000000003</c:v>
                </c:pt>
                <c:pt idx="4580">
                  <c:v>4093.4399999999996</c:v>
                </c:pt>
                <c:pt idx="4581">
                  <c:v>4323.8999999999996</c:v>
                </c:pt>
                <c:pt idx="4582">
                  <c:v>3146.85</c:v>
                </c:pt>
                <c:pt idx="4583">
                  <c:v>3001.6000000000004</c:v>
                </c:pt>
                <c:pt idx="4584">
                  <c:v>3196.8</c:v>
                </c:pt>
                <c:pt idx="4585">
                  <c:v>2452.1</c:v>
                </c:pt>
                <c:pt idx="4586">
                  <c:v>3456.8</c:v>
                </c:pt>
                <c:pt idx="4587">
                  <c:v>3267.84</c:v>
                </c:pt>
                <c:pt idx="4588">
                  <c:v>2278.08</c:v>
                </c:pt>
                <c:pt idx="4589">
                  <c:v>2500.96</c:v>
                </c:pt>
                <c:pt idx="4590">
                  <c:v>2270.1</c:v>
                </c:pt>
                <c:pt idx="4591">
                  <c:v>2509.85</c:v>
                </c:pt>
                <c:pt idx="4592">
                  <c:v>3849.12</c:v>
                </c:pt>
                <c:pt idx="4593">
                  <c:v>4173.6000000000004</c:v>
                </c:pt>
                <c:pt idx="4594">
                  <c:v>2477.52</c:v>
                </c:pt>
                <c:pt idx="4595">
                  <c:v>3471.39</c:v>
                </c:pt>
                <c:pt idx="4596">
                  <c:v>3910</c:v>
                </c:pt>
                <c:pt idx="4597">
                  <c:v>3764.64</c:v>
                </c:pt>
                <c:pt idx="4598">
                  <c:v>5865.6</c:v>
                </c:pt>
                <c:pt idx="4599">
                  <c:v>5705.7</c:v>
                </c:pt>
                <c:pt idx="4600">
                  <c:v>3928.86</c:v>
                </c:pt>
                <c:pt idx="4601">
                  <c:v>4509.84</c:v>
                </c:pt>
                <c:pt idx="4602">
                  <c:v>4144.28</c:v>
                </c:pt>
                <c:pt idx="4603">
                  <c:v>4386</c:v>
                </c:pt>
                <c:pt idx="4604">
                  <c:v>6606.6</c:v>
                </c:pt>
                <c:pt idx="4605">
                  <c:v>4439.8900000000003</c:v>
                </c:pt>
                <c:pt idx="4606">
                  <c:v>3049.8</c:v>
                </c:pt>
                <c:pt idx="4607">
                  <c:v>2660</c:v>
                </c:pt>
                <c:pt idx="4608">
                  <c:v>4875</c:v>
                </c:pt>
                <c:pt idx="4609">
                  <c:v>6278.74</c:v>
                </c:pt>
                <c:pt idx="4610">
                  <c:v>7818.6900000000005</c:v>
                </c:pt>
                <c:pt idx="4611">
                  <c:v>4108.6499999999996</c:v>
                </c:pt>
                <c:pt idx="4612">
                  <c:v>2918.4</c:v>
                </c:pt>
                <c:pt idx="4613">
                  <c:v>2825.68</c:v>
                </c:pt>
                <c:pt idx="4614">
                  <c:v>5545.92</c:v>
                </c:pt>
                <c:pt idx="4615">
                  <c:v>5889.6500000000005</c:v>
                </c:pt>
                <c:pt idx="4616">
                  <c:v>6592.8</c:v>
                </c:pt>
                <c:pt idx="4617">
                  <c:v>4536</c:v>
                </c:pt>
                <c:pt idx="4618">
                  <c:v>2430.3999999999996</c:v>
                </c:pt>
                <c:pt idx="4619">
                  <c:v>2520</c:v>
                </c:pt>
                <c:pt idx="4620">
                  <c:v>4437.16</c:v>
                </c:pt>
                <c:pt idx="4621">
                  <c:v>6048</c:v>
                </c:pt>
                <c:pt idx="4622">
                  <c:v>6236.1600000000008</c:v>
                </c:pt>
                <c:pt idx="4623">
                  <c:v>4305</c:v>
                </c:pt>
                <c:pt idx="4624">
                  <c:v>2598.4</c:v>
                </c:pt>
                <c:pt idx="4625">
                  <c:v>3231.8999999999996</c:v>
                </c:pt>
                <c:pt idx="4626">
                  <c:v>4586.3999999999996</c:v>
                </c:pt>
                <c:pt idx="4627">
                  <c:v>5491.2</c:v>
                </c:pt>
                <c:pt idx="4628">
                  <c:v>8736</c:v>
                </c:pt>
                <c:pt idx="4629">
                  <c:v>5238</c:v>
                </c:pt>
                <c:pt idx="4630">
                  <c:v>3269.32</c:v>
                </c:pt>
                <c:pt idx="4631">
                  <c:v>3687.25</c:v>
                </c:pt>
                <c:pt idx="4632">
                  <c:v>5342.96</c:v>
                </c:pt>
                <c:pt idx="4633">
                  <c:v>10158.08</c:v>
                </c:pt>
                <c:pt idx="4634">
                  <c:v>9410.5000000000018</c:v>
                </c:pt>
                <c:pt idx="4635">
                  <c:v>5450.76</c:v>
                </c:pt>
                <c:pt idx="4636">
                  <c:v>3567.2</c:v>
                </c:pt>
                <c:pt idx="4637">
                  <c:v>4079.6000000000004</c:v>
                </c:pt>
                <c:pt idx="4638">
                  <c:v>7078.54</c:v>
                </c:pt>
                <c:pt idx="4639">
                  <c:v>10606.050000000001</c:v>
                </c:pt>
                <c:pt idx="4640">
                  <c:v>10764</c:v>
                </c:pt>
                <c:pt idx="4641">
                  <c:v>5899.4999999999991</c:v>
                </c:pt>
                <c:pt idx="4642">
                  <c:v>3977.5</c:v>
                </c:pt>
                <c:pt idx="4643">
                  <c:v>5310.07</c:v>
                </c:pt>
                <c:pt idx="4644">
                  <c:v>6217.12</c:v>
                </c:pt>
                <c:pt idx="4645">
                  <c:v>10626.2</c:v>
                </c:pt>
                <c:pt idx="4646">
                  <c:v>10396.800000000001</c:v>
                </c:pt>
                <c:pt idx="4647">
                  <c:v>6236.9999999999991</c:v>
                </c:pt>
                <c:pt idx="4648">
                  <c:v>4529.91</c:v>
                </c:pt>
                <c:pt idx="4649">
                  <c:v>4100.8</c:v>
                </c:pt>
                <c:pt idx="4650">
                  <c:v>5264.9999999999991</c:v>
                </c:pt>
                <c:pt idx="4651">
                  <c:v>9496.48</c:v>
                </c:pt>
                <c:pt idx="4652">
                  <c:v>8278.6</c:v>
                </c:pt>
                <c:pt idx="4653">
                  <c:v>5278.4999999999991</c:v>
                </c:pt>
                <c:pt idx="4654">
                  <c:v>3413.25</c:v>
                </c:pt>
                <c:pt idx="4655">
                  <c:v>3792.6</c:v>
                </c:pt>
                <c:pt idx="4656">
                  <c:v>5250</c:v>
                </c:pt>
                <c:pt idx="4657">
                  <c:v>7726.95</c:v>
                </c:pt>
                <c:pt idx="4658">
                  <c:v>9072</c:v>
                </c:pt>
                <c:pt idx="4659">
                  <c:v>4547.25</c:v>
                </c:pt>
                <c:pt idx="4660">
                  <c:v>3720.9900000000002</c:v>
                </c:pt>
                <c:pt idx="4661">
                  <c:v>3603.6</c:v>
                </c:pt>
                <c:pt idx="4662">
                  <c:v>5386.5</c:v>
                </c:pt>
                <c:pt idx="4663">
                  <c:v>8552.0500000000011</c:v>
                </c:pt>
                <c:pt idx="4664">
                  <c:v>7925.1200000000008</c:v>
                </c:pt>
                <c:pt idx="4665">
                  <c:v>5268.48</c:v>
                </c:pt>
                <c:pt idx="4666">
                  <c:v>3812.48</c:v>
                </c:pt>
                <c:pt idx="4667">
                  <c:v>4355.12</c:v>
                </c:pt>
                <c:pt idx="4668">
                  <c:v>6240</c:v>
                </c:pt>
                <c:pt idx="4669">
                  <c:v>8179.2</c:v>
                </c:pt>
                <c:pt idx="4670">
                  <c:v>11395.44</c:v>
                </c:pt>
                <c:pt idx="4671">
                  <c:v>6088.38</c:v>
                </c:pt>
                <c:pt idx="4672">
                  <c:v>4771.5199999999995</c:v>
                </c:pt>
                <c:pt idx="4673">
                  <c:v>4852.9799999999996</c:v>
                </c:pt>
                <c:pt idx="4674">
                  <c:v>5938.8</c:v>
                </c:pt>
                <c:pt idx="4675">
                  <c:v>8830.08</c:v>
                </c:pt>
                <c:pt idx="4676">
                  <c:v>1945.3500000000004</c:v>
                </c:pt>
                <c:pt idx="4677">
                  <c:v>858</c:v>
                </c:pt>
                <c:pt idx="4678">
                  <c:v>665.28</c:v>
                </c:pt>
                <c:pt idx="4679">
                  <c:v>339.30000000000007</c:v>
                </c:pt>
                <c:pt idx="4680">
                  <c:v>754.65</c:v>
                </c:pt>
                <c:pt idx="4681">
                  <c:v>1164.8000000000002</c:v>
                </c:pt>
                <c:pt idx="4682">
                  <c:v>1944.0000000000002</c:v>
                </c:pt>
                <c:pt idx="4683">
                  <c:v>581.4</c:v>
                </c:pt>
                <c:pt idx="4684">
                  <c:v>588</c:v>
                </c:pt>
                <c:pt idx="4685">
                  <c:v>253.8</c:v>
                </c:pt>
                <c:pt idx="4686">
                  <c:v>739.64</c:v>
                </c:pt>
                <c:pt idx="4687">
                  <c:v>1215.5</c:v>
                </c:pt>
                <c:pt idx="4688">
                  <c:v>2262</c:v>
                </c:pt>
                <c:pt idx="4689">
                  <c:v>532</c:v>
                </c:pt>
                <c:pt idx="4690">
                  <c:v>691.65</c:v>
                </c:pt>
                <c:pt idx="4691">
                  <c:v>112</c:v>
                </c:pt>
                <c:pt idx="4692">
                  <c:v>375.06</c:v>
                </c:pt>
                <c:pt idx="4693">
                  <c:v>982.30000000000007</c:v>
                </c:pt>
                <c:pt idx="4694">
                  <c:v>2030.4</c:v>
                </c:pt>
                <c:pt idx="4695">
                  <c:v>446.88</c:v>
                </c:pt>
                <c:pt idx="4696">
                  <c:v>331.76</c:v>
                </c:pt>
                <c:pt idx="4697">
                  <c:v>112</c:v>
                </c:pt>
                <c:pt idx="4698">
                  <c:v>263.2</c:v>
                </c:pt>
                <c:pt idx="4699">
                  <c:v>1144.8</c:v>
                </c:pt>
                <c:pt idx="4700">
                  <c:v>2616.96</c:v>
                </c:pt>
                <c:pt idx="4701">
                  <c:v>793.76</c:v>
                </c:pt>
                <c:pt idx="4702">
                  <c:v>618.64</c:v>
                </c:pt>
                <c:pt idx="4703">
                  <c:v>229.32000000000002</c:v>
                </c:pt>
                <c:pt idx="4704">
                  <c:v>410</c:v>
                </c:pt>
                <c:pt idx="4705">
                  <c:v>1745.2200000000003</c:v>
                </c:pt>
                <c:pt idx="4706">
                  <c:v>2285.36</c:v>
                </c:pt>
                <c:pt idx="4707">
                  <c:v>763.42</c:v>
                </c:pt>
                <c:pt idx="4708">
                  <c:v>697.94999999999993</c:v>
                </c:pt>
                <c:pt idx="4709">
                  <c:v>676.80000000000007</c:v>
                </c:pt>
                <c:pt idx="4710">
                  <c:v>926.09999999999991</c:v>
                </c:pt>
                <c:pt idx="4711">
                  <c:v>2404.0800000000004</c:v>
                </c:pt>
                <c:pt idx="4712">
                  <c:v>3684.8</c:v>
                </c:pt>
                <c:pt idx="4713">
                  <c:v>1417.4999999999998</c:v>
                </c:pt>
                <c:pt idx="4714">
                  <c:v>952.56</c:v>
                </c:pt>
                <c:pt idx="4715">
                  <c:v>930.24000000000012</c:v>
                </c:pt>
                <c:pt idx="4716">
                  <c:v>1165.22</c:v>
                </c:pt>
                <c:pt idx="4717">
                  <c:v>2910.6000000000004</c:v>
                </c:pt>
                <c:pt idx="4718">
                  <c:v>3026.3300000000004</c:v>
                </c:pt>
                <c:pt idx="4719">
                  <c:v>1533.81</c:v>
                </c:pt>
                <c:pt idx="4720">
                  <c:v>1006.4000000000001</c:v>
                </c:pt>
                <c:pt idx="4721">
                  <c:v>759.99000000000012</c:v>
                </c:pt>
                <c:pt idx="4722">
                  <c:v>723.24</c:v>
                </c:pt>
                <c:pt idx="4723">
                  <c:v>2307.36</c:v>
                </c:pt>
                <c:pt idx="4724">
                  <c:v>2332.3200000000002</c:v>
                </c:pt>
                <c:pt idx="4725">
                  <c:v>1215.4499999999998</c:v>
                </c:pt>
                <c:pt idx="4726">
                  <c:v>393.6</c:v>
                </c:pt>
                <c:pt idx="4727">
                  <c:v>342.24</c:v>
                </c:pt>
                <c:pt idx="4728">
                  <c:v>478.72</c:v>
                </c:pt>
                <c:pt idx="4729">
                  <c:v>1155.96</c:v>
                </c:pt>
                <c:pt idx="4730">
                  <c:v>1888.46</c:v>
                </c:pt>
                <c:pt idx="4731">
                  <c:v>847.96</c:v>
                </c:pt>
                <c:pt idx="4732">
                  <c:v>336</c:v>
                </c:pt>
                <c:pt idx="4733">
                  <c:v>309.12</c:v>
                </c:pt>
                <c:pt idx="4734">
                  <c:v>327.18</c:v>
                </c:pt>
                <c:pt idx="4735">
                  <c:v>1764</c:v>
                </c:pt>
                <c:pt idx="4736">
                  <c:v>1967.42</c:v>
                </c:pt>
                <c:pt idx="4737">
                  <c:v>790.40000000000009</c:v>
                </c:pt>
                <c:pt idx="4738">
                  <c:v>547.20000000000005</c:v>
                </c:pt>
                <c:pt idx="4739">
                  <c:v>837.90000000000009</c:v>
                </c:pt>
                <c:pt idx="4740">
                  <c:v>742.56</c:v>
                </c:pt>
                <c:pt idx="4741">
                  <c:v>2159.4</c:v>
                </c:pt>
                <c:pt idx="4742">
                  <c:v>3100</c:v>
                </c:pt>
                <c:pt idx="4743">
                  <c:v>1455.3</c:v>
                </c:pt>
                <c:pt idx="4744">
                  <c:v>1010.2399999999999</c:v>
                </c:pt>
                <c:pt idx="4745">
                  <c:v>1056.44</c:v>
                </c:pt>
                <c:pt idx="4746">
                  <c:v>974.16</c:v>
                </c:pt>
                <c:pt idx="4747">
                  <c:v>2370.0600000000004</c:v>
                </c:pt>
                <c:pt idx="4748">
                  <c:v>2208.6400000000003</c:v>
                </c:pt>
                <c:pt idx="4749">
                  <c:v>2311.6799999999998</c:v>
                </c:pt>
                <c:pt idx="4750">
                  <c:v>2878.6100000000006</c:v>
                </c:pt>
                <c:pt idx="4751">
                  <c:v>2242.2400000000002</c:v>
                </c:pt>
                <c:pt idx="4752">
                  <c:v>2714.2500000000005</c:v>
                </c:pt>
                <c:pt idx="4753">
                  <c:v>2314.2600000000002</c:v>
                </c:pt>
                <c:pt idx="4754">
                  <c:v>3062.0400000000004</c:v>
                </c:pt>
                <c:pt idx="4755">
                  <c:v>2324.6999999999998</c:v>
                </c:pt>
                <c:pt idx="4756">
                  <c:v>2990.2200000000003</c:v>
                </c:pt>
                <c:pt idx="4757">
                  <c:v>1960.1999999999998</c:v>
                </c:pt>
                <c:pt idx="4758">
                  <c:v>2039.0400000000002</c:v>
                </c:pt>
                <c:pt idx="4759">
                  <c:v>1893.29</c:v>
                </c:pt>
                <c:pt idx="4760">
                  <c:v>3044.8</c:v>
                </c:pt>
                <c:pt idx="4761">
                  <c:v>1933.1499999999999</c:v>
                </c:pt>
                <c:pt idx="4762">
                  <c:v>3064.32</c:v>
                </c:pt>
                <c:pt idx="4763">
                  <c:v>2122.12</c:v>
                </c:pt>
                <c:pt idx="4764">
                  <c:v>2044.8000000000002</c:v>
                </c:pt>
                <c:pt idx="4765">
                  <c:v>1834.5600000000002</c:v>
                </c:pt>
                <c:pt idx="4766">
                  <c:v>4179.5600000000004</c:v>
                </c:pt>
                <c:pt idx="4767">
                  <c:v>1954.35</c:v>
                </c:pt>
                <c:pt idx="4768">
                  <c:v>3168</c:v>
                </c:pt>
                <c:pt idx="4769">
                  <c:v>1404</c:v>
                </c:pt>
                <c:pt idx="4770">
                  <c:v>1823.3600000000004</c:v>
                </c:pt>
                <c:pt idx="4771">
                  <c:v>2166.4500000000003</c:v>
                </c:pt>
                <c:pt idx="4772">
                  <c:v>3334.5000000000005</c:v>
                </c:pt>
                <c:pt idx="4773">
                  <c:v>1912.24</c:v>
                </c:pt>
                <c:pt idx="4774">
                  <c:v>2686.2000000000003</c:v>
                </c:pt>
                <c:pt idx="4775">
                  <c:v>1772.3200000000002</c:v>
                </c:pt>
                <c:pt idx="4776">
                  <c:v>1850.7400000000002</c:v>
                </c:pt>
                <c:pt idx="4777">
                  <c:v>2421.36</c:v>
                </c:pt>
                <c:pt idx="4778">
                  <c:v>3589.5600000000004</c:v>
                </c:pt>
                <c:pt idx="4779">
                  <c:v>2531.3399999999997</c:v>
                </c:pt>
                <c:pt idx="4780">
                  <c:v>3993.0000000000005</c:v>
                </c:pt>
                <c:pt idx="4781">
                  <c:v>2134.84</c:v>
                </c:pt>
                <c:pt idx="4782">
                  <c:v>2275.5000000000005</c:v>
                </c:pt>
                <c:pt idx="4783">
                  <c:v>2970</c:v>
                </c:pt>
                <c:pt idx="4784">
                  <c:v>4431.4900000000007</c:v>
                </c:pt>
                <c:pt idx="4785">
                  <c:v>2750.2799999999997</c:v>
                </c:pt>
                <c:pt idx="4786">
                  <c:v>3712.2800000000007</c:v>
                </c:pt>
                <c:pt idx="4787">
                  <c:v>2156.04</c:v>
                </c:pt>
                <c:pt idx="4788">
                  <c:v>3645.6000000000004</c:v>
                </c:pt>
                <c:pt idx="4789">
                  <c:v>2902.8999999999996</c:v>
                </c:pt>
                <c:pt idx="4790">
                  <c:v>4945.0800000000008</c:v>
                </c:pt>
                <c:pt idx="4791">
                  <c:v>4365.3599999999997</c:v>
                </c:pt>
                <c:pt idx="4792">
                  <c:v>3758.3000000000006</c:v>
                </c:pt>
                <c:pt idx="4793">
                  <c:v>2346.84</c:v>
                </c:pt>
                <c:pt idx="4794">
                  <c:v>3858.4000000000005</c:v>
                </c:pt>
                <c:pt idx="4795">
                  <c:v>2383.36</c:v>
                </c:pt>
                <c:pt idx="4796">
                  <c:v>4280.4000000000005</c:v>
                </c:pt>
                <c:pt idx="4797">
                  <c:v>3294.72</c:v>
                </c:pt>
                <c:pt idx="4798">
                  <c:v>2751.84</c:v>
                </c:pt>
                <c:pt idx="4799">
                  <c:v>2615.7999999999997</c:v>
                </c:pt>
                <c:pt idx="4800">
                  <c:v>3650.0000000000005</c:v>
                </c:pt>
                <c:pt idx="4801">
                  <c:v>2879.2000000000003</c:v>
                </c:pt>
                <c:pt idx="4802">
                  <c:v>3942.4000000000005</c:v>
                </c:pt>
                <c:pt idx="4803">
                  <c:v>3371.2</c:v>
                </c:pt>
                <c:pt idx="4804">
                  <c:v>2710.92</c:v>
                </c:pt>
                <c:pt idx="4805">
                  <c:v>2402.4</c:v>
                </c:pt>
                <c:pt idx="4806">
                  <c:v>3969.0000000000005</c:v>
                </c:pt>
                <c:pt idx="4807">
                  <c:v>2442.96</c:v>
                </c:pt>
                <c:pt idx="4808">
                  <c:v>3744.1400000000003</c:v>
                </c:pt>
                <c:pt idx="4809">
                  <c:v>2979.06</c:v>
                </c:pt>
                <c:pt idx="4810">
                  <c:v>2594.0700000000002</c:v>
                </c:pt>
                <c:pt idx="4811">
                  <c:v>2552.5499999999997</c:v>
                </c:pt>
                <c:pt idx="4812">
                  <c:v>4264.6200000000008</c:v>
                </c:pt>
                <c:pt idx="4813">
                  <c:v>2830.2400000000002</c:v>
                </c:pt>
                <c:pt idx="4814">
                  <c:v>4500.1600000000008</c:v>
                </c:pt>
                <c:pt idx="4815">
                  <c:v>3521.7</c:v>
                </c:pt>
                <c:pt idx="4816">
                  <c:v>3351.6</c:v>
                </c:pt>
                <c:pt idx="4817">
                  <c:v>3135.9900000000002</c:v>
                </c:pt>
                <c:pt idx="4818">
                  <c:v>4642.8</c:v>
                </c:pt>
                <c:pt idx="4819">
                  <c:v>2860</c:v>
                </c:pt>
                <c:pt idx="4820">
                  <c:v>1890</c:v>
                </c:pt>
                <c:pt idx="4821">
                  <c:v>2427.8799999999997</c:v>
                </c:pt>
                <c:pt idx="4822">
                  <c:v>1579.4999999999998</c:v>
                </c:pt>
                <c:pt idx="4823">
                  <c:v>2462.4</c:v>
                </c:pt>
                <c:pt idx="4824">
                  <c:v>1482</c:v>
                </c:pt>
                <c:pt idx="4825">
                  <c:v>2681.25</c:v>
                </c:pt>
                <c:pt idx="4826">
                  <c:v>2028</c:v>
                </c:pt>
                <c:pt idx="4827">
                  <c:v>2867.04</c:v>
                </c:pt>
                <c:pt idx="4828">
                  <c:v>1873.9199999999998</c:v>
                </c:pt>
                <c:pt idx="4829">
                  <c:v>2138.4</c:v>
                </c:pt>
                <c:pt idx="4830">
                  <c:v>1259.1099999999999</c:v>
                </c:pt>
                <c:pt idx="4831">
                  <c:v>2723.84</c:v>
                </c:pt>
                <c:pt idx="4832">
                  <c:v>2602.5300000000002</c:v>
                </c:pt>
                <c:pt idx="4833">
                  <c:v>3136.12</c:v>
                </c:pt>
                <c:pt idx="4834">
                  <c:v>1909.5999999999997</c:v>
                </c:pt>
                <c:pt idx="4835">
                  <c:v>2133.12</c:v>
                </c:pt>
                <c:pt idx="4836">
                  <c:v>1264.77</c:v>
                </c:pt>
                <c:pt idx="4837">
                  <c:v>2417.58</c:v>
                </c:pt>
                <c:pt idx="4838">
                  <c:v>1605.5</c:v>
                </c:pt>
                <c:pt idx="4839">
                  <c:v>2154.2400000000002</c:v>
                </c:pt>
                <c:pt idx="4840">
                  <c:v>1410.7499999999998</c:v>
                </c:pt>
                <c:pt idx="4841">
                  <c:v>1674.4</c:v>
                </c:pt>
                <c:pt idx="4842">
                  <c:v>1058.3999999999999</c:v>
                </c:pt>
                <c:pt idx="4843">
                  <c:v>2627.52</c:v>
                </c:pt>
                <c:pt idx="4844">
                  <c:v>1323</c:v>
                </c:pt>
                <c:pt idx="4845">
                  <c:v>2507</c:v>
                </c:pt>
                <c:pt idx="4846">
                  <c:v>1846.8000000000002</c:v>
                </c:pt>
                <c:pt idx="4847">
                  <c:v>2300.4</c:v>
                </c:pt>
                <c:pt idx="4848">
                  <c:v>2129.54</c:v>
                </c:pt>
                <c:pt idx="4849">
                  <c:v>5142.92</c:v>
                </c:pt>
                <c:pt idx="4850">
                  <c:v>3984.12</c:v>
                </c:pt>
                <c:pt idx="4851">
                  <c:v>4326.84</c:v>
                </c:pt>
                <c:pt idx="4852">
                  <c:v>3102.84</c:v>
                </c:pt>
                <c:pt idx="4853">
                  <c:v>3821.04</c:v>
                </c:pt>
                <c:pt idx="4854">
                  <c:v>2992.7999999999997</c:v>
                </c:pt>
                <c:pt idx="4855">
                  <c:v>7516.6</c:v>
                </c:pt>
                <c:pt idx="4856">
                  <c:v>4411.7999999999993</c:v>
                </c:pt>
                <c:pt idx="4857">
                  <c:v>5137.6399999999994</c:v>
                </c:pt>
                <c:pt idx="4858">
                  <c:v>5680.8</c:v>
                </c:pt>
                <c:pt idx="4859">
                  <c:v>3872.05</c:v>
                </c:pt>
                <c:pt idx="4860">
                  <c:v>3760.3500000000004</c:v>
                </c:pt>
                <c:pt idx="4861">
                  <c:v>8117.2000000000007</c:v>
                </c:pt>
                <c:pt idx="4862">
                  <c:v>5445.2099999999991</c:v>
                </c:pt>
                <c:pt idx="4863">
                  <c:v>7171.74</c:v>
                </c:pt>
                <c:pt idx="4864">
                  <c:v>7866</c:v>
                </c:pt>
                <c:pt idx="4865">
                  <c:v>3854.34</c:v>
                </c:pt>
                <c:pt idx="4866">
                  <c:v>3454.01</c:v>
                </c:pt>
                <c:pt idx="4867">
                  <c:v>6811.0300000000007</c:v>
                </c:pt>
                <c:pt idx="4868">
                  <c:v>5350.8</c:v>
                </c:pt>
                <c:pt idx="4869">
                  <c:v>4765.8</c:v>
                </c:pt>
                <c:pt idx="4870">
                  <c:v>5798.5199999999995</c:v>
                </c:pt>
                <c:pt idx="4871">
                  <c:v>3710.0000000000005</c:v>
                </c:pt>
                <c:pt idx="4872">
                  <c:v>2876.4</c:v>
                </c:pt>
                <c:pt idx="4873">
                  <c:v>5066.0400000000009</c:v>
                </c:pt>
                <c:pt idx="4874">
                  <c:v>3254.1299999999997</c:v>
                </c:pt>
                <c:pt idx="4875">
                  <c:v>2880</c:v>
                </c:pt>
                <c:pt idx="4876">
                  <c:v>3069.3599999999997</c:v>
                </c:pt>
                <c:pt idx="4877">
                  <c:v>2606.8000000000002</c:v>
                </c:pt>
                <c:pt idx="4878">
                  <c:v>1436.16</c:v>
                </c:pt>
                <c:pt idx="4879">
                  <c:v>3999.4300000000003</c:v>
                </c:pt>
                <c:pt idx="4880">
                  <c:v>3183.0399999999995</c:v>
                </c:pt>
                <c:pt idx="4881">
                  <c:v>3069.3599999999997</c:v>
                </c:pt>
                <c:pt idx="4882">
                  <c:v>4871.9999999999991</c:v>
                </c:pt>
                <c:pt idx="4883">
                  <c:v>4772.04</c:v>
                </c:pt>
                <c:pt idx="4884">
                  <c:v>3054.3900000000003</c:v>
                </c:pt>
                <c:pt idx="4885">
                  <c:v>7079.4100000000008</c:v>
                </c:pt>
                <c:pt idx="4886">
                  <c:v>6148</c:v>
                </c:pt>
                <c:pt idx="4887">
                  <c:v>6731.9999999999991</c:v>
                </c:pt>
                <c:pt idx="4888">
                  <c:v>6236.9999999999991</c:v>
                </c:pt>
                <c:pt idx="4889">
                  <c:v>5551.7400000000007</c:v>
                </c:pt>
                <c:pt idx="4890">
                  <c:v>3500</c:v>
                </c:pt>
                <c:pt idx="4891">
                  <c:v>10156.500000000002</c:v>
                </c:pt>
                <c:pt idx="4892">
                  <c:v>1904</c:v>
                </c:pt>
                <c:pt idx="4893">
                  <c:v>878.07999999999993</c:v>
                </c:pt>
                <c:pt idx="4894">
                  <c:v>748.8</c:v>
                </c:pt>
                <c:pt idx="4895">
                  <c:v>271.89</c:v>
                </c:pt>
                <c:pt idx="4896">
                  <c:v>677.24999999999989</c:v>
                </c:pt>
                <c:pt idx="4897">
                  <c:v>1327.36</c:v>
                </c:pt>
                <c:pt idx="4898">
                  <c:v>2056.3200000000002</c:v>
                </c:pt>
                <c:pt idx="4899">
                  <c:v>627</c:v>
                </c:pt>
                <c:pt idx="4900">
                  <c:v>540.5</c:v>
                </c:pt>
                <c:pt idx="4901">
                  <c:v>203</c:v>
                </c:pt>
                <c:pt idx="4902">
                  <c:v>622.79</c:v>
                </c:pt>
                <c:pt idx="4903">
                  <c:v>1190.4000000000001</c:v>
                </c:pt>
                <c:pt idx="4904">
                  <c:v>2503.44</c:v>
                </c:pt>
                <c:pt idx="4905">
                  <c:v>466.43999999999994</c:v>
                </c:pt>
                <c:pt idx="4906">
                  <c:v>565.5</c:v>
                </c:pt>
                <c:pt idx="4907">
                  <c:v>0</c:v>
                </c:pt>
                <c:pt idx="4908">
                  <c:v>274.95</c:v>
                </c:pt>
                <c:pt idx="4909">
                  <c:v>857.66</c:v>
                </c:pt>
                <c:pt idx="4910">
                  <c:v>2114.7000000000003</c:v>
                </c:pt>
                <c:pt idx="4911">
                  <c:v>331.2</c:v>
                </c:pt>
                <c:pt idx="4912">
                  <c:v>217.34999999999997</c:v>
                </c:pt>
                <c:pt idx="4913">
                  <c:v>0</c:v>
                </c:pt>
                <c:pt idx="4914">
                  <c:v>120.96</c:v>
                </c:pt>
                <c:pt idx="4915">
                  <c:v>822.12</c:v>
                </c:pt>
                <c:pt idx="4916">
                  <c:v>2803.6800000000003</c:v>
                </c:pt>
                <c:pt idx="4917">
                  <c:v>627</c:v>
                </c:pt>
                <c:pt idx="4918">
                  <c:v>460.79999999999995</c:v>
                </c:pt>
                <c:pt idx="4919">
                  <c:v>126.14</c:v>
                </c:pt>
                <c:pt idx="4920">
                  <c:v>275.08</c:v>
                </c:pt>
                <c:pt idx="4921">
                  <c:v>1296.42</c:v>
                </c:pt>
                <c:pt idx="4922">
                  <c:v>2289.6</c:v>
                </c:pt>
                <c:pt idx="4923">
                  <c:v>720</c:v>
                </c:pt>
                <c:pt idx="4924">
                  <c:v>558.9</c:v>
                </c:pt>
                <c:pt idx="4925">
                  <c:v>568.62</c:v>
                </c:pt>
                <c:pt idx="4926">
                  <c:v>882</c:v>
                </c:pt>
                <c:pt idx="4927">
                  <c:v>2582.3000000000002</c:v>
                </c:pt>
                <c:pt idx="4928">
                  <c:v>3618.4500000000003</c:v>
                </c:pt>
                <c:pt idx="4929">
                  <c:v>1348.6499999999999</c:v>
                </c:pt>
                <c:pt idx="4930">
                  <c:v>963.89999999999986</c:v>
                </c:pt>
                <c:pt idx="4931">
                  <c:v>789.36</c:v>
                </c:pt>
                <c:pt idx="4932">
                  <c:v>883.96</c:v>
                </c:pt>
                <c:pt idx="4933">
                  <c:v>2809.17</c:v>
                </c:pt>
                <c:pt idx="4934">
                  <c:v>3150.8500000000004</c:v>
                </c:pt>
                <c:pt idx="4935">
                  <c:v>1646.3999999999999</c:v>
                </c:pt>
                <c:pt idx="4936">
                  <c:v>898.56</c:v>
                </c:pt>
                <c:pt idx="4937">
                  <c:v>562.02</c:v>
                </c:pt>
                <c:pt idx="4938">
                  <c:v>479.52</c:v>
                </c:pt>
                <c:pt idx="4939">
                  <c:v>1821.6</c:v>
                </c:pt>
                <c:pt idx="4940">
                  <c:v>2298.2400000000002</c:v>
                </c:pt>
                <c:pt idx="4941">
                  <c:v>850.07999999999993</c:v>
                </c:pt>
                <c:pt idx="4942">
                  <c:v>216</c:v>
                </c:pt>
                <c:pt idx="4943">
                  <c:v>227.24</c:v>
                </c:pt>
                <c:pt idx="4944">
                  <c:v>292.32</c:v>
                </c:pt>
                <c:pt idx="4945">
                  <c:v>822.12</c:v>
                </c:pt>
                <c:pt idx="4946">
                  <c:v>1827.3600000000001</c:v>
                </c:pt>
                <c:pt idx="4947">
                  <c:v>546.93999999999994</c:v>
                </c:pt>
                <c:pt idx="4948">
                  <c:v>203</c:v>
                </c:pt>
                <c:pt idx="4949">
                  <c:v>107.59</c:v>
                </c:pt>
                <c:pt idx="4950">
                  <c:v>124.32</c:v>
                </c:pt>
                <c:pt idx="4951">
                  <c:v>1053.3599999999999</c:v>
                </c:pt>
                <c:pt idx="4952">
                  <c:v>1678.3200000000002</c:v>
                </c:pt>
                <c:pt idx="4953">
                  <c:v>546.93999999999994</c:v>
                </c:pt>
                <c:pt idx="4954">
                  <c:v>340.75</c:v>
                </c:pt>
                <c:pt idx="4955">
                  <c:v>534.6</c:v>
                </c:pt>
                <c:pt idx="4956">
                  <c:v>583.19999999999993</c:v>
                </c:pt>
                <c:pt idx="4957">
                  <c:v>1905.8799999999999</c:v>
                </c:pt>
                <c:pt idx="4958">
                  <c:v>2866.5</c:v>
                </c:pt>
                <c:pt idx="4959">
                  <c:v>1134</c:v>
                </c:pt>
                <c:pt idx="4960">
                  <c:v>1146.5999999999999</c:v>
                </c:pt>
                <c:pt idx="4961">
                  <c:v>794.2</c:v>
                </c:pt>
                <c:pt idx="4962">
                  <c:v>842.4</c:v>
                </c:pt>
                <c:pt idx="4963">
                  <c:v>2176.1999999999998</c:v>
                </c:pt>
                <c:pt idx="4964">
                  <c:v>2044.21</c:v>
                </c:pt>
                <c:pt idx="4965">
                  <c:v>3069.36</c:v>
                </c:pt>
                <c:pt idx="4966">
                  <c:v>2125.1999999999998</c:v>
                </c:pt>
                <c:pt idx="4967">
                  <c:v>2914.56</c:v>
                </c:pt>
                <c:pt idx="4968">
                  <c:v>1562.8799999999999</c:v>
                </c:pt>
                <c:pt idx="4969">
                  <c:v>3091.2000000000003</c:v>
                </c:pt>
                <c:pt idx="4970">
                  <c:v>2021.7600000000002</c:v>
                </c:pt>
                <c:pt idx="4971">
                  <c:v>3100.6800000000003</c:v>
                </c:pt>
                <c:pt idx="4972">
                  <c:v>2129.92</c:v>
                </c:pt>
                <c:pt idx="4973">
                  <c:v>1944.32</c:v>
                </c:pt>
                <c:pt idx="4974">
                  <c:v>1240.32</c:v>
                </c:pt>
                <c:pt idx="4975">
                  <c:v>2785.86</c:v>
                </c:pt>
                <c:pt idx="4976">
                  <c:v>2510.1999999999998</c:v>
                </c:pt>
                <c:pt idx="4977">
                  <c:v>3722.3999999999996</c:v>
                </c:pt>
                <c:pt idx="4978">
                  <c:v>1832.2199999999998</c:v>
                </c:pt>
                <c:pt idx="4979">
                  <c:v>2356.2000000000003</c:v>
                </c:pt>
                <c:pt idx="4980">
                  <c:v>1350.5</c:v>
                </c:pt>
                <c:pt idx="4981">
                  <c:v>2652.0000000000005</c:v>
                </c:pt>
                <c:pt idx="4982">
                  <c:v>2148.8999999999996</c:v>
                </c:pt>
                <c:pt idx="4983">
                  <c:v>2082.7799999999997</c:v>
                </c:pt>
                <c:pt idx="4984">
                  <c:v>982.93999999999994</c:v>
                </c:pt>
                <c:pt idx="4985">
                  <c:v>1342.44</c:v>
                </c:pt>
                <c:pt idx="4986">
                  <c:v>902.06000000000006</c:v>
                </c:pt>
                <c:pt idx="4987">
                  <c:v>2235.0000000000005</c:v>
                </c:pt>
                <c:pt idx="4988">
                  <c:v>1077.9299999999998</c:v>
                </c:pt>
                <c:pt idx="4989">
                  <c:v>2118.69</c:v>
                </c:pt>
                <c:pt idx="4990">
                  <c:v>1453.1999999999998</c:v>
                </c:pt>
                <c:pt idx="4991">
                  <c:v>3121.2000000000003</c:v>
                </c:pt>
                <c:pt idx="4992">
                  <c:v>3175.2000000000003</c:v>
                </c:pt>
                <c:pt idx="4993">
                  <c:v>6284.880000000001</c:v>
                </c:pt>
                <c:pt idx="4994">
                  <c:v>4800.95</c:v>
                </c:pt>
                <c:pt idx="4995">
                  <c:v>5570.32</c:v>
                </c:pt>
                <c:pt idx="4996">
                  <c:v>4906.4399999999996</c:v>
                </c:pt>
                <c:pt idx="4997">
                  <c:v>5092.2000000000007</c:v>
                </c:pt>
                <c:pt idx="4998">
                  <c:v>3907.7499999999995</c:v>
                </c:pt>
                <c:pt idx="4999">
                  <c:v>8820.0000000000018</c:v>
                </c:pt>
                <c:pt idx="5000">
                  <c:v>5800.9599999999991</c:v>
                </c:pt>
                <c:pt idx="5001">
                  <c:v>6742.3999999999987</c:v>
                </c:pt>
                <c:pt idx="5002">
                  <c:v>6560.8199999999988</c:v>
                </c:pt>
                <c:pt idx="5003">
                  <c:v>5632.880000000001</c:v>
                </c:pt>
                <c:pt idx="5004">
                  <c:v>3419.1</c:v>
                </c:pt>
                <c:pt idx="5005">
                  <c:v>10752.000000000002</c:v>
                </c:pt>
                <c:pt idx="5006">
                  <c:v>5215.5</c:v>
                </c:pt>
                <c:pt idx="5007">
                  <c:v>7097.9999999999991</c:v>
                </c:pt>
                <c:pt idx="5008">
                  <c:v>8200.7999999999993</c:v>
                </c:pt>
                <c:pt idx="5009">
                  <c:v>3886.5400000000004</c:v>
                </c:pt>
                <c:pt idx="5010">
                  <c:v>3628.5</c:v>
                </c:pt>
                <c:pt idx="5011">
                  <c:v>8268.260000000002</c:v>
                </c:pt>
                <c:pt idx="5012">
                  <c:v>5355</c:v>
                </c:pt>
                <c:pt idx="5013">
                  <c:v>4535.9999999999991</c:v>
                </c:pt>
                <c:pt idx="5014">
                  <c:v>6987.9599999999991</c:v>
                </c:pt>
                <c:pt idx="5015">
                  <c:v>3912.1000000000004</c:v>
                </c:pt>
                <c:pt idx="5016">
                  <c:v>2056.56</c:v>
                </c:pt>
                <c:pt idx="5017">
                  <c:v>4273.5000000000009</c:v>
                </c:pt>
                <c:pt idx="5018">
                  <c:v>2279.4</c:v>
                </c:pt>
                <c:pt idx="5019">
                  <c:v>2886.6599999999994</c:v>
                </c:pt>
                <c:pt idx="5020">
                  <c:v>2380.7999999999997</c:v>
                </c:pt>
                <c:pt idx="5021">
                  <c:v>2125.7600000000002</c:v>
                </c:pt>
                <c:pt idx="5022">
                  <c:v>1357.2</c:v>
                </c:pt>
                <c:pt idx="5023">
                  <c:v>3861.0000000000005</c:v>
                </c:pt>
                <c:pt idx="5024">
                  <c:v>1946.8799999999997</c:v>
                </c:pt>
                <c:pt idx="5025">
                  <c:v>1958.71</c:v>
                </c:pt>
                <c:pt idx="5026">
                  <c:v>3962.8799999999992</c:v>
                </c:pt>
                <c:pt idx="5027">
                  <c:v>4207.72</c:v>
                </c:pt>
                <c:pt idx="5028">
                  <c:v>3143.52</c:v>
                </c:pt>
                <c:pt idx="5029">
                  <c:v>8317.1200000000008</c:v>
                </c:pt>
                <c:pt idx="5030">
                  <c:v>8220.239999999998</c:v>
                </c:pt>
                <c:pt idx="5031">
                  <c:v>8351.9999999999982</c:v>
                </c:pt>
                <c:pt idx="5032">
                  <c:v>6943.9999999999991</c:v>
                </c:pt>
                <c:pt idx="5033">
                  <c:v>6756.7500000000009</c:v>
                </c:pt>
                <c:pt idx="5034">
                  <c:v>4709.5999999999995</c:v>
                </c:pt>
                <c:pt idx="5035">
                  <c:v>11043.200000000003</c:v>
                </c:pt>
                <c:pt idx="5036">
                  <c:v>2223</c:v>
                </c:pt>
                <c:pt idx="5037">
                  <c:v>1311</c:v>
                </c:pt>
                <c:pt idx="5038">
                  <c:v>917.28000000000009</c:v>
                </c:pt>
                <c:pt idx="5039">
                  <c:v>390.32</c:v>
                </c:pt>
                <c:pt idx="5040">
                  <c:v>769.86</c:v>
                </c:pt>
                <c:pt idx="5041">
                  <c:v>1343.68</c:v>
                </c:pt>
                <c:pt idx="5042">
                  <c:v>2606.7999999999997</c:v>
                </c:pt>
                <c:pt idx="5043">
                  <c:v>803.69999999999993</c:v>
                </c:pt>
                <c:pt idx="5044">
                  <c:v>922.2</c:v>
                </c:pt>
                <c:pt idx="5045">
                  <c:v>271.32</c:v>
                </c:pt>
                <c:pt idx="5046">
                  <c:v>807.30000000000007</c:v>
                </c:pt>
                <c:pt idx="5047">
                  <c:v>1188.81</c:v>
                </c:pt>
                <c:pt idx="5048">
                  <c:v>2426.9699999999998</c:v>
                </c:pt>
                <c:pt idx="5049">
                  <c:v>879.06</c:v>
                </c:pt>
                <c:pt idx="5050">
                  <c:v>772.19999999999993</c:v>
                </c:pt>
                <c:pt idx="5051">
                  <c:v>166.4</c:v>
                </c:pt>
                <c:pt idx="5052">
                  <c:v>511.56</c:v>
                </c:pt>
                <c:pt idx="5053">
                  <c:v>990.00000000000011</c:v>
                </c:pt>
                <c:pt idx="5054">
                  <c:v>2166.7199999999998</c:v>
                </c:pt>
                <c:pt idx="5055">
                  <c:v>765.16</c:v>
                </c:pt>
                <c:pt idx="5056">
                  <c:v>641.5200000000001</c:v>
                </c:pt>
                <c:pt idx="5057">
                  <c:v>277.2</c:v>
                </c:pt>
                <c:pt idx="5058">
                  <c:v>357.2</c:v>
                </c:pt>
                <c:pt idx="5059">
                  <c:v>1253.07</c:v>
                </c:pt>
                <c:pt idx="5060">
                  <c:v>3369.5999999999995</c:v>
                </c:pt>
                <c:pt idx="5061">
                  <c:v>1440</c:v>
                </c:pt>
                <c:pt idx="5062">
                  <c:v>1065.96</c:v>
                </c:pt>
                <c:pt idx="5063">
                  <c:v>557.6</c:v>
                </c:pt>
                <c:pt idx="5064">
                  <c:v>792.54</c:v>
                </c:pt>
                <c:pt idx="5065">
                  <c:v>2136.96</c:v>
                </c:pt>
                <c:pt idx="5066">
                  <c:v>4010.04</c:v>
                </c:pt>
                <c:pt idx="5067">
                  <c:v>1811.04</c:v>
                </c:pt>
                <c:pt idx="5068">
                  <c:v>1242.3600000000001</c:v>
                </c:pt>
                <c:pt idx="5069">
                  <c:v>878.21999999999991</c:v>
                </c:pt>
                <c:pt idx="5070">
                  <c:v>954</c:v>
                </c:pt>
                <c:pt idx="5071">
                  <c:v>2427.6</c:v>
                </c:pt>
                <c:pt idx="5072">
                  <c:v>3573.5699999999997</c:v>
                </c:pt>
                <c:pt idx="5073">
                  <c:v>1854.72</c:v>
                </c:pt>
                <c:pt idx="5074">
                  <c:v>1489.9499999999998</c:v>
                </c:pt>
                <c:pt idx="5075">
                  <c:v>775.71999999999991</c:v>
                </c:pt>
                <c:pt idx="5076">
                  <c:v>1208.4000000000001</c:v>
                </c:pt>
                <c:pt idx="5077">
                  <c:v>3539.1600000000003</c:v>
                </c:pt>
                <c:pt idx="5078">
                  <c:v>3380.9999999999995</c:v>
                </c:pt>
                <c:pt idx="5079">
                  <c:v>2072.6999999999998</c:v>
                </c:pt>
                <c:pt idx="5080">
                  <c:v>1394</c:v>
                </c:pt>
                <c:pt idx="5081">
                  <c:v>857.31</c:v>
                </c:pt>
                <c:pt idx="5082">
                  <c:v>819.18</c:v>
                </c:pt>
                <c:pt idx="5083">
                  <c:v>2653.5600000000004</c:v>
                </c:pt>
                <c:pt idx="5084">
                  <c:v>3103.68</c:v>
                </c:pt>
                <c:pt idx="5085">
                  <c:v>1513.3999999999999</c:v>
                </c:pt>
                <c:pt idx="5086">
                  <c:v>856.89999999999986</c:v>
                </c:pt>
                <c:pt idx="5087">
                  <c:v>680.4</c:v>
                </c:pt>
                <c:pt idx="5088">
                  <c:v>692.64</c:v>
                </c:pt>
                <c:pt idx="5089">
                  <c:v>1748.76</c:v>
                </c:pt>
                <c:pt idx="5090">
                  <c:v>3300</c:v>
                </c:pt>
                <c:pt idx="5091">
                  <c:v>1561.1399999999999</c:v>
                </c:pt>
                <c:pt idx="5092">
                  <c:v>886.59999999999991</c:v>
                </c:pt>
                <c:pt idx="5093">
                  <c:v>520</c:v>
                </c:pt>
                <c:pt idx="5094">
                  <c:v>625.86</c:v>
                </c:pt>
                <c:pt idx="5095">
                  <c:v>2018.24</c:v>
                </c:pt>
                <c:pt idx="5096">
                  <c:v>2977.24</c:v>
                </c:pt>
                <c:pt idx="5097">
                  <c:v>1352</c:v>
                </c:pt>
                <c:pt idx="5098">
                  <c:v>1487.2</c:v>
                </c:pt>
                <c:pt idx="5099">
                  <c:v>1068.1199999999999</c:v>
                </c:pt>
                <c:pt idx="5100">
                  <c:v>885.6</c:v>
                </c:pt>
                <c:pt idx="5101">
                  <c:v>2279.34</c:v>
                </c:pt>
                <c:pt idx="5102">
                  <c:v>4106.88</c:v>
                </c:pt>
                <c:pt idx="5103">
                  <c:v>1961</c:v>
                </c:pt>
                <c:pt idx="5104">
                  <c:v>1768</c:v>
                </c:pt>
                <c:pt idx="5105">
                  <c:v>1118</c:v>
                </c:pt>
                <c:pt idx="5106">
                  <c:v>1166.3999999999999</c:v>
                </c:pt>
                <c:pt idx="5107">
                  <c:v>2742.75</c:v>
                </c:pt>
                <c:pt idx="5108">
                  <c:v>1131.8999999999999</c:v>
                </c:pt>
                <c:pt idx="5109">
                  <c:v>1474.77</c:v>
                </c:pt>
                <c:pt idx="5110">
                  <c:v>1737.2</c:v>
                </c:pt>
                <c:pt idx="5111">
                  <c:v>989.43000000000006</c:v>
                </c:pt>
                <c:pt idx="5112">
                  <c:v>1790.8799999999999</c:v>
                </c:pt>
                <c:pt idx="5113">
                  <c:v>4146.8100000000004</c:v>
                </c:pt>
                <c:pt idx="5114">
                  <c:v>1653.6000000000001</c:v>
                </c:pt>
                <c:pt idx="5115">
                  <c:v>1225.07</c:v>
                </c:pt>
                <c:pt idx="5116">
                  <c:v>879.06000000000006</c:v>
                </c:pt>
                <c:pt idx="5117">
                  <c:v>1710</c:v>
                </c:pt>
                <c:pt idx="5118">
                  <c:v>2333.7600000000002</c:v>
                </c:pt>
                <c:pt idx="5119">
                  <c:v>3973.4100000000003</c:v>
                </c:pt>
                <c:pt idx="5120">
                  <c:v>1690</c:v>
                </c:pt>
                <c:pt idx="5121">
                  <c:v>1046.73</c:v>
                </c:pt>
                <c:pt idx="5122">
                  <c:v>670.32</c:v>
                </c:pt>
                <c:pt idx="5123">
                  <c:v>1322.88</c:v>
                </c:pt>
                <c:pt idx="5124">
                  <c:v>1526.4</c:v>
                </c:pt>
                <c:pt idx="5125">
                  <c:v>3254.04</c:v>
                </c:pt>
                <c:pt idx="5126">
                  <c:v>1525</c:v>
                </c:pt>
                <c:pt idx="5127">
                  <c:v>1073.6000000000001</c:v>
                </c:pt>
                <c:pt idx="5128">
                  <c:v>765.16</c:v>
                </c:pt>
                <c:pt idx="5129">
                  <c:v>849.52</c:v>
                </c:pt>
                <c:pt idx="5130">
                  <c:v>1811.04</c:v>
                </c:pt>
                <c:pt idx="5131">
                  <c:v>4720</c:v>
                </c:pt>
                <c:pt idx="5132">
                  <c:v>1814.4000000000003</c:v>
                </c:pt>
                <c:pt idx="5133">
                  <c:v>1780.8000000000002</c:v>
                </c:pt>
                <c:pt idx="5134">
                  <c:v>1220.94</c:v>
                </c:pt>
                <c:pt idx="5135">
                  <c:v>1625.64</c:v>
                </c:pt>
                <c:pt idx="5136">
                  <c:v>2747</c:v>
                </c:pt>
                <c:pt idx="5137">
                  <c:v>5129.46</c:v>
                </c:pt>
                <c:pt idx="5138">
                  <c:v>3080</c:v>
                </c:pt>
                <c:pt idx="5139">
                  <c:v>1545.48</c:v>
                </c:pt>
                <c:pt idx="5140">
                  <c:v>1717.2</c:v>
                </c:pt>
                <c:pt idx="5141">
                  <c:v>1814.3999999999999</c:v>
                </c:pt>
                <c:pt idx="5142">
                  <c:v>3545.64</c:v>
                </c:pt>
                <c:pt idx="5143">
                  <c:v>5274.3600000000006</c:v>
                </c:pt>
                <c:pt idx="5144">
                  <c:v>3078.03</c:v>
                </c:pt>
                <c:pt idx="5145">
                  <c:v>1946.1599999999999</c:v>
                </c:pt>
                <c:pt idx="5146">
                  <c:v>1453.5</c:v>
                </c:pt>
                <c:pt idx="5147">
                  <c:v>2164.89</c:v>
                </c:pt>
                <c:pt idx="5148">
                  <c:v>3919.4999999999995</c:v>
                </c:pt>
                <c:pt idx="5149">
                  <c:v>4327.6500000000005</c:v>
                </c:pt>
                <c:pt idx="5150">
                  <c:v>2671.2000000000003</c:v>
                </c:pt>
                <c:pt idx="5151">
                  <c:v>1982.8799999999999</c:v>
                </c:pt>
                <c:pt idx="5152">
                  <c:v>1441.6000000000001</c:v>
                </c:pt>
                <c:pt idx="5153">
                  <c:v>1531.4</c:v>
                </c:pt>
                <c:pt idx="5154">
                  <c:v>2926.56</c:v>
                </c:pt>
                <c:pt idx="5155">
                  <c:v>4024.32</c:v>
                </c:pt>
                <c:pt idx="5156">
                  <c:v>2402.4</c:v>
                </c:pt>
                <c:pt idx="5157">
                  <c:v>1121</c:v>
                </c:pt>
                <c:pt idx="5158">
                  <c:v>1092</c:v>
                </c:pt>
                <c:pt idx="5159">
                  <c:v>1488</c:v>
                </c:pt>
                <c:pt idx="5160">
                  <c:v>2204.16</c:v>
                </c:pt>
                <c:pt idx="5161">
                  <c:v>3611.48</c:v>
                </c:pt>
                <c:pt idx="5162">
                  <c:v>2217.6000000000004</c:v>
                </c:pt>
                <c:pt idx="5163">
                  <c:v>1085.6000000000001</c:v>
                </c:pt>
                <c:pt idx="5164">
                  <c:v>892.07999999999993</c:v>
                </c:pt>
                <c:pt idx="5165">
                  <c:v>1093.3999999999999</c:v>
                </c:pt>
                <c:pt idx="5166">
                  <c:v>2423.6</c:v>
                </c:pt>
                <c:pt idx="5167">
                  <c:v>4014.7200000000003</c:v>
                </c:pt>
                <c:pt idx="5168">
                  <c:v>2198.34</c:v>
                </c:pt>
                <c:pt idx="5169">
                  <c:v>2139.9300000000003</c:v>
                </c:pt>
                <c:pt idx="5170">
                  <c:v>2120.4</c:v>
                </c:pt>
                <c:pt idx="5171">
                  <c:v>2004.4499999999998</c:v>
                </c:pt>
                <c:pt idx="5172">
                  <c:v>3139.08</c:v>
                </c:pt>
                <c:pt idx="5173">
                  <c:v>5642.8200000000006</c:v>
                </c:pt>
                <c:pt idx="5174">
                  <c:v>3158.4</c:v>
                </c:pt>
                <c:pt idx="5175">
                  <c:v>1366.8600000000001</c:v>
                </c:pt>
                <c:pt idx="5176">
                  <c:v>1546.71</c:v>
                </c:pt>
                <c:pt idx="5177">
                  <c:v>1667.8799999999999</c:v>
                </c:pt>
                <c:pt idx="5178">
                  <c:v>842.8</c:v>
                </c:pt>
                <c:pt idx="5179">
                  <c:v>634.79999999999995</c:v>
                </c:pt>
                <c:pt idx="5180">
                  <c:v>2789.6400000000003</c:v>
                </c:pt>
                <c:pt idx="5181">
                  <c:v>1698.84</c:v>
                </c:pt>
                <c:pt idx="5182">
                  <c:v>1317.1200000000001</c:v>
                </c:pt>
                <c:pt idx="5183">
                  <c:v>1488.96</c:v>
                </c:pt>
                <c:pt idx="5184">
                  <c:v>895.44</c:v>
                </c:pt>
                <c:pt idx="5185">
                  <c:v>535.79999999999995</c:v>
                </c:pt>
                <c:pt idx="5186">
                  <c:v>2468.4</c:v>
                </c:pt>
                <c:pt idx="5187">
                  <c:v>2376</c:v>
                </c:pt>
                <c:pt idx="5188">
                  <c:v>1523.34</c:v>
                </c:pt>
                <c:pt idx="5189">
                  <c:v>2245.23</c:v>
                </c:pt>
                <c:pt idx="5190">
                  <c:v>1291.68</c:v>
                </c:pt>
                <c:pt idx="5191">
                  <c:v>514.80000000000007</c:v>
                </c:pt>
                <c:pt idx="5192">
                  <c:v>2337.5</c:v>
                </c:pt>
                <c:pt idx="5193">
                  <c:v>2761.2</c:v>
                </c:pt>
                <c:pt idx="5194">
                  <c:v>1729.35</c:v>
                </c:pt>
                <c:pt idx="5195">
                  <c:v>2074.8000000000002</c:v>
                </c:pt>
                <c:pt idx="5196">
                  <c:v>1226.3999999999999</c:v>
                </c:pt>
                <c:pt idx="5197">
                  <c:v>589.68000000000006</c:v>
                </c:pt>
                <c:pt idx="5198">
                  <c:v>3102</c:v>
                </c:pt>
                <c:pt idx="5199">
                  <c:v>2981.46</c:v>
                </c:pt>
                <c:pt idx="5200">
                  <c:v>1875.72</c:v>
                </c:pt>
                <c:pt idx="5201">
                  <c:v>2195.2000000000003</c:v>
                </c:pt>
                <c:pt idx="5202">
                  <c:v>1664</c:v>
                </c:pt>
                <c:pt idx="5203">
                  <c:v>708.40000000000009</c:v>
                </c:pt>
                <c:pt idx="5204">
                  <c:v>5426.85</c:v>
                </c:pt>
                <c:pt idx="5205">
                  <c:v>5628</c:v>
                </c:pt>
                <c:pt idx="5206">
                  <c:v>3481.92</c:v>
                </c:pt>
                <c:pt idx="5207">
                  <c:v>4600.8</c:v>
                </c:pt>
                <c:pt idx="5208">
                  <c:v>3739.96</c:v>
                </c:pt>
                <c:pt idx="5209">
                  <c:v>2191.1999999999998</c:v>
                </c:pt>
                <c:pt idx="5210">
                  <c:v>8524.36</c:v>
                </c:pt>
                <c:pt idx="5211">
                  <c:v>5695.04</c:v>
                </c:pt>
                <c:pt idx="5212">
                  <c:v>5012.2800000000007</c:v>
                </c:pt>
                <c:pt idx="5213">
                  <c:v>4266</c:v>
                </c:pt>
                <c:pt idx="5214">
                  <c:v>3796</c:v>
                </c:pt>
                <c:pt idx="5215">
                  <c:v>3576</c:v>
                </c:pt>
                <c:pt idx="5216">
                  <c:v>7687.68</c:v>
                </c:pt>
                <c:pt idx="5217">
                  <c:v>6138.3</c:v>
                </c:pt>
                <c:pt idx="5218">
                  <c:v>5262.52</c:v>
                </c:pt>
                <c:pt idx="5219">
                  <c:v>4043.52</c:v>
                </c:pt>
                <c:pt idx="5220">
                  <c:v>3615.32</c:v>
                </c:pt>
                <c:pt idx="5221">
                  <c:v>2738.61</c:v>
                </c:pt>
                <c:pt idx="5222">
                  <c:v>3358.0800000000004</c:v>
                </c:pt>
                <c:pt idx="5223">
                  <c:v>3325.68</c:v>
                </c:pt>
                <c:pt idx="5224">
                  <c:v>3392.73</c:v>
                </c:pt>
                <c:pt idx="5225">
                  <c:v>2620.8000000000002</c:v>
                </c:pt>
                <c:pt idx="5226">
                  <c:v>2108</c:v>
                </c:pt>
                <c:pt idx="5227">
                  <c:v>1938.3</c:v>
                </c:pt>
                <c:pt idx="5228">
                  <c:v>3116.4</c:v>
                </c:pt>
                <c:pt idx="5229">
                  <c:v>2579.2000000000003</c:v>
                </c:pt>
                <c:pt idx="5230">
                  <c:v>2525.4000000000005</c:v>
                </c:pt>
                <c:pt idx="5231">
                  <c:v>1705.1999999999998</c:v>
                </c:pt>
                <c:pt idx="5232">
                  <c:v>1535.5</c:v>
                </c:pt>
                <c:pt idx="5233">
                  <c:v>1234.8000000000002</c:v>
                </c:pt>
                <c:pt idx="5234">
                  <c:v>2448</c:v>
                </c:pt>
                <c:pt idx="5235">
                  <c:v>2981.46</c:v>
                </c:pt>
                <c:pt idx="5236">
                  <c:v>3010.56</c:v>
                </c:pt>
                <c:pt idx="5237">
                  <c:v>2460</c:v>
                </c:pt>
                <c:pt idx="5238">
                  <c:v>2433.6</c:v>
                </c:pt>
                <c:pt idx="5239">
                  <c:v>2813.7</c:v>
                </c:pt>
                <c:pt idx="5240">
                  <c:v>5969.6</c:v>
                </c:pt>
                <c:pt idx="5241">
                  <c:v>5140.8</c:v>
                </c:pt>
                <c:pt idx="5242">
                  <c:v>4204.2000000000007</c:v>
                </c:pt>
                <c:pt idx="5243">
                  <c:v>3496.5</c:v>
                </c:pt>
                <c:pt idx="5244">
                  <c:v>3704.7499999999995</c:v>
                </c:pt>
                <c:pt idx="5245">
                  <c:v>2795.52</c:v>
                </c:pt>
                <c:pt idx="5246">
                  <c:v>6319</c:v>
                </c:pt>
                <c:pt idx="5247">
                  <c:v>1879.1</c:v>
                </c:pt>
                <c:pt idx="5248">
                  <c:v>2066.4</c:v>
                </c:pt>
                <c:pt idx="5249">
                  <c:v>2269.35</c:v>
                </c:pt>
                <c:pt idx="5250">
                  <c:v>1628.5499999999997</c:v>
                </c:pt>
                <c:pt idx="5251">
                  <c:v>1101.6000000000001</c:v>
                </c:pt>
                <c:pt idx="5252">
                  <c:v>3584.8400000000006</c:v>
                </c:pt>
                <c:pt idx="5253">
                  <c:v>2071.44</c:v>
                </c:pt>
                <c:pt idx="5254">
                  <c:v>1903.6499999999999</c:v>
                </c:pt>
                <c:pt idx="5255">
                  <c:v>2175.6</c:v>
                </c:pt>
                <c:pt idx="5256">
                  <c:v>1465.2</c:v>
                </c:pt>
                <c:pt idx="5257">
                  <c:v>998.4</c:v>
                </c:pt>
                <c:pt idx="5258">
                  <c:v>2944.0800000000004</c:v>
                </c:pt>
                <c:pt idx="5259">
                  <c:v>3017.6</c:v>
                </c:pt>
                <c:pt idx="5260">
                  <c:v>2204</c:v>
                </c:pt>
                <c:pt idx="5261">
                  <c:v>2917.55</c:v>
                </c:pt>
                <c:pt idx="5262">
                  <c:v>2216.7599999999998</c:v>
                </c:pt>
                <c:pt idx="5263">
                  <c:v>885.72</c:v>
                </c:pt>
                <c:pt idx="5264">
                  <c:v>3272.4</c:v>
                </c:pt>
                <c:pt idx="5265">
                  <c:v>3593.52</c:v>
                </c:pt>
                <c:pt idx="5266">
                  <c:v>2263.7999999999997</c:v>
                </c:pt>
                <c:pt idx="5267">
                  <c:v>3247.2</c:v>
                </c:pt>
                <c:pt idx="5268">
                  <c:v>1965.6</c:v>
                </c:pt>
                <c:pt idx="5269">
                  <c:v>1197.6999999999998</c:v>
                </c:pt>
                <c:pt idx="5270">
                  <c:v>4708.8</c:v>
                </c:pt>
                <c:pt idx="5271">
                  <c:v>3865.7</c:v>
                </c:pt>
                <c:pt idx="5272">
                  <c:v>3072</c:v>
                </c:pt>
                <c:pt idx="5273">
                  <c:v>3159.45</c:v>
                </c:pt>
                <c:pt idx="5274">
                  <c:v>2232.56</c:v>
                </c:pt>
                <c:pt idx="5275">
                  <c:v>1131.52</c:v>
                </c:pt>
                <c:pt idx="5276">
                  <c:v>6722.7800000000007</c:v>
                </c:pt>
                <c:pt idx="5277">
                  <c:v>6121.3499999999995</c:v>
                </c:pt>
                <c:pt idx="5278">
                  <c:v>4547.2</c:v>
                </c:pt>
                <c:pt idx="5279">
                  <c:v>7224</c:v>
                </c:pt>
                <c:pt idx="5280">
                  <c:v>5012.7</c:v>
                </c:pt>
                <c:pt idx="5281">
                  <c:v>3588.48</c:v>
                </c:pt>
                <c:pt idx="5282">
                  <c:v>12574.240000000002</c:v>
                </c:pt>
                <c:pt idx="5283">
                  <c:v>9531.7199999999993</c:v>
                </c:pt>
                <c:pt idx="5284">
                  <c:v>7920</c:v>
                </c:pt>
                <c:pt idx="5285">
                  <c:v>7151.76</c:v>
                </c:pt>
                <c:pt idx="5286">
                  <c:v>6346.8</c:v>
                </c:pt>
                <c:pt idx="5287">
                  <c:v>5553.6</c:v>
                </c:pt>
                <c:pt idx="5288">
                  <c:v>9383.9100000000017</c:v>
                </c:pt>
                <c:pt idx="5289">
                  <c:v>7597.7099999999991</c:v>
                </c:pt>
                <c:pt idx="5290">
                  <c:v>5551.7</c:v>
                </c:pt>
                <c:pt idx="5291">
                  <c:v>6339.0599999999995</c:v>
                </c:pt>
                <c:pt idx="5292">
                  <c:v>4624.62</c:v>
                </c:pt>
                <c:pt idx="5293">
                  <c:v>3280.42</c:v>
                </c:pt>
                <c:pt idx="5294">
                  <c:v>4087.2600000000007</c:v>
                </c:pt>
                <c:pt idx="5295">
                  <c:v>3248</c:v>
                </c:pt>
                <c:pt idx="5296">
                  <c:v>2997</c:v>
                </c:pt>
                <c:pt idx="5297">
                  <c:v>1822.4999999999998</c:v>
                </c:pt>
                <c:pt idx="5298">
                  <c:v>1544.4</c:v>
                </c:pt>
                <c:pt idx="5299">
                  <c:v>1468.16</c:v>
                </c:pt>
                <c:pt idx="5300">
                  <c:v>2103.75</c:v>
                </c:pt>
                <c:pt idx="5301">
                  <c:v>2068</c:v>
                </c:pt>
                <c:pt idx="5302">
                  <c:v>3228.48</c:v>
                </c:pt>
                <c:pt idx="5303">
                  <c:v>2525.6</c:v>
                </c:pt>
                <c:pt idx="5304">
                  <c:v>2362.83</c:v>
                </c:pt>
                <c:pt idx="5305">
                  <c:v>1792.42</c:v>
                </c:pt>
                <c:pt idx="5306">
                  <c:v>3920.8000000000006</c:v>
                </c:pt>
                <c:pt idx="5307">
                  <c:v>3515.2000000000003</c:v>
                </c:pt>
                <c:pt idx="5308">
                  <c:v>3591</c:v>
                </c:pt>
                <c:pt idx="5309">
                  <c:v>3194.31</c:v>
                </c:pt>
                <c:pt idx="5310">
                  <c:v>4128</c:v>
                </c:pt>
                <c:pt idx="5311">
                  <c:v>2864.4000000000005</c:v>
                </c:pt>
                <c:pt idx="5312">
                  <c:v>8219.880000000001</c:v>
                </c:pt>
                <c:pt idx="5313">
                  <c:v>6220.8</c:v>
                </c:pt>
                <c:pt idx="5314">
                  <c:v>5740</c:v>
                </c:pt>
                <c:pt idx="5315">
                  <c:v>5220</c:v>
                </c:pt>
                <c:pt idx="5316">
                  <c:v>5756.4</c:v>
                </c:pt>
                <c:pt idx="5317">
                  <c:v>4424.7</c:v>
                </c:pt>
                <c:pt idx="5318">
                  <c:v>7464.6</c:v>
                </c:pt>
                <c:pt idx="5319">
                  <c:v>5750.2500000000009</c:v>
                </c:pt>
                <c:pt idx="5320">
                  <c:v>3908.52</c:v>
                </c:pt>
                <c:pt idx="5321">
                  <c:v>2055.04</c:v>
                </c:pt>
                <c:pt idx="5322">
                  <c:v>2199.65</c:v>
                </c:pt>
                <c:pt idx="5323">
                  <c:v>3786.7499999999995</c:v>
                </c:pt>
                <c:pt idx="5324">
                  <c:v>5033.6000000000004</c:v>
                </c:pt>
                <c:pt idx="5325">
                  <c:v>5662.8</c:v>
                </c:pt>
                <c:pt idx="5326">
                  <c:v>2840.04</c:v>
                </c:pt>
                <c:pt idx="5327">
                  <c:v>2124.54</c:v>
                </c:pt>
                <c:pt idx="5328">
                  <c:v>2066.8199999999997</c:v>
                </c:pt>
                <c:pt idx="5329">
                  <c:v>3541.9999999999995</c:v>
                </c:pt>
                <c:pt idx="5330">
                  <c:v>4892.16</c:v>
                </c:pt>
                <c:pt idx="5331">
                  <c:v>6541.920000000001</c:v>
                </c:pt>
                <c:pt idx="5332">
                  <c:v>3339.6</c:v>
                </c:pt>
                <c:pt idx="5333">
                  <c:v>1912.6799999999998</c:v>
                </c:pt>
                <c:pt idx="5334">
                  <c:v>1694.9399999999998</c:v>
                </c:pt>
                <c:pt idx="5335">
                  <c:v>3323.67</c:v>
                </c:pt>
                <c:pt idx="5336">
                  <c:v>4153.8</c:v>
                </c:pt>
                <c:pt idx="5337">
                  <c:v>5832.9600000000009</c:v>
                </c:pt>
                <c:pt idx="5338">
                  <c:v>2844.45</c:v>
                </c:pt>
                <c:pt idx="5339">
                  <c:v>1860.48</c:v>
                </c:pt>
                <c:pt idx="5340">
                  <c:v>2047.9499999999998</c:v>
                </c:pt>
                <c:pt idx="5341">
                  <c:v>2914</c:v>
                </c:pt>
                <c:pt idx="5342">
                  <c:v>4157.4000000000005</c:v>
                </c:pt>
                <c:pt idx="5343">
                  <c:v>7830</c:v>
                </c:pt>
                <c:pt idx="5344">
                  <c:v>4010.5099999999998</c:v>
                </c:pt>
                <c:pt idx="5345">
                  <c:v>2822.4</c:v>
                </c:pt>
                <c:pt idx="5346">
                  <c:v>2444</c:v>
                </c:pt>
                <c:pt idx="5347">
                  <c:v>3759.2799999999997</c:v>
                </c:pt>
                <c:pt idx="5348">
                  <c:v>6281.7300000000005</c:v>
                </c:pt>
                <c:pt idx="5349">
                  <c:v>8689.52</c:v>
                </c:pt>
                <c:pt idx="5350">
                  <c:v>4536</c:v>
                </c:pt>
                <c:pt idx="5351">
                  <c:v>2736</c:v>
                </c:pt>
                <c:pt idx="5352">
                  <c:v>2892.96</c:v>
                </c:pt>
                <c:pt idx="5353">
                  <c:v>4557</c:v>
                </c:pt>
                <c:pt idx="5354">
                  <c:v>7743.18</c:v>
                </c:pt>
                <c:pt idx="5355">
                  <c:v>8015.1500000000005</c:v>
                </c:pt>
                <c:pt idx="5356">
                  <c:v>4939.2</c:v>
                </c:pt>
                <c:pt idx="5357">
                  <c:v>3016.6499999999996</c:v>
                </c:pt>
                <c:pt idx="5358">
                  <c:v>3418.5</c:v>
                </c:pt>
                <c:pt idx="5359">
                  <c:v>4791.3599999999997</c:v>
                </c:pt>
                <c:pt idx="5360">
                  <c:v>8322.6</c:v>
                </c:pt>
                <c:pt idx="5361">
                  <c:v>8680</c:v>
                </c:pt>
                <c:pt idx="5362">
                  <c:v>5197.4999999999991</c:v>
                </c:pt>
                <c:pt idx="5363">
                  <c:v>3451.68</c:v>
                </c:pt>
                <c:pt idx="5364">
                  <c:v>2460</c:v>
                </c:pt>
                <c:pt idx="5365">
                  <c:v>3719.04</c:v>
                </c:pt>
                <c:pt idx="5366">
                  <c:v>7194</c:v>
                </c:pt>
                <c:pt idx="5367">
                  <c:v>7021.0000000000009</c:v>
                </c:pt>
                <c:pt idx="5368">
                  <c:v>3520.7999999999997</c:v>
                </c:pt>
                <c:pt idx="5369">
                  <c:v>1980.3</c:v>
                </c:pt>
                <c:pt idx="5370">
                  <c:v>2471.48</c:v>
                </c:pt>
                <c:pt idx="5371">
                  <c:v>3206.8799999999997</c:v>
                </c:pt>
                <c:pt idx="5372">
                  <c:v>5522.4</c:v>
                </c:pt>
                <c:pt idx="5373">
                  <c:v>6757.920000000001</c:v>
                </c:pt>
                <c:pt idx="5374">
                  <c:v>3300.9599999999996</c:v>
                </c:pt>
                <c:pt idx="5375">
                  <c:v>2520.8000000000002</c:v>
                </c:pt>
                <c:pt idx="5376">
                  <c:v>2490.75</c:v>
                </c:pt>
                <c:pt idx="5377">
                  <c:v>4159.5</c:v>
                </c:pt>
                <c:pt idx="5378">
                  <c:v>6190.08</c:v>
                </c:pt>
                <c:pt idx="5379">
                  <c:v>6683.6</c:v>
                </c:pt>
                <c:pt idx="5380">
                  <c:v>3889.62</c:v>
                </c:pt>
                <c:pt idx="5381">
                  <c:v>2381.4</c:v>
                </c:pt>
                <c:pt idx="5382">
                  <c:v>2707.2000000000003</c:v>
                </c:pt>
                <c:pt idx="5383">
                  <c:v>4296.5999999999995</c:v>
                </c:pt>
                <c:pt idx="5384">
                  <c:v>7659.52</c:v>
                </c:pt>
                <c:pt idx="5385">
                  <c:v>8383.9000000000015</c:v>
                </c:pt>
                <c:pt idx="5386">
                  <c:v>4309.5</c:v>
                </c:pt>
                <c:pt idx="5387">
                  <c:v>3305.6400000000003</c:v>
                </c:pt>
                <c:pt idx="5388">
                  <c:v>3431.7</c:v>
                </c:pt>
                <c:pt idx="5389">
                  <c:v>4278</c:v>
                </c:pt>
                <c:pt idx="5390">
                  <c:v>8037.12</c:v>
                </c:pt>
                <c:pt idx="5391">
                  <c:v>5307.12</c:v>
                </c:pt>
                <c:pt idx="5392">
                  <c:v>2737.7999999999997</c:v>
                </c:pt>
                <c:pt idx="5393">
                  <c:v>2338.56</c:v>
                </c:pt>
                <c:pt idx="5394">
                  <c:v>2093.3799999999997</c:v>
                </c:pt>
                <c:pt idx="5395">
                  <c:v>3197.2499999999995</c:v>
                </c:pt>
                <c:pt idx="5396">
                  <c:v>2371.2000000000003</c:v>
                </c:pt>
                <c:pt idx="5397">
                  <c:v>5371.66</c:v>
                </c:pt>
                <c:pt idx="5398">
                  <c:v>2199.65</c:v>
                </c:pt>
                <c:pt idx="5399">
                  <c:v>2032.03</c:v>
                </c:pt>
                <c:pt idx="5400">
                  <c:v>1889.28</c:v>
                </c:pt>
                <c:pt idx="5401">
                  <c:v>2794.1499999999996</c:v>
                </c:pt>
                <c:pt idx="5402">
                  <c:v>2578.6800000000003</c:v>
                </c:pt>
                <c:pt idx="5403">
                  <c:v>5608.8</c:v>
                </c:pt>
                <c:pt idx="5404">
                  <c:v>2132.6799999999998</c:v>
                </c:pt>
                <c:pt idx="5405">
                  <c:v>1810.35</c:v>
                </c:pt>
                <c:pt idx="5406">
                  <c:v>1737.12</c:v>
                </c:pt>
                <c:pt idx="5407">
                  <c:v>2664.8999999999996</c:v>
                </c:pt>
                <c:pt idx="5408">
                  <c:v>2258.85</c:v>
                </c:pt>
                <c:pt idx="5409">
                  <c:v>5029.4399999999996</c:v>
                </c:pt>
                <c:pt idx="5410">
                  <c:v>2456.9999999999995</c:v>
                </c:pt>
                <c:pt idx="5411">
                  <c:v>1867.6</c:v>
                </c:pt>
                <c:pt idx="5412">
                  <c:v>1845.6899999999998</c:v>
                </c:pt>
                <c:pt idx="5413">
                  <c:v>2092.44</c:v>
                </c:pt>
                <c:pt idx="5414">
                  <c:v>1877.3999999999999</c:v>
                </c:pt>
                <c:pt idx="5415">
                  <c:v>7195.5</c:v>
                </c:pt>
                <c:pt idx="5416">
                  <c:v>2492.8000000000002</c:v>
                </c:pt>
                <c:pt idx="5417">
                  <c:v>2770.95</c:v>
                </c:pt>
                <c:pt idx="5418">
                  <c:v>2554.5</c:v>
                </c:pt>
                <c:pt idx="5419">
                  <c:v>2513.6999999999998</c:v>
                </c:pt>
                <c:pt idx="5420">
                  <c:v>3244.8</c:v>
                </c:pt>
                <c:pt idx="5421">
                  <c:v>7158.06</c:v>
                </c:pt>
                <c:pt idx="5422">
                  <c:v>2892.96</c:v>
                </c:pt>
                <c:pt idx="5423">
                  <c:v>2240.1</c:v>
                </c:pt>
                <c:pt idx="5424">
                  <c:v>2500.3999999999996</c:v>
                </c:pt>
                <c:pt idx="5425">
                  <c:v>2910.6</c:v>
                </c:pt>
                <c:pt idx="5426">
                  <c:v>3015.5</c:v>
                </c:pt>
                <c:pt idx="5427">
                  <c:v>7004.16</c:v>
                </c:pt>
                <c:pt idx="5428">
                  <c:v>3083.96</c:v>
                </c:pt>
                <c:pt idx="5429">
                  <c:v>2717.7599999999998</c:v>
                </c:pt>
                <c:pt idx="5430">
                  <c:v>2749.5</c:v>
                </c:pt>
                <c:pt idx="5431">
                  <c:v>2761.92</c:v>
                </c:pt>
                <c:pt idx="5432">
                  <c:v>3598.56</c:v>
                </c:pt>
                <c:pt idx="5433">
                  <c:v>7670.4000000000005</c:v>
                </c:pt>
                <c:pt idx="5434">
                  <c:v>2873.69</c:v>
                </c:pt>
                <c:pt idx="5435">
                  <c:v>2445.2999999999997</c:v>
                </c:pt>
                <c:pt idx="5436">
                  <c:v>2737.14</c:v>
                </c:pt>
                <c:pt idx="5437">
                  <c:v>2697.7999999999997</c:v>
                </c:pt>
                <c:pt idx="5438">
                  <c:v>4076.8</c:v>
                </c:pt>
                <c:pt idx="5439">
                  <c:v>6389.76</c:v>
                </c:pt>
                <c:pt idx="5440">
                  <c:v>2838</c:v>
                </c:pt>
                <c:pt idx="5441">
                  <c:v>2394.7599999999998</c:v>
                </c:pt>
                <c:pt idx="5442">
                  <c:v>2513.6999999999998</c:v>
                </c:pt>
                <c:pt idx="5443">
                  <c:v>2580</c:v>
                </c:pt>
                <c:pt idx="5444">
                  <c:v>3619.2000000000003</c:v>
                </c:pt>
                <c:pt idx="5445">
                  <c:v>6464</c:v>
                </c:pt>
                <c:pt idx="5446">
                  <c:v>3062.4</c:v>
                </c:pt>
                <c:pt idx="5447">
                  <c:v>2415</c:v>
                </c:pt>
                <c:pt idx="5448">
                  <c:v>2244.3399999999997</c:v>
                </c:pt>
                <c:pt idx="5449">
                  <c:v>3041.28</c:v>
                </c:pt>
                <c:pt idx="5450">
                  <c:v>3052.5</c:v>
                </c:pt>
                <c:pt idx="5451">
                  <c:v>7047.94</c:v>
                </c:pt>
                <c:pt idx="5452">
                  <c:v>3016.02</c:v>
                </c:pt>
                <c:pt idx="5453">
                  <c:v>3066</c:v>
                </c:pt>
                <c:pt idx="5454">
                  <c:v>2778.2999999999997</c:v>
                </c:pt>
                <c:pt idx="5455">
                  <c:v>2990.1299999999997</c:v>
                </c:pt>
                <c:pt idx="5456">
                  <c:v>3453.4500000000003</c:v>
                </c:pt>
                <c:pt idx="5457">
                  <c:v>7105.28</c:v>
                </c:pt>
                <c:pt idx="5458">
                  <c:v>3030.72</c:v>
                </c:pt>
                <c:pt idx="5459">
                  <c:v>3339.6</c:v>
                </c:pt>
                <c:pt idx="5460">
                  <c:v>2910.6</c:v>
                </c:pt>
                <c:pt idx="5461">
                  <c:v>3523.4999999999995</c:v>
                </c:pt>
                <c:pt idx="5462">
                  <c:v>3507.8399999999997</c:v>
                </c:pt>
                <c:pt idx="5463">
                  <c:v>1213.9399999999998</c:v>
                </c:pt>
                <c:pt idx="5464">
                  <c:v>1738.8</c:v>
                </c:pt>
                <c:pt idx="5465">
                  <c:v>1597.05</c:v>
                </c:pt>
                <c:pt idx="5466">
                  <c:v>964.43999999999994</c:v>
                </c:pt>
                <c:pt idx="5467">
                  <c:v>963.9</c:v>
                </c:pt>
                <c:pt idx="5468">
                  <c:v>1983.6</c:v>
                </c:pt>
                <c:pt idx="5469">
                  <c:v>1403.4599999999998</c:v>
                </c:pt>
                <c:pt idx="5470">
                  <c:v>1700.9999999999998</c:v>
                </c:pt>
                <c:pt idx="5471">
                  <c:v>1544.3999999999999</c:v>
                </c:pt>
                <c:pt idx="5472">
                  <c:v>1102</c:v>
                </c:pt>
                <c:pt idx="5473">
                  <c:v>877.80000000000007</c:v>
                </c:pt>
                <c:pt idx="5474">
                  <c:v>1323.54</c:v>
                </c:pt>
                <c:pt idx="5475">
                  <c:v>2553.98</c:v>
                </c:pt>
                <c:pt idx="5476">
                  <c:v>1797.75</c:v>
                </c:pt>
                <c:pt idx="5477">
                  <c:v>2271.36</c:v>
                </c:pt>
                <c:pt idx="5478">
                  <c:v>1435.1999999999998</c:v>
                </c:pt>
                <c:pt idx="5479">
                  <c:v>795.6</c:v>
                </c:pt>
                <c:pt idx="5480">
                  <c:v>1605.24</c:v>
                </c:pt>
                <c:pt idx="5481">
                  <c:v>3095.04</c:v>
                </c:pt>
                <c:pt idx="5482">
                  <c:v>1954.08</c:v>
                </c:pt>
                <c:pt idx="5483">
                  <c:v>2374.0500000000002</c:v>
                </c:pt>
                <c:pt idx="5484">
                  <c:v>1105.4399999999998</c:v>
                </c:pt>
                <c:pt idx="5485">
                  <c:v>874.65</c:v>
                </c:pt>
                <c:pt idx="5486">
                  <c:v>2196.48</c:v>
                </c:pt>
                <c:pt idx="5487">
                  <c:v>2645</c:v>
                </c:pt>
                <c:pt idx="5488">
                  <c:v>2249.1</c:v>
                </c:pt>
                <c:pt idx="5489">
                  <c:v>2200</c:v>
                </c:pt>
                <c:pt idx="5490">
                  <c:v>1621.5</c:v>
                </c:pt>
                <c:pt idx="5491">
                  <c:v>1164.24</c:v>
                </c:pt>
                <c:pt idx="5492">
                  <c:v>3660.16</c:v>
                </c:pt>
                <c:pt idx="5493">
                  <c:v>5804.03</c:v>
                </c:pt>
                <c:pt idx="5494">
                  <c:v>5019.5199999999995</c:v>
                </c:pt>
                <c:pt idx="5495">
                  <c:v>6832.8</c:v>
                </c:pt>
                <c:pt idx="5496">
                  <c:v>5009.76</c:v>
                </c:pt>
                <c:pt idx="5497">
                  <c:v>4296.24</c:v>
                </c:pt>
                <c:pt idx="5498">
                  <c:v>6988.8</c:v>
                </c:pt>
                <c:pt idx="5499">
                  <c:v>10072.5</c:v>
                </c:pt>
                <c:pt idx="5500">
                  <c:v>8221.5</c:v>
                </c:pt>
                <c:pt idx="5501">
                  <c:v>7043.4</c:v>
                </c:pt>
                <c:pt idx="5502">
                  <c:v>5620.28</c:v>
                </c:pt>
                <c:pt idx="5503">
                  <c:v>7573.5000000000009</c:v>
                </c:pt>
                <c:pt idx="5504">
                  <c:v>6912</c:v>
                </c:pt>
                <c:pt idx="5505">
                  <c:v>8964</c:v>
                </c:pt>
                <c:pt idx="5506">
                  <c:v>7368.96</c:v>
                </c:pt>
                <c:pt idx="5507">
                  <c:v>6259.6799999999994</c:v>
                </c:pt>
                <c:pt idx="5508">
                  <c:v>3589.74</c:v>
                </c:pt>
                <c:pt idx="5509">
                  <c:v>3459.84</c:v>
                </c:pt>
                <c:pt idx="5510">
                  <c:v>2299.5</c:v>
                </c:pt>
                <c:pt idx="5511">
                  <c:v>2599</c:v>
                </c:pt>
                <c:pt idx="5512">
                  <c:v>2702.9599999999996</c:v>
                </c:pt>
                <c:pt idx="5513">
                  <c:v>1435.85</c:v>
                </c:pt>
                <c:pt idx="5514">
                  <c:v>1190.7</c:v>
                </c:pt>
                <c:pt idx="5515">
                  <c:v>1624</c:v>
                </c:pt>
                <c:pt idx="5516">
                  <c:v>1264.2</c:v>
                </c:pt>
                <c:pt idx="5517">
                  <c:v>1744.1999999999998</c:v>
                </c:pt>
                <c:pt idx="5518">
                  <c:v>3548.58</c:v>
                </c:pt>
                <c:pt idx="5519">
                  <c:v>2010.1999999999998</c:v>
                </c:pt>
                <c:pt idx="5520">
                  <c:v>1968.82</c:v>
                </c:pt>
                <c:pt idx="5521">
                  <c:v>2489.94</c:v>
                </c:pt>
                <c:pt idx="5522">
                  <c:v>2647.92</c:v>
                </c:pt>
                <c:pt idx="5523">
                  <c:v>3059.7</c:v>
                </c:pt>
                <c:pt idx="5524">
                  <c:v>3892.0699999999997</c:v>
                </c:pt>
                <c:pt idx="5525">
                  <c:v>2848.3199999999997</c:v>
                </c:pt>
                <c:pt idx="5526">
                  <c:v>2820.48</c:v>
                </c:pt>
                <c:pt idx="5527">
                  <c:v>4456.6500000000005</c:v>
                </c:pt>
                <c:pt idx="5528">
                  <c:v>4410.4000000000005</c:v>
                </c:pt>
                <c:pt idx="5529">
                  <c:v>6345</c:v>
                </c:pt>
                <c:pt idx="5530">
                  <c:v>7492.4999999999991</c:v>
                </c:pt>
                <c:pt idx="5531">
                  <c:v>4730.88</c:v>
                </c:pt>
                <c:pt idx="5532">
                  <c:v>5360</c:v>
                </c:pt>
                <c:pt idx="5533">
                  <c:v>4883.76</c:v>
                </c:pt>
                <c:pt idx="5534">
                  <c:v>5289</c:v>
                </c:pt>
                <c:pt idx="5535">
                  <c:v>4210.22</c:v>
                </c:pt>
                <c:pt idx="5536">
                  <c:v>2670.36</c:v>
                </c:pt>
                <c:pt idx="5537">
                  <c:v>1370.8000000000002</c:v>
                </c:pt>
                <c:pt idx="5538">
                  <c:v>1682</c:v>
                </c:pt>
                <c:pt idx="5539">
                  <c:v>2727.92</c:v>
                </c:pt>
                <c:pt idx="5540">
                  <c:v>3096.7200000000003</c:v>
                </c:pt>
                <c:pt idx="5541">
                  <c:v>4284</c:v>
                </c:pt>
                <c:pt idx="5542">
                  <c:v>2007.72</c:v>
                </c:pt>
                <c:pt idx="5543">
                  <c:v>1483.5</c:v>
                </c:pt>
                <c:pt idx="5544">
                  <c:v>1495.48</c:v>
                </c:pt>
                <c:pt idx="5545">
                  <c:v>2841.2999999999997</c:v>
                </c:pt>
                <c:pt idx="5546">
                  <c:v>3051.1800000000003</c:v>
                </c:pt>
                <c:pt idx="5547">
                  <c:v>4479.84</c:v>
                </c:pt>
                <c:pt idx="5548">
                  <c:v>2177.2800000000002</c:v>
                </c:pt>
                <c:pt idx="5549">
                  <c:v>1240</c:v>
                </c:pt>
                <c:pt idx="5550">
                  <c:v>1266.72</c:v>
                </c:pt>
                <c:pt idx="5551">
                  <c:v>2101.84</c:v>
                </c:pt>
                <c:pt idx="5552">
                  <c:v>3256.11</c:v>
                </c:pt>
                <c:pt idx="5553">
                  <c:v>3475.2</c:v>
                </c:pt>
                <c:pt idx="5554">
                  <c:v>2235.54</c:v>
                </c:pt>
                <c:pt idx="5555">
                  <c:v>1530.8999999999999</c:v>
                </c:pt>
                <c:pt idx="5556">
                  <c:v>1604.4799999999998</c:v>
                </c:pt>
                <c:pt idx="5557">
                  <c:v>2700</c:v>
                </c:pt>
                <c:pt idx="5558">
                  <c:v>3880.5600000000004</c:v>
                </c:pt>
                <c:pt idx="5559">
                  <c:v>6060.96</c:v>
                </c:pt>
                <c:pt idx="5560">
                  <c:v>3877.4999999999995</c:v>
                </c:pt>
                <c:pt idx="5561">
                  <c:v>2340.8000000000002</c:v>
                </c:pt>
                <c:pt idx="5562">
                  <c:v>2646</c:v>
                </c:pt>
                <c:pt idx="5563">
                  <c:v>3417.44</c:v>
                </c:pt>
                <c:pt idx="5564">
                  <c:v>5775.0000000000009</c:v>
                </c:pt>
                <c:pt idx="5565">
                  <c:v>6641.44</c:v>
                </c:pt>
                <c:pt idx="5566">
                  <c:v>4148.2800000000007</c:v>
                </c:pt>
                <c:pt idx="5567">
                  <c:v>2489.52</c:v>
                </c:pt>
                <c:pt idx="5568">
                  <c:v>3261.12</c:v>
                </c:pt>
                <c:pt idx="5569">
                  <c:v>4765.2</c:v>
                </c:pt>
                <c:pt idx="5570">
                  <c:v>6591</c:v>
                </c:pt>
                <c:pt idx="5571">
                  <c:v>7695</c:v>
                </c:pt>
                <c:pt idx="5572">
                  <c:v>5108.67</c:v>
                </c:pt>
                <c:pt idx="5573">
                  <c:v>3581.0999999999995</c:v>
                </c:pt>
                <c:pt idx="5574">
                  <c:v>3341.7</c:v>
                </c:pt>
                <c:pt idx="5575">
                  <c:v>3938.2200000000003</c:v>
                </c:pt>
                <c:pt idx="5576">
                  <c:v>8983.8000000000011</c:v>
                </c:pt>
                <c:pt idx="5577">
                  <c:v>9257.6</c:v>
                </c:pt>
                <c:pt idx="5578">
                  <c:v>4875</c:v>
                </c:pt>
                <c:pt idx="5579">
                  <c:v>2540.16</c:v>
                </c:pt>
                <c:pt idx="5580">
                  <c:v>2172.6</c:v>
                </c:pt>
                <c:pt idx="5581">
                  <c:v>3005.1000000000004</c:v>
                </c:pt>
                <c:pt idx="5582">
                  <c:v>5385.6</c:v>
                </c:pt>
                <c:pt idx="5583">
                  <c:v>6138.72</c:v>
                </c:pt>
                <c:pt idx="5584">
                  <c:v>3283.38</c:v>
                </c:pt>
                <c:pt idx="5585">
                  <c:v>2070.6</c:v>
                </c:pt>
                <c:pt idx="5586">
                  <c:v>1820.6999999999998</c:v>
                </c:pt>
                <c:pt idx="5587">
                  <c:v>2624</c:v>
                </c:pt>
                <c:pt idx="5588">
                  <c:v>5397.6</c:v>
                </c:pt>
                <c:pt idx="5589">
                  <c:v>6725.25</c:v>
                </c:pt>
                <c:pt idx="5590">
                  <c:v>3151.29</c:v>
                </c:pt>
                <c:pt idx="5591">
                  <c:v>2047.9499999999998</c:v>
                </c:pt>
                <c:pt idx="5592">
                  <c:v>2204</c:v>
                </c:pt>
                <c:pt idx="5593">
                  <c:v>2956.7999999999997</c:v>
                </c:pt>
                <c:pt idx="5594">
                  <c:v>4986.8</c:v>
                </c:pt>
                <c:pt idx="5595">
                  <c:v>6050.52</c:v>
                </c:pt>
                <c:pt idx="5596">
                  <c:v>3349.4999999999995</c:v>
                </c:pt>
                <c:pt idx="5597">
                  <c:v>2321.9999999999995</c:v>
                </c:pt>
                <c:pt idx="5598">
                  <c:v>2772.42</c:v>
                </c:pt>
                <c:pt idx="5599">
                  <c:v>4088.6999999999994</c:v>
                </c:pt>
                <c:pt idx="5600">
                  <c:v>6879.9900000000007</c:v>
                </c:pt>
                <c:pt idx="5601">
                  <c:v>8555.25</c:v>
                </c:pt>
                <c:pt idx="5602">
                  <c:v>4290.88</c:v>
                </c:pt>
                <c:pt idx="5603">
                  <c:v>3628.7999999999997</c:v>
                </c:pt>
                <c:pt idx="5604">
                  <c:v>3179.52</c:v>
                </c:pt>
                <c:pt idx="5605">
                  <c:v>4089.8</c:v>
                </c:pt>
                <c:pt idx="5606">
                  <c:v>6251.05</c:v>
                </c:pt>
                <c:pt idx="5607">
                  <c:v>2106</c:v>
                </c:pt>
                <c:pt idx="5608">
                  <c:v>1676.49</c:v>
                </c:pt>
                <c:pt idx="5609">
                  <c:v>1051.6499999999999</c:v>
                </c:pt>
                <c:pt idx="5610">
                  <c:v>960.96</c:v>
                </c:pt>
                <c:pt idx="5611">
                  <c:v>1872.78</c:v>
                </c:pt>
                <c:pt idx="5612">
                  <c:v>2247.21</c:v>
                </c:pt>
                <c:pt idx="5613">
                  <c:v>2797.34</c:v>
                </c:pt>
                <c:pt idx="5614">
                  <c:v>1289.68</c:v>
                </c:pt>
                <c:pt idx="5615">
                  <c:v>966.14999999999986</c:v>
                </c:pt>
                <c:pt idx="5616">
                  <c:v>873.6</c:v>
                </c:pt>
                <c:pt idx="5617">
                  <c:v>1504.8</c:v>
                </c:pt>
                <c:pt idx="5618">
                  <c:v>2116.8000000000002</c:v>
                </c:pt>
                <c:pt idx="5619">
                  <c:v>3225.2400000000002</c:v>
                </c:pt>
                <c:pt idx="5620">
                  <c:v>1331.1</c:v>
                </c:pt>
                <c:pt idx="5621">
                  <c:v>1005.0999999999999</c:v>
                </c:pt>
                <c:pt idx="5622">
                  <c:v>771.12</c:v>
                </c:pt>
                <c:pt idx="5623">
                  <c:v>1506.75</c:v>
                </c:pt>
                <c:pt idx="5624">
                  <c:v>2254.2000000000003</c:v>
                </c:pt>
                <c:pt idx="5625">
                  <c:v>2471.04</c:v>
                </c:pt>
                <c:pt idx="5626">
                  <c:v>952.56</c:v>
                </c:pt>
                <c:pt idx="5627">
                  <c:v>732.06</c:v>
                </c:pt>
                <c:pt idx="5628">
                  <c:v>621.92000000000007</c:v>
                </c:pt>
                <c:pt idx="5629">
                  <c:v>1053</c:v>
                </c:pt>
                <c:pt idx="5630">
                  <c:v>1793.3999999999999</c:v>
                </c:pt>
                <c:pt idx="5631">
                  <c:v>3580.2000000000003</c:v>
                </c:pt>
                <c:pt idx="5632">
                  <c:v>1406.24</c:v>
                </c:pt>
                <c:pt idx="5633">
                  <c:v>1160.58</c:v>
                </c:pt>
                <c:pt idx="5634">
                  <c:v>1036.75</c:v>
                </c:pt>
                <c:pt idx="5635">
                  <c:v>1478.3999999999999</c:v>
                </c:pt>
                <c:pt idx="5636">
                  <c:v>2835</c:v>
                </c:pt>
                <c:pt idx="5637">
                  <c:v>2903.04</c:v>
                </c:pt>
                <c:pt idx="5638">
                  <c:v>1130.2199999999998</c:v>
                </c:pt>
                <c:pt idx="5639">
                  <c:v>1273.51</c:v>
                </c:pt>
                <c:pt idx="5640">
                  <c:v>1046.5</c:v>
                </c:pt>
                <c:pt idx="5641">
                  <c:v>1744.1999999999998</c:v>
                </c:pt>
                <c:pt idx="5642">
                  <c:v>3876.6</c:v>
                </c:pt>
                <c:pt idx="5643">
                  <c:v>4019.4000000000005</c:v>
                </c:pt>
                <c:pt idx="5644">
                  <c:v>2016.3</c:v>
                </c:pt>
                <c:pt idx="5645">
                  <c:v>1707.52</c:v>
                </c:pt>
                <c:pt idx="5646">
                  <c:v>1552.3700000000001</c:v>
                </c:pt>
                <c:pt idx="5647">
                  <c:v>1704.22</c:v>
                </c:pt>
                <c:pt idx="5648">
                  <c:v>4001.6</c:v>
                </c:pt>
                <c:pt idx="5649">
                  <c:v>3857</c:v>
                </c:pt>
                <c:pt idx="5650">
                  <c:v>2499.64</c:v>
                </c:pt>
                <c:pt idx="5651">
                  <c:v>1766.3999999999999</c:v>
                </c:pt>
                <c:pt idx="5652">
                  <c:v>1201.2</c:v>
                </c:pt>
                <c:pt idx="5653">
                  <c:v>1294.3799999999999</c:v>
                </c:pt>
                <c:pt idx="5654">
                  <c:v>2995.2000000000003</c:v>
                </c:pt>
                <c:pt idx="5655">
                  <c:v>2784</c:v>
                </c:pt>
                <c:pt idx="5656">
                  <c:v>1316</c:v>
                </c:pt>
                <c:pt idx="5657">
                  <c:v>514.5</c:v>
                </c:pt>
                <c:pt idx="5658">
                  <c:v>615.86</c:v>
                </c:pt>
                <c:pt idx="5659">
                  <c:v>832.37</c:v>
                </c:pt>
                <c:pt idx="5660">
                  <c:v>1702.4</c:v>
                </c:pt>
                <c:pt idx="5661">
                  <c:v>2271.54</c:v>
                </c:pt>
                <c:pt idx="5662">
                  <c:v>1092</c:v>
                </c:pt>
                <c:pt idx="5663">
                  <c:v>805.92</c:v>
                </c:pt>
                <c:pt idx="5664">
                  <c:v>678.5</c:v>
                </c:pt>
                <c:pt idx="5665">
                  <c:v>1022.7199999999999</c:v>
                </c:pt>
                <c:pt idx="5666">
                  <c:v>2140.16</c:v>
                </c:pt>
                <c:pt idx="5667">
                  <c:v>2601</c:v>
                </c:pt>
                <c:pt idx="5668">
                  <c:v>910.8</c:v>
                </c:pt>
                <c:pt idx="5669">
                  <c:v>901.6</c:v>
                </c:pt>
                <c:pt idx="5670">
                  <c:v>1052.48</c:v>
                </c:pt>
                <c:pt idx="5671">
                  <c:v>1671.84</c:v>
                </c:pt>
                <c:pt idx="5672">
                  <c:v>3265.92</c:v>
                </c:pt>
                <c:pt idx="5673">
                  <c:v>3475.1600000000003</c:v>
                </c:pt>
                <c:pt idx="5674">
                  <c:v>1735.6799999999998</c:v>
                </c:pt>
                <c:pt idx="5675">
                  <c:v>1804.8</c:v>
                </c:pt>
                <c:pt idx="5676">
                  <c:v>1555.8400000000001</c:v>
                </c:pt>
                <c:pt idx="5677">
                  <c:v>1848</c:v>
                </c:pt>
                <c:pt idx="5678">
                  <c:v>3612.42</c:v>
                </c:pt>
                <c:pt idx="5679">
                  <c:v>2479.4</c:v>
                </c:pt>
                <c:pt idx="5680">
                  <c:v>1437.73</c:v>
                </c:pt>
                <c:pt idx="5681">
                  <c:v>940.93999999999994</c:v>
                </c:pt>
                <c:pt idx="5682">
                  <c:v>823.68000000000006</c:v>
                </c:pt>
                <c:pt idx="5683">
                  <c:v>1519.98</c:v>
                </c:pt>
                <c:pt idx="5684">
                  <c:v>2119.6799999999998</c:v>
                </c:pt>
                <c:pt idx="5685">
                  <c:v>2888.5</c:v>
                </c:pt>
                <c:pt idx="5686">
                  <c:v>1139.28</c:v>
                </c:pt>
                <c:pt idx="5687">
                  <c:v>724.49999999999989</c:v>
                </c:pt>
                <c:pt idx="5688">
                  <c:v>826.5</c:v>
                </c:pt>
                <c:pt idx="5689">
                  <c:v>1454.3999999999999</c:v>
                </c:pt>
                <c:pt idx="5690">
                  <c:v>1949.28</c:v>
                </c:pt>
                <c:pt idx="5691">
                  <c:v>2533.44</c:v>
                </c:pt>
                <c:pt idx="5692">
                  <c:v>1428</c:v>
                </c:pt>
                <c:pt idx="5693">
                  <c:v>1008</c:v>
                </c:pt>
                <c:pt idx="5694">
                  <c:v>889.87</c:v>
                </c:pt>
                <c:pt idx="5695">
                  <c:v>1425</c:v>
                </c:pt>
                <c:pt idx="5696">
                  <c:v>1856</c:v>
                </c:pt>
                <c:pt idx="5697">
                  <c:v>2443.5</c:v>
                </c:pt>
                <c:pt idx="5698">
                  <c:v>1057.5</c:v>
                </c:pt>
                <c:pt idx="5699">
                  <c:v>631.12</c:v>
                </c:pt>
                <c:pt idx="5700">
                  <c:v>667.80000000000007</c:v>
                </c:pt>
                <c:pt idx="5701">
                  <c:v>1123.32</c:v>
                </c:pt>
                <c:pt idx="5702">
                  <c:v>1612.8</c:v>
                </c:pt>
                <c:pt idx="5703">
                  <c:v>2839.68</c:v>
                </c:pt>
                <c:pt idx="5704">
                  <c:v>1435.21</c:v>
                </c:pt>
                <c:pt idx="5705">
                  <c:v>1225</c:v>
                </c:pt>
                <c:pt idx="5706">
                  <c:v>910.80000000000007</c:v>
                </c:pt>
                <c:pt idx="5707">
                  <c:v>1462.5</c:v>
                </c:pt>
                <c:pt idx="5708">
                  <c:v>3432</c:v>
                </c:pt>
                <c:pt idx="5709">
                  <c:v>2598.96</c:v>
                </c:pt>
                <c:pt idx="5710">
                  <c:v>1317.12</c:v>
                </c:pt>
                <c:pt idx="5711">
                  <c:v>1070.6500000000001</c:v>
                </c:pt>
                <c:pt idx="5712">
                  <c:v>1046.52</c:v>
                </c:pt>
                <c:pt idx="5713">
                  <c:v>1652.3999999999999</c:v>
                </c:pt>
                <c:pt idx="5714">
                  <c:v>3420</c:v>
                </c:pt>
                <c:pt idx="5715">
                  <c:v>3960.32</c:v>
                </c:pt>
                <c:pt idx="5716">
                  <c:v>2227.1999999999998</c:v>
                </c:pt>
                <c:pt idx="5717">
                  <c:v>1589.76</c:v>
                </c:pt>
                <c:pt idx="5718">
                  <c:v>1322.5</c:v>
                </c:pt>
                <c:pt idx="5719">
                  <c:v>1884.1599999999999</c:v>
                </c:pt>
                <c:pt idx="5720">
                  <c:v>3705</c:v>
                </c:pt>
                <c:pt idx="5721">
                  <c:v>3349.5</c:v>
                </c:pt>
                <c:pt idx="5722">
                  <c:v>2093.3799999999997</c:v>
                </c:pt>
                <c:pt idx="5723">
                  <c:v>1605.73</c:v>
                </c:pt>
                <c:pt idx="5724">
                  <c:v>1017.07</c:v>
                </c:pt>
                <c:pt idx="5725">
                  <c:v>1400.6999999999998</c:v>
                </c:pt>
                <c:pt idx="5726">
                  <c:v>2918.4</c:v>
                </c:pt>
                <c:pt idx="5727">
                  <c:v>2548.52</c:v>
                </c:pt>
                <c:pt idx="5728">
                  <c:v>1262.6999999999998</c:v>
                </c:pt>
                <c:pt idx="5729">
                  <c:v>409.5</c:v>
                </c:pt>
                <c:pt idx="5730">
                  <c:v>448.8</c:v>
                </c:pt>
                <c:pt idx="5731">
                  <c:v>836</c:v>
                </c:pt>
                <c:pt idx="5732">
                  <c:v>1843.2</c:v>
                </c:pt>
                <c:pt idx="5733">
                  <c:v>2470.44</c:v>
                </c:pt>
                <c:pt idx="5734">
                  <c:v>950</c:v>
                </c:pt>
                <c:pt idx="5735">
                  <c:v>809.97</c:v>
                </c:pt>
                <c:pt idx="5736">
                  <c:v>752.40000000000009</c:v>
                </c:pt>
                <c:pt idx="5737">
                  <c:v>1203.5</c:v>
                </c:pt>
                <c:pt idx="5738">
                  <c:v>2063.36</c:v>
                </c:pt>
                <c:pt idx="5739">
                  <c:v>2160.5</c:v>
                </c:pt>
                <c:pt idx="5740">
                  <c:v>993.59999999999991</c:v>
                </c:pt>
                <c:pt idx="5741">
                  <c:v>848.16</c:v>
                </c:pt>
                <c:pt idx="5742">
                  <c:v>1094.97</c:v>
                </c:pt>
                <c:pt idx="5743">
                  <c:v>1739.01</c:v>
                </c:pt>
                <c:pt idx="5744">
                  <c:v>3158.35</c:v>
                </c:pt>
                <c:pt idx="5745">
                  <c:v>4354.3500000000004</c:v>
                </c:pt>
                <c:pt idx="5746">
                  <c:v>1989.3999999999999</c:v>
                </c:pt>
                <c:pt idx="5747">
                  <c:v>1540.1899999999998</c:v>
                </c:pt>
                <c:pt idx="5748">
                  <c:v>1542.24</c:v>
                </c:pt>
                <c:pt idx="5749">
                  <c:v>2128</c:v>
                </c:pt>
                <c:pt idx="5750">
                  <c:v>3202.5</c:v>
                </c:pt>
                <c:pt idx="5751">
                  <c:v>1270.08</c:v>
                </c:pt>
                <c:pt idx="5752">
                  <c:v>2006.55</c:v>
                </c:pt>
                <c:pt idx="5753">
                  <c:v>1965.6</c:v>
                </c:pt>
                <c:pt idx="5754">
                  <c:v>1040.52</c:v>
                </c:pt>
                <c:pt idx="5755">
                  <c:v>1016.4000000000001</c:v>
                </c:pt>
                <c:pt idx="5756">
                  <c:v>1811.16</c:v>
                </c:pt>
                <c:pt idx="5757">
                  <c:v>1526.85</c:v>
                </c:pt>
                <c:pt idx="5758">
                  <c:v>1703.52</c:v>
                </c:pt>
                <c:pt idx="5759">
                  <c:v>1425.6</c:v>
                </c:pt>
                <c:pt idx="5760">
                  <c:v>1085.76</c:v>
                </c:pt>
                <c:pt idx="5761">
                  <c:v>829.92000000000007</c:v>
                </c:pt>
                <c:pt idx="5762">
                  <c:v>1258</c:v>
                </c:pt>
                <c:pt idx="5763">
                  <c:v>2383.36</c:v>
                </c:pt>
                <c:pt idx="5764">
                  <c:v>1836</c:v>
                </c:pt>
                <c:pt idx="5765">
                  <c:v>2138.3999999999996</c:v>
                </c:pt>
                <c:pt idx="5766">
                  <c:v>1528.8</c:v>
                </c:pt>
                <c:pt idx="5767">
                  <c:v>744.12</c:v>
                </c:pt>
                <c:pt idx="5768">
                  <c:v>1790.46</c:v>
                </c:pt>
                <c:pt idx="5769">
                  <c:v>2909.04</c:v>
                </c:pt>
                <c:pt idx="5770">
                  <c:v>2196.1799999999998</c:v>
                </c:pt>
                <c:pt idx="5771">
                  <c:v>2244</c:v>
                </c:pt>
                <c:pt idx="5772">
                  <c:v>1291.5</c:v>
                </c:pt>
                <c:pt idx="5773">
                  <c:v>864</c:v>
                </c:pt>
                <c:pt idx="5774">
                  <c:v>2230.1999999999998</c:v>
                </c:pt>
                <c:pt idx="5775">
                  <c:v>3131.9999999999995</c:v>
                </c:pt>
                <c:pt idx="5776">
                  <c:v>2415</c:v>
                </c:pt>
                <c:pt idx="5777">
                  <c:v>2375</c:v>
                </c:pt>
                <c:pt idx="5778">
                  <c:v>1952.1599999999999</c:v>
                </c:pt>
                <c:pt idx="5779">
                  <c:v>992.2</c:v>
                </c:pt>
                <c:pt idx="5780">
                  <c:v>3839.3999999999996</c:v>
                </c:pt>
                <c:pt idx="5781">
                  <c:v>5622.75</c:v>
                </c:pt>
                <c:pt idx="5782">
                  <c:v>5134.22</c:v>
                </c:pt>
                <c:pt idx="5783">
                  <c:v>6781.32</c:v>
                </c:pt>
                <c:pt idx="5784">
                  <c:v>5846</c:v>
                </c:pt>
                <c:pt idx="5785">
                  <c:v>4922.6400000000003</c:v>
                </c:pt>
                <c:pt idx="5786">
                  <c:v>8079.7499999999991</c:v>
                </c:pt>
                <c:pt idx="5787">
                  <c:v>9669.6</c:v>
                </c:pt>
                <c:pt idx="5788">
                  <c:v>7830.2</c:v>
                </c:pt>
                <c:pt idx="5789">
                  <c:v>6588.46</c:v>
                </c:pt>
                <c:pt idx="5790">
                  <c:v>6494.4</c:v>
                </c:pt>
                <c:pt idx="5791">
                  <c:v>6552</c:v>
                </c:pt>
                <c:pt idx="5792">
                  <c:v>6111</c:v>
                </c:pt>
                <c:pt idx="5793">
                  <c:v>7776</c:v>
                </c:pt>
                <c:pt idx="5794">
                  <c:v>8676.92</c:v>
                </c:pt>
                <c:pt idx="5795">
                  <c:v>6497.4</c:v>
                </c:pt>
                <c:pt idx="5796">
                  <c:v>3722.3199999999997</c:v>
                </c:pt>
                <c:pt idx="5797">
                  <c:v>4409.6000000000004</c:v>
                </c:pt>
                <c:pt idx="5798">
                  <c:v>2216.2800000000002</c:v>
                </c:pt>
                <c:pt idx="5799">
                  <c:v>2525.3999999999996</c:v>
                </c:pt>
                <c:pt idx="5800">
                  <c:v>2862.12</c:v>
                </c:pt>
                <c:pt idx="5801">
                  <c:v>1653.7499999999998</c:v>
                </c:pt>
                <c:pt idx="5802">
                  <c:v>1172.08</c:v>
                </c:pt>
                <c:pt idx="5803">
                  <c:v>1813.66</c:v>
                </c:pt>
                <c:pt idx="5804">
                  <c:v>1257.06</c:v>
                </c:pt>
                <c:pt idx="5805">
                  <c:v>1821.7199999999998</c:v>
                </c:pt>
                <c:pt idx="5806">
                  <c:v>3265.9999999999995</c:v>
                </c:pt>
                <c:pt idx="5807">
                  <c:v>2051.14</c:v>
                </c:pt>
                <c:pt idx="5808">
                  <c:v>1710.72</c:v>
                </c:pt>
                <c:pt idx="5809">
                  <c:v>2065.5</c:v>
                </c:pt>
                <c:pt idx="5810">
                  <c:v>2618.6999999999998</c:v>
                </c:pt>
                <c:pt idx="5811">
                  <c:v>3501.5199999999995</c:v>
                </c:pt>
                <c:pt idx="5812">
                  <c:v>4680</c:v>
                </c:pt>
                <c:pt idx="5813">
                  <c:v>2688</c:v>
                </c:pt>
                <c:pt idx="5814">
                  <c:v>3073.2599999999998</c:v>
                </c:pt>
                <c:pt idx="5815">
                  <c:v>4075.92</c:v>
                </c:pt>
                <c:pt idx="5816">
                  <c:v>4756.08</c:v>
                </c:pt>
                <c:pt idx="5817">
                  <c:v>5504.6399999999994</c:v>
                </c:pt>
                <c:pt idx="5818">
                  <c:v>7377.12</c:v>
                </c:pt>
                <c:pt idx="5819">
                  <c:v>4974.7499999999991</c:v>
                </c:pt>
                <c:pt idx="5820">
                  <c:v>4311.45</c:v>
                </c:pt>
                <c:pt idx="5821">
                  <c:v>4788</c:v>
                </c:pt>
                <c:pt idx="5822">
                  <c:v>5328.4000000000005</c:v>
                </c:pt>
                <c:pt idx="5823">
                  <c:v>1683</c:v>
                </c:pt>
                <c:pt idx="5824">
                  <c:v>2268</c:v>
                </c:pt>
                <c:pt idx="5825">
                  <c:v>2600.6400000000003</c:v>
                </c:pt>
                <c:pt idx="5826">
                  <c:v>1533.3999999999999</c:v>
                </c:pt>
                <c:pt idx="5827">
                  <c:v>1574.1200000000001</c:v>
                </c:pt>
                <c:pt idx="5828">
                  <c:v>2400.96</c:v>
                </c:pt>
                <c:pt idx="5829">
                  <c:v>2448.6</c:v>
                </c:pt>
                <c:pt idx="5830">
                  <c:v>2425.56</c:v>
                </c:pt>
                <c:pt idx="5831">
                  <c:v>2558.4</c:v>
                </c:pt>
                <c:pt idx="5832">
                  <c:v>1766.5999999999997</c:v>
                </c:pt>
                <c:pt idx="5833">
                  <c:v>1468.8</c:v>
                </c:pt>
                <c:pt idx="5834">
                  <c:v>2217.6</c:v>
                </c:pt>
                <c:pt idx="5835">
                  <c:v>3298.68</c:v>
                </c:pt>
                <c:pt idx="5836">
                  <c:v>2833.0499999999997</c:v>
                </c:pt>
                <c:pt idx="5837">
                  <c:v>3572.7999999999997</c:v>
                </c:pt>
                <c:pt idx="5838">
                  <c:v>2309.9999999999995</c:v>
                </c:pt>
                <c:pt idx="5839">
                  <c:v>1310.3999999999999</c:v>
                </c:pt>
                <c:pt idx="5840">
                  <c:v>1752.7499999999998</c:v>
                </c:pt>
                <c:pt idx="5841">
                  <c:v>3544.32</c:v>
                </c:pt>
                <c:pt idx="5842">
                  <c:v>2288</c:v>
                </c:pt>
                <c:pt idx="5843">
                  <c:v>2784.6</c:v>
                </c:pt>
                <c:pt idx="5844">
                  <c:v>1529.5800000000002</c:v>
                </c:pt>
                <c:pt idx="5845">
                  <c:v>1299.0300000000002</c:v>
                </c:pt>
                <c:pt idx="5846">
                  <c:v>2887.5</c:v>
                </c:pt>
                <c:pt idx="5847">
                  <c:v>3646.4</c:v>
                </c:pt>
                <c:pt idx="5848">
                  <c:v>2444</c:v>
                </c:pt>
                <c:pt idx="5849">
                  <c:v>2798.88</c:v>
                </c:pt>
                <c:pt idx="5850">
                  <c:v>1907.4</c:v>
                </c:pt>
                <c:pt idx="5851">
                  <c:v>1380.6000000000001</c:v>
                </c:pt>
                <c:pt idx="5852">
                  <c:v>4433.8499999999995</c:v>
                </c:pt>
                <c:pt idx="5853">
                  <c:v>7335.84</c:v>
                </c:pt>
                <c:pt idx="5854">
                  <c:v>7098</c:v>
                </c:pt>
                <c:pt idx="5855">
                  <c:v>9266.9499999999989</c:v>
                </c:pt>
                <c:pt idx="5856">
                  <c:v>7261.0999999999995</c:v>
                </c:pt>
                <c:pt idx="5857">
                  <c:v>6135.4800000000005</c:v>
                </c:pt>
                <c:pt idx="5858">
                  <c:v>9360</c:v>
                </c:pt>
                <c:pt idx="5859">
                  <c:v>12306.6</c:v>
                </c:pt>
                <c:pt idx="5860">
                  <c:v>10271.799999999999</c:v>
                </c:pt>
                <c:pt idx="5861">
                  <c:v>9525.6</c:v>
                </c:pt>
                <c:pt idx="5862">
                  <c:v>7801.92</c:v>
                </c:pt>
                <c:pt idx="5863">
                  <c:v>9427.3200000000015</c:v>
                </c:pt>
                <c:pt idx="5864">
                  <c:v>8058.7199999999993</c:v>
                </c:pt>
                <c:pt idx="5865">
                  <c:v>11184.300000000001</c:v>
                </c:pt>
                <c:pt idx="5866">
                  <c:v>9385.5300000000007</c:v>
                </c:pt>
                <c:pt idx="5867">
                  <c:v>7276.4999999999991</c:v>
                </c:pt>
                <c:pt idx="5868">
                  <c:v>5020.16</c:v>
                </c:pt>
                <c:pt idx="5869">
                  <c:v>5210.880000000001</c:v>
                </c:pt>
                <c:pt idx="5870">
                  <c:v>2778.2999999999997</c:v>
                </c:pt>
                <c:pt idx="5871">
                  <c:v>3429.2499999999995</c:v>
                </c:pt>
                <c:pt idx="5872">
                  <c:v>2932.5</c:v>
                </c:pt>
                <c:pt idx="5873">
                  <c:v>1744.0800000000002</c:v>
                </c:pt>
                <c:pt idx="5874">
                  <c:v>1317.33</c:v>
                </c:pt>
                <c:pt idx="5875">
                  <c:v>2159.8500000000004</c:v>
                </c:pt>
                <c:pt idx="5876">
                  <c:v>1462.5</c:v>
                </c:pt>
                <c:pt idx="5877">
                  <c:v>2056.3200000000002</c:v>
                </c:pt>
                <c:pt idx="5878">
                  <c:v>3836.2499999999995</c:v>
                </c:pt>
                <c:pt idx="5879">
                  <c:v>2100</c:v>
                </c:pt>
                <c:pt idx="5880">
                  <c:v>1890</c:v>
                </c:pt>
                <c:pt idx="5881">
                  <c:v>2634.3500000000004</c:v>
                </c:pt>
                <c:pt idx="5882">
                  <c:v>2538</c:v>
                </c:pt>
                <c:pt idx="5883">
                  <c:v>3666</c:v>
                </c:pt>
                <c:pt idx="5884">
                  <c:v>4586.4000000000005</c:v>
                </c:pt>
                <c:pt idx="5885">
                  <c:v>2707.12</c:v>
                </c:pt>
                <c:pt idx="5886">
                  <c:v>3000</c:v>
                </c:pt>
                <c:pt idx="5887">
                  <c:v>4450.6000000000004</c:v>
                </c:pt>
                <c:pt idx="5888">
                  <c:v>6765.12</c:v>
                </c:pt>
                <c:pt idx="5889">
                  <c:v>8611.2000000000007</c:v>
                </c:pt>
                <c:pt idx="5890">
                  <c:v>7776</c:v>
                </c:pt>
                <c:pt idx="5891">
                  <c:v>5812.56</c:v>
                </c:pt>
                <c:pt idx="5892">
                  <c:v>6065.2800000000007</c:v>
                </c:pt>
                <c:pt idx="5893">
                  <c:v>6230.3600000000006</c:v>
                </c:pt>
                <c:pt idx="5894">
                  <c:v>6851.2499999999991</c:v>
                </c:pt>
                <c:pt idx="5895">
                  <c:v>1486.94</c:v>
                </c:pt>
                <c:pt idx="5896">
                  <c:v>2469.6</c:v>
                </c:pt>
                <c:pt idx="5897">
                  <c:v>1332.8000000000002</c:v>
                </c:pt>
                <c:pt idx="5898">
                  <c:v>2326.17</c:v>
                </c:pt>
                <c:pt idx="5899">
                  <c:v>1132.2</c:v>
                </c:pt>
                <c:pt idx="5900">
                  <c:v>2917.2</c:v>
                </c:pt>
                <c:pt idx="5901">
                  <c:v>1499.6000000000001</c:v>
                </c:pt>
                <c:pt idx="5902">
                  <c:v>2338.56</c:v>
                </c:pt>
                <c:pt idx="5903">
                  <c:v>1784.32</c:v>
                </c:pt>
                <c:pt idx="5904">
                  <c:v>1883.5200000000002</c:v>
                </c:pt>
                <c:pt idx="5905">
                  <c:v>955.49999999999989</c:v>
                </c:pt>
                <c:pt idx="5906">
                  <c:v>2449.7000000000003</c:v>
                </c:pt>
                <c:pt idx="5907">
                  <c:v>1965.6</c:v>
                </c:pt>
                <c:pt idx="5908">
                  <c:v>2798.64</c:v>
                </c:pt>
                <c:pt idx="5909">
                  <c:v>1550.36</c:v>
                </c:pt>
                <c:pt idx="5910">
                  <c:v>2009.7000000000003</c:v>
                </c:pt>
                <c:pt idx="5911">
                  <c:v>1248.7499999999998</c:v>
                </c:pt>
                <c:pt idx="5912">
                  <c:v>2488.2000000000003</c:v>
                </c:pt>
                <c:pt idx="5913">
                  <c:v>1741.35</c:v>
                </c:pt>
                <c:pt idx="5914">
                  <c:v>2714.4</c:v>
                </c:pt>
                <c:pt idx="5915">
                  <c:v>1556.6399999999999</c:v>
                </c:pt>
                <c:pt idx="5916">
                  <c:v>1802.3500000000001</c:v>
                </c:pt>
                <c:pt idx="5917">
                  <c:v>1052.6399999999999</c:v>
                </c:pt>
                <c:pt idx="5918">
                  <c:v>2357.04</c:v>
                </c:pt>
                <c:pt idx="5919">
                  <c:v>1827</c:v>
                </c:pt>
                <c:pt idx="5920">
                  <c:v>2634.24</c:v>
                </c:pt>
                <c:pt idx="5921">
                  <c:v>1805.27</c:v>
                </c:pt>
                <c:pt idx="5922">
                  <c:v>2359.5</c:v>
                </c:pt>
                <c:pt idx="5923">
                  <c:v>2256</c:v>
                </c:pt>
                <c:pt idx="5924">
                  <c:v>5768.28</c:v>
                </c:pt>
                <c:pt idx="5925">
                  <c:v>4013.1</c:v>
                </c:pt>
                <c:pt idx="5926">
                  <c:v>4151.04</c:v>
                </c:pt>
                <c:pt idx="5927">
                  <c:v>3925.44</c:v>
                </c:pt>
                <c:pt idx="5928">
                  <c:v>4049.7600000000007</c:v>
                </c:pt>
                <c:pt idx="5929">
                  <c:v>2616.12</c:v>
                </c:pt>
                <c:pt idx="5930">
                  <c:v>7750.05</c:v>
                </c:pt>
                <c:pt idx="5931">
                  <c:v>5208</c:v>
                </c:pt>
                <c:pt idx="5932">
                  <c:v>5462.08</c:v>
                </c:pt>
                <c:pt idx="5933">
                  <c:v>6097.2999999999993</c:v>
                </c:pt>
                <c:pt idx="5934">
                  <c:v>4120.96</c:v>
                </c:pt>
                <c:pt idx="5935">
                  <c:v>3332.64</c:v>
                </c:pt>
                <c:pt idx="5936">
                  <c:v>9185.2800000000007</c:v>
                </c:pt>
                <c:pt idx="5937">
                  <c:v>5312.9999999999991</c:v>
                </c:pt>
                <c:pt idx="5938">
                  <c:v>5477.55</c:v>
                </c:pt>
                <c:pt idx="5939">
                  <c:v>6095</c:v>
                </c:pt>
                <c:pt idx="5940">
                  <c:v>3868.8</c:v>
                </c:pt>
                <c:pt idx="5941">
                  <c:v>3181.3599999999997</c:v>
                </c:pt>
                <c:pt idx="5942">
                  <c:v>7197.1200000000008</c:v>
                </c:pt>
                <c:pt idx="5943">
                  <c:v>4400</c:v>
                </c:pt>
                <c:pt idx="5944">
                  <c:v>4888</c:v>
                </c:pt>
                <c:pt idx="5945">
                  <c:v>5299.84</c:v>
                </c:pt>
                <c:pt idx="5946">
                  <c:v>4019.4</c:v>
                </c:pt>
                <c:pt idx="5947">
                  <c:v>2392</c:v>
                </c:pt>
                <c:pt idx="5948">
                  <c:v>5942.2300000000005</c:v>
                </c:pt>
                <c:pt idx="5949">
                  <c:v>3066.12</c:v>
                </c:pt>
                <c:pt idx="5950">
                  <c:v>3456.5400000000004</c:v>
                </c:pt>
                <c:pt idx="5951">
                  <c:v>2739.21</c:v>
                </c:pt>
                <c:pt idx="5952">
                  <c:v>2888.6</c:v>
                </c:pt>
                <c:pt idx="5953">
                  <c:v>1397.76</c:v>
                </c:pt>
                <c:pt idx="5954">
                  <c:v>3936.2400000000002</c:v>
                </c:pt>
                <c:pt idx="5955">
                  <c:v>3303.2999999999997</c:v>
                </c:pt>
                <c:pt idx="5956">
                  <c:v>3144.96</c:v>
                </c:pt>
                <c:pt idx="5957">
                  <c:v>4698</c:v>
                </c:pt>
                <c:pt idx="5958">
                  <c:v>4018.68</c:v>
                </c:pt>
                <c:pt idx="5959">
                  <c:v>2862</c:v>
                </c:pt>
                <c:pt idx="5960">
                  <c:v>6880.2300000000005</c:v>
                </c:pt>
                <c:pt idx="5961">
                  <c:v>6794.2800000000007</c:v>
                </c:pt>
                <c:pt idx="5962">
                  <c:v>5755.8600000000006</c:v>
                </c:pt>
                <c:pt idx="5963">
                  <c:v>5125.12</c:v>
                </c:pt>
                <c:pt idx="5964">
                  <c:v>5445.7</c:v>
                </c:pt>
                <c:pt idx="5965">
                  <c:v>3258.5</c:v>
                </c:pt>
                <c:pt idx="5966">
                  <c:v>8114.4000000000005</c:v>
                </c:pt>
                <c:pt idx="5967">
                  <c:v>1656.48</c:v>
                </c:pt>
                <c:pt idx="5968">
                  <c:v>2000.22</c:v>
                </c:pt>
                <c:pt idx="5969">
                  <c:v>1921.78</c:v>
                </c:pt>
                <c:pt idx="5970">
                  <c:v>1345.9599999999998</c:v>
                </c:pt>
                <c:pt idx="5971">
                  <c:v>1190.6999999999998</c:v>
                </c:pt>
                <c:pt idx="5972">
                  <c:v>1398.6</c:v>
                </c:pt>
                <c:pt idx="5973">
                  <c:v>2073.5</c:v>
                </c:pt>
                <c:pt idx="5974">
                  <c:v>2318.7600000000002</c:v>
                </c:pt>
                <c:pt idx="5975">
                  <c:v>1875.3</c:v>
                </c:pt>
                <c:pt idx="5976">
                  <c:v>1149.1199999999999</c:v>
                </c:pt>
                <c:pt idx="5977">
                  <c:v>813.12</c:v>
                </c:pt>
                <c:pt idx="5978">
                  <c:v>1203.8399999999999</c:v>
                </c:pt>
                <c:pt idx="5979">
                  <c:v>2521.5499999999997</c:v>
                </c:pt>
                <c:pt idx="5980">
                  <c:v>2508</c:v>
                </c:pt>
                <c:pt idx="5981">
                  <c:v>2229.5</c:v>
                </c:pt>
                <c:pt idx="5982">
                  <c:v>1470.1599999999999</c:v>
                </c:pt>
                <c:pt idx="5983">
                  <c:v>686.33999999999992</c:v>
                </c:pt>
                <c:pt idx="5984">
                  <c:v>1654.4</c:v>
                </c:pt>
                <c:pt idx="5985">
                  <c:v>2807.9999999999995</c:v>
                </c:pt>
                <c:pt idx="5986">
                  <c:v>2385</c:v>
                </c:pt>
                <c:pt idx="5987">
                  <c:v>2550</c:v>
                </c:pt>
                <c:pt idx="5988">
                  <c:v>1725</c:v>
                </c:pt>
                <c:pt idx="5989">
                  <c:v>819</c:v>
                </c:pt>
                <c:pt idx="5990">
                  <c:v>2267.2799999999997</c:v>
                </c:pt>
                <c:pt idx="5991">
                  <c:v>3247.23</c:v>
                </c:pt>
                <c:pt idx="5992">
                  <c:v>3234.0600000000004</c:v>
                </c:pt>
                <c:pt idx="5993">
                  <c:v>2820</c:v>
                </c:pt>
                <c:pt idx="5994">
                  <c:v>2205</c:v>
                </c:pt>
                <c:pt idx="5995">
                  <c:v>1212.78</c:v>
                </c:pt>
                <c:pt idx="5996">
                  <c:v>2257.92</c:v>
                </c:pt>
                <c:pt idx="5997">
                  <c:v>3669.12</c:v>
                </c:pt>
                <c:pt idx="5998">
                  <c:v>3659.76</c:v>
                </c:pt>
                <c:pt idx="5999">
                  <c:v>3167.1</c:v>
                </c:pt>
                <c:pt idx="6000">
                  <c:v>2185</c:v>
                </c:pt>
                <c:pt idx="6001">
                  <c:v>1456.56</c:v>
                </c:pt>
                <c:pt idx="6002">
                  <c:v>3525.21</c:v>
                </c:pt>
                <c:pt idx="6003">
                  <c:v>4705.96</c:v>
                </c:pt>
                <c:pt idx="6004">
                  <c:v>3621</c:v>
                </c:pt>
                <c:pt idx="6005">
                  <c:v>3188.0099999999998</c:v>
                </c:pt>
                <c:pt idx="6006">
                  <c:v>2181.6</c:v>
                </c:pt>
                <c:pt idx="6007">
                  <c:v>2862.08</c:v>
                </c:pt>
                <c:pt idx="6008">
                  <c:v>3131.58</c:v>
                </c:pt>
                <c:pt idx="6009">
                  <c:v>4075</c:v>
                </c:pt>
                <c:pt idx="6010">
                  <c:v>4588.5</c:v>
                </c:pt>
                <c:pt idx="6011">
                  <c:v>2989.98</c:v>
                </c:pt>
                <c:pt idx="6012">
                  <c:v>2853.7599999999998</c:v>
                </c:pt>
                <c:pt idx="6013">
                  <c:v>2806.04</c:v>
                </c:pt>
                <c:pt idx="6014">
                  <c:v>2444</c:v>
                </c:pt>
                <c:pt idx="6015">
                  <c:v>3355.0299999999997</c:v>
                </c:pt>
                <c:pt idx="6016">
                  <c:v>3839.8500000000004</c:v>
                </c:pt>
                <c:pt idx="6017">
                  <c:v>2476.7999999999997</c:v>
                </c:pt>
                <c:pt idx="6018">
                  <c:v>2177.5099999999998</c:v>
                </c:pt>
                <c:pt idx="6019">
                  <c:v>2494.8000000000002</c:v>
                </c:pt>
                <c:pt idx="6020">
                  <c:v>2465.6799999999998</c:v>
                </c:pt>
                <c:pt idx="6021">
                  <c:v>2656.7999999999997</c:v>
                </c:pt>
                <c:pt idx="6022">
                  <c:v>3611.9500000000003</c:v>
                </c:pt>
                <c:pt idx="6023">
                  <c:v>1921.9199999999998</c:v>
                </c:pt>
                <c:pt idx="6024">
                  <c:v>1896.3</c:v>
                </c:pt>
                <c:pt idx="6025">
                  <c:v>1462.8000000000002</c:v>
                </c:pt>
                <c:pt idx="6026">
                  <c:v>1808.8</c:v>
                </c:pt>
                <c:pt idx="6027">
                  <c:v>2664.8999999999996</c:v>
                </c:pt>
                <c:pt idx="6028">
                  <c:v>3516.2400000000002</c:v>
                </c:pt>
                <c:pt idx="6029">
                  <c:v>2125.1999999999998</c:v>
                </c:pt>
                <c:pt idx="6030">
                  <c:v>1934.52</c:v>
                </c:pt>
                <c:pt idx="6031">
                  <c:v>1890.51</c:v>
                </c:pt>
                <c:pt idx="6032">
                  <c:v>2258.85</c:v>
                </c:pt>
                <c:pt idx="6033">
                  <c:v>3663.4399999999996</c:v>
                </c:pt>
                <c:pt idx="6034">
                  <c:v>4630.5</c:v>
                </c:pt>
                <c:pt idx="6035">
                  <c:v>2538.7199999999998</c:v>
                </c:pt>
                <c:pt idx="6036">
                  <c:v>2277</c:v>
                </c:pt>
                <c:pt idx="6037">
                  <c:v>1967.68</c:v>
                </c:pt>
                <c:pt idx="6038">
                  <c:v>2897.1</c:v>
                </c:pt>
                <c:pt idx="6039">
                  <c:v>2150.61</c:v>
                </c:pt>
                <c:pt idx="6040">
                  <c:v>3071.88</c:v>
                </c:pt>
                <c:pt idx="6041">
                  <c:v>2666.16</c:v>
                </c:pt>
                <c:pt idx="6042">
                  <c:v>1790.95</c:v>
                </c:pt>
                <c:pt idx="6043">
                  <c:v>1476</c:v>
                </c:pt>
                <c:pt idx="6044">
                  <c:v>1935.36</c:v>
                </c:pt>
                <c:pt idx="6045">
                  <c:v>2376.9899999999998</c:v>
                </c:pt>
                <c:pt idx="6046">
                  <c:v>2565.2000000000003</c:v>
                </c:pt>
                <c:pt idx="6047">
                  <c:v>2093.46</c:v>
                </c:pt>
                <c:pt idx="6048">
                  <c:v>1559.18</c:v>
                </c:pt>
                <c:pt idx="6049">
                  <c:v>1069.2</c:v>
                </c:pt>
                <c:pt idx="6050">
                  <c:v>1620.32</c:v>
                </c:pt>
                <c:pt idx="6051">
                  <c:v>3630</c:v>
                </c:pt>
                <c:pt idx="6052">
                  <c:v>3027.36</c:v>
                </c:pt>
                <c:pt idx="6053">
                  <c:v>2853.7599999999998</c:v>
                </c:pt>
                <c:pt idx="6054">
                  <c:v>1908.9999999999998</c:v>
                </c:pt>
                <c:pt idx="6055">
                  <c:v>1253.45</c:v>
                </c:pt>
                <c:pt idx="6056">
                  <c:v>1862</c:v>
                </c:pt>
                <c:pt idx="6057">
                  <c:v>3534.2999999999997</c:v>
                </c:pt>
                <c:pt idx="6058">
                  <c:v>2891</c:v>
                </c:pt>
                <c:pt idx="6059">
                  <c:v>3190</c:v>
                </c:pt>
                <c:pt idx="6060">
                  <c:v>2161.08</c:v>
                </c:pt>
                <c:pt idx="6061">
                  <c:v>1331.6799999999998</c:v>
                </c:pt>
                <c:pt idx="6062">
                  <c:v>2648.2200000000003</c:v>
                </c:pt>
                <c:pt idx="6063">
                  <c:v>3442.4999999999995</c:v>
                </c:pt>
                <c:pt idx="6064">
                  <c:v>3283.38</c:v>
                </c:pt>
                <c:pt idx="6065">
                  <c:v>3316.3199999999997</c:v>
                </c:pt>
                <c:pt idx="6066">
                  <c:v>2134.8599999999997</c:v>
                </c:pt>
                <c:pt idx="6067">
                  <c:v>1528.8</c:v>
                </c:pt>
                <c:pt idx="6068">
                  <c:v>3094.65</c:v>
                </c:pt>
                <c:pt idx="6069">
                  <c:v>5066.88</c:v>
                </c:pt>
                <c:pt idx="6070">
                  <c:v>4324.32</c:v>
                </c:pt>
                <c:pt idx="6071">
                  <c:v>4023</c:v>
                </c:pt>
                <c:pt idx="6072">
                  <c:v>2575.7999999999997</c:v>
                </c:pt>
                <c:pt idx="6073">
                  <c:v>2094.96</c:v>
                </c:pt>
                <c:pt idx="6074">
                  <c:v>4315.68</c:v>
                </c:pt>
                <c:pt idx="6075">
                  <c:v>5152.1399999999994</c:v>
                </c:pt>
                <c:pt idx="6076">
                  <c:v>5443.2000000000007</c:v>
                </c:pt>
                <c:pt idx="6077">
                  <c:v>4454.3999999999996</c:v>
                </c:pt>
                <c:pt idx="6078">
                  <c:v>3280.4999999999995</c:v>
                </c:pt>
                <c:pt idx="6079">
                  <c:v>3553.95</c:v>
                </c:pt>
                <c:pt idx="6080">
                  <c:v>3670.8</c:v>
                </c:pt>
                <c:pt idx="6081">
                  <c:v>4900</c:v>
                </c:pt>
                <c:pt idx="6082">
                  <c:v>5491.2</c:v>
                </c:pt>
                <c:pt idx="6083">
                  <c:v>3788.5599999999995</c:v>
                </c:pt>
                <c:pt idx="6084">
                  <c:v>3696.5499999999997</c:v>
                </c:pt>
                <c:pt idx="6085">
                  <c:v>3323.2000000000003</c:v>
                </c:pt>
                <c:pt idx="6086">
                  <c:v>3351.6</c:v>
                </c:pt>
                <c:pt idx="6087">
                  <c:v>3594.1499999999996</c:v>
                </c:pt>
                <c:pt idx="6088">
                  <c:v>4057.56</c:v>
                </c:pt>
                <c:pt idx="6089">
                  <c:v>3091.66</c:v>
                </c:pt>
                <c:pt idx="6090">
                  <c:v>2832.69</c:v>
                </c:pt>
                <c:pt idx="6091">
                  <c:v>2397.6</c:v>
                </c:pt>
                <c:pt idx="6092">
                  <c:v>2824.92</c:v>
                </c:pt>
                <c:pt idx="6093">
                  <c:v>3960</c:v>
                </c:pt>
                <c:pt idx="6094">
                  <c:v>3948.5</c:v>
                </c:pt>
                <c:pt idx="6095">
                  <c:v>2368.7999999999997</c:v>
                </c:pt>
                <c:pt idx="6096">
                  <c:v>2141.3000000000002</c:v>
                </c:pt>
                <c:pt idx="6097">
                  <c:v>2242.2400000000002</c:v>
                </c:pt>
                <c:pt idx="6098">
                  <c:v>2641.8</c:v>
                </c:pt>
                <c:pt idx="6099">
                  <c:v>4547.2</c:v>
                </c:pt>
                <c:pt idx="6100">
                  <c:v>4779</c:v>
                </c:pt>
                <c:pt idx="6101">
                  <c:v>3032.64</c:v>
                </c:pt>
                <c:pt idx="6102">
                  <c:v>2972.75</c:v>
                </c:pt>
                <c:pt idx="6103">
                  <c:v>3231.8</c:v>
                </c:pt>
                <c:pt idx="6104">
                  <c:v>3931.2000000000003</c:v>
                </c:pt>
                <c:pt idx="6105">
                  <c:v>5313</c:v>
                </c:pt>
                <c:pt idx="6106">
                  <c:v>5551</c:v>
                </c:pt>
                <c:pt idx="6107">
                  <c:v>3758.2999999999997</c:v>
                </c:pt>
                <c:pt idx="6108">
                  <c:v>3668.4999999999995</c:v>
                </c:pt>
                <c:pt idx="6109">
                  <c:v>3427.2</c:v>
                </c:pt>
                <c:pt idx="6110">
                  <c:v>3301.2</c:v>
                </c:pt>
                <c:pt idx="6111">
                  <c:v>1937.49</c:v>
                </c:pt>
                <c:pt idx="6112">
                  <c:v>2685.15</c:v>
                </c:pt>
                <c:pt idx="6113">
                  <c:v>2154.6</c:v>
                </c:pt>
                <c:pt idx="6114">
                  <c:v>1462.5</c:v>
                </c:pt>
                <c:pt idx="6115">
                  <c:v>1162.3499999999999</c:v>
                </c:pt>
                <c:pt idx="6116">
                  <c:v>1642.68</c:v>
                </c:pt>
                <c:pt idx="6117">
                  <c:v>2228.65</c:v>
                </c:pt>
                <c:pt idx="6118">
                  <c:v>2279.2000000000003</c:v>
                </c:pt>
                <c:pt idx="6119">
                  <c:v>1924</c:v>
                </c:pt>
                <c:pt idx="6120">
                  <c:v>1179.3600000000001</c:v>
                </c:pt>
                <c:pt idx="6121">
                  <c:v>1003.68</c:v>
                </c:pt>
                <c:pt idx="6122">
                  <c:v>1305.3599999999999</c:v>
                </c:pt>
                <c:pt idx="6123">
                  <c:v>2534.5</c:v>
                </c:pt>
                <c:pt idx="6124">
                  <c:v>2462.38</c:v>
                </c:pt>
                <c:pt idx="6125">
                  <c:v>2713.13</c:v>
                </c:pt>
                <c:pt idx="6126">
                  <c:v>1784.1200000000001</c:v>
                </c:pt>
                <c:pt idx="6127">
                  <c:v>934.82999999999993</c:v>
                </c:pt>
                <c:pt idx="6128">
                  <c:v>1641.6</c:v>
                </c:pt>
                <c:pt idx="6129">
                  <c:v>3258.9</c:v>
                </c:pt>
                <c:pt idx="6130">
                  <c:v>2244</c:v>
                </c:pt>
                <c:pt idx="6131">
                  <c:v>2350</c:v>
                </c:pt>
                <c:pt idx="6132">
                  <c:v>1821.6000000000001</c:v>
                </c:pt>
                <c:pt idx="6133">
                  <c:v>1322.8799999999999</c:v>
                </c:pt>
                <c:pt idx="6134">
                  <c:v>2646</c:v>
                </c:pt>
                <c:pt idx="6135">
                  <c:v>4060.8</c:v>
                </c:pt>
                <c:pt idx="6136">
                  <c:v>2920.32</c:v>
                </c:pt>
                <c:pt idx="6137">
                  <c:v>3198</c:v>
                </c:pt>
                <c:pt idx="6138">
                  <c:v>2309.58</c:v>
                </c:pt>
                <c:pt idx="6139">
                  <c:v>1344</c:v>
                </c:pt>
                <c:pt idx="6140">
                  <c:v>3072</c:v>
                </c:pt>
                <c:pt idx="6141">
                  <c:v>4290.88</c:v>
                </c:pt>
                <c:pt idx="6142">
                  <c:v>4048.38</c:v>
                </c:pt>
                <c:pt idx="6143">
                  <c:v>3544.3199999999997</c:v>
                </c:pt>
                <c:pt idx="6144">
                  <c:v>2998.8</c:v>
                </c:pt>
                <c:pt idx="6145">
                  <c:v>1762.56</c:v>
                </c:pt>
                <c:pt idx="6146">
                  <c:v>3517.5</c:v>
                </c:pt>
                <c:pt idx="6147">
                  <c:v>4606</c:v>
                </c:pt>
                <c:pt idx="6148">
                  <c:v>4499.7300000000005</c:v>
                </c:pt>
                <c:pt idx="6149">
                  <c:v>3425</c:v>
                </c:pt>
                <c:pt idx="6150">
                  <c:v>3002.88</c:v>
                </c:pt>
                <c:pt idx="6151">
                  <c:v>3576.96</c:v>
                </c:pt>
                <c:pt idx="6152">
                  <c:v>3640.78</c:v>
                </c:pt>
                <c:pt idx="6153">
                  <c:v>4919.46</c:v>
                </c:pt>
                <c:pt idx="6154">
                  <c:v>5278</c:v>
                </c:pt>
                <c:pt idx="6155">
                  <c:v>3725.9999999999995</c:v>
                </c:pt>
                <c:pt idx="6156">
                  <c:v>3114.28</c:v>
                </c:pt>
                <c:pt idx="6157">
                  <c:v>3628.7999999999997</c:v>
                </c:pt>
                <c:pt idx="6158">
                  <c:v>2832.2</c:v>
                </c:pt>
                <c:pt idx="6159">
                  <c:v>4179.6000000000004</c:v>
                </c:pt>
                <c:pt idx="6160">
                  <c:v>4032.6000000000004</c:v>
                </c:pt>
                <c:pt idx="6161">
                  <c:v>2664.8999999999996</c:v>
                </c:pt>
                <c:pt idx="6162">
                  <c:v>2786.4</c:v>
                </c:pt>
                <c:pt idx="6163">
                  <c:v>2592</c:v>
                </c:pt>
                <c:pt idx="6164">
                  <c:v>3091.6000000000004</c:v>
                </c:pt>
                <c:pt idx="6165">
                  <c:v>2806.02</c:v>
                </c:pt>
                <c:pt idx="6166">
                  <c:v>3470.48</c:v>
                </c:pt>
                <c:pt idx="6167">
                  <c:v>2072.6999999999998</c:v>
                </c:pt>
                <c:pt idx="6168">
                  <c:v>1936</c:v>
                </c:pt>
                <c:pt idx="6169">
                  <c:v>2070</c:v>
                </c:pt>
                <c:pt idx="6170">
                  <c:v>2545.92</c:v>
                </c:pt>
                <c:pt idx="6171">
                  <c:v>3563.37</c:v>
                </c:pt>
                <c:pt idx="6172">
                  <c:v>5418.3600000000006</c:v>
                </c:pt>
                <c:pt idx="6173">
                  <c:v>2918.7</c:v>
                </c:pt>
                <c:pt idx="6174">
                  <c:v>3076.32</c:v>
                </c:pt>
                <c:pt idx="6175">
                  <c:v>2876.3999999999996</c:v>
                </c:pt>
                <c:pt idx="6176">
                  <c:v>2821</c:v>
                </c:pt>
                <c:pt idx="6177">
                  <c:v>5582.5</c:v>
                </c:pt>
                <c:pt idx="6178">
                  <c:v>5809.8600000000006</c:v>
                </c:pt>
                <c:pt idx="6179">
                  <c:v>3657</c:v>
                </c:pt>
                <c:pt idx="6180">
                  <c:v>3264</c:v>
                </c:pt>
                <c:pt idx="6181">
                  <c:v>3712</c:v>
                </c:pt>
                <c:pt idx="6182">
                  <c:v>3024</c:v>
                </c:pt>
                <c:pt idx="6183">
                  <c:v>5790.7200000000012</c:v>
                </c:pt>
                <c:pt idx="6184">
                  <c:v>3429.8999999999996</c:v>
                </c:pt>
                <c:pt idx="6185">
                  <c:v>2804.88</c:v>
                </c:pt>
                <c:pt idx="6186">
                  <c:v>3036.88</c:v>
                </c:pt>
                <c:pt idx="6187">
                  <c:v>4175.01</c:v>
                </c:pt>
                <c:pt idx="6188">
                  <c:v>5305.8</c:v>
                </c:pt>
                <c:pt idx="6189">
                  <c:v>6995.0400000000009</c:v>
                </c:pt>
                <c:pt idx="6190">
                  <c:v>3910.9199999999996</c:v>
                </c:pt>
                <c:pt idx="6191">
                  <c:v>2328.41</c:v>
                </c:pt>
                <c:pt idx="6192">
                  <c:v>2509.6499999999996</c:v>
                </c:pt>
                <c:pt idx="6193">
                  <c:v>4352.67</c:v>
                </c:pt>
                <c:pt idx="6194">
                  <c:v>4773.6000000000004</c:v>
                </c:pt>
                <c:pt idx="6195">
                  <c:v>5072.1000000000004</c:v>
                </c:pt>
                <c:pt idx="6196">
                  <c:v>3292.7999999999997</c:v>
                </c:pt>
                <c:pt idx="6197">
                  <c:v>1650.72</c:v>
                </c:pt>
                <c:pt idx="6198">
                  <c:v>1632.96</c:v>
                </c:pt>
                <c:pt idx="6199">
                  <c:v>3562.08</c:v>
                </c:pt>
                <c:pt idx="6200">
                  <c:v>3810.2400000000002</c:v>
                </c:pt>
                <c:pt idx="6201">
                  <c:v>5323.2300000000005</c:v>
                </c:pt>
                <c:pt idx="6202">
                  <c:v>2846.4799999999996</c:v>
                </c:pt>
                <c:pt idx="6203">
                  <c:v>1659.84</c:v>
                </c:pt>
                <c:pt idx="6204">
                  <c:v>2089.8000000000002</c:v>
                </c:pt>
                <c:pt idx="6205">
                  <c:v>4418</c:v>
                </c:pt>
                <c:pt idx="6206">
                  <c:v>5135.13</c:v>
                </c:pt>
                <c:pt idx="6207">
                  <c:v>7444.8</c:v>
                </c:pt>
                <c:pt idx="6208">
                  <c:v>3806.9999999999995</c:v>
                </c:pt>
                <c:pt idx="6209">
                  <c:v>3185.7</c:v>
                </c:pt>
                <c:pt idx="6210">
                  <c:v>3286.92</c:v>
                </c:pt>
                <c:pt idx="6211">
                  <c:v>5194</c:v>
                </c:pt>
                <c:pt idx="6212">
                  <c:v>7080</c:v>
                </c:pt>
                <c:pt idx="6213">
                  <c:v>7796.880000000001</c:v>
                </c:pt>
                <c:pt idx="6214">
                  <c:v>4410</c:v>
                </c:pt>
                <c:pt idx="6215">
                  <c:v>3536.2799999999997</c:v>
                </c:pt>
                <c:pt idx="6216">
                  <c:v>4610.7</c:v>
                </c:pt>
                <c:pt idx="6217">
                  <c:v>5440.4999999999991</c:v>
                </c:pt>
                <c:pt idx="6218">
                  <c:v>10400</c:v>
                </c:pt>
                <c:pt idx="6219">
                  <c:v>11559.87</c:v>
                </c:pt>
                <c:pt idx="6220">
                  <c:v>7673.4</c:v>
                </c:pt>
                <c:pt idx="6221">
                  <c:v>4553.28</c:v>
                </c:pt>
                <c:pt idx="6222">
                  <c:v>4411.68</c:v>
                </c:pt>
                <c:pt idx="6223">
                  <c:v>6911.9999999999991</c:v>
                </c:pt>
                <c:pt idx="6224">
                  <c:v>10467.6</c:v>
                </c:pt>
                <c:pt idx="6225">
                  <c:v>11520.840000000002</c:v>
                </c:pt>
                <c:pt idx="6226">
                  <c:v>6429.78</c:v>
                </c:pt>
                <c:pt idx="6227">
                  <c:v>4620</c:v>
                </c:pt>
                <c:pt idx="6228">
                  <c:v>4203.32</c:v>
                </c:pt>
                <c:pt idx="6229">
                  <c:v>5278.5</c:v>
                </c:pt>
                <c:pt idx="6230">
                  <c:v>9835.64</c:v>
                </c:pt>
                <c:pt idx="6231">
                  <c:v>8489.4600000000009</c:v>
                </c:pt>
                <c:pt idx="6232">
                  <c:v>5137.92</c:v>
                </c:pt>
                <c:pt idx="6233">
                  <c:v>2904.7200000000003</c:v>
                </c:pt>
                <c:pt idx="6234">
                  <c:v>3276</c:v>
                </c:pt>
                <c:pt idx="6235">
                  <c:v>3863.9999999999995</c:v>
                </c:pt>
                <c:pt idx="6236">
                  <c:v>7238.4</c:v>
                </c:pt>
                <c:pt idx="6237">
                  <c:v>7320</c:v>
                </c:pt>
                <c:pt idx="6238">
                  <c:v>4368</c:v>
                </c:pt>
                <c:pt idx="6239">
                  <c:v>2814.2400000000002</c:v>
                </c:pt>
                <c:pt idx="6240">
                  <c:v>2886.4</c:v>
                </c:pt>
                <c:pt idx="6241">
                  <c:v>4717.4399999999996</c:v>
                </c:pt>
                <c:pt idx="6242">
                  <c:v>8190</c:v>
                </c:pt>
                <c:pt idx="6243">
                  <c:v>7923.0000000000009</c:v>
                </c:pt>
                <c:pt idx="6244">
                  <c:v>3722.3999999999996</c:v>
                </c:pt>
                <c:pt idx="6245">
                  <c:v>3040.1</c:v>
                </c:pt>
                <c:pt idx="6246">
                  <c:v>5008.5</c:v>
                </c:pt>
                <c:pt idx="6247">
                  <c:v>6079.92</c:v>
                </c:pt>
                <c:pt idx="6248">
                  <c:v>9603.7199999999993</c:v>
                </c:pt>
                <c:pt idx="6249">
                  <c:v>11658</c:v>
                </c:pt>
                <c:pt idx="6250">
                  <c:v>5715.9</c:v>
                </c:pt>
                <c:pt idx="6251">
                  <c:v>4214</c:v>
                </c:pt>
                <c:pt idx="6252">
                  <c:v>5150.7</c:v>
                </c:pt>
                <c:pt idx="6253">
                  <c:v>6682.4999999999991</c:v>
                </c:pt>
                <c:pt idx="6254">
                  <c:v>9302.4</c:v>
                </c:pt>
                <c:pt idx="6255">
                  <c:v>3811.5</c:v>
                </c:pt>
                <c:pt idx="6256">
                  <c:v>3077</c:v>
                </c:pt>
                <c:pt idx="6257">
                  <c:v>2449.44</c:v>
                </c:pt>
                <c:pt idx="6258">
                  <c:v>2759.3500000000004</c:v>
                </c:pt>
                <c:pt idx="6259">
                  <c:v>3013.9199999999996</c:v>
                </c:pt>
                <c:pt idx="6260">
                  <c:v>4264.96</c:v>
                </c:pt>
                <c:pt idx="6261">
                  <c:v>4471</c:v>
                </c:pt>
                <c:pt idx="6262">
                  <c:v>3068.16</c:v>
                </c:pt>
                <c:pt idx="6263">
                  <c:v>2137.8500000000004</c:v>
                </c:pt>
                <c:pt idx="6264">
                  <c:v>2059</c:v>
                </c:pt>
                <c:pt idx="6265">
                  <c:v>3960</c:v>
                </c:pt>
                <c:pt idx="6266">
                  <c:v>3532.2</c:v>
                </c:pt>
                <c:pt idx="6267">
                  <c:v>4173.12</c:v>
                </c:pt>
                <c:pt idx="6268">
                  <c:v>1957.4999999999998</c:v>
                </c:pt>
                <c:pt idx="6269">
                  <c:v>1788.28</c:v>
                </c:pt>
                <c:pt idx="6270">
                  <c:v>1674</c:v>
                </c:pt>
                <c:pt idx="6271">
                  <c:v>2630.7</c:v>
                </c:pt>
                <c:pt idx="6272">
                  <c:v>2829.06</c:v>
                </c:pt>
                <c:pt idx="6273">
                  <c:v>3834.5400000000004</c:v>
                </c:pt>
                <c:pt idx="6274">
                  <c:v>2039.8</c:v>
                </c:pt>
                <c:pt idx="6275">
                  <c:v>1584.0000000000002</c:v>
                </c:pt>
                <c:pt idx="6276">
                  <c:v>1814.4</c:v>
                </c:pt>
                <c:pt idx="6277">
                  <c:v>2751</c:v>
                </c:pt>
                <c:pt idx="6278">
                  <c:v>3689.2799999999997</c:v>
                </c:pt>
                <c:pt idx="6279">
                  <c:v>5547.3</c:v>
                </c:pt>
                <c:pt idx="6280">
                  <c:v>3516.24</c:v>
                </c:pt>
                <c:pt idx="6281">
                  <c:v>3314.09</c:v>
                </c:pt>
                <c:pt idx="6282">
                  <c:v>3078</c:v>
                </c:pt>
                <c:pt idx="6283">
                  <c:v>3381</c:v>
                </c:pt>
                <c:pt idx="6284">
                  <c:v>6418.86</c:v>
                </c:pt>
                <c:pt idx="6285">
                  <c:v>6021.4000000000005</c:v>
                </c:pt>
                <c:pt idx="6286">
                  <c:v>3592.68</c:v>
                </c:pt>
                <c:pt idx="6287">
                  <c:v>4289.22</c:v>
                </c:pt>
                <c:pt idx="6288">
                  <c:v>4223.3100000000004</c:v>
                </c:pt>
                <c:pt idx="6289">
                  <c:v>4872.07</c:v>
                </c:pt>
                <c:pt idx="6290">
                  <c:v>9286.1999999999989</c:v>
                </c:pt>
                <c:pt idx="6291">
                  <c:v>8820</c:v>
                </c:pt>
                <c:pt idx="6292">
                  <c:v>6496</c:v>
                </c:pt>
                <c:pt idx="6293">
                  <c:v>5713.4000000000005</c:v>
                </c:pt>
                <c:pt idx="6294">
                  <c:v>5383.56</c:v>
                </c:pt>
                <c:pt idx="6295">
                  <c:v>5261.62</c:v>
                </c:pt>
                <c:pt idx="6296">
                  <c:v>10604.16</c:v>
                </c:pt>
                <c:pt idx="6297">
                  <c:v>9957.6400000000012</c:v>
                </c:pt>
                <c:pt idx="6298">
                  <c:v>5219.9999999999991</c:v>
                </c:pt>
                <c:pt idx="6299">
                  <c:v>6010.2000000000007</c:v>
                </c:pt>
                <c:pt idx="6300">
                  <c:v>4244.24</c:v>
                </c:pt>
                <c:pt idx="6301">
                  <c:v>4477.4399999999996</c:v>
                </c:pt>
                <c:pt idx="6302">
                  <c:v>7983.3600000000006</c:v>
                </c:pt>
                <c:pt idx="6303">
                  <c:v>6890</c:v>
                </c:pt>
                <c:pt idx="6304">
                  <c:v>4434.5</c:v>
                </c:pt>
                <c:pt idx="6305">
                  <c:v>2499</c:v>
                </c:pt>
                <c:pt idx="6306">
                  <c:v>2100</c:v>
                </c:pt>
                <c:pt idx="6307">
                  <c:v>2726.8799999999997</c:v>
                </c:pt>
                <c:pt idx="6308">
                  <c:v>5077.03</c:v>
                </c:pt>
                <c:pt idx="6309">
                  <c:v>5556.6</c:v>
                </c:pt>
                <c:pt idx="6310">
                  <c:v>2975.2799999999997</c:v>
                </c:pt>
                <c:pt idx="6311">
                  <c:v>2601</c:v>
                </c:pt>
                <c:pt idx="6312">
                  <c:v>2937.6000000000004</c:v>
                </c:pt>
                <c:pt idx="6313">
                  <c:v>2941.2599999999998</c:v>
                </c:pt>
                <c:pt idx="6314">
                  <c:v>5322.24</c:v>
                </c:pt>
                <c:pt idx="6315">
                  <c:v>5203</c:v>
                </c:pt>
                <c:pt idx="6316">
                  <c:v>2932.7999999999997</c:v>
                </c:pt>
                <c:pt idx="6317">
                  <c:v>3426.84</c:v>
                </c:pt>
                <c:pt idx="6318">
                  <c:v>4572.1499999999996</c:v>
                </c:pt>
                <c:pt idx="6319">
                  <c:v>5750.64</c:v>
                </c:pt>
                <c:pt idx="6320">
                  <c:v>9676.8000000000011</c:v>
                </c:pt>
                <c:pt idx="6321">
                  <c:v>7964.16</c:v>
                </c:pt>
                <c:pt idx="6322">
                  <c:v>4999.4999999999991</c:v>
                </c:pt>
                <c:pt idx="6323">
                  <c:v>6114.9000000000005</c:v>
                </c:pt>
                <c:pt idx="6324">
                  <c:v>5821.2000000000007</c:v>
                </c:pt>
                <c:pt idx="6325">
                  <c:v>5382.65</c:v>
                </c:pt>
                <c:pt idx="6326">
                  <c:v>10091.25</c:v>
                </c:pt>
                <c:pt idx="6327">
                  <c:v>3228.1600000000003</c:v>
                </c:pt>
                <c:pt idx="6328">
                  <c:v>2475</c:v>
                </c:pt>
                <c:pt idx="6329">
                  <c:v>2164.3200000000002</c:v>
                </c:pt>
                <c:pt idx="6330">
                  <c:v>1854.8400000000001</c:v>
                </c:pt>
                <c:pt idx="6331">
                  <c:v>2816</c:v>
                </c:pt>
                <c:pt idx="6332">
                  <c:v>3598.4</c:v>
                </c:pt>
                <c:pt idx="6333">
                  <c:v>3696</c:v>
                </c:pt>
                <c:pt idx="6334">
                  <c:v>2359.5</c:v>
                </c:pt>
                <c:pt idx="6335">
                  <c:v>1817</c:v>
                </c:pt>
                <c:pt idx="6336">
                  <c:v>1464.5</c:v>
                </c:pt>
                <c:pt idx="6337">
                  <c:v>2300.9199999999996</c:v>
                </c:pt>
                <c:pt idx="6338">
                  <c:v>2529.67</c:v>
                </c:pt>
                <c:pt idx="6339">
                  <c:v>3243.2400000000002</c:v>
                </c:pt>
                <c:pt idx="6340">
                  <c:v>1530.8999999999999</c:v>
                </c:pt>
                <c:pt idx="6341">
                  <c:v>1314.4</c:v>
                </c:pt>
                <c:pt idx="6342">
                  <c:v>1223.04</c:v>
                </c:pt>
                <c:pt idx="6343">
                  <c:v>2048.69</c:v>
                </c:pt>
                <c:pt idx="6344">
                  <c:v>2186.2399999999998</c:v>
                </c:pt>
                <c:pt idx="6345">
                  <c:v>3357.2000000000003</c:v>
                </c:pt>
                <c:pt idx="6346">
                  <c:v>1522.92</c:v>
                </c:pt>
                <c:pt idx="6347">
                  <c:v>1067.42</c:v>
                </c:pt>
                <c:pt idx="6348">
                  <c:v>1224</c:v>
                </c:pt>
                <c:pt idx="6349">
                  <c:v>1993.7399999999998</c:v>
                </c:pt>
                <c:pt idx="6350">
                  <c:v>3027.7000000000003</c:v>
                </c:pt>
                <c:pt idx="6351">
                  <c:v>4347</c:v>
                </c:pt>
                <c:pt idx="6352">
                  <c:v>2910.6</c:v>
                </c:pt>
                <c:pt idx="6353">
                  <c:v>2844.27</c:v>
                </c:pt>
                <c:pt idx="6354">
                  <c:v>2570.7000000000003</c:v>
                </c:pt>
                <c:pt idx="6355">
                  <c:v>2840.04</c:v>
                </c:pt>
                <c:pt idx="6356">
                  <c:v>4850.5600000000004</c:v>
                </c:pt>
                <c:pt idx="6357">
                  <c:v>6025.04</c:v>
                </c:pt>
                <c:pt idx="6358">
                  <c:v>2602.6799999999998</c:v>
                </c:pt>
                <c:pt idx="6359">
                  <c:v>3757.32</c:v>
                </c:pt>
                <c:pt idx="6360">
                  <c:v>3498.6</c:v>
                </c:pt>
                <c:pt idx="6361">
                  <c:v>4371</c:v>
                </c:pt>
                <c:pt idx="6362">
                  <c:v>7777.28</c:v>
                </c:pt>
                <c:pt idx="6363">
                  <c:v>8255.52</c:v>
                </c:pt>
                <c:pt idx="6364">
                  <c:v>5132.3999999999996</c:v>
                </c:pt>
                <c:pt idx="6365">
                  <c:v>4499.7300000000005</c:v>
                </c:pt>
                <c:pt idx="6366">
                  <c:v>4350.2400000000007</c:v>
                </c:pt>
                <c:pt idx="6367">
                  <c:v>4179.5599999999995</c:v>
                </c:pt>
                <c:pt idx="6368">
                  <c:v>7868.07</c:v>
                </c:pt>
                <c:pt idx="6369">
                  <c:v>6954</c:v>
                </c:pt>
                <c:pt idx="6370">
                  <c:v>5202.5999999999995</c:v>
                </c:pt>
                <c:pt idx="6371">
                  <c:v>4054.5</c:v>
                </c:pt>
                <c:pt idx="6372">
                  <c:v>3303.78</c:v>
                </c:pt>
                <c:pt idx="6373">
                  <c:v>3307.5</c:v>
                </c:pt>
                <c:pt idx="6374">
                  <c:v>5566.86</c:v>
                </c:pt>
                <c:pt idx="6375">
                  <c:v>6075</c:v>
                </c:pt>
                <c:pt idx="6376">
                  <c:v>3821.5699999999997</c:v>
                </c:pt>
                <c:pt idx="6377">
                  <c:v>1745.7</c:v>
                </c:pt>
                <c:pt idx="6378">
                  <c:v>1383.1200000000001</c:v>
                </c:pt>
                <c:pt idx="6379">
                  <c:v>1873.9199999999998</c:v>
                </c:pt>
                <c:pt idx="6380">
                  <c:v>3165.72</c:v>
                </c:pt>
                <c:pt idx="6381">
                  <c:v>3931.2000000000003</c:v>
                </c:pt>
                <c:pt idx="6382">
                  <c:v>1880.9399999999998</c:v>
                </c:pt>
                <c:pt idx="6383">
                  <c:v>1516.8600000000001</c:v>
                </c:pt>
                <c:pt idx="6384">
                  <c:v>1656.48</c:v>
                </c:pt>
                <c:pt idx="6385">
                  <c:v>1974.32</c:v>
                </c:pt>
                <c:pt idx="6386">
                  <c:v>3519.18</c:v>
                </c:pt>
                <c:pt idx="6387">
                  <c:v>2987.92</c:v>
                </c:pt>
                <c:pt idx="6388">
                  <c:v>1511.9999999999998</c:v>
                </c:pt>
                <c:pt idx="6389">
                  <c:v>1856</c:v>
                </c:pt>
                <c:pt idx="6390">
                  <c:v>3982.5</c:v>
                </c:pt>
                <c:pt idx="6391">
                  <c:v>5139.12</c:v>
                </c:pt>
                <c:pt idx="6392">
                  <c:v>7909.12</c:v>
                </c:pt>
                <c:pt idx="6393">
                  <c:v>8085</c:v>
                </c:pt>
                <c:pt idx="6394">
                  <c:v>5104.2</c:v>
                </c:pt>
                <c:pt idx="6395">
                  <c:v>4939.4800000000005</c:v>
                </c:pt>
                <c:pt idx="6396">
                  <c:v>4630.5</c:v>
                </c:pt>
                <c:pt idx="6397">
                  <c:v>4731.4399999999996</c:v>
                </c:pt>
                <c:pt idx="6398">
                  <c:v>6926.4</c:v>
                </c:pt>
                <c:pt idx="6399">
                  <c:v>2697.3</c:v>
                </c:pt>
                <c:pt idx="6400">
                  <c:v>1393.08</c:v>
                </c:pt>
                <c:pt idx="6401">
                  <c:v>1092</c:v>
                </c:pt>
                <c:pt idx="6402">
                  <c:v>714</c:v>
                </c:pt>
                <c:pt idx="6403">
                  <c:v>1124.24</c:v>
                </c:pt>
                <c:pt idx="6404">
                  <c:v>1618.38</c:v>
                </c:pt>
                <c:pt idx="6405">
                  <c:v>2779.32</c:v>
                </c:pt>
                <c:pt idx="6406">
                  <c:v>1013.8399999999999</c:v>
                </c:pt>
                <c:pt idx="6407">
                  <c:v>968.31000000000006</c:v>
                </c:pt>
                <c:pt idx="6408">
                  <c:v>624.24</c:v>
                </c:pt>
                <c:pt idx="6409">
                  <c:v>1218.24</c:v>
                </c:pt>
                <c:pt idx="6410">
                  <c:v>1551.42</c:v>
                </c:pt>
                <c:pt idx="6411">
                  <c:v>3261.96</c:v>
                </c:pt>
                <c:pt idx="6412">
                  <c:v>1185.31</c:v>
                </c:pt>
                <c:pt idx="6413">
                  <c:v>1241</c:v>
                </c:pt>
                <c:pt idx="6414">
                  <c:v>505.44</c:v>
                </c:pt>
                <c:pt idx="6415">
                  <c:v>1052.48</c:v>
                </c:pt>
                <c:pt idx="6416">
                  <c:v>1392.3</c:v>
                </c:pt>
                <c:pt idx="6417">
                  <c:v>2683.4500000000003</c:v>
                </c:pt>
                <c:pt idx="6418">
                  <c:v>964.31999999999994</c:v>
                </c:pt>
                <c:pt idx="6419">
                  <c:v>1024.1000000000001</c:v>
                </c:pt>
                <c:pt idx="6420">
                  <c:v>609</c:v>
                </c:pt>
                <c:pt idx="6421">
                  <c:v>806.05</c:v>
                </c:pt>
                <c:pt idx="6422">
                  <c:v>1350</c:v>
                </c:pt>
                <c:pt idx="6423">
                  <c:v>3898.44</c:v>
                </c:pt>
                <c:pt idx="6424">
                  <c:v>1428</c:v>
                </c:pt>
                <c:pt idx="6425">
                  <c:v>1146.08</c:v>
                </c:pt>
                <c:pt idx="6426">
                  <c:v>779.7600000000001</c:v>
                </c:pt>
                <c:pt idx="6427">
                  <c:v>888.71999999999991</c:v>
                </c:pt>
                <c:pt idx="6428">
                  <c:v>2158.83</c:v>
                </c:pt>
                <c:pt idx="6429">
                  <c:v>2556</c:v>
                </c:pt>
                <c:pt idx="6430">
                  <c:v>1245.0899999999999</c:v>
                </c:pt>
                <c:pt idx="6431">
                  <c:v>862.40000000000009</c:v>
                </c:pt>
                <c:pt idx="6432">
                  <c:v>829.40000000000009</c:v>
                </c:pt>
                <c:pt idx="6433">
                  <c:v>1296.54</c:v>
                </c:pt>
                <c:pt idx="6434">
                  <c:v>2731.04</c:v>
                </c:pt>
                <c:pt idx="6435">
                  <c:v>4342.8</c:v>
                </c:pt>
                <c:pt idx="6436">
                  <c:v>2048.1999999999998</c:v>
                </c:pt>
                <c:pt idx="6437">
                  <c:v>1363.44</c:v>
                </c:pt>
                <c:pt idx="6438">
                  <c:v>1258.74</c:v>
                </c:pt>
                <c:pt idx="6439">
                  <c:v>1586.9999999999998</c:v>
                </c:pt>
                <c:pt idx="6440">
                  <c:v>3105</c:v>
                </c:pt>
                <c:pt idx="6441">
                  <c:v>4148.2800000000007</c:v>
                </c:pt>
                <c:pt idx="6442">
                  <c:v>1753.57</c:v>
                </c:pt>
                <c:pt idx="6443">
                  <c:v>1555.2</c:v>
                </c:pt>
                <c:pt idx="6444">
                  <c:v>1425</c:v>
                </c:pt>
                <c:pt idx="6445">
                  <c:v>1560.6499999999999</c:v>
                </c:pt>
                <c:pt idx="6446">
                  <c:v>3304.8</c:v>
                </c:pt>
                <c:pt idx="6447">
                  <c:v>3485.28</c:v>
                </c:pt>
                <c:pt idx="6448">
                  <c:v>2026.6399999999999</c:v>
                </c:pt>
                <c:pt idx="6449">
                  <c:v>1136.8500000000001</c:v>
                </c:pt>
                <c:pt idx="6450">
                  <c:v>881.28</c:v>
                </c:pt>
                <c:pt idx="6451">
                  <c:v>1172.1799999999998</c:v>
                </c:pt>
                <c:pt idx="6452">
                  <c:v>1885.52</c:v>
                </c:pt>
                <c:pt idx="6453">
                  <c:v>3672.9</c:v>
                </c:pt>
                <c:pt idx="6454">
                  <c:v>1701.5</c:v>
                </c:pt>
                <c:pt idx="6455">
                  <c:v>1091.3400000000001</c:v>
                </c:pt>
                <c:pt idx="6456">
                  <c:v>895.44</c:v>
                </c:pt>
                <c:pt idx="6457">
                  <c:v>1064.77</c:v>
                </c:pt>
                <c:pt idx="6458">
                  <c:v>2199.5</c:v>
                </c:pt>
                <c:pt idx="6459">
                  <c:v>3070.08</c:v>
                </c:pt>
                <c:pt idx="6460">
                  <c:v>1319.76</c:v>
                </c:pt>
                <c:pt idx="6461">
                  <c:v>1191.8700000000001</c:v>
                </c:pt>
                <c:pt idx="6462">
                  <c:v>1352</c:v>
                </c:pt>
                <c:pt idx="6463">
                  <c:v>1500.96</c:v>
                </c:pt>
                <c:pt idx="6464">
                  <c:v>2851.2000000000003</c:v>
                </c:pt>
                <c:pt idx="6465">
                  <c:v>5127.1000000000004</c:v>
                </c:pt>
                <c:pt idx="6466">
                  <c:v>2446.08</c:v>
                </c:pt>
                <c:pt idx="6467">
                  <c:v>2075.7000000000003</c:v>
                </c:pt>
                <c:pt idx="6468">
                  <c:v>1765.96</c:v>
                </c:pt>
                <c:pt idx="6469">
                  <c:v>1725.84</c:v>
                </c:pt>
                <c:pt idx="6470">
                  <c:v>3324.1600000000003</c:v>
                </c:pt>
                <c:pt idx="6471">
                  <c:v>2959.7400000000002</c:v>
                </c:pt>
                <c:pt idx="6472">
                  <c:v>1853.1</c:v>
                </c:pt>
                <c:pt idx="6473">
                  <c:v>1564.2</c:v>
                </c:pt>
                <c:pt idx="6474">
                  <c:v>1231.19</c:v>
                </c:pt>
                <c:pt idx="6475">
                  <c:v>2097.6</c:v>
                </c:pt>
                <c:pt idx="6476">
                  <c:v>2840.84</c:v>
                </c:pt>
                <c:pt idx="6477">
                  <c:v>3276</c:v>
                </c:pt>
                <c:pt idx="6478">
                  <c:v>1373.76</c:v>
                </c:pt>
                <c:pt idx="6479">
                  <c:v>1227.6000000000001</c:v>
                </c:pt>
                <c:pt idx="6480">
                  <c:v>1137.5</c:v>
                </c:pt>
                <c:pt idx="6481">
                  <c:v>1937.5199999999998</c:v>
                </c:pt>
                <c:pt idx="6482">
                  <c:v>1800</c:v>
                </c:pt>
                <c:pt idx="6483">
                  <c:v>2365.5500000000002</c:v>
                </c:pt>
                <c:pt idx="6484">
                  <c:v>1128</c:v>
                </c:pt>
                <c:pt idx="6485">
                  <c:v>949.76</c:v>
                </c:pt>
                <c:pt idx="6486">
                  <c:v>790.4</c:v>
                </c:pt>
                <c:pt idx="6487">
                  <c:v>1192.32</c:v>
                </c:pt>
                <c:pt idx="6488">
                  <c:v>1830.24</c:v>
                </c:pt>
                <c:pt idx="6489">
                  <c:v>2098.98</c:v>
                </c:pt>
                <c:pt idx="6490">
                  <c:v>1253.5</c:v>
                </c:pt>
                <c:pt idx="6491">
                  <c:v>777.7</c:v>
                </c:pt>
                <c:pt idx="6492">
                  <c:v>741</c:v>
                </c:pt>
                <c:pt idx="6493">
                  <c:v>1477.44</c:v>
                </c:pt>
                <c:pt idx="6494">
                  <c:v>2117.92</c:v>
                </c:pt>
                <c:pt idx="6495">
                  <c:v>4161.3</c:v>
                </c:pt>
                <c:pt idx="6496">
                  <c:v>2181.1499999999996</c:v>
                </c:pt>
                <c:pt idx="6497">
                  <c:v>2120.58</c:v>
                </c:pt>
                <c:pt idx="6498">
                  <c:v>1699.83</c:v>
                </c:pt>
                <c:pt idx="6499">
                  <c:v>2235.3199999999997</c:v>
                </c:pt>
                <c:pt idx="6500">
                  <c:v>4211.2</c:v>
                </c:pt>
                <c:pt idx="6501">
                  <c:v>4804.8</c:v>
                </c:pt>
                <c:pt idx="6502">
                  <c:v>2173.75</c:v>
                </c:pt>
                <c:pt idx="6503">
                  <c:v>3224.65</c:v>
                </c:pt>
                <c:pt idx="6504">
                  <c:v>2515.5</c:v>
                </c:pt>
                <c:pt idx="6505">
                  <c:v>3462.7499999999995</c:v>
                </c:pt>
                <c:pt idx="6506">
                  <c:v>7106.4</c:v>
                </c:pt>
                <c:pt idx="6507">
                  <c:v>6537.18</c:v>
                </c:pt>
                <c:pt idx="6508">
                  <c:v>3720.5999999999995</c:v>
                </c:pt>
                <c:pt idx="6509">
                  <c:v>3408</c:v>
                </c:pt>
                <c:pt idx="6510">
                  <c:v>3154.56</c:v>
                </c:pt>
                <c:pt idx="6511">
                  <c:v>4248</c:v>
                </c:pt>
                <c:pt idx="6512">
                  <c:v>6548.96</c:v>
                </c:pt>
                <c:pt idx="6513">
                  <c:v>6501.6</c:v>
                </c:pt>
                <c:pt idx="6514">
                  <c:v>4032</c:v>
                </c:pt>
                <c:pt idx="6515">
                  <c:v>3669.1200000000003</c:v>
                </c:pt>
                <c:pt idx="6516">
                  <c:v>2595.84</c:v>
                </c:pt>
                <c:pt idx="6517">
                  <c:v>2525.3999999999996</c:v>
                </c:pt>
                <c:pt idx="6518">
                  <c:v>5822.05</c:v>
                </c:pt>
                <c:pt idx="6519">
                  <c:v>5152.1400000000003</c:v>
                </c:pt>
                <c:pt idx="6520">
                  <c:v>2778.2999999999997</c:v>
                </c:pt>
                <c:pt idx="6521">
                  <c:v>1168.5</c:v>
                </c:pt>
                <c:pt idx="6522">
                  <c:v>1045</c:v>
                </c:pt>
                <c:pt idx="6523">
                  <c:v>1503.36</c:v>
                </c:pt>
                <c:pt idx="6524">
                  <c:v>2579.1999999999998</c:v>
                </c:pt>
                <c:pt idx="6525">
                  <c:v>3041.28</c:v>
                </c:pt>
                <c:pt idx="6526">
                  <c:v>1631.2499999999998</c:v>
                </c:pt>
                <c:pt idx="6527">
                  <c:v>1270.0800000000002</c:v>
                </c:pt>
                <c:pt idx="6528">
                  <c:v>1207.5</c:v>
                </c:pt>
                <c:pt idx="6529">
                  <c:v>1568</c:v>
                </c:pt>
                <c:pt idx="6530">
                  <c:v>2618.88</c:v>
                </c:pt>
                <c:pt idx="6531">
                  <c:v>2464.56</c:v>
                </c:pt>
                <c:pt idx="6532">
                  <c:v>947.69999999999993</c:v>
                </c:pt>
                <c:pt idx="6533">
                  <c:v>1678.3200000000002</c:v>
                </c:pt>
                <c:pt idx="6534">
                  <c:v>3348.54</c:v>
                </c:pt>
                <c:pt idx="6535">
                  <c:v>3929.8499999999995</c:v>
                </c:pt>
                <c:pt idx="6536">
                  <c:v>6553.84</c:v>
                </c:pt>
                <c:pt idx="6537">
                  <c:v>6991.76</c:v>
                </c:pt>
                <c:pt idx="6538">
                  <c:v>4405.1000000000004</c:v>
                </c:pt>
                <c:pt idx="6539">
                  <c:v>4364.8200000000006</c:v>
                </c:pt>
                <c:pt idx="6540">
                  <c:v>3872.96</c:v>
                </c:pt>
                <c:pt idx="6541">
                  <c:v>4030</c:v>
                </c:pt>
                <c:pt idx="6542">
                  <c:v>6236.6399999999994</c:v>
                </c:pt>
                <c:pt idx="6543">
                  <c:v>2154.2400000000002</c:v>
                </c:pt>
                <c:pt idx="6544">
                  <c:v>1473.7499999999998</c:v>
                </c:pt>
                <c:pt idx="6545">
                  <c:v>835.38</c:v>
                </c:pt>
                <c:pt idx="6546">
                  <c:v>785.46</c:v>
                </c:pt>
                <c:pt idx="6547">
                  <c:v>1550.3999999999999</c:v>
                </c:pt>
                <c:pt idx="6548">
                  <c:v>1459.1200000000001</c:v>
                </c:pt>
                <c:pt idx="6549">
                  <c:v>2313.36</c:v>
                </c:pt>
                <c:pt idx="6550">
                  <c:v>1134</c:v>
                </c:pt>
                <c:pt idx="6551">
                  <c:v>840</c:v>
                </c:pt>
                <c:pt idx="6552">
                  <c:v>630</c:v>
                </c:pt>
                <c:pt idx="6553">
                  <c:v>1499.3999999999999</c:v>
                </c:pt>
                <c:pt idx="6554">
                  <c:v>1179.9000000000001</c:v>
                </c:pt>
                <c:pt idx="6555">
                  <c:v>1726.74</c:v>
                </c:pt>
                <c:pt idx="6556">
                  <c:v>881.99999999999989</c:v>
                </c:pt>
                <c:pt idx="6557">
                  <c:v>475.20000000000005</c:v>
                </c:pt>
                <c:pt idx="6558">
                  <c:v>592.80000000000007</c:v>
                </c:pt>
                <c:pt idx="6559">
                  <c:v>956.8</c:v>
                </c:pt>
                <c:pt idx="6560">
                  <c:v>1248.48</c:v>
                </c:pt>
                <c:pt idx="6561">
                  <c:v>2161.08</c:v>
                </c:pt>
                <c:pt idx="6562">
                  <c:v>952.56</c:v>
                </c:pt>
                <c:pt idx="6563">
                  <c:v>546</c:v>
                </c:pt>
                <c:pt idx="6564">
                  <c:v>667.80000000000007</c:v>
                </c:pt>
                <c:pt idx="6565">
                  <c:v>1296.48</c:v>
                </c:pt>
                <c:pt idx="6566">
                  <c:v>1656.48</c:v>
                </c:pt>
                <c:pt idx="6567">
                  <c:v>3811.86</c:v>
                </c:pt>
                <c:pt idx="6568">
                  <c:v>2147</c:v>
                </c:pt>
                <c:pt idx="6569">
                  <c:v>1701.7</c:v>
                </c:pt>
                <c:pt idx="6570">
                  <c:v>1405.5600000000002</c:v>
                </c:pt>
                <c:pt idx="6571">
                  <c:v>1677.8999999999999</c:v>
                </c:pt>
                <c:pt idx="6572">
                  <c:v>2686.2000000000003</c:v>
                </c:pt>
                <c:pt idx="6573">
                  <c:v>3654</c:v>
                </c:pt>
                <c:pt idx="6574">
                  <c:v>1662.08</c:v>
                </c:pt>
                <c:pt idx="6575">
                  <c:v>2134.08</c:v>
                </c:pt>
                <c:pt idx="6576">
                  <c:v>1885.52</c:v>
                </c:pt>
                <c:pt idx="6577">
                  <c:v>2540.16</c:v>
                </c:pt>
                <c:pt idx="6578">
                  <c:v>4665.6000000000004</c:v>
                </c:pt>
                <c:pt idx="6579">
                  <c:v>5825</c:v>
                </c:pt>
                <c:pt idx="6580">
                  <c:v>3109.0499999999997</c:v>
                </c:pt>
                <c:pt idx="6581">
                  <c:v>2763.18</c:v>
                </c:pt>
                <c:pt idx="6582">
                  <c:v>2568.2400000000002</c:v>
                </c:pt>
                <c:pt idx="6583">
                  <c:v>3207.0499999999997</c:v>
                </c:pt>
                <c:pt idx="6584">
                  <c:v>5103</c:v>
                </c:pt>
                <c:pt idx="6585">
                  <c:v>6237</c:v>
                </c:pt>
                <c:pt idx="6586">
                  <c:v>3648</c:v>
                </c:pt>
                <c:pt idx="6587">
                  <c:v>3079.44</c:v>
                </c:pt>
                <c:pt idx="6588">
                  <c:v>2028</c:v>
                </c:pt>
                <c:pt idx="6589">
                  <c:v>2657.7599999999998</c:v>
                </c:pt>
                <c:pt idx="6590">
                  <c:v>3718</c:v>
                </c:pt>
                <c:pt idx="6591">
                  <c:v>4542.72</c:v>
                </c:pt>
                <c:pt idx="6592">
                  <c:v>2358.7199999999998</c:v>
                </c:pt>
                <c:pt idx="6593">
                  <c:v>640.64</c:v>
                </c:pt>
                <c:pt idx="6594">
                  <c:v>640.64</c:v>
                </c:pt>
                <c:pt idx="6595">
                  <c:v>1081</c:v>
                </c:pt>
                <c:pt idx="6596">
                  <c:v>1863.5400000000002</c:v>
                </c:pt>
                <c:pt idx="6597">
                  <c:v>2025</c:v>
                </c:pt>
                <c:pt idx="6598">
                  <c:v>906.3</c:v>
                </c:pt>
                <c:pt idx="6599">
                  <c:v>741</c:v>
                </c:pt>
                <c:pt idx="6600">
                  <c:v>725.04000000000008</c:v>
                </c:pt>
                <c:pt idx="6601">
                  <c:v>1053.27</c:v>
                </c:pt>
                <c:pt idx="6602">
                  <c:v>1598.48</c:v>
                </c:pt>
                <c:pt idx="6603">
                  <c:v>1716</c:v>
                </c:pt>
                <c:pt idx="6604">
                  <c:v>658</c:v>
                </c:pt>
                <c:pt idx="6605">
                  <c:v>1055.7</c:v>
                </c:pt>
                <c:pt idx="6606">
                  <c:v>2779.5</c:v>
                </c:pt>
                <c:pt idx="6607">
                  <c:v>2951.1299999999997</c:v>
                </c:pt>
                <c:pt idx="6608">
                  <c:v>4526.7300000000005</c:v>
                </c:pt>
                <c:pt idx="6609">
                  <c:v>7480.55</c:v>
                </c:pt>
                <c:pt idx="6610">
                  <c:v>3553.2</c:v>
                </c:pt>
                <c:pt idx="6611">
                  <c:v>3742.2000000000003</c:v>
                </c:pt>
                <c:pt idx="6612">
                  <c:v>3488.4</c:v>
                </c:pt>
                <c:pt idx="6613">
                  <c:v>3512.3199999999997</c:v>
                </c:pt>
                <c:pt idx="6614">
                  <c:v>5355</c:v>
                </c:pt>
                <c:pt idx="6615">
                  <c:v>2124.2400000000002</c:v>
                </c:pt>
                <c:pt idx="6616">
                  <c:v>1226.2499999999998</c:v>
                </c:pt>
                <c:pt idx="6617">
                  <c:v>808.50000000000011</c:v>
                </c:pt>
                <c:pt idx="6618">
                  <c:v>643.5</c:v>
                </c:pt>
                <c:pt idx="6619">
                  <c:v>1320</c:v>
                </c:pt>
                <c:pt idx="6620">
                  <c:v>1207.96</c:v>
                </c:pt>
                <c:pt idx="6621">
                  <c:v>2109.12</c:v>
                </c:pt>
                <c:pt idx="6622">
                  <c:v>846.4</c:v>
                </c:pt>
                <c:pt idx="6623">
                  <c:v>682.5</c:v>
                </c:pt>
                <c:pt idx="6624">
                  <c:v>474.81</c:v>
                </c:pt>
                <c:pt idx="6625">
                  <c:v>1198.5</c:v>
                </c:pt>
                <c:pt idx="6626">
                  <c:v>899.64</c:v>
                </c:pt>
                <c:pt idx="6627">
                  <c:v>1463</c:v>
                </c:pt>
                <c:pt idx="6628">
                  <c:v>665.76</c:v>
                </c:pt>
                <c:pt idx="6629">
                  <c:v>360</c:v>
                </c:pt>
                <c:pt idx="6630">
                  <c:v>340</c:v>
                </c:pt>
                <c:pt idx="6631">
                  <c:v>783.02</c:v>
                </c:pt>
                <c:pt idx="6632">
                  <c:v>856.98</c:v>
                </c:pt>
                <c:pt idx="6633">
                  <c:v>1933.44</c:v>
                </c:pt>
                <c:pt idx="6634">
                  <c:v>717.6</c:v>
                </c:pt>
                <c:pt idx="6635">
                  <c:v>504.56</c:v>
                </c:pt>
                <c:pt idx="6636">
                  <c:v>429.3</c:v>
                </c:pt>
                <c:pt idx="6637">
                  <c:v>1007</c:v>
                </c:pt>
                <c:pt idx="6638">
                  <c:v>1447.6000000000001</c:v>
                </c:pt>
                <c:pt idx="6639">
                  <c:v>3246.48</c:v>
                </c:pt>
                <c:pt idx="6640">
                  <c:v>1526.85</c:v>
                </c:pt>
                <c:pt idx="6641">
                  <c:v>1272.96</c:v>
                </c:pt>
                <c:pt idx="6642">
                  <c:v>1103.3000000000002</c:v>
                </c:pt>
                <c:pt idx="6643">
                  <c:v>1451.2499999999998</c:v>
                </c:pt>
                <c:pt idx="6644">
                  <c:v>2140.3200000000002</c:v>
                </c:pt>
                <c:pt idx="6645">
                  <c:v>3023.28</c:v>
                </c:pt>
                <c:pt idx="6646">
                  <c:v>1306.8</c:v>
                </c:pt>
                <c:pt idx="6647">
                  <c:v>1647.3600000000001</c:v>
                </c:pt>
                <c:pt idx="6648">
                  <c:v>1653</c:v>
                </c:pt>
                <c:pt idx="6649">
                  <c:v>2085.39</c:v>
                </c:pt>
                <c:pt idx="6650">
                  <c:v>3478.2000000000003</c:v>
                </c:pt>
                <c:pt idx="6651">
                  <c:v>4732</c:v>
                </c:pt>
                <c:pt idx="6652">
                  <c:v>2632.5</c:v>
                </c:pt>
                <c:pt idx="6653">
                  <c:v>2233.44</c:v>
                </c:pt>
                <c:pt idx="6654">
                  <c:v>1847.0500000000002</c:v>
                </c:pt>
                <c:pt idx="6655">
                  <c:v>2659.72</c:v>
                </c:pt>
                <c:pt idx="6656">
                  <c:v>4677.4800000000005</c:v>
                </c:pt>
                <c:pt idx="6657">
                  <c:v>5397.84</c:v>
                </c:pt>
                <c:pt idx="6658">
                  <c:v>2708.6099999999997</c:v>
                </c:pt>
                <c:pt idx="6659">
                  <c:v>2814.83</c:v>
                </c:pt>
                <c:pt idx="6660">
                  <c:v>1693.1200000000001</c:v>
                </c:pt>
                <c:pt idx="6661">
                  <c:v>1713.1499999999999</c:v>
                </c:pt>
                <c:pt idx="6662">
                  <c:v>3224</c:v>
                </c:pt>
                <c:pt idx="6663">
                  <c:v>3969.0000000000005</c:v>
                </c:pt>
                <c:pt idx="6664">
                  <c:v>1675.7999999999997</c:v>
                </c:pt>
                <c:pt idx="6665">
                  <c:v>492.66</c:v>
                </c:pt>
                <c:pt idx="6666">
                  <c:v>449.82</c:v>
                </c:pt>
                <c:pt idx="6667">
                  <c:v>703.8</c:v>
                </c:pt>
                <c:pt idx="6668">
                  <c:v>1324.96</c:v>
                </c:pt>
                <c:pt idx="6669">
                  <c:v>2145.42</c:v>
                </c:pt>
                <c:pt idx="6670">
                  <c:v>769.11999999999989</c:v>
                </c:pt>
                <c:pt idx="6671">
                  <c:v>571.20000000000005</c:v>
                </c:pt>
                <c:pt idx="6672">
                  <c:v>486.72</c:v>
                </c:pt>
                <c:pt idx="6673">
                  <c:v>696</c:v>
                </c:pt>
                <c:pt idx="6674">
                  <c:v>1451.45</c:v>
                </c:pt>
                <c:pt idx="6675">
                  <c:v>1651.8600000000001</c:v>
                </c:pt>
                <c:pt idx="6676">
                  <c:v>513.24</c:v>
                </c:pt>
                <c:pt idx="6677">
                  <c:v>919.08</c:v>
                </c:pt>
                <c:pt idx="6678">
                  <c:v>2067</c:v>
                </c:pt>
                <c:pt idx="6679">
                  <c:v>2678.83</c:v>
                </c:pt>
                <c:pt idx="6680">
                  <c:v>3780</c:v>
                </c:pt>
                <c:pt idx="6681">
                  <c:v>5948.8</c:v>
                </c:pt>
                <c:pt idx="6682">
                  <c:v>3105.8999999999996</c:v>
                </c:pt>
                <c:pt idx="6683">
                  <c:v>2777.5</c:v>
                </c:pt>
                <c:pt idx="6684">
                  <c:v>2690.28</c:v>
                </c:pt>
                <c:pt idx="6685">
                  <c:v>2682.72</c:v>
                </c:pt>
                <c:pt idx="6686">
                  <c:v>4182</c:v>
                </c:pt>
                <c:pt idx="6687">
                  <c:v>1679.23</c:v>
                </c:pt>
                <c:pt idx="6688">
                  <c:v>1025.57</c:v>
                </c:pt>
                <c:pt idx="6689">
                  <c:v>591.36</c:v>
                </c:pt>
                <c:pt idx="6690">
                  <c:v>521.36</c:v>
                </c:pt>
                <c:pt idx="6691">
                  <c:v>1029.5999999999999</c:v>
                </c:pt>
                <c:pt idx="6692">
                  <c:v>1173</c:v>
                </c:pt>
                <c:pt idx="6693">
                  <c:v>1751.2199999999998</c:v>
                </c:pt>
                <c:pt idx="6694">
                  <c:v>747.5</c:v>
                </c:pt>
                <c:pt idx="6695">
                  <c:v>514.5</c:v>
                </c:pt>
                <c:pt idx="6696">
                  <c:v>377.99999999999994</c:v>
                </c:pt>
                <c:pt idx="6697">
                  <c:v>1044.48</c:v>
                </c:pt>
                <c:pt idx="6698">
                  <c:v>864.36</c:v>
                </c:pt>
                <c:pt idx="6699">
                  <c:v>1499.3999999999999</c:v>
                </c:pt>
                <c:pt idx="6700">
                  <c:v>526.87</c:v>
                </c:pt>
                <c:pt idx="6701">
                  <c:v>310.5</c:v>
                </c:pt>
                <c:pt idx="6702">
                  <c:v>249.6</c:v>
                </c:pt>
                <c:pt idx="6703">
                  <c:v>603.52</c:v>
                </c:pt>
                <c:pt idx="6704">
                  <c:v>747.5</c:v>
                </c:pt>
                <c:pt idx="6705">
                  <c:v>1619.9999999999998</c:v>
                </c:pt>
                <c:pt idx="6706">
                  <c:v>696</c:v>
                </c:pt>
                <c:pt idx="6707">
                  <c:v>420</c:v>
                </c:pt>
                <c:pt idx="6708">
                  <c:v>299.24999999999994</c:v>
                </c:pt>
                <c:pt idx="6709">
                  <c:v>726.18</c:v>
                </c:pt>
                <c:pt idx="6710">
                  <c:v>1151.01</c:v>
                </c:pt>
                <c:pt idx="6711">
                  <c:v>2316.6</c:v>
                </c:pt>
                <c:pt idx="6712">
                  <c:v>1441.44</c:v>
                </c:pt>
                <c:pt idx="6713">
                  <c:v>1019.1999999999999</c:v>
                </c:pt>
                <c:pt idx="6714">
                  <c:v>928</c:v>
                </c:pt>
                <c:pt idx="6715">
                  <c:v>1204</c:v>
                </c:pt>
                <c:pt idx="6716">
                  <c:v>1776.6</c:v>
                </c:pt>
                <c:pt idx="6717">
                  <c:v>2664</c:v>
                </c:pt>
                <c:pt idx="6718">
                  <c:v>1443.84</c:v>
                </c:pt>
                <c:pt idx="6719">
                  <c:v>1378.62</c:v>
                </c:pt>
                <c:pt idx="6720">
                  <c:v>1367.9999999999998</c:v>
                </c:pt>
                <c:pt idx="6721">
                  <c:v>2151.36</c:v>
                </c:pt>
                <c:pt idx="6722">
                  <c:v>3325.14</c:v>
                </c:pt>
                <c:pt idx="6723">
                  <c:v>4641</c:v>
                </c:pt>
                <c:pt idx="6724">
                  <c:v>2915.5</c:v>
                </c:pt>
                <c:pt idx="6725">
                  <c:v>1970.6399999999999</c:v>
                </c:pt>
                <c:pt idx="6726">
                  <c:v>1580.25</c:v>
                </c:pt>
                <c:pt idx="6727">
                  <c:v>2344.16</c:v>
                </c:pt>
                <c:pt idx="6728">
                  <c:v>4116</c:v>
                </c:pt>
                <c:pt idx="6729">
                  <c:v>5292</c:v>
                </c:pt>
                <c:pt idx="6730">
                  <c:v>2547.4499999999998</c:v>
                </c:pt>
                <c:pt idx="6731">
                  <c:v>2397</c:v>
                </c:pt>
                <c:pt idx="6732">
                  <c:v>1631.7</c:v>
                </c:pt>
                <c:pt idx="6733">
                  <c:v>1621.5</c:v>
                </c:pt>
                <c:pt idx="6734">
                  <c:v>2938</c:v>
                </c:pt>
                <c:pt idx="6735">
                  <c:v>3877.5</c:v>
                </c:pt>
                <c:pt idx="6736">
                  <c:v>1556.1</c:v>
                </c:pt>
                <c:pt idx="6737">
                  <c:v>528.75</c:v>
                </c:pt>
                <c:pt idx="6738">
                  <c:v>427.7</c:v>
                </c:pt>
                <c:pt idx="6739">
                  <c:v>717.36</c:v>
                </c:pt>
                <c:pt idx="6740">
                  <c:v>1335.74</c:v>
                </c:pt>
                <c:pt idx="6741">
                  <c:v>1934.3</c:v>
                </c:pt>
                <c:pt idx="6742">
                  <c:v>742.9</c:v>
                </c:pt>
                <c:pt idx="6743">
                  <c:v>535.79999999999995</c:v>
                </c:pt>
                <c:pt idx="6744">
                  <c:v>428.64</c:v>
                </c:pt>
                <c:pt idx="6745">
                  <c:v>653.66</c:v>
                </c:pt>
                <c:pt idx="6746">
                  <c:v>1209.5999999999999</c:v>
                </c:pt>
                <c:pt idx="6747">
                  <c:v>1318.82</c:v>
                </c:pt>
                <c:pt idx="6748">
                  <c:v>504</c:v>
                </c:pt>
                <c:pt idx="6749">
                  <c:v>632.5</c:v>
                </c:pt>
                <c:pt idx="6750">
                  <c:v>2151.36</c:v>
                </c:pt>
                <c:pt idx="6751">
                  <c:v>2189.6</c:v>
                </c:pt>
                <c:pt idx="6752">
                  <c:v>2955.04</c:v>
                </c:pt>
                <c:pt idx="6753">
                  <c:v>4950</c:v>
                </c:pt>
                <c:pt idx="6754">
                  <c:v>3540</c:v>
                </c:pt>
                <c:pt idx="6755">
                  <c:v>2534.6</c:v>
                </c:pt>
                <c:pt idx="6756">
                  <c:v>2389.4999999999995</c:v>
                </c:pt>
                <c:pt idx="6757">
                  <c:v>2592</c:v>
                </c:pt>
                <c:pt idx="6758">
                  <c:v>3503.3599999999997</c:v>
                </c:pt>
                <c:pt idx="6759">
                  <c:v>2569.56</c:v>
                </c:pt>
                <c:pt idx="6760">
                  <c:v>1184</c:v>
                </c:pt>
                <c:pt idx="6761">
                  <c:v>986.04</c:v>
                </c:pt>
                <c:pt idx="6762">
                  <c:v>489.6</c:v>
                </c:pt>
                <c:pt idx="6763">
                  <c:v>992.64</c:v>
                </c:pt>
                <c:pt idx="6764">
                  <c:v>1465.2</c:v>
                </c:pt>
                <c:pt idx="6765">
                  <c:v>2923</c:v>
                </c:pt>
                <c:pt idx="6766">
                  <c:v>806.52</c:v>
                </c:pt>
                <c:pt idx="6767">
                  <c:v>735.73</c:v>
                </c:pt>
                <c:pt idx="6768">
                  <c:v>363</c:v>
                </c:pt>
                <c:pt idx="6769">
                  <c:v>993.59999999999991</c:v>
                </c:pt>
                <c:pt idx="6770">
                  <c:v>1408</c:v>
                </c:pt>
                <c:pt idx="6771">
                  <c:v>2369.64</c:v>
                </c:pt>
                <c:pt idx="6772">
                  <c:v>777</c:v>
                </c:pt>
                <c:pt idx="6773">
                  <c:v>669.06</c:v>
                </c:pt>
                <c:pt idx="6774">
                  <c:v>333.96</c:v>
                </c:pt>
                <c:pt idx="6775">
                  <c:v>728.5</c:v>
                </c:pt>
                <c:pt idx="6776">
                  <c:v>1156.99</c:v>
                </c:pt>
                <c:pt idx="6777">
                  <c:v>1975.2399999999998</c:v>
                </c:pt>
                <c:pt idx="6778">
                  <c:v>671.57999999999993</c:v>
                </c:pt>
                <c:pt idx="6779">
                  <c:v>522</c:v>
                </c:pt>
                <c:pt idx="6780">
                  <c:v>292.39999999999998</c:v>
                </c:pt>
                <c:pt idx="6781">
                  <c:v>747.04</c:v>
                </c:pt>
                <c:pt idx="6782">
                  <c:v>1551.8400000000001</c:v>
                </c:pt>
                <c:pt idx="6783">
                  <c:v>3789.14</c:v>
                </c:pt>
                <c:pt idx="6784">
                  <c:v>1214.9999999999998</c:v>
                </c:pt>
                <c:pt idx="6785">
                  <c:v>830.76</c:v>
                </c:pt>
                <c:pt idx="6786">
                  <c:v>503.09999999999997</c:v>
                </c:pt>
                <c:pt idx="6787">
                  <c:v>969</c:v>
                </c:pt>
                <c:pt idx="6788">
                  <c:v>2011.44</c:v>
                </c:pt>
                <c:pt idx="6789">
                  <c:v>2546.1</c:v>
                </c:pt>
                <c:pt idx="6790">
                  <c:v>1092</c:v>
                </c:pt>
                <c:pt idx="6791">
                  <c:v>743.04</c:v>
                </c:pt>
                <c:pt idx="6792">
                  <c:v>705.59999999999991</c:v>
                </c:pt>
                <c:pt idx="6793">
                  <c:v>940.94999999999993</c:v>
                </c:pt>
                <c:pt idx="6794">
                  <c:v>2491</c:v>
                </c:pt>
                <c:pt idx="6795">
                  <c:v>3329.4799999999996</c:v>
                </c:pt>
                <c:pt idx="6796">
                  <c:v>1603.8</c:v>
                </c:pt>
                <c:pt idx="6797">
                  <c:v>947.93999999999994</c:v>
                </c:pt>
                <c:pt idx="6798">
                  <c:v>718.96</c:v>
                </c:pt>
                <c:pt idx="6799">
                  <c:v>1172.08</c:v>
                </c:pt>
                <c:pt idx="6800">
                  <c:v>2640.46</c:v>
                </c:pt>
                <c:pt idx="6801">
                  <c:v>3081.12</c:v>
                </c:pt>
                <c:pt idx="6802">
                  <c:v>1474.1999999999998</c:v>
                </c:pt>
                <c:pt idx="6803">
                  <c:v>936</c:v>
                </c:pt>
                <c:pt idx="6804">
                  <c:v>947.72</c:v>
                </c:pt>
                <c:pt idx="6805">
                  <c:v>994.51999999999987</c:v>
                </c:pt>
                <c:pt idx="6806">
                  <c:v>2332</c:v>
                </c:pt>
                <c:pt idx="6807">
                  <c:v>2608.1999999999998</c:v>
                </c:pt>
                <c:pt idx="6808">
                  <c:v>1248</c:v>
                </c:pt>
                <c:pt idx="6809">
                  <c:v>678.40000000000009</c:v>
                </c:pt>
                <c:pt idx="6810">
                  <c:v>530.4</c:v>
                </c:pt>
                <c:pt idx="6811">
                  <c:v>861</c:v>
                </c:pt>
                <c:pt idx="6812">
                  <c:v>1495</c:v>
                </c:pt>
                <c:pt idx="6813">
                  <c:v>2583.3599999999997</c:v>
                </c:pt>
                <c:pt idx="6814">
                  <c:v>1291.5</c:v>
                </c:pt>
                <c:pt idx="6815">
                  <c:v>722.40000000000009</c:v>
                </c:pt>
                <c:pt idx="6816">
                  <c:v>696.59999999999991</c:v>
                </c:pt>
                <c:pt idx="6817">
                  <c:v>964.43999999999994</c:v>
                </c:pt>
                <c:pt idx="6818">
                  <c:v>2117.5</c:v>
                </c:pt>
                <c:pt idx="6819">
                  <c:v>2700.88</c:v>
                </c:pt>
                <c:pt idx="6820">
                  <c:v>1059.03</c:v>
                </c:pt>
                <c:pt idx="6821">
                  <c:v>1078.44</c:v>
                </c:pt>
                <c:pt idx="6822">
                  <c:v>832.48</c:v>
                </c:pt>
                <c:pt idx="6823">
                  <c:v>1221.3</c:v>
                </c:pt>
                <c:pt idx="6824">
                  <c:v>1982.5</c:v>
                </c:pt>
                <c:pt idx="6825">
                  <c:v>3735.2</c:v>
                </c:pt>
                <c:pt idx="6826">
                  <c:v>1451.25</c:v>
                </c:pt>
                <c:pt idx="6827">
                  <c:v>1379.7</c:v>
                </c:pt>
                <c:pt idx="6828">
                  <c:v>1012.4999999999999</c:v>
                </c:pt>
                <c:pt idx="6829">
                  <c:v>1259.9999999999998</c:v>
                </c:pt>
                <c:pt idx="6830">
                  <c:v>2496</c:v>
                </c:pt>
                <c:pt idx="6831">
                  <c:v>1900.7999999999997</c:v>
                </c:pt>
                <c:pt idx="6832">
                  <c:v>1041.92</c:v>
                </c:pt>
                <c:pt idx="6833">
                  <c:v>740</c:v>
                </c:pt>
                <c:pt idx="6834">
                  <c:v>415.79999999999995</c:v>
                </c:pt>
                <c:pt idx="6835">
                  <c:v>1032.43</c:v>
                </c:pt>
                <c:pt idx="6836">
                  <c:v>1211.76</c:v>
                </c:pt>
                <c:pt idx="6837">
                  <c:v>2325.6</c:v>
                </c:pt>
                <c:pt idx="6838">
                  <c:v>745.62</c:v>
                </c:pt>
                <c:pt idx="6839">
                  <c:v>685.43999999999994</c:v>
                </c:pt>
                <c:pt idx="6840">
                  <c:v>391.49999999999994</c:v>
                </c:pt>
                <c:pt idx="6841">
                  <c:v>1049.58</c:v>
                </c:pt>
                <c:pt idx="6842">
                  <c:v>809.37</c:v>
                </c:pt>
                <c:pt idx="6843">
                  <c:v>1826.4199999999998</c:v>
                </c:pt>
                <c:pt idx="6844">
                  <c:v>657.72</c:v>
                </c:pt>
                <c:pt idx="6845">
                  <c:v>446.88</c:v>
                </c:pt>
                <c:pt idx="6846">
                  <c:v>231</c:v>
                </c:pt>
                <c:pt idx="6847">
                  <c:v>648</c:v>
                </c:pt>
                <c:pt idx="6848">
                  <c:v>917.28000000000009</c:v>
                </c:pt>
                <c:pt idx="6849">
                  <c:v>1550.36</c:v>
                </c:pt>
                <c:pt idx="6850">
                  <c:v>529.76</c:v>
                </c:pt>
                <c:pt idx="6851">
                  <c:v>327.18</c:v>
                </c:pt>
                <c:pt idx="6852">
                  <c:v>227.04</c:v>
                </c:pt>
                <c:pt idx="6853">
                  <c:v>835.19999999999993</c:v>
                </c:pt>
                <c:pt idx="6854">
                  <c:v>1765.96</c:v>
                </c:pt>
                <c:pt idx="6855">
                  <c:v>3405.6</c:v>
                </c:pt>
                <c:pt idx="6856">
                  <c:v>974.16</c:v>
                </c:pt>
                <c:pt idx="6857">
                  <c:v>811.41</c:v>
                </c:pt>
                <c:pt idx="6858">
                  <c:v>411.84</c:v>
                </c:pt>
                <c:pt idx="6859">
                  <c:v>684.48</c:v>
                </c:pt>
                <c:pt idx="6860">
                  <c:v>1989</c:v>
                </c:pt>
                <c:pt idx="6861">
                  <c:v>2024.9999999999998</c:v>
                </c:pt>
                <c:pt idx="6862">
                  <c:v>894.4</c:v>
                </c:pt>
                <c:pt idx="6863">
                  <c:v>648</c:v>
                </c:pt>
                <c:pt idx="6864">
                  <c:v>621.17999999999995</c:v>
                </c:pt>
                <c:pt idx="6865">
                  <c:v>821.56</c:v>
                </c:pt>
                <c:pt idx="6866">
                  <c:v>2506.1400000000003</c:v>
                </c:pt>
                <c:pt idx="6867">
                  <c:v>3763.2</c:v>
                </c:pt>
                <c:pt idx="6868">
                  <c:v>1589.28</c:v>
                </c:pt>
                <c:pt idx="6869">
                  <c:v>873.2</c:v>
                </c:pt>
                <c:pt idx="6870">
                  <c:v>866.02</c:v>
                </c:pt>
                <c:pt idx="6871">
                  <c:v>1352.3999999999999</c:v>
                </c:pt>
                <c:pt idx="6872">
                  <c:v>2857.6800000000003</c:v>
                </c:pt>
                <c:pt idx="6873">
                  <c:v>3313.38</c:v>
                </c:pt>
                <c:pt idx="6874">
                  <c:v>1512</c:v>
                </c:pt>
                <c:pt idx="6875">
                  <c:v>955.70999999999992</c:v>
                </c:pt>
                <c:pt idx="6876">
                  <c:v>810.16</c:v>
                </c:pt>
                <c:pt idx="6877">
                  <c:v>931.04</c:v>
                </c:pt>
                <c:pt idx="6878">
                  <c:v>2718.9</c:v>
                </c:pt>
                <c:pt idx="6879">
                  <c:v>2394</c:v>
                </c:pt>
                <c:pt idx="6880">
                  <c:v>1052.6399999999999</c:v>
                </c:pt>
                <c:pt idx="6881">
                  <c:v>605.88</c:v>
                </c:pt>
                <c:pt idx="6882">
                  <c:v>505.11999999999995</c:v>
                </c:pt>
                <c:pt idx="6883">
                  <c:v>740.88</c:v>
                </c:pt>
                <c:pt idx="6884">
                  <c:v>1524.6000000000001</c:v>
                </c:pt>
                <c:pt idx="6885">
                  <c:v>2671.48</c:v>
                </c:pt>
                <c:pt idx="6886">
                  <c:v>1077.48</c:v>
                </c:pt>
                <c:pt idx="6887">
                  <c:v>669.24</c:v>
                </c:pt>
                <c:pt idx="6888">
                  <c:v>501.6</c:v>
                </c:pt>
                <c:pt idx="6889">
                  <c:v>719.09999999999991</c:v>
                </c:pt>
                <c:pt idx="6890">
                  <c:v>2050.5700000000002</c:v>
                </c:pt>
                <c:pt idx="6891">
                  <c:v>2940</c:v>
                </c:pt>
                <c:pt idx="6892">
                  <c:v>1182.5999999999999</c:v>
                </c:pt>
                <c:pt idx="6893">
                  <c:v>909.48</c:v>
                </c:pt>
                <c:pt idx="6894">
                  <c:v>788.18999999999994</c:v>
                </c:pt>
                <c:pt idx="6895">
                  <c:v>1089</c:v>
                </c:pt>
                <c:pt idx="6896">
                  <c:v>1989</c:v>
                </c:pt>
                <c:pt idx="6897">
                  <c:v>3794.9999999999995</c:v>
                </c:pt>
                <c:pt idx="6898">
                  <c:v>1552.4999999999998</c:v>
                </c:pt>
                <c:pt idx="6899">
                  <c:v>1576.8</c:v>
                </c:pt>
                <c:pt idx="6900">
                  <c:v>1040.58</c:v>
                </c:pt>
                <c:pt idx="6901">
                  <c:v>1409.3999999999999</c:v>
                </c:pt>
                <c:pt idx="6902">
                  <c:v>2604.42</c:v>
                </c:pt>
                <c:pt idx="6903">
                  <c:v>1372.9499999999998</c:v>
                </c:pt>
                <c:pt idx="6904">
                  <c:v>933.8</c:v>
                </c:pt>
                <c:pt idx="6905">
                  <c:v>581.4</c:v>
                </c:pt>
                <c:pt idx="6906">
                  <c:v>280.79999999999995</c:v>
                </c:pt>
                <c:pt idx="6907">
                  <c:v>1005.48</c:v>
                </c:pt>
                <c:pt idx="6908">
                  <c:v>1092</c:v>
                </c:pt>
                <c:pt idx="6909">
                  <c:v>1786.4</c:v>
                </c:pt>
                <c:pt idx="6910">
                  <c:v>579.59999999999991</c:v>
                </c:pt>
                <c:pt idx="6911">
                  <c:v>436.23999999999995</c:v>
                </c:pt>
                <c:pt idx="6912">
                  <c:v>253</c:v>
                </c:pt>
                <c:pt idx="6913">
                  <c:v>938.6</c:v>
                </c:pt>
                <c:pt idx="6914">
                  <c:v>514.08000000000004</c:v>
                </c:pt>
                <c:pt idx="6915">
                  <c:v>1033.6000000000001</c:v>
                </c:pt>
                <c:pt idx="6916">
                  <c:v>401.84999999999997</c:v>
                </c:pt>
                <c:pt idx="6917">
                  <c:v>234</c:v>
                </c:pt>
                <c:pt idx="6918">
                  <c:v>164.64</c:v>
                </c:pt>
                <c:pt idx="6919">
                  <c:v>698.88</c:v>
                </c:pt>
                <c:pt idx="6920">
                  <c:v>720.80000000000007</c:v>
                </c:pt>
                <c:pt idx="6921">
                  <c:v>1116</c:v>
                </c:pt>
                <c:pt idx="6922">
                  <c:v>432.18</c:v>
                </c:pt>
                <c:pt idx="6923">
                  <c:v>233.2</c:v>
                </c:pt>
                <c:pt idx="6924">
                  <c:v>188.99999999999997</c:v>
                </c:pt>
                <c:pt idx="6925">
                  <c:v>1140.7</c:v>
                </c:pt>
                <c:pt idx="6926">
                  <c:v>1506.96</c:v>
                </c:pt>
                <c:pt idx="6927">
                  <c:v>3495.24</c:v>
                </c:pt>
                <c:pt idx="6928">
                  <c:v>1072.26</c:v>
                </c:pt>
                <c:pt idx="6929">
                  <c:v>730.62</c:v>
                </c:pt>
                <c:pt idx="6930">
                  <c:v>493.68</c:v>
                </c:pt>
                <c:pt idx="6931">
                  <c:v>1173.9000000000001</c:v>
                </c:pt>
                <c:pt idx="6932">
                  <c:v>1650.48</c:v>
                </c:pt>
                <c:pt idx="6933">
                  <c:v>1841.28</c:v>
                </c:pt>
                <c:pt idx="6934">
                  <c:v>1034.8799999999999</c:v>
                </c:pt>
                <c:pt idx="6935">
                  <c:v>517.5</c:v>
                </c:pt>
                <c:pt idx="6936">
                  <c:v>464.64</c:v>
                </c:pt>
                <c:pt idx="6937">
                  <c:v>957.44</c:v>
                </c:pt>
                <c:pt idx="6938">
                  <c:v>2297.5500000000002</c:v>
                </c:pt>
                <c:pt idx="6939">
                  <c:v>2975.28</c:v>
                </c:pt>
                <c:pt idx="6940">
                  <c:v>1875.72</c:v>
                </c:pt>
                <c:pt idx="6941">
                  <c:v>1077.1200000000001</c:v>
                </c:pt>
                <c:pt idx="6942">
                  <c:v>712.99</c:v>
                </c:pt>
                <c:pt idx="6943">
                  <c:v>1656</c:v>
                </c:pt>
                <c:pt idx="6944">
                  <c:v>2397</c:v>
                </c:pt>
                <c:pt idx="6945">
                  <c:v>2695.98</c:v>
                </c:pt>
                <c:pt idx="6946">
                  <c:v>1506.9599999999998</c:v>
                </c:pt>
                <c:pt idx="6947">
                  <c:v>1022.97</c:v>
                </c:pt>
                <c:pt idx="6948">
                  <c:v>819.18</c:v>
                </c:pt>
                <c:pt idx="6949">
                  <c:v>1468.8</c:v>
                </c:pt>
                <c:pt idx="6950">
                  <c:v>2856.7000000000003</c:v>
                </c:pt>
                <c:pt idx="6951">
                  <c:v>1808.8000000000002</c:v>
                </c:pt>
                <c:pt idx="6952">
                  <c:v>977.13</c:v>
                </c:pt>
                <c:pt idx="6953">
                  <c:v>470.40000000000003</c:v>
                </c:pt>
                <c:pt idx="6954">
                  <c:v>393.29999999999995</c:v>
                </c:pt>
                <c:pt idx="6955">
                  <c:v>933.3</c:v>
                </c:pt>
                <c:pt idx="6956">
                  <c:v>1098</c:v>
                </c:pt>
                <c:pt idx="6957">
                  <c:v>1974.56</c:v>
                </c:pt>
                <c:pt idx="6958">
                  <c:v>1104</c:v>
                </c:pt>
                <c:pt idx="6959">
                  <c:v>543.66</c:v>
                </c:pt>
                <c:pt idx="6960">
                  <c:v>442.68</c:v>
                </c:pt>
                <c:pt idx="6961">
                  <c:v>1021.44</c:v>
                </c:pt>
                <c:pt idx="6962">
                  <c:v>1895.8100000000002</c:v>
                </c:pt>
                <c:pt idx="6963">
                  <c:v>2020.48</c:v>
                </c:pt>
                <c:pt idx="6964">
                  <c:v>1128.96</c:v>
                </c:pt>
                <c:pt idx="6965">
                  <c:v>802.56000000000006</c:v>
                </c:pt>
                <c:pt idx="6966">
                  <c:v>724.88</c:v>
                </c:pt>
                <c:pt idx="6967">
                  <c:v>1617</c:v>
                </c:pt>
                <c:pt idx="6968">
                  <c:v>2208.96</c:v>
                </c:pt>
                <c:pt idx="6969">
                  <c:v>3333.96</c:v>
                </c:pt>
                <c:pt idx="6970">
                  <c:v>2010.1899999999998</c:v>
                </c:pt>
                <c:pt idx="6971">
                  <c:v>1638.4199999999998</c:v>
                </c:pt>
                <c:pt idx="6972">
                  <c:v>1285.27</c:v>
                </c:pt>
                <c:pt idx="6973">
                  <c:v>2123.41</c:v>
                </c:pt>
                <c:pt idx="6974">
                  <c:v>2855.6000000000004</c:v>
                </c:pt>
                <c:pt idx="6975">
                  <c:v>1587.6</c:v>
                </c:pt>
                <c:pt idx="6976">
                  <c:v>933.8</c:v>
                </c:pt>
                <c:pt idx="6977">
                  <c:v>479.7</c:v>
                </c:pt>
                <c:pt idx="6978">
                  <c:v>300.14999999999998</c:v>
                </c:pt>
                <c:pt idx="6979">
                  <c:v>1060.2</c:v>
                </c:pt>
                <c:pt idx="6980">
                  <c:v>1124.2</c:v>
                </c:pt>
                <c:pt idx="6981">
                  <c:v>1664.6</c:v>
                </c:pt>
                <c:pt idx="6982">
                  <c:v>554.18999999999994</c:v>
                </c:pt>
                <c:pt idx="6983">
                  <c:v>516</c:v>
                </c:pt>
                <c:pt idx="6984">
                  <c:v>197.79999999999998</c:v>
                </c:pt>
                <c:pt idx="6985">
                  <c:v>880.84</c:v>
                </c:pt>
                <c:pt idx="6986">
                  <c:v>464.1</c:v>
                </c:pt>
                <c:pt idx="6987">
                  <c:v>1098.3899999999999</c:v>
                </c:pt>
                <c:pt idx="6988">
                  <c:v>418</c:v>
                </c:pt>
                <c:pt idx="6989">
                  <c:v>233.64000000000001</c:v>
                </c:pt>
                <c:pt idx="6990">
                  <c:v>114.8</c:v>
                </c:pt>
                <c:pt idx="6991">
                  <c:v>601.46</c:v>
                </c:pt>
                <c:pt idx="6992">
                  <c:v>612.36</c:v>
                </c:pt>
                <c:pt idx="6993">
                  <c:v>900.3599999999999</c:v>
                </c:pt>
                <c:pt idx="6994">
                  <c:v>358.79999999999995</c:v>
                </c:pt>
                <c:pt idx="6995">
                  <c:v>158.66999999999999</c:v>
                </c:pt>
                <c:pt idx="6996">
                  <c:v>135.29999999999998</c:v>
                </c:pt>
                <c:pt idx="6997">
                  <c:v>886.6</c:v>
                </c:pt>
                <c:pt idx="6998">
                  <c:v>1643.95</c:v>
                </c:pt>
                <c:pt idx="6999">
                  <c:v>3186.52</c:v>
                </c:pt>
                <c:pt idx="7000">
                  <c:v>955.5</c:v>
                </c:pt>
                <c:pt idx="7001">
                  <c:v>727.65</c:v>
                </c:pt>
                <c:pt idx="7002">
                  <c:v>535.04</c:v>
                </c:pt>
                <c:pt idx="7003">
                  <c:v>1422.52</c:v>
                </c:pt>
                <c:pt idx="7004">
                  <c:v>2157.3000000000002</c:v>
                </c:pt>
                <c:pt idx="7005">
                  <c:v>2252.8000000000002</c:v>
                </c:pt>
                <c:pt idx="7006">
                  <c:v>1190.7</c:v>
                </c:pt>
                <c:pt idx="7007">
                  <c:v>549.12</c:v>
                </c:pt>
                <c:pt idx="7008">
                  <c:v>462.47999999999996</c:v>
                </c:pt>
                <c:pt idx="7009">
                  <c:v>938.4</c:v>
                </c:pt>
                <c:pt idx="7010">
                  <c:v>2748.9</c:v>
                </c:pt>
                <c:pt idx="7011">
                  <c:v>2816.1</c:v>
                </c:pt>
                <c:pt idx="7012">
                  <c:v>1790.46</c:v>
                </c:pt>
                <c:pt idx="7013">
                  <c:v>996.74</c:v>
                </c:pt>
                <c:pt idx="7014">
                  <c:v>813.95999999999992</c:v>
                </c:pt>
                <c:pt idx="7015">
                  <c:v>1488</c:v>
                </c:pt>
                <c:pt idx="7016">
                  <c:v>2639.52</c:v>
                </c:pt>
                <c:pt idx="7017">
                  <c:v>3052.56</c:v>
                </c:pt>
                <c:pt idx="7018">
                  <c:v>1697.6399999999999</c:v>
                </c:pt>
                <c:pt idx="7019">
                  <c:v>873.6</c:v>
                </c:pt>
                <c:pt idx="7020">
                  <c:v>877.49999999999989</c:v>
                </c:pt>
                <c:pt idx="7021">
                  <c:v>1435.2</c:v>
                </c:pt>
                <c:pt idx="7022">
                  <c:v>2705.04</c:v>
                </c:pt>
                <c:pt idx="7023">
                  <c:v>1934.79</c:v>
                </c:pt>
                <c:pt idx="7024">
                  <c:v>848.24999999999989</c:v>
                </c:pt>
                <c:pt idx="7025">
                  <c:v>475.19999999999993</c:v>
                </c:pt>
                <c:pt idx="7026">
                  <c:v>351.9</c:v>
                </c:pt>
                <c:pt idx="7027">
                  <c:v>707.85</c:v>
                </c:pt>
                <c:pt idx="7028">
                  <c:v>988</c:v>
                </c:pt>
                <c:pt idx="7029">
                  <c:v>2040.78</c:v>
                </c:pt>
                <c:pt idx="7030">
                  <c:v>1077.1199999999999</c:v>
                </c:pt>
                <c:pt idx="7031">
                  <c:v>482.46</c:v>
                </c:pt>
                <c:pt idx="7032">
                  <c:v>432.96</c:v>
                </c:pt>
                <c:pt idx="7033">
                  <c:v>914.76</c:v>
                </c:pt>
                <c:pt idx="7034">
                  <c:v>1524.9</c:v>
                </c:pt>
                <c:pt idx="7035">
                  <c:v>1833.52</c:v>
                </c:pt>
                <c:pt idx="7036">
                  <c:v>1173.1199999999999</c:v>
                </c:pt>
                <c:pt idx="7037">
                  <c:v>956.33999999999992</c:v>
                </c:pt>
                <c:pt idx="7038">
                  <c:v>965.24999999999989</c:v>
                </c:pt>
                <c:pt idx="7039">
                  <c:v>2013.76</c:v>
                </c:pt>
                <c:pt idx="7040">
                  <c:v>2333.25</c:v>
                </c:pt>
                <c:pt idx="7041">
                  <c:v>3281.64</c:v>
                </c:pt>
                <c:pt idx="7042">
                  <c:v>2349.06</c:v>
                </c:pt>
                <c:pt idx="7043">
                  <c:v>1722.6</c:v>
                </c:pt>
                <c:pt idx="7044">
                  <c:v>1576.8</c:v>
                </c:pt>
                <c:pt idx="7045">
                  <c:v>2496.6</c:v>
                </c:pt>
                <c:pt idx="7046">
                  <c:v>2699.84</c:v>
                </c:pt>
                <c:pt idx="7047">
                  <c:v>2329.6</c:v>
                </c:pt>
                <c:pt idx="7048">
                  <c:v>1272.96</c:v>
                </c:pt>
                <c:pt idx="7049">
                  <c:v>939.59999999999991</c:v>
                </c:pt>
                <c:pt idx="7050">
                  <c:v>591.36</c:v>
                </c:pt>
                <c:pt idx="7051">
                  <c:v>1046.32</c:v>
                </c:pt>
                <c:pt idx="7052">
                  <c:v>1344</c:v>
                </c:pt>
                <c:pt idx="7053">
                  <c:v>2992.0000000000005</c:v>
                </c:pt>
                <c:pt idx="7054">
                  <c:v>901.68000000000006</c:v>
                </c:pt>
                <c:pt idx="7055">
                  <c:v>876</c:v>
                </c:pt>
                <c:pt idx="7056">
                  <c:v>490.67999999999995</c:v>
                </c:pt>
                <c:pt idx="7057">
                  <c:v>1046.32</c:v>
                </c:pt>
                <c:pt idx="7058">
                  <c:v>726.75</c:v>
                </c:pt>
                <c:pt idx="7059">
                  <c:v>1771.23</c:v>
                </c:pt>
                <c:pt idx="7060">
                  <c:v>771.65000000000009</c:v>
                </c:pt>
                <c:pt idx="7061">
                  <c:v>504</c:v>
                </c:pt>
                <c:pt idx="7062">
                  <c:v>265.04999999999995</c:v>
                </c:pt>
                <c:pt idx="7063">
                  <c:v>605.43999999999994</c:v>
                </c:pt>
                <c:pt idx="7064">
                  <c:v>923.52</c:v>
                </c:pt>
                <c:pt idx="7065">
                  <c:v>1581.2500000000002</c:v>
                </c:pt>
                <c:pt idx="7066">
                  <c:v>645.84</c:v>
                </c:pt>
                <c:pt idx="7067">
                  <c:v>364</c:v>
                </c:pt>
                <c:pt idx="7068">
                  <c:v>328.32</c:v>
                </c:pt>
                <c:pt idx="7069">
                  <c:v>1207.8</c:v>
                </c:pt>
                <c:pt idx="7070">
                  <c:v>1861.2</c:v>
                </c:pt>
                <c:pt idx="7071">
                  <c:v>4428</c:v>
                </c:pt>
                <c:pt idx="7072">
                  <c:v>1485.5500000000002</c:v>
                </c:pt>
                <c:pt idx="7073">
                  <c:v>894.88</c:v>
                </c:pt>
                <c:pt idx="7074">
                  <c:v>816.34</c:v>
                </c:pt>
                <c:pt idx="7075">
                  <c:v>1148.3999999999999</c:v>
                </c:pt>
                <c:pt idx="7076">
                  <c:v>2507.96</c:v>
                </c:pt>
                <c:pt idx="7077">
                  <c:v>3069.0000000000005</c:v>
                </c:pt>
                <c:pt idx="7078">
                  <c:v>1594.24</c:v>
                </c:pt>
                <c:pt idx="7079">
                  <c:v>607.49999999999989</c:v>
                </c:pt>
                <c:pt idx="7080">
                  <c:v>626.98</c:v>
                </c:pt>
                <c:pt idx="7081">
                  <c:v>858.59999999999991</c:v>
                </c:pt>
                <c:pt idx="7082">
                  <c:v>2598.96</c:v>
                </c:pt>
                <c:pt idx="7083">
                  <c:v>4027.4700000000003</c:v>
                </c:pt>
                <c:pt idx="7084">
                  <c:v>2058</c:v>
                </c:pt>
                <c:pt idx="7085">
                  <c:v>1285.1999999999998</c:v>
                </c:pt>
                <c:pt idx="7086">
                  <c:v>967.26</c:v>
                </c:pt>
                <c:pt idx="7087">
                  <c:v>1071</c:v>
                </c:pt>
                <c:pt idx="7088">
                  <c:v>2781.54</c:v>
                </c:pt>
                <c:pt idx="7089">
                  <c:v>3929.2000000000003</c:v>
                </c:pt>
                <c:pt idx="7090">
                  <c:v>1926.18</c:v>
                </c:pt>
                <c:pt idx="7091">
                  <c:v>973.83999999999992</c:v>
                </c:pt>
                <c:pt idx="7092">
                  <c:v>1071.5999999999999</c:v>
                </c:pt>
                <c:pt idx="7093">
                  <c:v>1120.9499999999998</c:v>
                </c:pt>
                <c:pt idx="7094">
                  <c:v>2604.42</c:v>
                </c:pt>
                <c:pt idx="7095">
                  <c:v>2370.06</c:v>
                </c:pt>
                <c:pt idx="7096">
                  <c:v>1073</c:v>
                </c:pt>
                <c:pt idx="7097">
                  <c:v>529.68999999999994</c:v>
                </c:pt>
                <c:pt idx="7098">
                  <c:v>462.47999999999996</c:v>
                </c:pt>
                <c:pt idx="7099">
                  <c:v>554.4</c:v>
                </c:pt>
                <c:pt idx="7100">
                  <c:v>1272.96</c:v>
                </c:pt>
                <c:pt idx="7101">
                  <c:v>2520.6800000000003</c:v>
                </c:pt>
                <c:pt idx="7102">
                  <c:v>1144</c:v>
                </c:pt>
                <c:pt idx="7103">
                  <c:v>571.52</c:v>
                </c:pt>
                <c:pt idx="7104">
                  <c:v>667.92</c:v>
                </c:pt>
                <c:pt idx="7105">
                  <c:v>685.52</c:v>
                </c:pt>
                <c:pt idx="7106">
                  <c:v>2111.52</c:v>
                </c:pt>
                <c:pt idx="7107">
                  <c:v>2571.9299999999998</c:v>
                </c:pt>
                <c:pt idx="7108">
                  <c:v>1778.7</c:v>
                </c:pt>
                <c:pt idx="7109">
                  <c:v>1244.1599999999999</c:v>
                </c:pt>
                <c:pt idx="7110">
                  <c:v>1411</c:v>
                </c:pt>
                <c:pt idx="7111">
                  <c:v>1650</c:v>
                </c:pt>
                <c:pt idx="7112">
                  <c:v>2997.5400000000004</c:v>
                </c:pt>
                <c:pt idx="7113">
                  <c:v>4437</c:v>
                </c:pt>
                <c:pt idx="7114">
                  <c:v>2910.6000000000004</c:v>
                </c:pt>
                <c:pt idx="7115">
                  <c:v>2366.6999999999998</c:v>
                </c:pt>
                <c:pt idx="7116">
                  <c:v>1957.5</c:v>
                </c:pt>
                <c:pt idx="7117">
                  <c:v>1950.48</c:v>
                </c:pt>
                <c:pt idx="7118">
                  <c:v>3720</c:v>
                </c:pt>
                <c:pt idx="7119">
                  <c:v>2080</c:v>
                </c:pt>
                <c:pt idx="7120">
                  <c:v>1320</c:v>
                </c:pt>
                <c:pt idx="7121">
                  <c:v>1196.25</c:v>
                </c:pt>
                <c:pt idx="7122">
                  <c:v>704.7</c:v>
                </c:pt>
                <c:pt idx="7123">
                  <c:v>1129.1400000000001</c:v>
                </c:pt>
                <c:pt idx="7124">
                  <c:v>1275</c:v>
                </c:pt>
                <c:pt idx="7125">
                  <c:v>2655.1800000000003</c:v>
                </c:pt>
                <c:pt idx="7126">
                  <c:v>1045</c:v>
                </c:pt>
                <c:pt idx="7127">
                  <c:v>1032.75</c:v>
                </c:pt>
                <c:pt idx="7128">
                  <c:v>882.98</c:v>
                </c:pt>
                <c:pt idx="7129">
                  <c:v>1653.6000000000001</c:v>
                </c:pt>
                <c:pt idx="7130">
                  <c:v>1360.8000000000002</c:v>
                </c:pt>
                <c:pt idx="7131">
                  <c:v>2356.1999999999998</c:v>
                </c:pt>
                <c:pt idx="7132">
                  <c:v>1006.0200000000001</c:v>
                </c:pt>
                <c:pt idx="7133">
                  <c:v>933.66000000000008</c:v>
                </c:pt>
                <c:pt idx="7134">
                  <c:v>597.31000000000006</c:v>
                </c:pt>
                <c:pt idx="7135">
                  <c:v>1091.5</c:v>
                </c:pt>
                <c:pt idx="7136">
                  <c:v>1268.46</c:v>
                </c:pt>
                <c:pt idx="7137">
                  <c:v>1969.1100000000001</c:v>
                </c:pt>
                <c:pt idx="7138">
                  <c:v>1155</c:v>
                </c:pt>
                <c:pt idx="7139">
                  <c:v>697.68000000000006</c:v>
                </c:pt>
                <c:pt idx="7140">
                  <c:v>611</c:v>
                </c:pt>
                <c:pt idx="7141">
                  <c:v>1848.0000000000002</c:v>
                </c:pt>
                <c:pt idx="7142">
                  <c:v>2253.1799999999998</c:v>
                </c:pt>
                <c:pt idx="7143">
                  <c:v>5398.64</c:v>
                </c:pt>
                <c:pt idx="7144">
                  <c:v>1641.69</c:v>
                </c:pt>
                <c:pt idx="7145">
                  <c:v>1355.2</c:v>
                </c:pt>
                <c:pt idx="7146">
                  <c:v>907.50000000000011</c:v>
                </c:pt>
                <c:pt idx="7147">
                  <c:v>1542.24</c:v>
                </c:pt>
                <c:pt idx="7148">
                  <c:v>2717</c:v>
                </c:pt>
                <c:pt idx="7149">
                  <c:v>3354</c:v>
                </c:pt>
                <c:pt idx="7150">
                  <c:v>2201.5</c:v>
                </c:pt>
                <c:pt idx="7151">
                  <c:v>1443.42</c:v>
                </c:pt>
                <c:pt idx="7152">
                  <c:v>1184.04</c:v>
                </c:pt>
                <c:pt idx="7153">
                  <c:v>1668.7</c:v>
                </c:pt>
                <c:pt idx="7154">
                  <c:v>3528.2000000000003</c:v>
                </c:pt>
                <c:pt idx="7155">
                  <c:v>5205.2</c:v>
                </c:pt>
                <c:pt idx="7156">
                  <c:v>3074</c:v>
                </c:pt>
                <c:pt idx="7157">
                  <c:v>2545.06</c:v>
                </c:pt>
                <c:pt idx="7158">
                  <c:v>1884.96</c:v>
                </c:pt>
                <c:pt idx="7159">
                  <c:v>2536.92</c:v>
                </c:pt>
                <c:pt idx="7160">
                  <c:v>4524.66</c:v>
                </c:pt>
                <c:pt idx="7161">
                  <c:v>3133.52</c:v>
                </c:pt>
                <c:pt idx="7162">
                  <c:v>2079</c:v>
                </c:pt>
                <c:pt idx="7163">
                  <c:v>1719.1200000000001</c:v>
                </c:pt>
                <c:pt idx="7164">
                  <c:v>1321.92</c:v>
                </c:pt>
                <c:pt idx="7165">
                  <c:v>1799.2800000000002</c:v>
                </c:pt>
                <c:pt idx="7166">
                  <c:v>3353.4</c:v>
                </c:pt>
                <c:pt idx="7167">
                  <c:v>2670.36</c:v>
                </c:pt>
                <c:pt idx="7168">
                  <c:v>1398.67</c:v>
                </c:pt>
                <c:pt idx="7169">
                  <c:v>881.28000000000009</c:v>
                </c:pt>
                <c:pt idx="7170">
                  <c:v>678.5</c:v>
                </c:pt>
                <c:pt idx="7171">
                  <c:v>1015.0400000000001</c:v>
                </c:pt>
                <c:pt idx="7172">
                  <c:v>1377</c:v>
                </c:pt>
                <c:pt idx="7173">
                  <c:v>2546.1000000000004</c:v>
                </c:pt>
                <c:pt idx="7174">
                  <c:v>1331.2</c:v>
                </c:pt>
                <c:pt idx="7175">
                  <c:v>769.56000000000006</c:v>
                </c:pt>
                <c:pt idx="7176">
                  <c:v>797.12</c:v>
                </c:pt>
                <c:pt idx="7177">
                  <c:v>1195.1500000000001</c:v>
                </c:pt>
                <c:pt idx="7178">
                  <c:v>1974</c:v>
                </c:pt>
                <c:pt idx="7179">
                  <c:v>2676.96</c:v>
                </c:pt>
                <c:pt idx="7180">
                  <c:v>1661.5500000000002</c:v>
                </c:pt>
                <c:pt idx="7181">
                  <c:v>1232</c:v>
                </c:pt>
                <c:pt idx="7182">
                  <c:v>1901.9</c:v>
                </c:pt>
                <c:pt idx="7183">
                  <c:v>2563.08</c:v>
                </c:pt>
                <c:pt idx="7184">
                  <c:v>3264</c:v>
                </c:pt>
                <c:pt idx="7185">
                  <c:v>5491.2</c:v>
                </c:pt>
                <c:pt idx="7186">
                  <c:v>3650.4</c:v>
                </c:pt>
                <c:pt idx="7187">
                  <c:v>2968</c:v>
                </c:pt>
                <c:pt idx="7188">
                  <c:v>2757.06</c:v>
                </c:pt>
                <c:pt idx="7189">
                  <c:v>2897.5</c:v>
                </c:pt>
                <c:pt idx="7190">
                  <c:v>4562.8</c:v>
                </c:pt>
                <c:pt idx="7191">
                  <c:v>1749</c:v>
                </c:pt>
                <c:pt idx="7192">
                  <c:v>1086.6399999999999</c:v>
                </c:pt>
                <c:pt idx="7193">
                  <c:v>695.52</c:v>
                </c:pt>
                <c:pt idx="7194">
                  <c:v>280</c:v>
                </c:pt>
                <c:pt idx="7195">
                  <c:v>595.98</c:v>
                </c:pt>
                <c:pt idx="7196">
                  <c:v>778.80000000000007</c:v>
                </c:pt>
                <c:pt idx="7197">
                  <c:v>2340.48</c:v>
                </c:pt>
                <c:pt idx="7198">
                  <c:v>594.31999999999994</c:v>
                </c:pt>
                <c:pt idx="7199">
                  <c:v>518.88</c:v>
                </c:pt>
                <c:pt idx="7200">
                  <c:v>196</c:v>
                </c:pt>
                <c:pt idx="7201">
                  <c:v>571.94999999999993</c:v>
                </c:pt>
                <c:pt idx="7202">
                  <c:v>921.06</c:v>
                </c:pt>
                <c:pt idx="7203">
                  <c:v>2120</c:v>
                </c:pt>
                <c:pt idx="7204">
                  <c:v>623.21999999999991</c:v>
                </c:pt>
                <c:pt idx="7205">
                  <c:v>623.28</c:v>
                </c:pt>
                <c:pt idx="7206">
                  <c:v>93.38</c:v>
                </c:pt>
                <c:pt idx="7207">
                  <c:v>406.78</c:v>
                </c:pt>
                <c:pt idx="7208">
                  <c:v>727.65</c:v>
                </c:pt>
                <c:pt idx="7209">
                  <c:v>2154.2400000000002</c:v>
                </c:pt>
                <c:pt idx="7210">
                  <c:v>466.23999999999995</c:v>
                </c:pt>
                <c:pt idx="7211">
                  <c:v>388.08</c:v>
                </c:pt>
                <c:pt idx="7212">
                  <c:v>164.97</c:v>
                </c:pt>
                <c:pt idx="7213">
                  <c:v>276.75</c:v>
                </c:pt>
                <c:pt idx="7214">
                  <c:v>732.16</c:v>
                </c:pt>
                <c:pt idx="7215">
                  <c:v>3006.6400000000003</c:v>
                </c:pt>
                <c:pt idx="7216">
                  <c:v>908.04</c:v>
                </c:pt>
                <c:pt idx="7217">
                  <c:v>656.64</c:v>
                </c:pt>
                <c:pt idx="7218">
                  <c:v>532.79999999999995</c:v>
                </c:pt>
                <c:pt idx="7219">
                  <c:v>740.88</c:v>
                </c:pt>
                <c:pt idx="7220">
                  <c:v>1343.1599999999999</c:v>
                </c:pt>
                <c:pt idx="7221">
                  <c:v>2937.5</c:v>
                </c:pt>
                <c:pt idx="7222">
                  <c:v>1445.25</c:v>
                </c:pt>
                <c:pt idx="7223">
                  <c:v>869.5</c:v>
                </c:pt>
                <c:pt idx="7224">
                  <c:v>814</c:v>
                </c:pt>
                <c:pt idx="7225">
                  <c:v>905.52</c:v>
                </c:pt>
                <c:pt idx="7226">
                  <c:v>2003.3999999999999</c:v>
                </c:pt>
                <c:pt idx="7227">
                  <c:v>3337.88</c:v>
                </c:pt>
                <c:pt idx="7228">
                  <c:v>1451.52</c:v>
                </c:pt>
                <c:pt idx="7229">
                  <c:v>1087.8</c:v>
                </c:pt>
                <c:pt idx="7230">
                  <c:v>761.4</c:v>
                </c:pt>
                <c:pt idx="7231">
                  <c:v>1055.6999999999998</c:v>
                </c:pt>
                <c:pt idx="7232">
                  <c:v>2313.36</c:v>
                </c:pt>
                <c:pt idx="7233">
                  <c:v>3434.4</c:v>
                </c:pt>
                <c:pt idx="7234">
                  <c:v>1701.5</c:v>
                </c:pt>
                <c:pt idx="7235">
                  <c:v>1170</c:v>
                </c:pt>
                <c:pt idx="7236">
                  <c:v>748.88</c:v>
                </c:pt>
                <c:pt idx="7237">
                  <c:v>803.69999999999993</c:v>
                </c:pt>
                <c:pt idx="7238">
                  <c:v>1845.99</c:v>
                </c:pt>
                <c:pt idx="7239">
                  <c:v>3198.7200000000003</c:v>
                </c:pt>
                <c:pt idx="7240">
                  <c:v>1247.3999999999999</c:v>
                </c:pt>
                <c:pt idx="7241">
                  <c:v>684</c:v>
                </c:pt>
                <c:pt idx="7242">
                  <c:v>404.99999999999994</c:v>
                </c:pt>
                <c:pt idx="7243">
                  <c:v>619.20000000000005</c:v>
                </c:pt>
                <c:pt idx="7244">
                  <c:v>1080</c:v>
                </c:pt>
                <c:pt idx="7245">
                  <c:v>3173.0400000000004</c:v>
                </c:pt>
                <c:pt idx="7246">
                  <c:v>1280.6399999999999</c:v>
                </c:pt>
                <c:pt idx="7247">
                  <c:v>563.5</c:v>
                </c:pt>
                <c:pt idx="7248">
                  <c:v>514.5</c:v>
                </c:pt>
                <c:pt idx="7249">
                  <c:v>448</c:v>
                </c:pt>
                <c:pt idx="7250">
                  <c:v>1248</c:v>
                </c:pt>
                <c:pt idx="7251">
                  <c:v>2807.2000000000003</c:v>
                </c:pt>
                <c:pt idx="7252">
                  <c:v>1078.6499999999999</c:v>
                </c:pt>
                <c:pt idx="7253">
                  <c:v>1176</c:v>
                </c:pt>
                <c:pt idx="7254">
                  <c:v>905.28</c:v>
                </c:pt>
                <c:pt idx="7255">
                  <c:v>763.84</c:v>
                </c:pt>
                <c:pt idx="7256">
                  <c:v>1679.58</c:v>
                </c:pt>
                <c:pt idx="7257">
                  <c:v>3477</c:v>
                </c:pt>
                <c:pt idx="7258">
                  <c:v>1495</c:v>
                </c:pt>
                <c:pt idx="7259">
                  <c:v>1374.75</c:v>
                </c:pt>
                <c:pt idx="7260">
                  <c:v>1013.3199999999999</c:v>
                </c:pt>
                <c:pt idx="7261">
                  <c:v>1129.1399999999999</c:v>
                </c:pt>
                <c:pt idx="7262">
                  <c:v>1844.6399999999999</c:v>
                </c:pt>
                <c:pt idx="7263">
                  <c:v>2219.3999999999996</c:v>
                </c:pt>
                <c:pt idx="7264">
                  <c:v>1539</c:v>
                </c:pt>
                <c:pt idx="7265">
                  <c:v>1398.67</c:v>
                </c:pt>
                <c:pt idx="7266">
                  <c:v>827.2</c:v>
                </c:pt>
                <c:pt idx="7267">
                  <c:v>1214.22</c:v>
                </c:pt>
                <c:pt idx="7268">
                  <c:v>1487.16</c:v>
                </c:pt>
                <c:pt idx="7269">
                  <c:v>2808</c:v>
                </c:pt>
                <c:pt idx="7270">
                  <c:v>1038.22</c:v>
                </c:pt>
                <c:pt idx="7271">
                  <c:v>950.13</c:v>
                </c:pt>
                <c:pt idx="7272">
                  <c:v>816.75000000000011</c:v>
                </c:pt>
                <c:pt idx="7273">
                  <c:v>1199.25</c:v>
                </c:pt>
                <c:pt idx="7274">
                  <c:v>2025.66</c:v>
                </c:pt>
                <c:pt idx="7275">
                  <c:v>2616.48</c:v>
                </c:pt>
                <c:pt idx="7276">
                  <c:v>1193.3999999999999</c:v>
                </c:pt>
                <c:pt idx="7277">
                  <c:v>1080.54</c:v>
                </c:pt>
                <c:pt idx="7278">
                  <c:v>525.76</c:v>
                </c:pt>
                <c:pt idx="7279">
                  <c:v>924.14</c:v>
                </c:pt>
                <c:pt idx="7280">
                  <c:v>1404</c:v>
                </c:pt>
                <c:pt idx="7281">
                  <c:v>2358</c:v>
                </c:pt>
                <c:pt idx="7282">
                  <c:v>1089.46</c:v>
                </c:pt>
                <c:pt idx="7283">
                  <c:v>876.15000000000009</c:v>
                </c:pt>
                <c:pt idx="7284">
                  <c:v>718.08</c:v>
                </c:pt>
                <c:pt idx="7285">
                  <c:v>951.74999999999989</c:v>
                </c:pt>
                <c:pt idx="7286">
                  <c:v>1600.5600000000002</c:v>
                </c:pt>
                <c:pt idx="7287">
                  <c:v>3916.7999999999997</c:v>
                </c:pt>
                <c:pt idx="7288">
                  <c:v>1459.35</c:v>
                </c:pt>
                <c:pt idx="7289">
                  <c:v>1726.92</c:v>
                </c:pt>
                <c:pt idx="7290">
                  <c:v>1385.8</c:v>
                </c:pt>
                <c:pt idx="7291">
                  <c:v>1554</c:v>
                </c:pt>
                <c:pt idx="7292">
                  <c:v>3088.8</c:v>
                </c:pt>
                <c:pt idx="7293">
                  <c:v>4433.9399999999996</c:v>
                </c:pt>
                <c:pt idx="7294">
                  <c:v>2591.9999999999995</c:v>
                </c:pt>
                <c:pt idx="7295">
                  <c:v>1937.15</c:v>
                </c:pt>
                <c:pt idx="7296">
                  <c:v>1691.2500000000002</c:v>
                </c:pt>
                <c:pt idx="7297">
                  <c:v>1500</c:v>
                </c:pt>
                <c:pt idx="7298">
                  <c:v>4006.8</c:v>
                </c:pt>
                <c:pt idx="7299">
                  <c:v>4823</c:v>
                </c:pt>
                <c:pt idx="7300">
                  <c:v>2516.85</c:v>
                </c:pt>
                <c:pt idx="7301">
                  <c:v>2258.2800000000002</c:v>
                </c:pt>
                <c:pt idx="7302">
                  <c:v>2051.1</c:v>
                </c:pt>
                <c:pt idx="7303">
                  <c:v>1965.54</c:v>
                </c:pt>
                <c:pt idx="7304">
                  <c:v>3987.5</c:v>
                </c:pt>
                <c:pt idx="7305">
                  <c:v>3993.5</c:v>
                </c:pt>
                <c:pt idx="7306">
                  <c:v>2767.3599999999997</c:v>
                </c:pt>
                <c:pt idx="7307">
                  <c:v>2205</c:v>
                </c:pt>
                <c:pt idx="7308">
                  <c:v>1291.5</c:v>
                </c:pt>
                <c:pt idx="7309">
                  <c:v>1417.4999999999998</c:v>
                </c:pt>
                <c:pt idx="7310">
                  <c:v>3681.6</c:v>
                </c:pt>
                <c:pt idx="7311">
                  <c:v>3479</c:v>
                </c:pt>
                <c:pt idx="7312">
                  <c:v>1797.7499999999998</c:v>
                </c:pt>
                <c:pt idx="7313">
                  <c:v>1337.73</c:v>
                </c:pt>
                <c:pt idx="7314">
                  <c:v>1254.5999999999999</c:v>
                </c:pt>
                <c:pt idx="7315">
                  <c:v>1320</c:v>
                </c:pt>
                <c:pt idx="7316">
                  <c:v>2630.88</c:v>
                </c:pt>
                <c:pt idx="7317">
                  <c:v>3225.5999999999995</c:v>
                </c:pt>
                <c:pt idx="7318">
                  <c:v>2111.3999999999996</c:v>
                </c:pt>
                <c:pt idx="7319">
                  <c:v>1430.0000000000002</c:v>
                </c:pt>
                <c:pt idx="7320">
                  <c:v>1144</c:v>
                </c:pt>
                <c:pt idx="7321">
                  <c:v>1215.2</c:v>
                </c:pt>
                <c:pt idx="7322">
                  <c:v>2702.7000000000003</c:v>
                </c:pt>
                <c:pt idx="7323">
                  <c:v>3807</c:v>
                </c:pt>
                <c:pt idx="7324">
                  <c:v>2072.2999999999997</c:v>
                </c:pt>
                <c:pt idx="7325">
                  <c:v>2280.7200000000003</c:v>
                </c:pt>
                <c:pt idx="7326">
                  <c:v>2270.52</c:v>
                </c:pt>
                <c:pt idx="7327">
                  <c:v>1728</c:v>
                </c:pt>
                <c:pt idx="7328">
                  <c:v>3449.6000000000004</c:v>
                </c:pt>
                <c:pt idx="7329">
                  <c:v>4895.5199999999995</c:v>
                </c:pt>
                <c:pt idx="7330">
                  <c:v>2400</c:v>
                </c:pt>
                <c:pt idx="7331">
                  <c:v>2943</c:v>
                </c:pt>
                <c:pt idx="7332">
                  <c:v>2804.76</c:v>
                </c:pt>
                <c:pt idx="7333">
                  <c:v>2220.4</c:v>
                </c:pt>
                <c:pt idx="7334">
                  <c:v>3997.5</c:v>
                </c:pt>
                <c:pt idx="7335">
                  <c:v>2208</c:v>
                </c:pt>
                <c:pt idx="7336">
                  <c:v>1194.27</c:v>
                </c:pt>
                <c:pt idx="7337">
                  <c:v>881.28</c:v>
                </c:pt>
                <c:pt idx="7338">
                  <c:v>513</c:v>
                </c:pt>
                <c:pt idx="7339">
                  <c:v>770.80000000000007</c:v>
                </c:pt>
                <c:pt idx="7340">
                  <c:v>1252.3500000000001</c:v>
                </c:pt>
                <c:pt idx="7341">
                  <c:v>2399.04</c:v>
                </c:pt>
                <c:pt idx="7342">
                  <c:v>848</c:v>
                </c:pt>
                <c:pt idx="7343">
                  <c:v>771.12</c:v>
                </c:pt>
                <c:pt idx="7344">
                  <c:v>461.1</c:v>
                </c:pt>
                <c:pt idx="7345">
                  <c:v>770.80000000000007</c:v>
                </c:pt>
                <c:pt idx="7346">
                  <c:v>1255.04</c:v>
                </c:pt>
                <c:pt idx="7347">
                  <c:v>2119.6799999999998</c:v>
                </c:pt>
                <c:pt idx="7348">
                  <c:v>909.43999999999994</c:v>
                </c:pt>
                <c:pt idx="7349">
                  <c:v>750.48</c:v>
                </c:pt>
                <c:pt idx="7350">
                  <c:v>308.88</c:v>
                </c:pt>
                <c:pt idx="7351">
                  <c:v>657.9</c:v>
                </c:pt>
                <c:pt idx="7352">
                  <c:v>976</c:v>
                </c:pt>
                <c:pt idx="7353">
                  <c:v>2261</c:v>
                </c:pt>
                <c:pt idx="7354">
                  <c:v>774.18</c:v>
                </c:pt>
                <c:pt idx="7355">
                  <c:v>612</c:v>
                </c:pt>
                <c:pt idx="7356">
                  <c:v>371.79</c:v>
                </c:pt>
                <c:pt idx="7357">
                  <c:v>522.72</c:v>
                </c:pt>
                <c:pt idx="7358">
                  <c:v>1211.76</c:v>
                </c:pt>
                <c:pt idx="7359">
                  <c:v>2932.7999999999997</c:v>
                </c:pt>
                <c:pt idx="7360">
                  <c:v>1394</c:v>
                </c:pt>
                <c:pt idx="7361">
                  <c:v>1425</c:v>
                </c:pt>
                <c:pt idx="7362">
                  <c:v>1064</c:v>
                </c:pt>
                <c:pt idx="7363">
                  <c:v>1310.3599999999999</c:v>
                </c:pt>
                <c:pt idx="7364">
                  <c:v>2705.04</c:v>
                </c:pt>
                <c:pt idx="7365">
                  <c:v>3229.2</c:v>
                </c:pt>
                <c:pt idx="7366">
                  <c:v>2125.1999999999998</c:v>
                </c:pt>
                <c:pt idx="7367">
                  <c:v>1389.66</c:v>
                </c:pt>
                <c:pt idx="7368">
                  <c:v>1368.9</c:v>
                </c:pt>
                <c:pt idx="7369">
                  <c:v>1345.4999999999998</c:v>
                </c:pt>
                <c:pt idx="7370">
                  <c:v>3000</c:v>
                </c:pt>
                <c:pt idx="7371">
                  <c:v>4152.92</c:v>
                </c:pt>
                <c:pt idx="7372">
                  <c:v>2058</c:v>
                </c:pt>
                <c:pt idx="7373">
                  <c:v>1558.44</c:v>
                </c:pt>
                <c:pt idx="7374">
                  <c:v>1224.72</c:v>
                </c:pt>
                <c:pt idx="7375">
                  <c:v>1527.36</c:v>
                </c:pt>
                <c:pt idx="7376">
                  <c:v>3749.2200000000003</c:v>
                </c:pt>
                <c:pt idx="7377">
                  <c:v>4060.7999999999997</c:v>
                </c:pt>
                <c:pt idx="7378">
                  <c:v>1993.7399999999998</c:v>
                </c:pt>
                <c:pt idx="7379">
                  <c:v>1498.5</c:v>
                </c:pt>
                <c:pt idx="7380">
                  <c:v>954.72</c:v>
                </c:pt>
                <c:pt idx="7381">
                  <c:v>909.88</c:v>
                </c:pt>
                <c:pt idx="7382">
                  <c:v>2893.8</c:v>
                </c:pt>
                <c:pt idx="7383">
                  <c:v>2794.96</c:v>
                </c:pt>
                <c:pt idx="7384">
                  <c:v>1476</c:v>
                </c:pt>
                <c:pt idx="7385">
                  <c:v>1054.17</c:v>
                </c:pt>
                <c:pt idx="7386">
                  <c:v>745.18000000000006</c:v>
                </c:pt>
                <c:pt idx="7387">
                  <c:v>790.06999999999994</c:v>
                </c:pt>
                <c:pt idx="7388">
                  <c:v>1934.5</c:v>
                </c:pt>
                <c:pt idx="7389">
                  <c:v>2901.22</c:v>
                </c:pt>
                <c:pt idx="7390">
                  <c:v>1512</c:v>
                </c:pt>
                <c:pt idx="7391">
                  <c:v>966</c:v>
                </c:pt>
                <c:pt idx="7392">
                  <c:v>773.76</c:v>
                </c:pt>
                <c:pt idx="7393">
                  <c:v>903.64</c:v>
                </c:pt>
                <c:pt idx="7394">
                  <c:v>2234.48</c:v>
                </c:pt>
                <c:pt idx="7395">
                  <c:v>3058.56</c:v>
                </c:pt>
                <c:pt idx="7396">
                  <c:v>1803.2</c:v>
                </c:pt>
                <c:pt idx="7397">
                  <c:v>1664.64</c:v>
                </c:pt>
                <c:pt idx="7398">
                  <c:v>1751.7500000000002</c:v>
                </c:pt>
                <c:pt idx="7399">
                  <c:v>1427.8</c:v>
                </c:pt>
                <c:pt idx="7400">
                  <c:v>2845.57</c:v>
                </c:pt>
                <c:pt idx="7401">
                  <c:v>3933.6</c:v>
                </c:pt>
                <c:pt idx="7402">
                  <c:v>2469.6</c:v>
                </c:pt>
                <c:pt idx="7403">
                  <c:v>2229.5</c:v>
                </c:pt>
                <c:pt idx="7404">
                  <c:v>1989.51</c:v>
                </c:pt>
                <c:pt idx="7405">
                  <c:v>2054.25</c:v>
                </c:pt>
                <c:pt idx="7406">
                  <c:v>3217.86</c:v>
                </c:pt>
                <c:pt idx="7407">
                  <c:v>2422.5</c:v>
                </c:pt>
                <c:pt idx="7408">
                  <c:v>1673.88</c:v>
                </c:pt>
                <c:pt idx="7409">
                  <c:v>1008</c:v>
                </c:pt>
                <c:pt idx="7410">
                  <c:v>609.84</c:v>
                </c:pt>
                <c:pt idx="7411">
                  <c:v>1205.3999999999999</c:v>
                </c:pt>
                <c:pt idx="7412">
                  <c:v>1498.5</c:v>
                </c:pt>
                <c:pt idx="7413">
                  <c:v>2905.5</c:v>
                </c:pt>
                <c:pt idx="7414">
                  <c:v>999</c:v>
                </c:pt>
                <c:pt idx="7415">
                  <c:v>848.24999999999989</c:v>
                </c:pt>
                <c:pt idx="7416">
                  <c:v>478.72</c:v>
                </c:pt>
                <c:pt idx="7417">
                  <c:v>1293.5999999999999</c:v>
                </c:pt>
                <c:pt idx="7418">
                  <c:v>1474.1999999999998</c:v>
                </c:pt>
                <c:pt idx="7419">
                  <c:v>2535</c:v>
                </c:pt>
                <c:pt idx="7420">
                  <c:v>1149.1200000000001</c:v>
                </c:pt>
                <c:pt idx="7421">
                  <c:v>887.39999999999986</c:v>
                </c:pt>
                <c:pt idx="7422">
                  <c:v>403.2</c:v>
                </c:pt>
                <c:pt idx="7423">
                  <c:v>748.80000000000007</c:v>
                </c:pt>
                <c:pt idx="7424">
                  <c:v>1359.26</c:v>
                </c:pt>
                <c:pt idx="7425">
                  <c:v>2700</c:v>
                </c:pt>
                <c:pt idx="7426">
                  <c:v>1212.2</c:v>
                </c:pt>
                <c:pt idx="7427">
                  <c:v>698.31999999999994</c:v>
                </c:pt>
                <c:pt idx="7428">
                  <c:v>547.19999999999993</c:v>
                </c:pt>
                <c:pt idx="7429">
                  <c:v>724.49999999999989</c:v>
                </c:pt>
                <c:pt idx="7430">
                  <c:v>1242</c:v>
                </c:pt>
                <c:pt idx="7431">
                  <c:v>3910.6800000000003</c:v>
                </c:pt>
                <c:pt idx="7432">
                  <c:v>1857.1200000000001</c:v>
                </c:pt>
                <c:pt idx="7433">
                  <c:v>1272.8000000000002</c:v>
                </c:pt>
                <c:pt idx="7434">
                  <c:v>1136.52</c:v>
                </c:pt>
                <c:pt idx="7435">
                  <c:v>1540</c:v>
                </c:pt>
                <c:pt idx="7436">
                  <c:v>3045.35</c:v>
                </c:pt>
                <c:pt idx="7437">
                  <c:v>4812.5</c:v>
                </c:pt>
                <c:pt idx="7438">
                  <c:v>2256</c:v>
                </c:pt>
                <c:pt idx="7439">
                  <c:v>1644.2999999999997</c:v>
                </c:pt>
                <c:pt idx="7440">
                  <c:v>1411.2</c:v>
                </c:pt>
                <c:pt idx="7441">
                  <c:v>1725.68</c:v>
                </c:pt>
                <c:pt idx="7442">
                  <c:v>3375.12</c:v>
                </c:pt>
                <c:pt idx="7443">
                  <c:v>5511.2400000000007</c:v>
                </c:pt>
                <c:pt idx="7444">
                  <c:v>2849.28</c:v>
                </c:pt>
                <c:pt idx="7445">
                  <c:v>1568.16</c:v>
                </c:pt>
                <c:pt idx="7446">
                  <c:v>1478.4</c:v>
                </c:pt>
                <c:pt idx="7447">
                  <c:v>1888.92</c:v>
                </c:pt>
                <c:pt idx="7448">
                  <c:v>3843.8399999999997</c:v>
                </c:pt>
                <c:pt idx="7449">
                  <c:v>4572.1500000000005</c:v>
                </c:pt>
                <c:pt idx="7450">
                  <c:v>2851.2000000000003</c:v>
                </c:pt>
                <c:pt idx="7451">
                  <c:v>1463.7</c:v>
                </c:pt>
                <c:pt idx="7452">
                  <c:v>1143.08</c:v>
                </c:pt>
                <c:pt idx="7453">
                  <c:v>1166.8800000000001</c:v>
                </c:pt>
                <c:pt idx="7454">
                  <c:v>2887.5</c:v>
                </c:pt>
                <c:pt idx="7455">
                  <c:v>3510.0000000000005</c:v>
                </c:pt>
                <c:pt idx="7456">
                  <c:v>1833</c:v>
                </c:pt>
                <c:pt idx="7457">
                  <c:v>1082.4000000000001</c:v>
                </c:pt>
                <c:pt idx="7458">
                  <c:v>848.69999999999993</c:v>
                </c:pt>
                <c:pt idx="7459">
                  <c:v>1071</c:v>
                </c:pt>
                <c:pt idx="7460">
                  <c:v>2196.1799999999998</c:v>
                </c:pt>
                <c:pt idx="7461">
                  <c:v>3666.8500000000004</c:v>
                </c:pt>
                <c:pt idx="7462">
                  <c:v>1872</c:v>
                </c:pt>
                <c:pt idx="7463">
                  <c:v>1116.71</c:v>
                </c:pt>
                <c:pt idx="7464">
                  <c:v>760</c:v>
                </c:pt>
                <c:pt idx="7465">
                  <c:v>1128.96</c:v>
                </c:pt>
                <c:pt idx="7466">
                  <c:v>2331</c:v>
                </c:pt>
                <c:pt idx="7467">
                  <c:v>3330</c:v>
                </c:pt>
                <c:pt idx="7468">
                  <c:v>2227.6800000000003</c:v>
                </c:pt>
                <c:pt idx="7469">
                  <c:v>1835.9999999999998</c:v>
                </c:pt>
                <c:pt idx="7470">
                  <c:v>1680</c:v>
                </c:pt>
                <c:pt idx="7471">
                  <c:v>1795.2</c:v>
                </c:pt>
                <c:pt idx="7472">
                  <c:v>2991.5499999999997</c:v>
                </c:pt>
                <c:pt idx="7473">
                  <c:v>4513.5</c:v>
                </c:pt>
                <c:pt idx="7474">
                  <c:v>2627.01</c:v>
                </c:pt>
                <c:pt idx="7475">
                  <c:v>1979.9999999999998</c:v>
                </c:pt>
                <c:pt idx="7476">
                  <c:v>1936.62</c:v>
                </c:pt>
                <c:pt idx="7477">
                  <c:v>2106</c:v>
                </c:pt>
                <c:pt idx="7478">
                  <c:v>3451.8399999999997</c:v>
                </c:pt>
                <c:pt idx="7479">
                  <c:v>1798.6</c:v>
                </c:pt>
                <c:pt idx="7480">
                  <c:v>963.89999999999986</c:v>
                </c:pt>
                <c:pt idx="7481">
                  <c:v>831.6</c:v>
                </c:pt>
                <c:pt idx="7482">
                  <c:v>307.40000000000003</c:v>
                </c:pt>
                <c:pt idx="7483">
                  <c:v>580.80000000000007</c:v>
                </c:pt>
                <c:pt idx="7484">
                  <c:v>1122.6600000000001</c:v>
                </c:pt>
                <c:pt idx="7485">
                  <c:v>1982.54</c:v>
                </c:pt>
                <c:pt idx="7486">
                  <c:v>575.28</c:v>
                </c:pt>
                <c:pt idx="7487">
                  <c:v>588</c:v>
                </c:pt>
                <c:pt idx="7488">
                  <c:v>203.58</c:v>
                </c:pt>
                <c:pt idx="7489">
                  <c:v>588.34999999999991</c:v>
                </c:pt>
                <c:pt idx="7490">
                  <c:v>1136.8500000000001</c:v>
                </c:pt>
                <c:pt idx="7491">
                  <c:v>1887</c:v>
                </c:pt>
                <c:pt idx="7492">
                  <c:v>673.19999999999993</c:v>
                </c:pt>
                <c:pt idx="7493">
                  <c:v>609.96</c:v>
                </c:pt>
                <c:pt idx="7494">
                  <c:v>116</c:v>
                </c:pt>
                <c:pt idx="7495">
                  <c:v>395.99999999999994</c:v>
                </c:pt>
                <c:pt idx="7496">
                  <c:v>881.28000000000009</c:v>
                </c:pt>
                <c:pt idx="7497">
                  <c:v>1740.48</c:v>
                </c:pt>
                <c:pt idx="7498">
                  <c:v>528</c:v>
                </c:pt>
                <c:pt idx="7499">
                  <c:v>449.28000000000003</c:v>
                </c:pt>
                <c:pt idx="7500">
                  <c:v>199.81</c:v>
                </c:pt>
                <c:pt idx="7501">
                  <c:v>264</c:v>
                </c:pt>
                <c:pt idx="7502">
                  <c:v>858</c:v>
                </c:pt>
                <c:pt idx="7503">
                  <c:v>2989</c:v>
                </c:pt>
                <c:pt idx="7504">
                  <c:v>948.14999999999986</c:v>
                </c:pt>
                <c:pt idx="7505">
                  <c:v>1263.6000000000001</c:v>
                </c:pt>
                <c:pt idx="7506">
                  <c:v>892.32</c:v>
                </c:pt>
                <c:pt idx="7507">
                  <c:v>901.6</c:v>
                </c:pt>
                <c:pt idx="7508">
                  <c:v>2232.36</c:v>
                </c:pt>
                <c:pt idx="7509">
                  <c:v>2918.7</c:v>
                </c:pt>
                <c:pt idx="7510">
                  <c:v>1808.1</c:v>
                </c:pt>
                <c:pt idx="7511">
                  <c:v>1394.25</c:v>
                </c:pt>
                <c:pt idx="7512">
                  <c:v>1263.6000000000001</c:v>
                </c:pt>
                <c:pt idx="7513">
                  <c:v>1141.4399999999998</c:v>
                </c:pt>
                <c:pt idx="7514">
                  <c:v>2288.88</c:v>
                </c:pt>
                <c:pt idx="7515">
                  <c:v>3456.8999999999996</c:v>
                </c:pt>
                <c:pt idx="7516">
                  <c:v>1660.5</c:v>
                </c:pt>
                <c:pt idx="7517">
                  <c:v>1250.6000000000001</c:v>
                </c:pt>
                <c:pt idx="7518">
                  <c:v>1115.92</c:v>
                </c:pt>
                <c:pt idx="7519">
                  <c:v>1184.4000000000001</c:v>
                </c:pt>
                <c:pt idx="7520">
                  <c:v>2900</c:v>
                </c:pt>
                <c:pt idx="7521">
                  <c:v>3157.44</c:v>
                </c:pt>
                <c:pt idx="7522">
                  <c:v>1796.34</c:v>
                </c:pt>
                <c:pt idx="7523">
                  <c:v>1567.5000000000002</c:v>
                </c:pt>
                <c:pt idx="7524">
                  <c:v>764.79000000000008</c:v>
                </c:pt>
                <c:pt idx="7525">
                  <c:v>558</c:v>
                </c:pt>
                <c:pt idx="7526">
                  <c:v>2442.96</c:v>
                </c:pt>
                <c:pt idx="7527">
                  <c:v>2247.75</c:v>
                </c:pt>
                <c:pt idx="7528">
                  <c:v>1155.8399999999999</c:v>
                </c:pt>
                <c:pt idx="7529">
                  <c:v>697.68000000000006</c:v>
                </c:pt>
                <c:pt idx="7530">
                  <c:v>568.62</c:v>
                </c:pt>
                <c:pt idx="7531">
                  <c:v>520.29</c:v>
                </c:pt>
                <c:pt idx="7532">
                  <c:v>1538.16</c:v>
                </c:pt>
                <c:pt idx="7533">
                  <c:v>2491</c:v>
                </c:pt>
                <c:pt idx="7534">
                  <c:v>1262.24</c:v>
                </c:pt>
                <c:pt idx="7535">
                  <c:v>678.6</c:v>
                </c:pt>
                <c:pt idx="7536">
                  <c:v>540.5</c:v>
                </c:pt>
                <c:pt idx="7537">
                  <c:v>418</c:v>
                </c:pt>
                <c:pt idx="7538">
                  <c:v>1893.1200000000001</c:v>
                </c:pt>
                <c:pt idx="7539">
                  <c:v>2560.25</c:v>
                </c:pt>
                <c:pt idx="7540">
                  <c:v>1304.0999999999999</c:v>
                </c:pt>
                <c:pt idx="7541">
                  <c:v>1658.88</c:v>
                </c:pt>
                <c:pt idx="7542">
                  <c:v>1531.2</c:v>
                </c:pt>
                <c:pt idx="7543">
                  <c:v>1122.8800000000001</c:v>
                </c:pt>
                <c:pt idx="7544">
                  <c:v>2402.4</c:v>
                </c:pt>
                <c:pt idx="7545">
                  <c:v>3645</c:v>
                </c:pt>
                <c:pt idx="7546">
                  <c:v>1684.8</c:v>
                </c:pt>
                <c:pt idx="7547">
                  <c:v>1773.78</c:v>
                </c:pt>
                <c:pt idx="7548">
                  <c:v>1560</c:v>
                </c:pt>
                <c:pt idx="7549">
                  <c:v>1637.44</c:v>
                </c:pt>
                <c:pt idx="7550">
                  <c:v>2805</c:v>
                </c:pt>
                <c:pt idx="7551">
                  <c:v>2058.84</c:v>
                </c:pt>
                <c:pt idx="7552">
                  <c:v>1136.96</c:v>
                </c:pt>
                <c:pt idx="7553">
                  <c:v>709.56</c:v>
                </c:pt>
                <c:pt idx="7554">
                  <c:v>335.92</c:v>
                </c:pt>
                <c:pt idx="7555">
                  <c:v>767.52</c:v>
                </c:pt>
                <c:pt idx="7556">
                  <c:v>1090.5999999999999</c:v>
                </c:pt>
                <c:pt idx="7557">
                  <c:v>2066.4</c:v>
                </c:pt>
                <c:pt idx="7558">
                  <c:v>654.36</c:v>
                </c:pt>
                <c:pt idx="7559">
                  <c:v>661.2</c:v>
                </c:pt>
                <c:pt idx="7560">
                  <c:v>826.88</c:v>
                </c:pt>
                <c:pt idx="7561">
                  <c:v>747.84</c:v>
                </c:pt>
                <c:pt idx="7562">
                  <c:v>1254</c:v>
                </c:pt>
                <c:pt idx="7563">
                  <c:v>2123.44</c:v>
                </c:pt>
                <c:pt idx="7564">
                  <c:v>803.69999999999993</c:v>
                </c:pt>
                <c:pt idx="7565">
                  <c:v>546</c:v>
                </c:pt>
                <c:pt idx="7566">
                  <c:v>1064.8799999999999</c:v>
                </c:pt>
                <c:pt idx="7567">
                  <c:v>520.26</c:v>
                </c:pt>
                <c:pt idx="7568">
                  <c:v>863.45999999999992</c:v>
                </c:pt>
                <c:pt idx="7569">
                  <c:v>2000.6999999999998</c:v>
                </c:pt>
                <c:pt idx="7570">
                  <c:v>732.6</c:v>
                </c:pt>
                <c:pt idx="7571">
                  <c:v>416.15</c:v>
                </c:pt>
                <c:pt idx="7572">
                  <c:v>436.8</c:v>
                </c:pt>
                <c:pt idx="7573">
                  <c:v>614.46</c:v>
                </c:pt>
                <c:pt idx="7574">
                  <c:v>1424.28</c:v>
                </c:pt>
                <c:pt idx="7575">
                  <c:v>2939.91</c:v>
                </c:pt>
                <c:pt idx="7576">
                  <c:v>1091.3399999999999</c:v>
                </c:pt>
                <c:pt idx="7577">
                  <c:v>918.40000000000009</c:v>
                </c:pt>
                <c:pt idx="7578">
                  <c:v>806.52</c:v>
                </c:pt>
                <c:pt idx="7579">
                  <c:v>1026</c:v>
                </c:pt>
                <c:pt idx="7580">
                  <c:v>1984.3999999999999</c:v>
                </c:pt>
                <c:pt idx="7581">
                  <c:v>3320.1</c:v>
                </c:pt>
                <c:pt idx="7582">
                  <c:v>1855.56</c:v>
                </c:pt>
                <c:pt idx="7583">
                  <c:v>1028.1599999999999</c:v>
                </c:pt>
                <c:pt idx="7584">
                  <c:v>932.74999999999989</c:v>
                </c:pt>
                <c:pt idx="7585">
                  <c:v>1143.42</c:v>
                </c:pt>
                <c:pt idx="7586">
                  <c:v>2181.6</c:v>
                </c:pt>
                <c:pt idx="7587">
                  <c:v>3276</c:v>
                </c:pt>
                <c:pt idx="7588">
                  <c:v>2212.35</c:v>
                </c:pt>
                <c:pt idx="7589">
                  <c:v>1168.0899999999999</c:v>
                </c:pt>
                <c:pt idx="7590">
                  <c:v>887.04</c:v>
                </c:pt>
                <c:pt idx="7591">
                  <c:v>1405.56</c:v>
                </c:pt>
                <c:pt idx="7592">
                  <c:v>2956.7999999999997</c:v>
                </c:pt>
                <c:pt idx="7593">
                  <c:v>3542</c:v>
                </c:pt>
                <c:pt idx="7594">
                  <c:v>1695.76</c:v>
                </c:pt>
                <c:pt idx="7595">
                  <c:v>1014.3</c:v>
                </c:pt>
                <c:pt idx="7596">
                  <c:v>771.12</c:v>
                </c:pt>
                <c:pt idx="7597">
                  <c:v>814</c:v>
                </c:pt>
                <c:pt idx="7598">
                  <c:v>2375.1</c:v>
                </c:pt>
                <c:pt idx="7599">
                  <c:v>3005.1</c:v>
                </c:pt>
                <c:pt idx="7600">
                  <c:v>1234.8000000000002</c:v>
                </c:pt>
                <c:pt idx="7601">
                  <c:v>591.63</c:v>
                </c:pt>
                <c:pt idx="7602">
                  <c:v>604.80000000000007</c:v>
                </c:pt>
                <c:pt idx="7603">
                  <c:v>636.48</c:v>
                </c:pt>
                <c:pt idx="7604">
                  <c:v>1615.9499999999998</c:v>
                </c:pt>
                <c:pt idx="7605">
                  <c:v>3077.9999999999995</c:v>
                </c:pt>
                <c:pt idx="7606">
                  <c:v>1335.6</c:v>
                </c:pt>
                <c:pt idx="7607">
                  <c:v>630.69999999999993</c:v>
                </c:pt>
                <c:pt idx="7608">
                  <c:v>554.04</c:v>
                </c:pt>
                <c:pt idx="7609">
                  <c:v>585.9</c:v>
                </c:pt>
                <c:pt idx="7610">
                  <c:v>1887.6</c:v>
                </c:pt>
                <c:pt idx="7611">
                  <c:v>3012.58</c:v>
                </c:pt>
                <c:pt idx="7612">
                  <c:v>2059.1999999999998</c:v>
                </c:pt>
                <c:pt idx="7613">
                  <c:v>1494</c:v>
                </c:pt>
                <c:pt idx="7614">
                  <c:v>1591.2</c:v>
                </c:pt>
                <c:pt idx="7615">
                  <c:v>1675.8</c:v>
                </c:pt>
                <c:pt idx="7616">
                  <c:v>2822.3999999999996</c:v>
                </c:pt>
                <c:pt idx="7617">
                  <c:v>3935.9999999999995</c:v>
                </c:pt>
                <c:pt idx="7618">
                  <c:v>2226</c:v>
                </c:pt>
                <c:pt idx="7619">
                  <c:v>1949.22</c:v>
                </c:pt>
                <c:pt idx="7620">
                  <c:v>1482</c:v>
                </c:pt>
                <c:pt idx="7621">
                  <c:v>2031.1200000000001</c:v>
                </c:pt>
                <c:pt idx="7622">
                  <c:v>3203.2</c:v>
                </c:pt>
                <c:pt idx="7623">
                  <c:v>3678.4</c:v>
                </c:pt>
                <c:pt idx="7624">
                  <c:v>2368.7999999999997</c:v>
                </c:pt>
                <c:pt idx="7625">
                  <c:v>1310.3999999999999</c:v>
                </c:pt>
                <c:pt idx="7626">
                  <c:v>840.84</c:v>
                </c:pt>
                <c:pt idx="7627">
                  <c:v>1661.9199999999998</c:v>
                </c:pt>
                <c:pt idx="7628">
                  <c:v>2199.12</c:v>
                </c:pt>
                <c:pt idx="7629">
                  <c:v>3834.32</c:v>
                </c:pt>
                <c:pt idx="7630">
                  <c:v>1610.3999999999999</c:v>
                </c:pt>
                <c:pt idx="7631">
                  <c:v>1221</c:v>
                </c:pt>
                <c:pt idx="7632">
                  <c:v>745.19999999999993</c:v>
                </c:pt>
                <c:pt idx="7633">
                  <c:v>1701</c:v>
                </c:pt>
                <c:pt idx="7634">
                  <c:v>1973.7</c:v>
                </c:pt>
                <c:pt idx="7635">
                  <c:v>3748.7999999999997</c:v>
                </c:pt>
                <c:pt idx="7636">
                  <c:v>1675.8000000000002</c:v>
                </c:pt>
                <c:pt idx="7637">
                  <c:v>1282.82</c:v>
                </c:pt>
                <c:pt idx="7638">
                  <c:v>670.31999999999994</c:v>
                </c:pt>
                <c:pt idx="7639">
                  <c:v>1174.53</c:v>
                </c:pt>
                <c:pt idx="7640">
                  <c:v>1803.9999999999998</c:v>
                </c:pt>
                <c:pt idx="7641">
                  <c:v>3145.5200000000004</c:v>
                </c:pt>
                <c:pt idx="7642">
                  <c:v>1396.64</c:v>
                </c:pt>
                <c:pt idx="7643">
                  <c:v>1040</c:v>
                </c:pt>
                <c:pt idx="7644">
                  <c:v>792</c:v>
                </c:pt>
                <c:pt idx="7645">
                  <c:v>891.4799999999999</c:v>
                </c:pt>
                <c:pt idx="7646">
                  <c:v>2019.6000000000001</c:v>
                </c:pt>
                <c:pt idx="7647">
                  <c:v>4827.9000000000005</c:v>
                </c:pt>
                <c:pt idx="7648">
                  <c:v>2419.2000000000003</c:v>
                </c:pt>
                <c:pt idx="7649">
                  <c:v>1690.4999999999998</c:v>
                </c:pt>
                <c:pt idx="7650">
                  <c:v>1405.3</c:v>
                </c:pt>
                <c:pt idx="7651">
                  <c:v>1861.1999999999998</c:v>
                </c:pt>
                <c:pt idx="7652">
                  <c:v>3744</c:v>
                </c:pt>
                <c:pt idx="7653">
                  <c:v>5483.3200000000006</c:v>
                </c:pt>
                <c:pt idx="7654">
                  <c:v>3627.3200000000006</c:v>
                </c:pt>
                <c:pt idx="7655">
                  <c:v>1713.1499999999999</c:v>
                </c:pt>
                <c:pt idx="7656">
                  <c:v>1903.4999999999998</c:v>
                </c:pt>
                <c:pt idx="7657">
                  <c:v>2349</c:v>
                </c:pt>
                <c:pt idx="7658">
                  <c:v>3772.08</c:v>
                </c:pt>
                <c:pt idx="7659">
                  <c:v>5601.9600000000009</c:v>
                </c:pt>
                <c:pt idx="7660">
                  <c:v>3284.4</c:v>
                </c:pt>
                <c:pt idx="7661">
                  <c:v>2163.84</c:v>
                </c:pt>
                <c:pt idx="7662">
                  <c:v>2028.6</c:v>
                </c:pt>
                <c:pt idx="7663">
                  <c:v>2385.7199999999998</c:v>
                </c:pt>
                <c:pt idx="7664">
                  <c:v>3965</c:v>
                </c:pt>
                <c:pt idx="7665">
                  <c:v>6124.8</c:v>
                </c:pt>
                <c:pt idx="7666">
                  <c:v>3314.6200000000003</c:v>
                </c:pt>
                <c:pt idx="7667">
                  <c:v>2318.3999999999996</c:v>
                </c:pt>
                <c:pt idx="7668">
                  <c:v>1566.04</c:v>
                </c:pt>
                <c:pt idx="7669">
                  <c:v>1815.45</c:v>
                </c:pt>
                <c:pt idx="7670">
                  <c:v>3235.44</c:v>
                </c:pt>
                <c:pt idx="7671">
                  <c:v>4373.0400000000009</c:v>
                </c:pt>
                <c:pt idx="7672">
                  <c:v>2550</c:v>
                </c:pt>
                <c:pt idx="7673">
                  <c:v>1288</c:v>
                </c:pt>
                <c:pt idx="7674">
                  <c:v>1146.5999999999999</c:v>
                </c:pt>
                <c:pt idx="7675">
                  <c:v>1363</c:v>
                </c:pt>
                <c:pt idx="7676">
                  <c:v>2531.1</c:v>
                </c:pt>
                <c:pt idx="7677">
                  <c:v>4947.5999999999995</c:v>
                </c:pt>
                <c:pt idx="7678">
                  <c:v>2389.5000000000005</c:v>
                </c:pt>
                <c:pt idx="7679">
                  <c:v>1593</c:v>
                </c:pt>
                <c:pt idx="7680">
                  <c:v>1214.3999999999999</c:v>
                </c:pt>
                <c:pt idx="7681">
                  <c:v>1615.6799999999998</c:v>
                </c:pt>
                <c:pt idx="7682">
                  <c:v>3048.03</c:v>
                </c:pt>
                <c:pt idx="7683">
                  <c:v>4838.3999999999996</c:v>
                </c:pt>
                <c:pt idx="7684">
                  <c:v>2583.9</c:v>
                </c:pt>
                <c:pt idx="7685">
                  <c:v>2626.56</c:v>
                </c:pt>
                <c:pt idx="7686">
                  <c:v>2062.5</c:v>
                </c:pt>
                <c:pt idx="7687">
                  <c:v>2680</c:v>
                </c:pt>
                <c:pt idx="7688">
                  <c:v>3487.4</c:v>
                </c:pt>
                <c:pt idx="7689">
                  <c:v>6451.2</c:v>
                </c:pt>
                <c:pt idx="7690">
                  <c:v>3025.0000000000005</c:v>
                </c:pt>
                <c:pt idx="7691">
                  <c:v>2921.0499999999997</c:v>
                </c:pt>
                <c:pt idx="7692">
                  <c:v>2041.1999999999998</c:v>
                </c:pt>
                <c:pt idx="7693">
                  <c:v>2604.96</c:v>
                </c:pt>
                <c:pt idx="7694">
                  <c:v>3748.1600000000003</c:v>
                </c:pt>
                <c:pt idx="7695">
                  <c:v>3530.4500000000003</c:v>
                </c:pt>
                <c:pt idx="7696">
                  <c:v>2170.35</c:v>
                </c:pt>
                <c:pt idx="7697">
                  <c:v>1385.1</c:v>
                </c:pt>
                <c:pt idx="7698">
                  <c:v>791.2</c:v>
                </c:pt>
                <c:pt idx="7699">
                  <c:v>1453.76</c:v>
                </c:pt>
                <c:pt idx="7700">
                  <c:v>1940.3999999999999</c:v>
                </c:pt>
                <c:pt idx="7701">
                  <c:v>4674.6000000000004</c:v>
                </c:pt>
                <c:pt idx="7702">
                  <c:v>1721.25</c:v>
                </c:pt>
                <c:pt idx="7703">
                  <c:v>1544.4</c:v>
                </c:pt>
                <c:pt idx="7704">
                  <c:v>1047.48</c:v>
                </c:pt>
                <c:pt idx="7705">
                  <c:v>1998.6399999999999</c:v>
                </c:pt>
                <c:pt idx="7706">
                  <c:v>2163.84</c:v>
                </c:pt>
                <c:pt idx="7707">
                  <c:v>4042.5</c:v>
                </c:pt>
                <c:pt idx="7708">
                  <c:v>1724.31</c:v>
                </c:pt>
                <c:pt idx="7709">
                  <c:v>1168.5</c:v>
                </c:pt>
                <c:pt idx="7710">
                  <c:v>702.24</c:v>
                </c:pt>
                <c:pt idx="7711">
                  <c:v>1565.9999999999998</c:v>
                </c:pt>
                <c:pt idx="7712">
                  <c:v>1586.25</c:v>
                </c:pt>
                <c:pt idx="7713">
                  <c:v>3917.76</c:v>
                </c:pt>
                <c:pt idx="7714">
                  <c:v>1832.6000000000001</c:v>
                </c:pt>
                <c:pt idx="7715">
                  <c:v>1220.56</c:v>
                </c:pt>
                <c:pt idx="7716">
                  <c:v>883.95999999999992</c:v>
                </c:pt>
                <c:pt idx="7717">
                  <c:v>1359.4499999999998</c:v>
                </c:pt>
                <c:pt idx="7718">
                  <c:v>2073.6799999999998</c:v>
                </c:pt>
                <c:pt idx="7719">
                  <c:v>5868.16</c:v>
                </c:pt>
                <c:pt idx="7720">
                  <c:v>2536.92</c:v>
                </c:pt>
                <c:pt idx="7721">
                  <c:v>2099.16</c:v>
                </c:pt>
                <c:pt idx="7722">
                  <c:v>1664</c:v>
                </c:pt>
                <c:pt idx="7723">
                  <c:v>2211.2999999999997</c:v>
                </c:pt>
                <c:pt idx="7724">
                  <c:v>3438.4999999999995</c:v>
                </c:pt>
                <c:pt idx="7725">
                  <c:v>5284.63</c:v>
                </c:pt>
                <c:pt idx="7726">
                  <c:v>3512.88</c:v>
                </c:pt>
                <c:pt idx="7727">
                  <c:v>2052.16</c:v>
                </c:pt>
                <c:pt idx="7728">
                  <c:v>1987.4399999999998</c:v>
                </c:pt>
                <c:pt idx="7729">
                  <c:v>2425.1999999999998</c:v>
                </c:pt>
                <c:pt idx="7730">
                  <c:v>4280.7599999999993</c:v>
                </c:pt>
                <c:pt idx="7731">
                  <c:v>6648.3200000000006</c:v>
                </c:pt>
                <c:pt idx="7732">
                  <c:v>3602.5</c:v>
                </c:pt>
                <c:pt idx="7733">
                  <c:v>2413.2599999999998</c:v>
                </c:pt>
                <c:pt idx="7734">
                  <c:v>1982.2</c:v>
                </c:pt>
                <c:pt idx="7735">
                  <c:v>2509.1999999999998</c:v>
                </c:pt>
                <c:pt idx="7736">
                  <c:v>4296.32</c:v>
                </c:pt>
                <c:pt idx="7737">
                  <c:v>5997.6</c:v>
                </c:pt>
                <c:pt idx="7738">
                  <c:v>4228.2000000000007</c:v>
                </c:pt>
                <c:pt idx="7739">
                  <c:v>2456.9999999999995</c:v>
                </c:pt>
                <c:pt idx="7740">
                  <c:v>1542.24</c:v>
                </c:pt>
                <c:pt idx="7741">
                  <c:v>1938.1499999999999</c:v>
                </c:pt>
                <c:pt idx="7742">
                  <c:v>3188.48</c:v>
                </c:pt>
                <c:pt idx="7743">
                  <c:v>4724.72</c:v>
                </c:pt>
                <c:pt idx="7744">
                  <c:v>2667.6</c:v>
                </c:pt>
                <c:pt idx="7745">
                  <c:v>1677</c:v>
                </c:pt>
                <c:pt idx="7746">
                  <c:v>1246.56</c:v>
                </c:pt>
                <c:pt idx="7747">
                  <c:v>1733.76</c:v>
                </c:pt>
                <c:pt idx="7748">
                  <c:v>3065.4399999999996</c:v>
                </c:pt>
                <c:pt idx="7749">
                  <c:v>4036.48</c:v>
                </c:pt>
                <c:pt idx="7750">
                  <c:v>2760.2400000000002</c:v>
                </c:pt>
                <c:pt idx="7751">
                  <c:v>1401.84</c:v>
                </c:pt>
                <c:pt idx="7752">
                  <c:v>1253.02</c:v>
                </c:pt>
                <c:pt idx="7753">
                  <c:v>1404.3799999999999</c:v>
                </c:pt>
                <c:pt idx="7754">
                  <c:v>2799.3599999999997</c:v>
                </c:pt>
                <c:pt idx="7755">
                  <c:v>4216.68</c:v>
                </c:pt>
                <c:pt idx="7756">
                  <c:v>3159.52</c:v>
                </c:pt>
                <c:pt idx="7757">
                  <c:v>2948.3999999999996</c:v>
                </c:pt>
                <c:pt idx="7758">
                  <c:v>2176</c:v>
                </c:pt>
                <c:pt idx="7759">
                  <c:v>2415.42</c:v>
                </c:pt>
                <c:pt idx="7760">
                  <c:v>4252.5599999999995</c:v>
                </c:pt>
                <c:pt idx="7761">
                  <c:v>6599.4500000000007</c:v>
                </c:pt>
                <c:pt idx="7762">
                  <c:v>3731.7500000000005</c:v>
                </c:pt>
                <c:pt idx="7763">
                  <c:v>2812.3199999999997</c:v>
                </c:pt>
                <c:pt idx="7764">
                  <c:v>2400.64</c:v>
                </c:pt>
                <c:pt idx="7765">
                  <c:v>3341.1</c:v>
                </c:pt>
                <c:pt idx="7766">
                  <c:v>4242.42</c:v>
                </c:pt>
                <c:pt idx="7767">
                  <c:v>3468.4</c:v>
                </c:pt>
                <c:pt idx="7768">
                  <c:v>1974.0000000000002</c:v>
                </c:pt>
                <c:pt idx="7769">
                  <c:v>1386</c:v>
                </c:pt>
                <c:pt idx="7770">
                  <c:v>707.06999999999994</c:v>
                </c:pt>
                <c:pt idx="7771">
                  <c:v>1198.8</c:v>
                </c:pt>
                <c:pt idx="7772">
                  <c:v>1895.3999999999999</c:v>
                </c:pt>
                <c:pt idx="7773">
                  <c:v>4048.2000000000007</c:v>
                </c:pt>
                <c:pt idx="7774">
                  <c:v>1438.42</c:v>
                </c:pt>
                <c:pt idx="7775">
                  <c:v>1427.6000000000001</c:v>
                </c:pt>
                <c:pt idx="7776">
                  <c:v>6789.12</c:v>
                </c:pt>
                <c:pt idx="7777">
                  <c:v>4031.9999999999995</c:v>
                </c:pt>
                <c:pt idx="7778">
                  <c:v>4144</c:v>
                </c:pt>
                <c:pt idx="7779">
                  <c:v>3742.92</c:v>
                </c:pt>
                <c:pt idx="7780">
                  <c:v>4868.46</c:v>
                </c:pt>
                <c:pt idx="7781">
                  <c:v>4012.8</c:v>
                </c:pt>
                <c:pt idx="7782">
                  <c:v>6658.08</c:v>
                </c:pt>
                <c:pt idx="7783">
                  <c:v>4054.0499999999997</c:v>
                </c:pt>
                <c:pt idx="7784">
                  <c:v>3927.68</c:v>
                </c:pt>
                <c:pt idx="7785">
                  <c:v>3015.68</c:v>
                </c:pt>
                <c:pt idx="7786">
                  <c:v>4605.2999999999993</c:v>
                </c:pt>
                <c:pt idx="7787">
                  <c:v>3653.9999999999995</c:v>
                </c:pt>
                <c:pt idx="7788">
                  <c:v>8112</c:v>
                </c:pt>
                <c:pt idx="7789">
                  <c:v>3969</c:v>
                </c:pt>
                <c:pt idx="7790">
                  <c:v>3475.98</c:v>
                </c:pt>
                <c:pt idx="7791">
                  <c:v>2975.9999999999995</c:v>
                </c:pt>
                <c:pt idx="7792">
                  <c:v>3976.64</c:v>
                </c:pt>
                <c:pt idx="7793">
                  <c:v>3139.5600000000004</c:v>
                </c:pt>
                <c:pt idx="7794">
                  <c:v>6629.0400000000009</c:v>
                </c:pt>
                <c:pt idx="7795">
                  <c:v>3638.2499999999995</c:v>
                </c:pt>
                <c:pt idx="7796">
                  <c:v>3351.6</c:v>
                </c:pt>
                <c:pt idx="7797">
                  <c:v>3314.83</c:v>
                </c:pt>
                <c:pt idx="7798">
                  <c:v>4451.04</c:v>
                </c:pt>
                <c:pt idx="7799">
                  <c:v>3506.4900000000002</c:v>
                </c:pt>
                <c:pt idx="7800">
                  <c:v>8374.08</c:v>
                </c:pt>
                <c:pt idx="7801">
                  <c:v>3833.2</c:v>
                </c:pt>
                <c:pt idx="7802">
                  <c:v>4354.5599999999995</c:v>
                </c:pt>
                <c:pt idx="7803">
                  <c:v>3814.7999999999997</c:v>
                </c:pt>
                <c:pt idx="7804">
                  <c:v>4606</c:v>
                </c:pt>
                <c:pt idx="7805">
                  <c:v>4083.2</c:v>
                </c:pt>
                <c:pt idx="7806">
                  <c:v>9776</c:v>
                </c:pt>
                <c:pt idx="7807">
                  <c:v>4739.5999999999995</c:v>
                </c:pt>
                <c:pt idx="7808">
                  <c:v>4490.32</c:v>
                </c:pt>
                <c:pt idx="7809">
                  <c:v>4288.68</c:v>
                </c:pt>
                <c:pt idx="7810">
                  <c:v>4406.3999999999996</c:v>
                </c:pt>
                <c:pt idx="7811">
                  <c:v>5107.84</c:v>
                </c:pt>
                <c:pt idx="7812">
                  <c:v>9929.92</c:v>
                </c:pt>
                <c:pt idx="7813">
                  <c:v>4824.0599999999995</c:v>
                </c:pt>
                <c:pt idx="7814">
                  <c:v>4336.5</c:v>
                </c:pt>
                <c:pt idx="7815">
                  <c:v>3496.5</c:v>
                </c:pt>
                <c:pt idx="7816">
                  <c:v>4347.9199999999992</c:v>
                </c:pt>
                <c:pt idx="7817">
                  <c:v>4466.88</c:v>
                </c:pt>
                <c:pt idx="7818">
                  <c:v>7995</c:v>
                </c:pt>
                <c:pt idx="7819">
                  <c:v>4516.2199999999993</c:v>
                </c:pt>
                <c:pt idx="7820">
                  <c:v>4298.66</c:v>
                </c:pt>
                <c:pt idx="7821">
                  <c:v>5184</c:v>
                </c:pt>
                <c:pt idx="7822">
                  <c:v>3959.0099999999993</c:v>
                </c:pt>
                <c:pt idx="7823">
                  <c:v>5112</c:v>
                </c:pt>
                <c:pt idx="7824">
                  <c:v>8751.6</c:v>
                </c:pt>
                <c:pt idx="7825">
                  <c:v>4966.4999999999991</c:v>
                </c:pt>
                <c:pt idx="7826">
                  <c:v>4422.5999999999995</c:v>
                </c:pt>
                <c:pt idx="7827">
                  <c:v>4057.5599999999995</c:v>
                </c:pt>
                <c:pt idx="7828">
                  <c:v>5128.2</c:v>
                </c:pt>
                <c:pt idx="7829">
                  <c:v>4725</c:v>
                </c:pt>
                <c:pt idx="7830">
                  <c:v>4716.4800000000005</c:v>
                </c:pt>
                <c:pt idx="7831">
                  <c:v>4620</c:v>
                </c:pt>
                <c:pt idx="7832">
                  <c:v>10381.280000000001</c:v>
                </c:pt>
                <c:pt idx="7833">
                  <c:v>4492.8</c:v>
                </c:pt>
                <c:pt idx="7834">
                  <c:v>5309.6399999999994</c:v>
                </c:pt>
                <c:pt idx="7835">
                  <c:v>4095.9</c:v>
                </c:pt>
                <c:pt idx="7836">
                  <c:v>4737.5999999999995</c:v>
                </c:pt>
                <c:pt idx="7837">
                  <c:v>4778.4800000000005</c:v>
                </c:pt>
                <c:pt idx="7838">
                  <c:v>11289.6</c:v>
                </c:pt>
                <c:pt idx="7839">
                  <c:v>4665.5</c:v>
                </c:pt>
                <c:pt idx="7840">
                  <c:v>5594.4</c:v>
                </c:pt>
                <c:pt idx="7841">
                  <c:v>5018.3999999999996</c:v>
                </c:pt>
                <c:pt idx="7842">
                  <c:v>4955.04</c:v>
                </c:pt>
                <c:pt idx="7843">
                  <c:v>4896</c:v>
                </c:pt>
                <c:pt idx="7844">
                  <c:v>2105.9999999999995</c:v>
                </c:pt>
                <c:pt idx="7845">
                  <c:v>2597.4</c:v>
                </c:pt>
                <c:pt idx="7846">
                  <c:v>2506.14</c:v>
                </c:pt>
                <c:pt idx="7847">
                  <c:v>2948.4</c:v>
                </c:pt>
                <c:pt idx="7848">
                  <c:v>1555.84</c:v>
                </c:pt>
                <c:pt idx="7849">
                  <c:v>3136.0000000000005</c:v>
                </c:pt>
                <c:pt idx="7850">
                  <c:v>2091</c:v>
                </c:pt>
                <c:pt idx="7851">
                  <c:v>2791.74</c:v>
                </c:pt>
                <c:pt idx="7852">
                  <c:v>2612.52</c:v>
                </c:pt>
                <c:pt idx="7853">
                  <c:v>2769</c:v>
                </c:pt>
                <c:pt idx="7854">
                  <c:v>1478.3999999999999</c:v>
                </c:pt>
                <c:pt idx="7855">
                  <c:v>3303.3</c:v>
                </c:pt>
                <c:pt idx="7856">
                  <c:v>2570.4</c:v>
                </c:pt>
                <c:pt idx="7857">
                  <c:v>3077.0999999999995</c:v>
                </c:pt>
                <c:pt idx="7858">
                  <c:v>2163.84</c:v>
                </c:pt>
                <c:pt idx="7859">
                  <c:v>2937.6</c:v>
                </c:pt>
                <c:pt idx="7860">
                  <c:v>1736</c:v>
                </c:pt>
                <c:pt idx="7861">
                  <c:v>3636.6000000000004</c:v>
                </c:pt>
                <c:pt idx="7862">
                  <c:v>2604.06</c:v>
                </c:pt>
                <c:pt idx="7863">
                  <c:v>3638.3399999999997</c:v>
                </c:pt>
                <c:pt idx="7864">
                  <c:v>2060.16</c:v>
                </c:pt>
                <c:pt idx="7865">
                  <c:v>2862.72</c:v>
                </c:pt>
                <c:pt idx="7866">
                  <c:v>2069.2399999999998</c:v>
                </c:pt>
                <c:pt idx="7867">
                  <c:v>4039.2000000000003</c:v>
                </c:pt>
                <c:pt idx="7868">
                  <c:v>2948.3999999999996</c:v>
                </c:pt>
                <c:pt idx="7869">
                  <c:v>3616.2</c:v>
                </c:pt>
                <c:pt idx="7870">
                  <c:v>2042.3999999999999</c:v>
                </c:pt>
                <c:pt idx="7871">
                  <c:v>3873.4500000000003</c:v>
                </c:pt>
                <c:pt idx="7872">
                  <c:v>2205</c:v>
                </c:pt>
                <c:pt idx="7873">
                  <c:v>5380.8</c:v>
                </c:pt>
                <c:pt idx="7874">
                  <c:v>3386.6</c:v>
                </c:pt>
                <c:pt idx="7875">
                  <c:v>4476.78</c:v>
                </c:pt>
                <c:pt idx="7876">
                  <c:v>2851.2</c:v>
                </c:pt>
                <c:pt idx="7877">
                  <c:v>3282.24</c:v>
                </c:pt>
                <c:pt idx="7878">
                  <c:v>2050.88</c:v>
                </c:pt>
                <c:pt idx="7879">
                  <c:v>7581.0000000000009</c:v>
                </c:pt>
                <c:pt idx="7880">
                  <c:v>3421.9999999999995</c:v>
                </c:pt>
                <c:pt idx="7881">
                  <c:v>3830.3999999999996</c:v>
                </c:pt>
                <c:pt idx="7882">
                  <c:v>4446.8599999999997</c:v>
                </c:pt>
                <c:pt idx="7883">
                  <c:v>3261.44</c:v>
                </c:pt>
                <c:pt idx="7884">
                  <c:v>2577.96</c:v>
                </c:pt>
                <c:pt idx="7885">
                  <c:v>5653.4400000000005</c:v>
                </c:pt>
                <c:pt idx="7886">
                  <c:v>3046.95</c:v>
                </c:pt>
                <c:pt idx="7887">
                  <c:v>3824.7</c:v>
                </c:pt>
                <c:pt idx="7888">
                  <c:v>4446.8599999999997</c:v>
                </c:pt>
                <c:pt idx="7889">
                  <c:v>3096</c:v>
                </c:pt>
                <c:pt idx="7890">
                  <c:v>2713.2</c:v>
                </c:pt>
                <c:pt idx="7891">
                  <c:v>5686.2000000000007</c:v>
                </c:pt>
                <c:pt idx="7892">
                  <c:v>3659.04</c:v>
                </c:pt>
                <c:pt idx="7893">
                  <c:v>3019.2</c:v>
                </c:pt>
                <c:pt idx="7894">
                  <c:v>4309.2</c:v>
                </c:pt>
                <c:pt idx="7895">
                  <c:v>3700</c:v>
                </c:pt>
                <c:pt idx="7896">
                  <c:v>2669.7599999999998</c:v>
                </c:pt>
                <c:pt idx="7897">
                  <c:v>7134.1200000000008</c:v>
                </c:pt>
                <c:pt idx="7898">
                  <c:v>3288.4799999999996</c:v>
                </c:pt>
                <c:pt idx="7899">
                  <c:v>2804.8799999999997</c:v>
                </c:pt>
                <c:pt idx="7900">
                  <c:v>3679.65</c:v>
                </c:pt>
                <c:pt idx="7901">
                  <c:v>3451.6800000000003</c:v>
                </c:pt>
                <c:pt idx="7902">
                  <c:v>2382.8000000000002</c:v>
                </c:pt>
                <c:pt idx="7903">
                  <c:v>5410.26</c:v>
                </c:pt>
                <c:pt idx="7904">
                  <c:v>3488.4</c:v>
                </c:pt>
                <c:pt idx="7905">
                  <c:v>3794.3999999999996</c:v>
                </c:pt>
                <c:pt idx="7906">
                  <c:v>3726.0599999999995</c:v>
                </c:pt>
                <c:pt idx="7907">
                  <c:v>4140</c:v>
                </c:pt>
                <c:pt idx="7908">
                  <c:v>1872</c:v>
                </c:pt>
                <c:pt idx="7909">
                  <c:v>7248.1200000000008</c:v>
                </c:pt>
                <c:pt idx="7910">
                  <c:v>4262.3999999999996</c:v>
                </c:pt>
                <c:pt idx="7911">
                  <c:v>4755.24</c:v>
                </c:pt>
                <c:pt idx="7912">
                  <c:v>4303.12</c:v>
                </c:pt>
                <c:pt idx="7913">
                  <c:v>3931.2000000000003</c:v>
                </c:pt>
                <c:pt idx="7914">
                  <c:v>2246.4</c:v>
                </c:pt>
                <c:pt idx="7915">
                  <c:v>6900.3</c:v>
                </c:pt>
                <c:pt idx="7916">
                  <c:v>3088.8</c:v>
                </c:pt>
                <c:pt idx="7917">
                  <c:v>1882.3200000000002</c:v>
                </c:pt>
                <c:pt idx="7918">
                  <c:v>3756.0600000000004</c:v>
                </c:pt>
                <c:pt idx="7919">
                  <c:v>2759.4</c:v>
                </c:pt>
                <c:pt idx="7920">
                  <c:v>3549.96</c:v>
                </c:pt>
                <c:pt idx="7921">
                  <c:v>1761.4800000000002</c:v>
                </c:pt>
                <c:pt idx="7922">
                  <c:v>3398.6400000000003</c:v>
                </c:pt>
                <c:pt idx="7923">
                  <c:v>2151</c:v>
                </c:pt>
                <c:pt idx="7924">
                  <c:v>4050.8</c:v>
                </c:pt>
                <c:pt idx="7925">
                  <c:v>2519.3999999999996</c:v>
                </c:pt>
                <c:pt idx="7926">
                  <c:v>3950.1000000000004</c:v>
                </c:pt>
                <c:pt idx="7927">
                  <c:v>1524.6000000000001</c:v>
                </c:pt>
                <c:pt idx="7928">
                  <c:v>3818.88</c:v>
                </c:pt>
                <c:pt idx="7929">
                  <c:v>2072.0700000000002</c:v>
                </c:pt>
                <c:pt idx="7930">
                  <c:v>4145.4000000000005</c:v>
                </c:pt>
                <c:pt idx="7931">
                  <c:v>3133.44</c:v>
                </c:pt>
                <c:pt idx="7932">
                  <c:v>4681.8</c:v>
                </c:pt>
                <c:pt idx="7933">
                  <c:v>2009</c:v>
                </c:pt>
                <c:pt idx="7934">
                  <c:v>4119.2</c:v>
                </c:pt>
                <c:pt idx="7935">
                  <c:v>2754</c:v>
                </c:pt>
                <c:pt idx="7936">
                  <c:v>4556.76</c:v>
                </c:pt>
                <c:pt idx="7937">
                  <c:v>3068.16</c:v>
                </c:pt>
                <c:pt idx="7938">
                  <c:v>4158.5600000000004</c:v>
                </c:pt>
                <c:pt idx="7939">
                  <c:v>2886.1000000000004</c:v>
                </c:pt>
                <c:pt idx="7940">
                  <c:v>5227.2</c:v>
                </c:pt>
                <c:pt idx="7941">
                  <c:v>3208.4100000000003</c:v>
                </c:pt>
                <c:pt idx="7942">
                  <c:v>4554</c:v>
                </c:pt>
                <c:pt idx="7943">
                  <c:v>4021.92</c:v>
                </c:pt>
                <c:pt idx="7944">
                  <c:v>5083.26</c:v>
                </c:pt>
                <c:pt idx="7945">
                  <c:v>3001.5</c:v>
                </c:pt>
                <c:pt idx="7946">
                  <c:v>6011.8300000000008</c:v>
                </c:pt>
                <c:pt idx="7947">
                  <c:v>3840</c:v>
                </c:pt>
                <c:pt idx="7948">
                  <c:v>5310.9000000000005</c:v>
                </c:pt>
                <c:pt idx="7949">
                  <c:v>3765.4399999999996</c:v>
                </c:pt>
                <c:pt idx="7950">
                  <c:v>5260.6400000000012</c:v>
                </c:pt>
                <c:pt idx="7951">
                  <c:v>4773.6000000000004</c:v>
                </c:pt>
                <c:pt idx="7952">
                  <c:v>5266.04</c:v>
                </c:pt>
                <c:pt idx="7953">
                  <c:v>3092.88</c:v>
                </c:pt>
                <c:pt idx="7954">
                  <c:v>4857.6000000000004</c:v>
                </c:pt>
                <c:pt idx="7955">
                  <c:v>4090.3199999999997</c:v>
                </c:pt>
                <c:pt idx="7956">
                  <c:v>5913.6</c:v>
                </c:pt>
                <c:pt idx="7957">
                  <c:v>2808.9600000000005</c:v>
                </c:pt>
                <c:pt idx="7958">
                  <c:v>5436</c:v>
                </c:pt>
                <c:pt idx="7959">
                  <c:v>2874.52</c:v>
                </c:pt>
                <c:pt idx="7960">
                  <c:v>4932.72</c:v>
                </c:pt>
                <c:pt idx="7961">
                  <c:v>4508.3999999999996</c:v>
                </c:pt>
                <c:pt idx="7962">
                  <c:v>8844.69</c:v>
                </c:pt>
                <c:pt idx="7963">
                  <c:v>3352.8000000000006</c:v>
                </c:pt>
                <c:pt idx="7964">
                  <c:v>4018.0000000000005</c:v>
                </c:pt>
                <c:pt idx="7965">
                  <c:v>2049.1799999999998</c:v>
                </c:pt>
                <c:pt idx="7966">
                  <c:v>3288.48</c:v>
                </c:pt>
                <c:pt idx="7967">
                  <c:v>2600.91</c:v>
                </c:pt>
                <c:pt idx="7968">
                  <c:v>4644.0000000000009</c:v>
                </c:pt>
                <c:pt idx="7969">
                  <c:v>2019.6000000000004</c:v>
                </c:pt>
                <c:pt idx="7970">
                  <c:v>3433.3200000000006</c:v>
                </c:pt>
                <c:pt idx="7971">
                  <c:v>1965.6</c:v>
                </c:pt>
                <c:pt idx="7972">
                  <c:v>2910.6000000000008</c:v>
                </c:pt>
                <c:pt idx="7973">
                  <c:v>2903.4599999999996</c:v>
                </c:pt>
                <c:pt idx="7974">
                  <c:v>5193.5000000000009</c:v>
                </c:pt>
                <c:pt idx="7975">
                  <c:v>1236.48</c:v>
                </c:pt>
                <c:pt idx="7976">
                  <c:v>3589.9500000000003</c:v>
                </c:pt>
                <c:pt idx="7977">
                  <c:v>2815.2000000000003</c:v>
                </c:pt>
                <c:pt idx="7978">
                  <c:v>3359.2000000000003</c:v>
                </c:pt>
                <c:pt idx="7979">
                  <c:v>2253.2999999999997</c:v>
                </c:pt>
                <c:pt idx="7980">
                  <c:v>5465.1600000000008</c:v>
                </c:pt>
                <c:pt idx="7981">
                  <c:v>2150.4000000000005</c:v>
                </c:pt>
                <c:pt idx="7982">
                  <c:v>4250.4000000000005</c:v>
                </c:pt>
                <c:pt idx="7983">
                  <c:v>3207.12</c:v>
                </c:pt>
                <c:pt idx="7984">
                  <c:v>3717.1200000000008</c:v>
                </c:pt>
                <c:pt idx="7985">
                  <c:v>3252</c:v>
                </c:pt>
                <c:pt idx="7986">
                  <c:v>5478.2</c:v>
                </c:pt>
                <c:pt idx="7987">
                  <c:v>2176</c:v>
                </c:pt>
                <c:pt idx="7988">
                  <c:v>2504.3200000000002</c:v>
                </c:pt>
                <c:pt idx="7989">
                  <c:v>2352</c:v>
                </c:pt>
                <c:pt idx="7990">
                  <c:v>3281.0400000000004</c:v>
                </c:pt>
                <c:pt idx="7991">
                  <c:v>2282.2800000000002</c:v>
                </c:pt>
                <c:pt idx="7992">
                  <c:v>3292.2000000000003</c:v>
                </c:pt>
                <c:pt idx="7993">
                  <c:v>1400.7</c:v>
                </c:pt>
                <c:pt idx="7994">
                  <c:v>3091.2000000000003</c:v>
                </c:pt>
                <c:pt idx="7995">
                  <c:v>1999.5</c:v>
                </c:pt>
                <c:pt idx="7996">
                  <c:v>3090.78</c:v>
                </c:pt>
                <c:pt idx="7997">
                  <c:v>2495.2599999999998</c:v>
                </c:pt>
                <c:pt idx="7998">
                  <c:v>3192.0000000000005</c:v>
                </c:pt>
                <c:pt idx="7999">
                  <c:v>1730.56</c:v>
                </c:pt>
                <c:pt idx="8000">
                  <c:v>2787.84</c:v>
                </c:pt>
                <c:pt idx="8001">
                  <c:v>2298.2400000000002</c:v>
                </c:pt>
                <c:pt idx="8002">
                  <c:v>3354.78</c:v>
                </c:pt>
                <c:pt idx="8003">
                  <c:v>2471.0399999999995</c:v>
                </c:pt>
                <c:pt idx="8004">
                  <c:v>2718.7200000000003</c:v>
                </c:pt>
                <c:pt idx="8005">
                  <c:v>1472.46</c:v>
                </c:pt>
                <c:pt idx="8006">
                  <c:v>3536.48</c:v>
                </c:pt>
                <c:pt idx="8007">
                  <c:v>2070.6</c:v>
                </c:pt>
                <c:pt idx="8008">
                  <c:v>3679.1600000000003</c:v>
                </c:pt>
                <c:pt idx="8009">
                  <c:v>2037.94</c:v>
                </c:pt>
                <c:pt idx="8010">
                  <c:v>3453.8200000000006</c:v>
                </c:pt>
                <c:pt idx="8011">
                  <c:v>2619.54</c:v>
                </c:pt>
                <c:pt idx="8012">
                  <c:v>3609.6000000000004</c:v>
                </c:pt>
                <c:pt idx="8013">
                  <c:v>2254.1999999999998</c:v>
                </c:pt>
                <c:pt idx="8014">
                  <c:v>3483</c:v>
                </c:pt>
                <c:pt idx="8015">
                  <c:v>2420.2200000000003</c:v>
                </c:pt>
                <c:pt idx="8016">
                  <c:v>3138.8000000000006</c:v>
                </c:pt>
                <c:pt idx="8017">
                  <c:v>1948.76</c:v>
                </c:pt>
                <c:pt idx="8018">
                  <c:v>4704.4800000000005</c:v>
                </c:pt>
                <c:pt idx="8019">
                  <c:v>2362.5</c:v>
                </c:pt>
                <c:pt idx="8020">
                  <c:v>3425.1000000000004</c:v>
                </c:pt>
                <c:pt idx="8021">
                  <c:v>2296.96</c:v>
                </c:pt>
                <c:pt idx="8022">
                  <c:v>3861.0000000000005</c:v>
                </c:pt>
                <c:pt idx="8023">
                  <c:v>2787.84</c:v>
                </c:pt>
                <c:pt idx="8024">
                  <c:v>4018.5000000000005</c:v>
                </c:pt>
                <c:pt idx="8025">
                  <c:v>2918.56</c:v>
                </c:pt>
                <c:pt idx="8026">
                  <c:v>3643.2000000000003</c:v>
                </c:pt>
                <c:pt idx="8027">
                  <c:v>2644.7999999999997</c:v>
                </c:pt>
                <c:pt idx="8028">
                  <c:v>5107.2000000000007</c:v>
                </c:pt>
                <c:pt idx="8029">
                  <c:v>2627.52</c:v>
                </c:pt>
                <c:pt idx="8030">
                  <c:v>4957.2</c:v>
                </c:pt>
                <c:pt idx="8031">
                  <c:v>3355.44</c:v>
                </c:pt>
                <c:pt idx="8032">
                  <c:v>3470.72</c:v>
                </c:pt>
                <c:pt idx="8033">
                  <c:v>3050.64</c:v>
                </c:pt>
                <c:pt idx="8034">
                  <c:v>6131.8000000000011</c:v>
                </c:pt>
                <c:pt idx="8035">
                  <c:v>2200.64</c:v>
                </c:pt>
                <c:pt idx="8036">
                  <c:v>5051.72</c:v>
                </c:pt>
                <c:pt idx="8037">
                  <c:v>2779.92</c:v>
                </c:pt>
                <c:pt idx="8038">
                  <c:v>3591</c:v>
                </c:pt>
                <c:pt idx="8039">
                  <c:v>3041.9999999999995</c:v>
                </c:pt>
                <c:pt idx="8040">
                  <c:v>5319.6000000000013</c:v>
                </c:pt>
                <c:pt idx="8041">
                  <c:v>2263.8000000000002</c:v>
                </c:pt>
                <c:pt idx="8042">
                  <c:v>4331.5200000000004</c:v>
                </c:pt>
                <c:pt idx="8043">
                  <c:v>3405.6</c:v>
                </c:pt>
                <c:pt idx="8044">
                  <c:v>2882.88</c:v>
                </c:pt>
                <c:pt idx="8045">
                  <c:v>2952.18</c:v>
                </c:pt>
                <c:pt idx="8046">
                  <c:v>5989.2000000000007</c:v>
                </c:pt>
                <c:pt idx="8047">
                  <c:v>2296.3200000000002</c:v>
                </c:pt>
                <c:pt idx="8048">
                  <c:v>5004.8</c:v>
                </c:pt>
                <c:pt idx="8049">
                  <c:v>3326.4</c:v>
                </c:pt>
                <c:pt idx="8050">
                  <c:v>3590.3</c:v>
                </c:pt>
                <c:pt idx="8051">
                  <c:v>3063.06</c:v>
                </c:pt>
                <c:pt idx="8052">
                  <c:v>5348.880000000001</c:v>
                </c:pt>
                <c:pt idx="8053">
                  <c:v>2798.88</c:v>
                </c:pt>
                <c:pt idx="8054">
                  <c:v>5651.1</c:v>
                </c:pt>
                <c:pt idx="8055">
                  <c:v>3386.88</c:v>
                </c:pt>
                <c:pt idx="8056">
                  <c:v>4144.1400000000003</c:v>
                </c:pt>
                <c:pt idx="8057">
                  <c:v>3135.9999999999995</c:v>
                </c:pt>
                <c:pt idx="8058">
                  <c:v>5838.5400000000009</c:v>
                </c:pt>
                <c:pt idx="8059">
                  <c:v>2552</c:v>
                </c:pt>
                <c:pt idx="8060">
                  <c:v>2381.4</c:v>
                </c:pt>
                <c:pt idx="8061">
                  <c:v>1156.6099999999999</c:v>
                </c:pt>
                <c:pt idx="8062">
                  <c:v>879.83999999999992</c:v>
                </c:pt>
                <c:pt idx="8063">
                  <c:v>509.22</c:v>
                </c:pt>
                <c:pt idx="8064">
                  <c:v>793.2600000000001</c:v>
                </c:pt>
                <c:pt idx="8065">
                  <c:v>1877.76</c:v>
                </c:pt>
                <c:pt idx="8066">
                  <c:v>1398.4</c:v>
                </c:pt>
                <c:pt idx="8067">
                  <c:v>1780.2</c:v>
                </c:pt>
                <c:pt idx="8068">
                  <c:v>1351.35</c:v>
                </c:pt>
                <c:pt idx="8069">
                  <c:v>1713.6000000000001</c:v>
                </c:pt>
                <c:pt idx="8070">
                  <c:v>773.76</c:v>
                </c:pt>
                <c:pt idx="8071">
                  <c:v>2055.3000000000002</c:v>
                </c:pt>
                <c:pt idx="8072">
                  <c:v>1662.5699999999997</c:v>
                </c:pt>
                <c:pt idx="8073">
                  <c:v>2926.3999999999996</c:v>
                </c:pt>
                <c:pt idx="8074">
                  <c:v>1178</c:v>
                </c:pt>
                <c:pt idx="8075">
                  <c:v>1710.8000000000002</c:v>
                </c:pt>
                <c:pt idx="8076">
                  <c:v>1030.08</c:v>
                </c:pt>
                <c:pt idx="8077">
                  <c:v>2230.7400000000002</c:v>
                </c:pt>
                <c:pt idx="8078">
                  <c:v>1201.1999999999998</c:v>
                </c:pt>
                <c:pt idx="8079">
                  <c:v>1763.9999999999998</c:v>
                </c:pt>
                <c:pt idx="8080">
                  <c:v>1396.1999999999998</c:v>
                </c:pt>
                <c:pt idx="8081">
                  <c:v>1460.2</c:v>
                </c:pt>
                <c:pt idx="8082">
                  <c:v>1001.52</c:v>
                </c:pt>
                <c:pt idx="8083">
                  <c:v>2633.4</c:v>
                </c:pt>
                <c:pt idx="8084">
                  <c:v>1151.02</c:v>
                </c:pt>
                <c:pt idx="8085">
                  <c:v>2291.52</c:v>
                </c:pt>
                <c:pt idx="8086">
                  <c:v>1519.9999999999998</c:v>
                </c:pt>
                <c:pt idx="8087">
                  <c:v>2407.86</c:v>
                </c:pt>
                <c:pt idx="8088">
                  <c:v>2093.04</c:v>
                </c:pt>
                <c:pt idx="8089">
                  <c:v>4667.5200000000004</c:v>
                </c:pt>
                <c:pt idx="8090">
                  <c:v>2841.6</c:v>
                </c:pt>
                <c:pt idx="8091">
                  <c:v>4592</c:v>
                </c:pt>
                <c:pt idx="8092">
                  <c:v>2515.4999999999995</c:v>
                </c:pt>
                <c:pt idx="8093">
                  <c:v>2728.32</c:v>
                </c:pt>
                <c:pt idx="8094">
                  <c:v>2220</c:v>
                </c:pt>
                <c:pt idx="8095">
                  <c:v>6468.0000000000009</c:v>
                </c:pt>
                <c:pt idx="8096">
                  <c:v>3655.68</c:v>
                </c:pt>
                <c:pt idx="8097">
                  <c:v>3769.92</c:v>
                </c:pt>
                <c:pt idx="8098">
                  <c:v>4462.92</c:v>
                </c:pt>
                <c:pt idx="8099">
                  <c:v>3537.6000000000004</c:v>
                </c:pt>
                <c:pt idx="8100">
                  <c:v>2726.88</c:v>
                </c:pt>
                <c:pt idx="8101">
                  <c:v>7286.880000000001</c:v>
                </c:pt>
                <c:pt idx="8102">
                  <c:v>3625.7599999999993</c:v>
                </c:pt>
                <c:pt idx="8103">
                  <c:v>5063.6799999999994</c:v>
                </c:pt>
                <c:pt idx="8104">
                  <c:v>5461.4</c:v>
                </c:pt>
                <c:pt idx="8105">
                  <c:v>3242.1600000000003</c:v>
                </c:pt>
                <c:pt idx="8106">
                  <c:v>2785.54</c:v>
                </c:pt>
                <c:pt idx="8107">
                  <c:v>6192.0000000000009</c:v>
                </c:pt>
                <c:pt idx="8108">
                  <c:v>4055.3599999999997</c:v>
                </c:pt>
                <c:pt idx="8109">
                  <c:v>3625.58</c:v>
                </c:pt>
                <c:pt idx="8110">
                  <c:v>5372.0999999999995</c:v>
                </c:pt>
                <c:pt idx="8111">
                  <c:v>3044.2500000000005</c:v>
                </c:pt>
                <c:pt idx="8112">
                  <c:v>2205.1999999999998</c:v>
                </c:pt>
                <c:pt idx="8113">
                  <c:v>4594.920000000001</c:v>
                </c:pt>
                <c:pt idx="8114">
                  <c:v>2811.5999999999995</c:v>
                </c:pt>
                <c:pt idx="8115">
                  <c:v>2984.97</c:v>
                </c:pt>
                <c:pt idx="8116">
                  <c:v>2675.2</c:v>
                </c:pt>
                <c:pt idx="8117">
                  <c:v>2349</c:v>
                </c:pt>
                <c:pt idx="8118">
                  <c:v>1535.9999999999998</c:v>
                </c:pt>
                <c:pt idx="8119">
                  <c:v>4297.8</c:v>
                </c:pt>
                <c:pt idx="8120">
                  <c:v>2999.2499999999995</c:v>
                </c:pt>
                <c:pt idx="8121">
                  <c:v>2648.7</c:v>
                </c:pt>
                <c:pt idx="8122">
                  <c:v>5116.32</c:v>
                </c:pt>
                <c:pt idx="8123">
                  <c:v>4160</c:v>
                </c:pt>
                <c:pt idx="8124">
                  <c:v>2906.2799999999997</c:v>
                </c:pt>
                <c:pt idx="8125">
                  <c:v>7341.9600000000009</c:v>
                </c:pt>
                <c:pt idx="8126">
                  <c:v>6075.2199999999993</c:v>
                </c:pt>
                <c:pt idx="8127">
                  <c:v>4062.24</c:v>
                </c:pt>
                <c:pt idx="8128">
                  <c:v>4837.3599999999997</c:v>
                </c:pt>
                <c:pt idx="8129">
                  <c:v>4681.6000000000004</c:v>
                </c:pt>
                <c:pt idx="8130">
                  <c:v>2921.52</c:v>
                </c:pt>
                <c:pt idx="8131">
                  <c:v>8294.4000000000015</c:v>
                </c:pt>
                <c:pt idx="8132">
                  <c:v>2698.2400000000007</c:v>
                </c:pt>
                <c:pt idx="8133">
                  <c:v>901.68</c:v>
                </c:pt>
                <c:pt idx="8134">
                  <c:v>846.71999999999991</c:v>
                </c:pt>
                <c:pt idx="8135">
                  <c:v>276.91999999999996</c:v>
                </c:pt>
                <c:pt idx="8136">
                  <c:v>706.02</c:v>
                </c:pt>
                <c:pt idx="8137">
                  <c:v>761.59999999999991</c:v>
                </c:pt>
                <c:pt idx="8138">
                  <c:v>3187.2000000000003</c:v>
                </c:pt>
                <c:pt idx="8139">
                  <c:v>563.19999999999993</c:v>
                </c:pt>
                <c:pt idx="8140">
                  <c:v>607.49999999999989</c:v>
                </c:pt>
                <c:pt idx="8141">
                  <c:v>199.92</c:v>
                </c:pt>
                <c:pt idx="8142">
                  <c:v>577.20000000000005</c:v>
                </c:pt>
                <c:pt idx="8143">
                  <c:v>777</c:v>
                </c:pt>
                <c:pt idx="8144">
                  <c:v>3528.7200000000003</c:v>
                </c:pt>
                <c:pt idx="8145">
                  <c:v>647.13</c:v>
                </c:pt>
                <c:pt idx="8146">
                  <c:v>756.9</c:v>
                </c:pt>
                <c:pt idx="8147">
                  <c:v>112.63999999999999</c:v>
                </c:pt>
                <c:pt idx="8148">
                  <c:v>334.55999999999995</c:v>
                </c:pt>
                <c:pt idx="8149">
                  <c:v>718.58</c:v>
                </c:pt>
                <c:pt idx="8150">
                  <c:v>2793.0000000000005</c:v>
                </c:pt>
                <c:pt idx="8151">
                  <c:v>603.84</c:v>
                </c:pt>
                <c:pt idx="8152">
                  <c:v>578.34</c:v>
                </c:pt>
                <c:pt idx="8153">
                  <c:v>328.32</c:v>
                </c:pt>
                <c:pt idx="8154">
                  <c:v>432.9</c:v>
                </c:pt>
                <c:pt idx="8155">
                  <c:v>673.92000000000007</c:v>
                </c:pt>
                <c:pt idx="8156">
                  <c:v>3432</c:v>
                </c:pt>
                <c:pt idx="8157">
                  <c:v>712.8</c:v>
                </c:pt>
                <c:pt idx="8158">
                  <c:v>745.18</c:v>
                </c:pt>
                <c:pt idx="8159">
                  <c:v>571.19999999999993</c:v>
                </c:pt>
                <c:pt idx="8160">
                  <c:v>735.93</c:v>
                </c:pt>
                <c:pt idx="8161">
                  <c:v>1471.86</c:v>
                </c:pt>
                <c:pt idx="8162">
                  <c:v>4748.1000000000004</c:v>
                </c:pt>
                <c:pt idx="8163">
                  <c:v>1359.1499999999999</c:v>
                </c:pt>
                <c:pt idx="8164">
                  <c:v>975.2399999999999</c:v>
                </c:pt>
                <c:pt idx="8165">
                  <c:v>1071.1299999999999</c:v>
                </c:pt>
                <c:pt idx="8166">
                  <c:v>866.88</c:v>
                </c:pt>
                <c:pt idx="8167">
                  <c:v>1910.9999999999998</c:v>
                </c:pt>
                <c:pt idx="8168">
                  <c:v>4887.7500000000009</c:v>
                </c:pt>
                <c:pt idx="8169">
                  <c:v>1737.4499999999998</c:v>
                </c:pt>
                <c:pt idx="8170">
                  <c:v>1331.2799999999997</c:v>
                </c:pt>
                <c:pt idx="8171">
                  <c:v>1026.48</c:v>
                </c:pt>
                <c:pt idx="8172">
                  <c:v>1280</c:v>
                </c:pt>
                <c:pt idx="8173">
                  <c:v>2088</c:v>
                </c:pt>
                <c:pt idx="8174">
                  <c:v>5294.8200000000006</c:v>
                </c:pt>
                <c:pt idx="8175">
                  <c:v>1884.96</c:v>
                </c:pt>
                <c:pt idx="8176">
                  <c:v>1410.9399999999998</c:v>
                </c:pt>
                <c:pt idx="8177">
                  <c:v>1226.3599999999999</c:v>
                </c:pt>
                <c:pt idx="8178">
                  <c:v>968.75999999999988</c:v>
                </c:pt>
                <c:pt idx="8179">
                  <c:v>2169.7199999999998</c:v>
                </c:pt>
                <c:pt idx="8180">
                  <c:v>3875.04</c:v>
                </c:pt>
                <c:pt idx="8181">
                  <c:v>1237.5999999999999</c:v>
                </c:pt>
                <c:pt idx="8182">
                  <c:v>767.99999999999989</c:v>
                </c:pt>
                <c:pt idx="8183">
                  <c:v>695.36</c:v>
                </c:pt>
                <c:pt idx="8184">
                  <c:v>501.84</c:v>
                </c:pt>
                <c:pt idx="8185">
                  <c:v>1175.52</c:v>
                </c:pt>
                <c:pt idx="8186">
                  <c:v>3088.84</c:v>
                </c:pt>
                <c:pt idx="8187">
                  <c:v>761.6</c:v>
                </c:pt>
                <c:pt idx="8188">
                  <c:v>548.72</c:v>
                </c:pt>
                <c:pt idx="8189">
                  <c:v>516.79999999999995</c:v>
                </c:pt>
                <c:pt idx="8190">
                  <c:v>425.69999999999993</c:v>
                </c:pt>
                <c:pt idx="8191">
                  <c:v>994.56000000000006</c:v>
                </c:pt>
                <c:pt idx="8192">
                  <c:v>3571.2000000000007</c:v>
                </c:pt>
                <c:pt idx="8193">
                  <c:v>1228.08</c:v>
                </c:pt>
                <c:pt idx="8194">
                  <c:v>1364.8799999999999</c:v>
                </c:pt>
                <c:pt idx="8195">
                  <c:v>1186.8</c:v>
                </c:pt>
                <c:pt idx="8196">
                  <c:v>954.71999999999991</c:v>
                </c:pt>
                <c:pt idx="8197">
                  <c:v>1431</c:v>
                </c:pt>
                <c:pt idx="8198">
                  <c:v>4623.1900000000005</c:v>
                </c:pt>
                <c:pt idx="8199">
                  <c:v>1637.9499999999998</c:v>
                </c:pt>
                <c:pt idx="8200">
                  <c:v>1529.4399999999998</c:v>
                </c:pt>
                <c:pt idx="8201">
                  <c:v>953.99999999999989</c:v>
                </c:pt>
                <c:pt idx="8202">
                  <c:v>1004.6399999999999</c:v>
                </c:pt>
                <c:pt idx="8203">
                  <c:v>1407.68</c:v>
                </c:pt>
                <c:pt idx="8204">
                  <c:v>1791.7200000000003</c:v>
                </c:pt>
                <c:pt idx="8205">
                  <c:v>1464.75</c:v>
                </c:pt>
                <c:pt idx="8206">
                  <c:v>2368.8000000000002</c:v>
                </c:pt>
                <c:pt idx="8207">
                  <c:v>1254.5999999999999</c:v>
                </c:pt>
                <c:pt idx="8208">
                  <c:v>1687.2000000000003</c:v>
                </c:pt>
                <c:pt idx="8209">
                  <c:v>1434.24</c:v>
                </c:pt>
                <c:pt idx="8210">
                  <c:v>2008.5300000000002</c:v>
                </c:pt>
                <c:pt idx="8211">
                  <c:v>1573.25</c:v>
                </c:pt>
                <c:pt idx="8212">
                  <c:v>1866.2000000000003</c:v>
                </c:pt>
                <c:pt idx="8213">
                  <c:v>1045.5</c:v>
                </c:pt>
                <c:pt idx="8214">
                  <c:v>1579.9000000000003</c:v>
                </c:pt>
                <c:pt idx="8215">
                  <c:v>998.2</c:v>
                </c:pt>
                <c:pt idx="8216">
                  <c:v>2538.9</c:v>
                </c:pt>
                <c:pt idx="8217">
                  <c:v>1666.56</c:v>
                </c:pt>
                <c:pt idx="8218">
                  <c:v>2586.88</c:v>
                </c:pt>
                <c:pt idx="8219">
                  <c:v>1563.33</c:v>
                </c:pt>
                <c:pt idx="8220">
                  <c:v>1636.8000000000002</c:v>
                </c:pt>
                <c:pt idx="8221">
                  <c:v>1257.3600000000001</c:v>
                </c:pt>
                <c:pt idx="8222">
                  <c:v>2944.6200000000003</c:v>
                </c:pt>
                <c:pt idx="8223">
                  <c:v>1547.4399999999998</c:v>
                </c:pt>
                <c:pt idx="8224">
                  <c:v>2538</c:v>
                </c:pt>
                <c:pt idx="8225">
                  <c:v>1476</c:v>
                </c:pt>
                <c:pt idx="8226">
                  <c:v>1777.5400000000002</c:v>
                </c:pt>
                <c:pt idx="8227">
                  <c:v>1793.3400000000001</c:v>
                </c:pt>
                <c:pt idx="8228">
                  <c:v>3529.44</c:v>
                </c:pt>
                <c:pt idx="8229">
                  <c:v>1805.9999999999998</c:v>
                </c:pt>
                <c:pt idx="8230">
                  <c:v>3039.96</c:v>
                </c:pt>
                <c:pt idx="8231">
                  <c:v>2270.1</c:v>
                </c:pt>
                <c:pt idx="8232">
                  <c:v>1873.0800000000004</c:v>
                </c:pt>
                <c:pt idx="8233">
                  <c:v>2419.2000000000003</c:v>
                </c:pt>
                <c:pt idx="8234">
                  <c:v>5757.5</c:v>
                </c:pt>
                <c:pt idx="8235">
                  <c:v>3341.52</c:v>
                </c:pt>
                <c:pt idx="8236">
                  <c:v>3886.08</c:v>
                </c:pt>
                <c:pt idx="8237">
                  <c:v>3066.7499999999995</c:v>
                </c:pt>
                <c:pt idx="8238">
                  <c:v>3207.7500000000005</c:v>
                </c:pt>
                <c:pt idx="8239">
                  <c:v>3064.32</c:v>
                </c:pt>
                <c:pt idx="8240">
                  <c:v>4920.96</c:v>
                </c:pt>
                <c:pt idx="8241">
                  <c:v>2533.6800000000003</c:v>
                </c:pt>
                <c:pt idx="8242">
                  <c:v>3616.65</c:v>
                </c:pt>
                <c:pt idx="8243">
                  <c:v>2704.7999999999997</c:v>
                </c:pt>
                <c:pt idx="8244">
                  <c:v>4159.5000000000009</c:v>
                </c:pt>
                <c:pt idx="8245">
                  <c:v>2799.9</c:v>
                </c:pt>
                <c:pt idx="8246">
                  <c:v>4817.12</c:v>
                </c:pt>
                <c:pt idx="8247">
                  <c:v>3377.9199999999996</c:v>
                </c:pt>
                <c:pt idx="8248">
                  <c:v>3307.9200000000005</c:v>
                </c:pt>
                <c:pt idx="8249">
                  <c:v>2681.2799999999997</c:v>
                </c:pt>
                <c:pt idx="8250">
                  <c:v>4484.0000000000009</c:v>
                </c:pt>
                <c:pt idx="8251">
                  <c:v>1830.4</c:v>
                </c:pt>
                <c:pt idx="8252">
                  <c:v>2897.88</c:v>
                </c:pt>
                <c:pt idx="8253">
                  <c:v>2478.6000000000004</c:v>
                </c:pt>
                <c:pt idx="8254">
                  <c:v>2715.84</c:v>
                </c:pt>
                <c:pt idx="8255">
                  <c:v>1866.1999999999998</c:v>
                </c:pt>
                <c:pt idx="8256">
                  <c:v>3595.5200000000009</c:v>
                </c:pt>
                <c:pt idx="8257">
                  <c:v>1587.6000000000001</c:v>
                </c:pt>
                <c:pt idx="8258">
                  <c:v>3214.8</c:v>
                </c:pt>
                <c:pt idx="8259">
                  <c:v>2412.5</c:v>
                </c:pt>
                <c:pt idx="8260">
                  <c:v>2230.6200000000003</c:v>
                </c:pt>
                <c:pt idx="8261">
                  <c:v>1688.61</c:v>
                </c:pt>
                <c:pt idx="8262">
                  <c:v>2773.440000000001</c:v>
                </c:pt>
                <c:pt idx="8263">
                  <c:v>1399.2000000000003</c:v>
                </c:pt>
                <c:pt idx="8264">
                  <c:v>3869.0400000000004</c:v>
                </c:pt>
                <c:pt idx="8265">
                  <c:v>2613</c:v>
                </c:pt>
                <c:pt idx="8266">
                  <c:v>2587.2000000000003</c:v>
                </c:pt>
                <c:pt idx="8267">
                  <c:v>1986.6</c:v>
                </c:pt>
                <c:pt idx="8268">
                  <c:v>2955.9600000000009</c:v>
                </c:pt>
                <c:pt idx="8269">
                  <c:v>1735.0200000000002</c:v>
                </c:pt>
                <c:pt idx="8270">
                  <c:v>3756.2400000000007</c:v>
                </c:pt>
                <c:pt idx="8271">
                  <c:v>2612.5</c:v>
                </c:pt>
                <c:pt idx="8272">
                  <c:v>3276.84</c:v>
                </c:pt>
                <c:pt idx="8273">
                  <c:v>2390.4</c:v>
                </c:pt>
                <c:pt idx="8274">
                  <c:v>3598.5600000000009</c:v>
                </c:pt>
                <c:pt idx="8275">
                  <c:v>1713.6000000000001</c:v>
                </c:pt>
                <c:pt idx="8276">
                  <c:v>1192</c:v>
                </c:pt>
                <c:pt idx="8277">
                  <c:v>1123.75</c:v>
                </c:pt>
                <c:pt idx="8278">
                  <c:v>1397.7600000000002</c:v>
                </c:pt>
                <c:pt idx="8279">
                  <c:v>848.63999999999987</c:v>
                </c:pt>
                <c:pt idx="8280">
                  <c:v>1254.5999999999999</c:v>
                </c:pt>
                <c:pt idx="8281">
                  <c:v>2162.4</c:v>
                </c:pt>
                <c:pt idx="8282">
                  <c:v>1345.32</c:v>
                </c:pt>
                <c:pt idx="8283">
                  <c:v>1964.4299999999998</c:v>
                </c:pt>
                <c:pt idx="8284">
                  <c:v>1255.8</c:v>
                </c:pt>
                <c:pt idx="8285">
                  <c:v>1756.1599999999999</c:v>
                </c:pt>
                <c:pt idx="8286">
                  <c:v>872.32</c:v>
                </c:pt>
                <c:pt idx="8287">
                  <c:v>2242.2400000000002</c:v>
                </c:pt>
                <c:pt idx="8288">
                  <c:v>1900.5999999999997</c:v>
                </c:pt>
                <c:pt idx="8289">
                  <c:v>2841.1499999999996</c:v>
                </c:pt>
                <c:pt idx="8290">
                  <c:v>1570.3599999999997</c:v>
                </c:pt>
                <c:pt idx="8291">
                  <c:v>1736.0000000000002</c:v>
                </c:pt>
                <c:pt idx="8292">
                  <c:v>974.16</c:v>
                </c:pt>
                <c:pt idx="8293">
                  <c:v>2211.2500000000005</c:v>
                </c:pt>
                <c:pt idx="8294">
                  <c:v>1187.55</c:v>
                </c:pt>
                <c:pt idx="8295">
                  <c:v>1449.4199999999998</c:v>
                </c:pt>
                <c:pt idx="8296">
                  <c:v>1121.9999999999998</c:v>
                </c:pt>
                <c:pt idx="8297">
                  <c:v>1433.6000000000001</c:v>
                </c:pt>
                <c:pt idx="8298">
                  <c:v>798</c:v>
                </c:pt>
                <c:pt idx="8299">
                  <c:v>2152.0800000000004</c:v>
                </c:pt>
                <c:pt idx="8300">
                  <c:v>1333.8</c:v>
                </c:pt>
                <c:pt idx="8301">
                  <c:v>2111.9999999999995</c:v>
                </c:pt>
                <c:pt idx="8302">
                  <c:v>1313.76</c:v>
                </c:pt>
                <c:pt idx="8303">
                  <c:v>1933.2</c:v>
                </c:pt>
                <c:pt idx="8304">
                  <c:v>1785.9599999999998</c:v>
                </c:pt>
                <c:pt idx="8305">
                  <c:v>4956.5900000000011</c:v>
                </c:pt>
                <c:pt idx="8306">
                  <c:v>3368.96</c:v>
                </c:pt>
                <c:pt idx="8307">
                  <c:v>3609.6</c:v>
                </c:pt>
                <c:pt idx="8308">
                  <c:v>2310.8799999999997</c:v>
                </c:pt>
                <c:pt idx="8309">
                  <c:v>3215.5200000000004</c:v>
                </c:pt>
                <c:pt idx="8310">
                  <c:v>1754.9999999999998</c:v>
                </c:pt>
                <c:pt idx="8311">
                  <c:v>6679.9800000000005</c:v>
                </c:pt>
                <c:pt idx="8312">
                  <c:v>3943.9999999999995</c:v>
                </c:pt>
                <c:pt idx="8313">
                  <c:v>3959.9999999999995</c:v>
                </c:pt>
                <c:pt idx="8314">
                  <c:v>4829.9999999999991</c:v>
                </c:pt>
                <c:pt idx="8315">
                  <c:v>3825.9200000000005</c:v>
                </c:pt>
                <c:pt idx="8316">
                  <c:v>2702.7</c:v>
                </c:pt>
                <c:pt idx="8317">
                  <c:v>6408.3200000000015</c:v>
                </c:pt>
                <c:pt idx="8318">
                  <c:v>3446.07</c:v>
                </c:pt>
                <c:pt idx="8319">
                  <c:v>6081.24</c:v>
                </c:pt>
                <c:pt idx="8320">
                  <c:v>5755.62</c:v>
                </c:pt>
                <c:pt idx="8321">
                  <c:v>3058.5600000000004</c:v>
                </c:pt>
                <c:pt idx="8322">
                  <c:v>2252.25</c:v>
                </c:pt>
                <c:pt idx="8323">
                  <c:v>6217.6000000000013</c:v>
                </c:pt>
                <c:pt idx="8324">
                  <c:v>4179.9999999999991</c:v>
                </c:pt>
                <c:pt idx="8325">
                  <c:v>3303.6299999999997</c:v>
                </c:pt>
                <c:pt idx="8326">
                  <c:v>4141.2</c:v>
                </c:pt>
                <c:pt idx="8327">
                  <c:v>3100.8</c:v>
                </c:pt>
                <c:pt idx="8328">
                  <c:v>2012.3999999999996</c:v>
                </c:pt>
                <c:pt idx="8329">
                  <c:v>4073.4000000000005</c:v>
                </c:pt>
                <c:pt idx="8330">
                  <c:v>2926.56</c:v>
                </c:pt>
                <c:pt idx="8331">
                  <c:v>2136</c:v>
                </c:pt>
                <c:pt idx="8332">
                  <c:v>2112.48</c:v>
                </c:pt>
                <c:pt idx="8333">
                  <c:v>2358.0000000000005</c:v>
                </c:pt>
                <c:pt idx="8334">
                  <c:v>1342.8799999999999</c:v>
                </c:pt>
                <c:pt idx="8335">
                  <c:v>3477.9700000000007</c:v>
                </c:pt>
                <c:pt idx="8336">
                  <c:v>2338.56</c:v>
                </c:pt>
                <c:pt idx="8337">
                  <c:v>2294.6699999999996</c:v>
                </c:pt>
                <c:pt idx="8338">
                  <c:v>3547.56</c:v>
                </c:pt>
                <c:pt idx="8339">
                  <c:v>3698.9200000000005</c:v>
                </c:pt>
                <c:pt idx="8340">
                  <c:v>2769.2</c:v>
                </c:pt>
                <c:pt idx="8341">
                  <c:v>5732.7600000000011</c:v>
                </c:pt>
                <c:pt idx="8342">
                  <c:v>4642.5599999999995</c:v>
                </c:pt>
                <c:pt idx="8343">
                  <c:v>4786.32</c:v>
                </c:pt>
                <c:pt idx="8344">
                  <c:v>4712.3999999999996</c:v>
                </c:pt>
                <c:pt idx="8345">
                  <c:v>4646.4000000000005</c:v>
                </c:pt>
                <c:pt idx="8346">
                  <c:v>2857.6</c:v>
                </c:pt>
                <c:pt idx="8347">
                  <c:v>6945.7500000000009</c:v>
                </c:pt>
                <c:pt idx="8348">
                  <c:v>1663.2</c:v>
                </c:pt>
                <c:pt idx="8349">
                  <c:v>660.09999999999991</c:v>
                </c:pt>
                <c:pt idx="8350">
                  <c:v>548.33999999999992</c:v>
                </c:pt>
                <c:pt idx="8351">
                  <c:v>217.58</c:v>
                </c:pt>
                <c:pt idx="8352">
                  <c:v>1448.9399999999998</c:v>
                </c:pt>
                <c:pt idx="8353">
                  <c:v>2152.3200000000002</c:v>
                </c:pt>
                <c:pt idx="8354">
                  <c:v>1549.12</c:v>
                </c:pt>
                <c:pt idx="8355">
                  <c:v>2096.64</c:v>
                </c:pt>
                <c:pt idx="8356">
                  <c:v>1555.84</c:v>
                </c:pt>
                <c:pt idx="8357">
                  <c:v>1464.48</c:v>
                </c:pt>
                <c:pt idx="8358">
                  <c:v>961.34999999999991</c:v>
                </c:pt>
                <c:pt idx="8359">
                  <c:v>2216.1600000000003</c:v>
                </c:pt>
                <c:pt idx="8360">
                  <c:v>2186.3799999999997</c:v>
                </c:pt>
                <c:pt idx="8361">
                  <c:v>2917.7599999999998</c:v>
                </c:pt>
                <c:pt idx="8362">
                  <c:v>1468.8</c:v>
                </c:pt>
                <c:pt idx="8363">
                  <c:v>1627.4800000000002</c:v>
                </c:pt>
                <c:pt idx="8364">
                  <c:v>1133.4399999999998</c:v>
                </c:pt>
                <c:pt idx="8365">
                  <c:v>2059.2000000000003</c:v>
                </c:pt>
                <c:pt idx="8366">
                  <c:v>1677</c:v>
                </c:pt>
                <c:pt idx="8367">
                  <c:v>1519.04</c:v>
                </c:pt>
                <c:pt idx="8368">
                  <c:v>785.83999999999992</c:v>
                </c:pt>
                <c:pt idx="8369">
                  <c:v>1044.0000000000002</c:v>
                </c:pt>
                <c:pt idx="8370">
                  <c:v>702.24</c:v>
                </c:pt>
                <c:pt idx="8371">
                  <c:v>1547.7000000000003</c:v>
                </c:pt>
                <c:pt idx="8372">
                  <c:v>736.95999999999992</c:v>
                </c:pt>
                <c:pt idx="8373">
                  <c:v>1709.1199999999997</c:v>
                </c:pt>
                <c:pt idx="8374">
                  <c:v>1086.8</c:v>
                </c:pt>
                <c:pt idx="8375">
                  <c:v>2616.9000000000005</c:v>
                </c:pt>
                <c:pt idx="8376">
                  <c:v>2162.16</c:v>
                </c:pt>
                <c:pt idx="8377">
                  <c:v>6248.880000000001</c:v>
                </c:pt>
                <c:pt idx="8378">
                  <c:v>3240</c:v>
                </c:pt>
                <c:pt idx="8379">
                  <c:v>3832.85</c:v>
                </c:pt>
                <c:pt idx="8380">
                  <c:v>4069.8</c:v>
                </c:pt>
                <c:pt idx="8381">
                  <c:v>3906.0000000000005</c:v>
                </c:pt>
                <c:pt idx="8382">
                  <c:v>2946.8999999999996</c:v>
                </c:pt>
                <c:pt idx="8383">
                  <c:v>6451.2000000000016</c:v>
                </c:pt>
                <c:pt idx="8384">
                  <c:v>4206.079999999999</c:v>
                </c:pt>
                <c:pt idx="8385">
                  <c:v>5372.4</c:v>
                </c:pt>
                <c:pt idx="8386">
                  <c:v>5589.9199999999992</c:v>
                </c:pt>
                <c:pt idx="8387">
                  <c:v>4727.5200000000013</c:v>
                </c:pt>
                <c:pt idx="8388">
                  <c:v>3257.8</c:v>
                </c:pt>
                <c:pt idx="8389">
                  <c:v>9212.0000000000018</c:v>
                </c:pt>
                <c:pt idx="8390">
                  <c:v>3460.0499999999997</c:v>
                </c:pt>
                <c:pt idx="8391">
                  <c:v>4906.9799999999996</c:v>
                </c:pt>
                <c:pt idx="8392">
                  <c:v>5304.2399999999989</c:v>
                </c:pt>
                <c:pt idx="8393">
                  <c:v>3315.2000000000007</c:v>
                </c:pt>
                <c:pt idx="8394">
                  <c:v>2939.9999999999995</c:v>
                </c:pt>
                <c:pt idx="8395">
                  <c:v>5621.0700000000015</c:v>
                </c:pt>
                <c:pt idx="8396">
                  <c:v>4305.3999999999996</c:v>
                </c:pt>
                <c:pt idx="8397">
                  <c:v>3425.3999999999996</c:v>
                </c:pt>
                <c:pt idx="8398">
                  <c:v>5606.16</c:v>
                </c:pt>
                <c:pt idx="8399">
                  <c:v>3049.2000000000007</c:v>
                </c:pt>
                <c:pt idx="8400">
                  <c:v>1948.8</c:v>
                </c:pt>
                <c:pt idx="8401">
                  <c:v>3556.8000000000011</c:v>
                </c:pt>
                <c:pt idx="8402">
                  <c:v>1913.5999999999997</c:v>
                </c:pt>
                <c:pt idx="8403">
                  <c:v>2188.4499999999998</c:v>
                </c:pt>
                <c:pt idx="8404">
                  <c:v>2151.3599999999997</c:v>
                </c:pt>
                <c:pt idx="8405">
                  <c:v>1707.1600000000003</c:v>
                </c:pt>
                <c:pt idx="8406">
                  <c:v>1131.8999999999999</c:v>
                </c:pt>
                <c:pt idx="8407">
                  <c:v>2751.8400000000006</c:v>
                </c:pt>
                <c:pt idx="8408">
                  <c:v>1500.2399999999998</c:v>
                </c:pt>
                <c:pt idx="8409">
                  <c:v>1455.9999999999998</c:v>
                </c:pt>
                <c:pt idx="8410">
                  <c:v>3557.3999999999996</c:v>
                </c:pt>
                <c:pt idx="8411">
                  <c:v>3256.2000000000007</c:v>
                </c:pt>
                <c:pt idx="8412">
                  <c:v>2646.24</c:v>
                </c:pt>
                <c:pt idx="8413">
                  <c:v>5837.4000000000015</c:v>
                </c:pt>
                <c:pt idx="8414">
                  <c:v>6182.4</c:v>
                </c:pt>
                <c:pt idx="8415">
                  <c:v>5257.5999999999995</c:v>
                </c:pt>
                <c:pt idx="8416">
                  <c:v>5507.4599999999991</c:v>
                </c:pt>
                <c:pt idx="8417">
                  <c:v>6322.6800000000012</c:v>
                </c:pt>
                <c:pt idx="8418">
                  <c:v>2914</c:v>
                </c:pt>
                <c:pt idx="8419">
                  <c:v>9072.0000000000018</c:v>
                </c:pt>
                <c:pt idx="8420">
                  <c:v>1474.1999999999998</c:v>
                </c:pt>
                <c:pt idx="8421">
                  <c:v>1082.3999999999999</c:v>
                </c:pt>
                <c:pt idx="8422">
                  <c:v>801.78</c:v>
                </c:pt>
                <c:pt idx="8423">
                  <c:v>247.49999999999997</c:v>
                </c:pt>
                <c:pt idx="8424">
                  <c:v>1252.08</c:v>
                </c:pt>
                <c:pt idx="8425">
                  <c:v>654.72</c:v>
                </c:pt>
                <c:pt idx="8426">
                  <c:v>2086.92</c:v>
                </c:pt>
                <c:pt idx="8427">
                  <c:v>2034.8999999999999</c:v>
                </c:pt>
                <c:pt idx="8428">
                  <c:v>1691.36</c:v>
                </c:pt>
                <c:pt idx="8429">
                  <c:v>2240.96</c:v>
                </c:pt>
                <c:pt idx="8430">
                  <c:v>1675.8</c:v>
                </c:pt>
                <c:pt idx="8431">
                  <c:v>686.4</c:v>
                </c:pt>
                <c:pt idx="8432">
                  <c:v>2955.36</c:v>
                </c:pt>
                <c:pt idx="8433">
                  <c:v>2893.3199999999997</c:v>
                </c:pt>
                <c:pt idx="8434">
                  <c:v>1445.8500000000001</c:v>
                </c:pt>
                <c:pt idx="8435">
                  <c:v>2199.12</c:v>
                </c:pt>
                <c:pt idx="8436">
                  <c:v>1291.5</c:v>
                </c:pt>
                <c:pt idx="8437">
                  <c:v>620.4</c:v>
                </c:pt>
                <c:pt idx="8438">
                  <c:v>3220.5</c:v>
                </c:pt>
                <c:pt idx="8439">
                  <c:v>2918.5199999999995</c:v>
                </c:pt>
                <c:pt idx="8440">
                  <c:v>1700.16</c:v>
                </c:pt>
                <c:pt idx="8441">
                  <c:v>2185.92</c:v>
                </c:pt>
                <c:pt idx="8442">
                  <c:v>1418.82</c:v>
                </c:pt>
                <c:pt idx="8443">
                  <c:v>714</c:v>
                </c:pt>
                <c:pt idx="8444">
                  <c:v>3902.88</c:v>
                </c:pt>
                <c:pt idx="8445">
                  <c:v>4352</c:v>
                </c:pt>
                <c:pt idx="8446">
                  <c:v>3442.8799999999997</c:v>
                </c:pt>
                <c:pt idx="8447">
                  <c:v>4712.3999999999996</c:v>
                </c:pt>
                <c:pt idx="8448">
                  <c:v>4786.32</c:v>
                </c:pt>
                <c:pt idx="8449">
                  <c:v>2389.86</c:v>
                </c:pt>
                <c:pt idx="8450">
                  <c:v>8625.44</c:v>
                </c:pt>
                <c:pt idx="8451">
                  <c:v>7472.5199999999995</c:v>
                </c:pt>
                <c:pt idx="8452">
                  <c:v>5449.3600000000006</c:v>
                </c:pt>
                <c:pt idx="8453">
                  <c:v>5826.24</c:v>
                </c:pt>
                <c:pt idx="8454">
                  <c:v>3621.4199999999996</c:v>
                </c:pt>
                <c:pt idx="8455">
                  <c:v>3111.68</c:v>
                </c:pt>
                <c:pt idx="8456">
                  <c:v>6873.75</c:v>
                </c:pt>
                <c:pt idx="8457">
                  <c:v>6242.4</c:v>
                </c:pt>
                <c:pt idx="8458">
                  <c:v>4406.4000000000005</c:v>
                </c:pt>
                <c:pt idx="8459">
                  <c:v>4726.2599999999993</c:v>
                </c:pt>
                <c:pt idx="8460">
                  <c:v>3104.6399999999994</c:v>
                </c:pt>
                <c:pt idx="8461">
                  <c:v>2509.92</c:v>
                </c:pt>
                <c:pt idx="8462">
                  <c:v>2822.4</c:v>
                </c:pt>
                <c:pt idx="8463">
                  <c:v>2523.4</c:v>
                </c:pt>
                <c:pt idx="8464">
                  <c:v>2092.5</c:v>
                </c:pt>
                <c:pt idx="8465">
                  <c:v>1235.5199999999998</c:v>
                </c:pt>
                <c:pt idx="8466">
                  <c:v>1269.8399999999999</c:v>
                </c:pt>
                <c:pt idx="8467">
                  <c:v>1167.48</c:v>
                </c:pt>
                <c:pt idx="8468">
                  <c:v>2037.42</c:v>
                </c:pt>
                <c:pt idx="8469">
                  <c:v>2020.2</c:v>
                </c:pt>
                <c:pt idx="8470">
                  <c:v>2369.2999999999997</c:v>
                </c:pt>
                <c:pt idx="8471">
                  <c:v>1871.36</c:v>
                </c:pt>
                <c:pt idx="8472">
                  <c:v>1680</c:v>
                </c:pt>
                <c:pt idx="8473">
                  <c:v>1199.44</c:v>
                </c:pt>
                <c:pt idx="8474">
                  <c:v>3858.4</c:v>
                </c:pt>
                <c:pt idx="8475">
                  <c:v>2620.7199999999998</c:v>
                </c:pt>
                <c:pt idx="8476">
                  <c:v>3400.32</c:v>
                </c:pt>
                <c:pt idx="8477">
                  <c:v>2816.44</c:v>
                </c:pt>
                <c:pt idx="8478">
                  <c:v>2716.6</c:v>
                </c:pt>
                <c:pt idx="8479">
                  <c:v>2302.02</c:v>
                </c:pt>
                <c:pt idx="8480">
                  <c:v>6534</c:v>
                </c:pt>
                <c:pt idx="8481">
                  <c:v>5846.4</c:v>
                </c:pt>
                <c:pt idx="8482">
                  <c:v>4364.8</c:v>
                </c:pt>
                <c:pt idx="8483">
                  <c:v>4308.4799999999996</c:v>
                </c:pt>
                <c:pt idx="8484">
                  <c:v>4022.8799999999997</c:v>
                </c:pt>
                <c:pt idx="8485">
                  <c:v>2978.56</c:v>
                </c:pt>
                <c:pt idx="8486">
                  <c:v>6144</c:v>
                </c:pt>
                <c:pt idx="8487">
                  <c:v>4161.6000000000004</c:v>
                </c:pt>
                <c:pt idx="8488">
                  <c:v>3182.3999999999996</c:v>
                </c:pt>
                <c:pt idx="8489">
                  <c:v>1523.08</c:v>
                </c:pt>
                <c:pt idx="8490">
                  <c:v>1887</c:v>
                </c:pt>
                <c:pt idx="8491">
                  <c:v>2848.68</c:v>
                </c:pt>
                <c:pt idx="8492">
                  <c:v>4254.25</c:v>
                </c:pt>
                <c:pt idx="8493">
                  <c:v>4872.96</c:v>
                </c:pt>
                <c:pt idx="8494">
                  <c:v>2097.15</c:v>
                </c:pt>
                <c:pt idx="8495">
                  <c:v>1501.44</c:v>
                </c:pt>
                <c:pt idx="8496">
                  <c:v>734.71999999999991</c:v>
                </c:pt>
                <c:pt idx="8497">
                  <c:v>508.95</c:v>
                </c:pt>
                <c:pt idx="8498">
                  <c:v>1155.5999999999999</c:v>
                </c:pt>
                <c:pt idx="8499">
                  <c:v>1846.8</c:v>
                </c:pt>
                <c:pt idx="8500">
                  <c:v>1406.3</c:v>
                </c:pt>
                <c:pt idx="8501">
                  <c:v>1974.56</c:v>
                </c:pt>
                <c:pt idx="8502">
                  <c:v>1155.9599999999998</c:v>
                </c:pt>
                <c:pt idx="8503">
                  <c:v>595.98</c:v>
                </c:pt>
                <c:pt idx="8504">
                  <c:v>1285.2</c:v>
                </c:pt>
                <c:pt idx="8505">
                  <c:v>2066.8200000000002</c:v>
                </c:pt>
                <c:pt idx="8506">
                  <c:v>1533.3999999999999</c:v>
                </c:pt>
                <c:pt idx="8507">
                  <c:v>1729.3799999999999</c:v>
                </c:pt>
                <c:pt idx="8508">
                  <c:v>913.92</c:v>
                </c:pt>
                <c:pt idx="8509">
                  <c:v>672.00000000000011</c:v>
                </c:pt>
                <c:pt idx="8510">
                  <c:v>1522.8</c:v>
                </c:pt>
                <c:pt idx="8511">
                  <c:v>2730</c:v>
                </c:pt>
                <c:pt idx="8512">
                  <c:v>1722</c:v>
                </c:pt>
                <c:pt idx="8513">
                  <c:v>1492.21</c:v>
                </c:pt>
                <c:pt idx="8514">
                  <c:v>1065.9000000000001</c:v>
                </c:pt>
                <c:pt idx="8515">
                  <c:v>789.48000000000013</c:v>
                </c:pt>
                <c:pt idx="8516">
                  <c:v>2587.1999999999998</c:v>
                </c:pt>
                <c:pt idx="8517">
                  <c:v>3189.77</c:v>
                </c:pt>
                <c:pt idx="8518">
                  <c:v>4077.45</c:v>
                </c:pt>
                <c:pt idx="8519">
                  <c:v>4463.68</c:v>
                </c:pt>
                <c:pt idx="8520">
                  <c:v>4601.84</c:v>
                </c:pt>
                <c:pt idx="8521">
                  <c:v>4003.84</c:v>
                </c:pt>
                <c:pt idx="8522">
                  <c:v>7008.54</c:v>
                </c:pt>
                <c:pt idx="8523">
                  <c:v>6038.4</c:v>
                </c:pt>
                <c:pt idx="8524">
                  <c:v>5107.2</c:v>
                </c:pt>
                <c:pt idx="8525">
                  <c:v>4900.4800000000005</c:v>
                </c:pt>
                <c:pt idx="8526">
                  <c:v>5105.0999999999995</c:v>
                </c:pt>
                <c:pt idx="8527">
                  <c:v>6501.6</c:v>
                </c:pt>
                <c:pt idx="8528">
                  <c:v>5033.1599999999989</c:v>
                </c:pt>
                <c:pt idx="8529">
                  <c:v>7289.5999999999995</c:v>
                </c:pt>
                <c:pt idx="8530">
                  <c:v>5342.4</c:v>
                </c:pt>
                <c:pt idx="8531">
                  <c:v>4216.1499999999996</c:v>
                </c:pt>
                <c:pt idx="8532">
                  <c:v>2758.08</c:v>
                </c:pt>
                <c:pt idx="8533">
                  <c:v>3029.4</c:v>
                </c:pt>
                <c:pt idx="8534">
                  <c:v>1495.9999999999998</c:v>
                </c:pt>
                <c:pt idx="8535">
                  <c:v>2190.2999999999997</c:v>
                </c:pt>
                <c:pt idx="8536">
                  <c:v>2565.81</c:v>
                </c:pt>
                <c:pt idx="8537">
                  <c:v>1060.8</c:v>
                </c:pt>
                <c:pt idx="8538">
                  <c:v>1036</c:v>
                </c:pt>
                <c:pt idx="8539">
                  <c:v>1356.42</c:v>
                </c:pt>
                <c:pt idx="8540">
                  <c:v>986.04</c:v>
                </c:pt>
                <c:pt idx="8541">
                  <c:v>1332.8</c:v>
                </c:pt>
                <c:pt idx="8542">
                  <c:v>2563.86</c:v>
                </c:pt>
                <c:pt idx="8543">
                  <c:v>1949.22</c:v>
                </c:pt>
                <c:pt idx="8544">
                  <c:v>1158.47</c:v>
                </c:pt>
                <c:pt idx="8545">
                  <c:v>2072.7000000000003</c:v>
                </c:pt>
                <c:pt idx="8546">
                  <c:v>1395.2</c:v>
                </c:pt>
                <c:pt idx="8547">
                  <c:v>2470.44</c:v>
                </c:pt>
                <c:pt idx="8548">
                  <c:v>2780.18</c:v>
                </c:pt>
                <c:pt idx="8549">
                  <c:v>1840.4099999999999</c:v>
                </c:pt>
                <c:pt idx="8550">
                  <c:v>2021.7599999999998</c:v>
                </c:pt>
                <c:pt idx="8551">
                  <c:v>3351.04</c:v>
                </c:pt>
                <c:pt idx="8552">
                  <c:v>3484.7999999999997</c:v>
                </c:pt>
                <c:pt idx="8553">
                  <c:v>4860.7999999999993</c:v>
                </c:pt>
                <c:pt idx="8554">
                  <c:v>4981.5</c:v>
                </c:pt>
                <c:pt idx="8555">
                  <c:v>3497.9999999999995</c:v>
                </c:pt>
                <c:pt idx="8556">
                  <c:v>3500.6399999999994</c:v>
                </c:pt>
                <c:pt idx="8557">
                  <c:v>3890.4600000000005</c:v>
                </c:pt>
                <c:pt idx="8558">
                  <c:v>4322.5</c:v>
                </c:pt>
                <c:pt idx="8559">
                  <c:v>2786.6800000000003</c:v>
                </c:pt>
                <c:pt idx="8560">
                  <c:v>2460.92</c:v>
                </c:pt>
                <c:pt idx="8561">
                  <c:v>1013.76</c:v>
                </c:pt>
                <c:pt idx="8562">
                  <c:v>1199.52</c:v>
                </c:pt>
                <c:pt idx="8563">
                  <c:v>1889.9999999999998</c:v>
                </c:pt>
                <c:pt idx="8564">
                  <c:v>2798.5000000000005</c:v>
                </c:pt>
                <c:pt idx="8565">
                  <c:v>3660.8</c:v>
                </c:pt>
                <c:pt idx="8566">
                  <c:v>1858.9499999999998</c:v>
                </c:pt>
                <c:pt idx="8567">
                  <c:v>1040.3999999999999</c:v>
                </c:pt>
                <c:pt idx="8568">
                  <c:v>624.96</c:v>
                </c:pt>
                <c:pt idx="8569">
                  <c:v>1411.2</c:v>
                </c:pt>
                <c:pt idx="8570">
                  <c:v>1475.1000000000001</c:v>
                </c:pt>
                <c:pt idx="8571">
                  <c:v>1960.8000000000002</c:v>
                </c:pt>
                <c:pt idx="8572">
                  <c:v>923.99999999999989</c:v>
                </c:pt>
                <c:pt idx="8573">
                  <c:v>873.59999999999991</c:v>
                </c:pt>
                <c:pt idx="8574">
                  <c:v>630.00000000000011</c:v>
                </c:pt>
                <c:pt idx="8575">
                  <c:v>1007.9999999999999</c:v>
                </c:pt>
                <c:pt idx="8576">
                  <c:v>1675.8000000000002</c:v>
                </c:pt>
                <c:pt idx="8577">
                  <c:v>1784.8000000000002</c:v>
                </c:pt>
                <c:pt idx="8578">
                  <c:v>821.4</c:v>
                </c:pt>
                <c:pt idx="8579">
                  <c:v>438.7</c:v>
                </c:pt>
                <c:pt idx="8580">
                  <c:v>472.5</c:v>
                </c:pt>
                <c:pt idx="8581">
                  <c:v>823.68</c:v>
                </c:pt>
                <c:pt idx="8582">
                  <c:v>1414.4</c:v>
                </c:pt>
                <c:pt idx="8583">
                  <c:v>2647.0800000000004</c:v>
                </c:pt>
                <c:pt idx="8584">
                  <c:v>1182.72</c:v>
                </c:pt>
                <c:pt idx="8585">
                  <c:v>786.98</c:v>
                </c:pt>
                <c:pt idx="8586">
                  <c:v>767.98000000000013</c:v>
                </c:pt>
                <c:pt idx="8587">
                  <c:v>1096.2</c:v>
                </c:pt>
                <c:pt idx="8588">
                  <c:v>2334.7200000000003</c:v>
                </c:pt>
                <c:pt idx="8589">
                  <c:v>1878.2400000000002</c:v>
                </c:pt>
                <c:pt idx="8590">
                  <c:v>950.4</c:v>
                </c:pt>
                <c:pt idx="8591">
                  <c:v>615.67999999999995</c:v>
                </c:pt>
                <c:pt idx="8592">
                  <c:v>737.88000000000011</c:v>
                </c:pt>
                <c:pt idx="8593">
                  <c:v>1172.1600000000001</c:v>
                </c:pt>
                <c:pt idx="8594">
                  <c:v>3283.2000000000003</c:v>
                </c:pt>
                <c:pt idx="8595">
                  <c:v>2985.9200000000005</c:v>
                </c:pt>
                <c:pt idx="8596">
                  <c:v>1419.6</c:v>
                </c:pt>
                <c:pt idx="8597">
                  <c:v>1163.3699999999999</c:v>
                </c:pt>
                <c:pt idx="8598">
                  <c:v>962.56000000000006</c:v>
                </c:pt>
                <c:pt idx="8599">
                  <c:v>1489.6</c:v>
                </c:pt>
                <c:pt idx="8600">
                  <c:v>3590.4</c:v>
                </c:pt>
                <c:pt idx="8601">
                  <c:v>3147.1200000000003</c:v>
                </c:pt>
                <c:pt idx="8602">
                  <c:v>2105.04</c:v>
                </c:pt>
                <c:pt idx="8603">
                  <c:v>1489.9399999999998</c:v>
                </c:pt>
                <c:pt idx="8604">
                  <c:v>815.92000000000007</c:v>
                </c:pt>
                <c:pt idx="8605">
                  <c:v>977.7299999999999</c:v>
                </c:pt>
                <c:pt idx="8606">
                  <c:v>2831.76</c:v>
                </c:pt>
                <c:pt idx="8607">
                  <c:v>2359.8000000000002</c:v>
                </c:pt>
                <c:pt idx="8608">
                  <c:v>1140.76</c:v>
                </c:pt>
                <c:pt idx="8609">
                  <c:v>308.7</c:v>
                </c:pt>
                <c:pt idx="8610">
                  <c:v>357.42</c:v>
                </c:pt>
                <c:pt idx="8611">
                  <c:v>747.83999999999992</c:v>
                </c:pt>
                <c:pt idx="8612">
                  <c:v>1354.3200000000002</c:v>
                </c:pt>
                <c:pt idx="8613">
                  <c:v>2267.2800000000002</c:v>
                </c:pt>
                <c:pt idx="8614">
                  <c:v>739.19999999999993</c:v>
                </c:pt>
                <c:pt idx="8615">
                  <c:v>479.7</c:v>
                </c:pt>
                <c:pt idx="8616">
                  <c:v>562.12</c:v>
                </c:pt>
                <c:pt idx="8617">
                  <c:v>662.99999999999989</c:v>
                </c:pt>
                <c:pt idx="8618">
                  <c:v>1890.0000000000002</c:v>
                </c:pt>
                <c:pt idx="8619">
                  <c:v>1560.9</c:v>
                </c:pt>
                <c:pt idx="8620">
                  <c:v>742.56</c:v>
                </c:pt>
                <c:pt idx="8621">
                  <c:v>629.16</c:v>
                </c:pt>
                <c:pt idx="8622">
                  <c:v>781.2</c:v>
                </c:pt>
                <c:pt idx="8623">
                  <c:v>1308.72</c:v>
                </c:pt>
                <c:pt idx="8624">
                  <c:v>3041.5000000000005</c:v>
                </c:pt>
                <c:pt idx="8625">
                  <c:v>3081.54</c:v>
                </c:pt>
                <c:pt idx="8626">
                  <c:v>1570.8</c:v>
                </c:pt>
                <c:pt idx="8627">
                  <c:v>1132.2</c:v>
                </c:pt>
                <c:pt idx="8628">
                  <c:v>1256.6400000000001</c:v>
                </c:pt>
                <c:pt idx="8629">
                  <c:v>1372.6799999999998</c:v>
                </c:pt>
                <c:pt idx="8630">
                  <c:v>2563.6</c:v>
                </c:pt>
                <c:pt idx="8631">
                  <c:v>967.92</c:v>
                </c:pt>
                <c:pt idx="8632">
                  <c:v>1426.8</c:v>
                </c:pt>
                <c:pt idx="8633">
                  <c:v>1269.4499999999998</c:v>
                </c:pt>
                <c:pt idx="8634">
                  <c:v>775.2</c:v>
                </c:pt>
                <c:pt idx="8635">
                  <c:v>853.30000000000007</c:v>
                </c:pt>
                <c:pt idx="8636">
                  <c:v>1256.6399999999999</c:v>
                </c:pt>
                <c:pt idx="8637">
                  <c:v>1380.06</c:v>
                </c:pt>
                <c:pt idx="8638">
                  <c:v>1498.1399999999999</c:v>
                </c:pt>
                <c:pt idx="8639">
                  <c:v>1274.28</c:v>
                </c:pt>
                <c:pt idx="8640">
                  <c:v>760.95999999999992</c:v>
                </c:pt>
                <c:pt idx="8641">
                  <c:v>605.44000000000005</c:v>
                </c:pt>
                <c:pt idx="8642">
                  <c:v>960.4</c:v>
                </c:pt>
                <c:pt idx="8643">
                  <c:v>1601.6</c:v>
                </c:pt>
                <c:pt idx="8644">
                  <c:v>1607.1999999999998</c:v>
                </c:pt>
                <c:pt idx="8645">
                  <c:v>1744.96</c:v>
                </c:pt>
                <c:pt idx="8646">
                  <c:v>1082.25</c:v>
                </c:pt>
                <c:pt idx="8647">
                  <c:v>567.6</c:v>
                </c:pt>
                <c:pt idx="8648">
                  <c:v>1260</c:v>
                </c:pt>
                <c:pt idx="8649">
                  <c:v>2848.5599999999995</c:v>
                </c:pt>
                <c:pt idx="8650">
                  <c:v>1407.12</c:v>
                </c:pt>
                <c:pt idx="8651">
                  <c:v>2196.7799999999997</c:v>
                </c:pt>
                <c:pt idx="8652">
                  <c:v>880.6</c:v>
                </c:pt>
                <c:pt idx="8653">
                  <c:v>589.68000000000006</c:v>
                </c:pt>
                <c:pt idx="8654">
                  <c:v>1499.3999999999999</c:v>
                </c:pt>
                <c:pt idx="8655">
                  <c:v>2538.9</c:v>
                </c:pt>
                <c:pt idx="8656">
                  <c:v>1569.6</c:v>
                </c:pt>
                <c:pt idx="8657">
                  <c:v>1809.9899999999998</c:v>
                </c:pt>
                <c:pt idx="8658">
                  <c:v>1209.78</c:v>
                </c:pt>
                <c:pt idx="8659">
                  <c:v>842.16</c:v>
                </c:pt>
                <c:pt idx="8660">
                  <c:v>2864.88</c:v>
                </c:pt>
                <c:pt idx="8661">
                  <c:v>3921.6</c:v>
                </c:pt>
                <c:pt idx="8662">
                  <c:v>3892.54</c:v>
                </c:pt>
                <c:pt idx="8663">
                  <c:v>4299.3599999999997</c:v>
                </c:pt>
                <c:pt idx="8664">
                  <c:v>4550.1799999999994</c:v>
                </c:pt>
                <c:pt idx="8665">
                  <c:v>4314.8</c:v>
                </c:pt>
                <c:pt idx="8666">
                  <c:v>5641.0199999999995</c:v>
                </c:pt>
                <c:pt idx="8667">
                  <c:v>7509.5999999999995</c:v>
                </c:pt>
                <c:pt idx="8668">
                  <c:v>5872.0199999999995</c:v>
                </c:pt>
                <c:pt idx="8669">
                  <c:v>6126.12</c:v>
                </c:pt>
                <c:pt idx="8670">
                  <c:v>4276.71</c:v>
                </c:pt>
                <c:pt idx="8671">
                  <c:v>6193.4400000000005</c:v>
                </c:pt>
                <c:pt idx="8672">
                  <c:v>5569.2</c:v>
                </c:pt>
                <c:pt idx="8673">
                  <c:v>6535.68</c:v>
                </c:pt>
                <c:pt idx="8674">
                  <c:v>6666.24</c:v>
                </c:pt>
                <c:pt idx="8675">
                  <c:v>4300</c:v>
                </c:pt>
                <c:pt idx="8676">
                  <c:v>2432</c:v>
                </c:pt>
                <c:pt idx="8677">
                  <c:v>3027.36</c:v>
                </c:pt>
                <c:pt idx="8678">
                  <c:v>1725.68</c:v>
                </c:pt>
                <c:pt idx="8679">
                  <c:v>1874.42</c:v>
                </c:pt>
                <c:pt idx="8680">
                  <c:v>2581.7200000000003</c:v>
                </c:pt>
                <c:pt idx="8681">
                  <c:v>1359.54</c:v>
                </c:pt>
                <c:pt idx="8682">
                  <c:v>989.52</c:v>
                </c:pt>
                <c:pt idx="8683">
                  <c:v>1552.3200000000002</c:v>
                </c:pt>
                <c:pt idx="8684">
                  <c:v>979.2</c:v>
                </c:pt>
                <c:pt idx="8685">
                  <c:v>1345.8899999999999</c:v>
                </c:pt>
                <c:pt idx="8686">
                  <c:v>2516.7400000000002</c:v>
                </c:pt>
                <c:pt idx="8687">
                  <c:v>1492.21</c:v>
                </c:pt>
                <c:pt idx="8688">
                  <c:v>1511.6399999999999</c:v>
                </c:pt>
                <c:pt idx="8689">
                  <c:v>1674</c:v>
                </c:pt>
                <c:pt idx="8690">
                  <c:v>1865.91</c:v>
                </c:pt>
                <c:pt idx="8691">
                  <c:v>2390.1999999999998</c:v>
                </c:pt>
                <c:pt idx="8692">
                  <c:v>2914.8599999999997</c:v>
                </c:pt>
                <c:pt idx="8693">
                  <c:v>2042.8799999999999</c:v>
                </c:pt>
                <c:pt idx="8694">
                  <c:v>2382.5099999999998</c:v>
                </c:pt>
                <c:pt idx="8695">
                  <c:v>3335</c:v>
                </c:pt>
                <c:pt idx="8696">
                  <c:v>3235.65</c:v>
                </c:pt>
                <c:pt idx="8697">
                  <c:v>4819.5</c:v>
                </c:pt>
                <c:pt idx="8698">
                  <c:v>5219.2</c:v>
                </c:pt>
                <c:pt idx="8699">
                  <c:v>3798.24</c:v>
                </c:pt>
                <c:pt idx="8700">
                  <c:v>3410.5499999999997</c:v>
                </c:pt>
                <c:pt idx="8701">
                  <c:v>3984.6600000000003</c:v>
                </c:pt>
                <c:pt idx="8702">
                  <c:v>3758.7</c:v>
                </c:pt>
                <c:pt idx="8703">
                  <c:v>1411.2</c:v>
                </c:pt>
                <c:pt idx="8704">
                  <c:v>1691.36</c:v>
                </c:pt>
                <c:pt idx="8705">
                  <c:v>1816.3199999999997</c:v>
                </c:pt>
                <c:pt idx="8706">
                  <c:v>1219.9199999999998</c:v>
                </c:pt>
                <c:pt idx="8707">
                  <c:v>1144.44</c:v>
                </c:pt>
                <c:pt idx="8708">
                  <c:v>1903.9999999999998</c:v>
                </c:pt>
                <c:pt idx="8709">
                  <c:v>1889.9999999999998</c:v>
                </c:pt>
                <c:pt idx="8710">
                  <c:v>1652.9199999999998</c:v>
                </c:pt>
                <c:pt idx="8711">
                  <c:v>1929.8399999999997</c:v>
                </c:pt>
                <c:pt idx="8712">
                  <c:v>1163.25</c:v>
                </c:pt>
                <c:pt idx="8713">
                  <c:v>822.03000000000009</c:v>
                </c:pt>
                <c:pt idx="8714">
                  <c:v>1551.04</c:v>
                </c:pt>
                <c:pt idx="8715">
                  <c:v>2387.8599999999997</c:v>
                </c:pt>
                <c:pt idx="8716">
                  <c:v>2006.3999999999999</c:v>
                </c:pt>
                <c:pt idx="8717">
                  <c:v>2106</c:v>
                </c:pt>
                <c:pt idx="8718">
                  <c:v>1775.0399999999997</c:v>
                </c:pt>
                <c:pt idx="8719">
                  <c:v>1020</c:v>
                </c:pt>
                <c:pt idx="8720">
                  <c:v>1169.57</c:v>
                </c:pt>
                <c:pt idx="8721">
                  <c:v>3000.48</c:v>
                </c:pt>
                <c:pt idx="8722">
                  <c:v>1771.9199999999998</c:v>
                </c:pt>
                <c:pt idx="8723">
                  <c:v>2016</c:v>
                </c:pt>
                <c:pt idx="8724">
                  <c:v>1105.6499999999999</c:v>
                </c:pt>
                <c:pt idx="8725">
                  <c:v>971.04</c:v>
                </c:pt>
                <c:pt idx="8726">
                  <c:v>1774.8899999999999</c:v>
                </c:pt>
                <c:pt idx="8727">
                  <c:v>2421.7599999999998</c:v>
                </c:pt>
                <c:pt idx="8728">
                  <c:v>2252.7999999999997</c:v>
                </c:pt>
                <c:pt idx="8729">
                  <c:v>2113.44</c:v>
                </c:pt>
                <c:pt idx="8730">
                  <c:v>1433.1899999999998</c:v>
                </c:pt>
                <c:pt idx="8731">
                  <c:v>1182.72</c:v>
                </c:pt>
                <c:pt idx="8732">
                  <c:v>3275.2</c:v>
                </c:pt>
                <c:pt idx="8733">
                  <c:v>5655.04</c:v>
                </c:pt>
                <c:pt idx="8734">
                  <c:v>5543.9999999999991</c:v>
                </c:pt>
                <c:pt idx="8735">
                  <c:v>5081.9999999999991</c:v>
                </c:pt>
                <c:pt idx="8736">
                  <c:v>5102.32</c:v>
                </c:pt>
                <c:pt idx="8737">
                  <c:v>5033.7000000000007</c:v>
                </c:pt>
                <c:pt idx="8738">
                  <c:v>8134.4</c:v>
                </c:pt>
                <c:pt idx="8739">
                  <c:v>8157.9599999999991</c:v>
                </c:pt>
                <c:pt idx="8740">
                  <c:v>7643.36</c:v>
                </c:pt>
                <c:pt idx="8741">
                  <c:v>6810.2999999999993</c:v>
                </c:pt>
                <c:pt idx="8742">
                  <c:v>5524.2</c:v>
                </c:pt>
                <c:pt idx="8743">
                  <c:v>7905.17</c:v>
                </c:pt>
                <c:pt idx="8744">
                  <c:v>6907.6799999999994</c:v>
                </c:pt>
                <c:pt idx="8745">
                  <c:v>8749.0499999999993</c:v>
                </c:pt>
                <c:pt idx="8746">
                  <c:v>6420.48</c:v>
                </c:pt>
                <c:pt idx="8747">
                  <c:v>4557</c:v>
                </c:pt>
                <c:pt idx="8748">
                  <c:v>3696.5499999999997</c:v>
                </c:pt>
                <c:pt idx="8749">
                  <c:v>3500.56</c:v>
                </c:pt>
                <c:pt idx="8750">
                  <c:v>1782.96</c:v>
                </c:pt>
                <c:pt idx="8751">
                  <c:v>2425.5</c:v>
                </c:pt>
                <c:pt idx="8752">
                  <c:v>3009.9999999999995</c:v>
                </c:pt>
                <c:pt idx="8753">
                  <c:v>1324.8</c:v>
                </c:pt>
                <c:pt idx="8754">
                  <c:v>1142.3999999999999</c:v>
                </c:pt>
                <c:pt idx="8755">
                  <c:v>1633.4399999999998</c:v>
                </c:pt>
                <c:pt idx="8756">
                  <c:v>1080</c:v>
                </c:pt>
                <c:pt idx="8757">
                  <c:v>1332.9999999999998</c:v>
                </c:pt>
                <c:pt idx="8758">
                  <c:v>2815.2</c:v>
                </c:pt>
                <c:pt idx="8759">
                  <c:v>1900.7999999999997</c:v>
                </c:pt>
                <c:pt idx="8760">
                  <c:v>1599.5999999999997</c:v>
                </c:pt>
                <c:pt idx="8761">
                  <c:v>2096.64</c:v>
                </c:pt>
                <c:pt idx="8762">
                  <c:v>2464</c:v>
                </c:pt>
                <c:pt idx="8763">
                  <c:v>2882.04</c:v>
                </c:pt>
                <c:pt idx="8764">
                  <c:v>3684.7999999999997</c:v>
                </c:pt>
                <c:pt idx="8765">
                  <c:v>2180.3999999999996</c:v>
                </c:pt>
                <c:pt idx="8766">
                  <c:v>2852</c:v>
                </c:pt>
                <c:pt idx="8767">
                  <c:v>3661.7700000000004</c:v>
                </c:pt>
                <c:pt idx="8768">
                  <c:v>4723.2</c:v>
                </c:pt>
                <c:pt idx="8769">
                  <c:v>5755.5199999999995</c:v>
                </c:pt>
                <c:pt idx="8770">
                  <c:v>5674.2399999999989</c:v>
                </c:pt>
                <c:pt idx="8771">
                  <c:v>4375.6799999999994</c:v>
                </c:pt>
                <c:pt idx="8772">
                  <c:v>4782.7199999999993</c:v>
                </c:pt>
                <c:pt idx="8773">
                  <c:v>4435.2</c:v>
                </c:pt>
                <c:pt idx="8774">
                  <c:v>4578.3999999999996</c:v>
                </c:pt>
                <c:pt idx="8775">
                  <c:v>1061.4799999999998</c:v>
                </c:pt>
                <c:pt idx="8776">
                  <c:v>1504.8</c:v>
                </c:pt>
                <c:pt idx="8777">
                  <c:v>1258.74</c:v>
                </c:pt>
                <c:pt idx="8778">
                  <c:v>1812.7200000000003</c:v>
                </c:pt>
                <c:pt idx="8779">
                  <c:v>870.24000000000012</c:v>
                </c:pt>
                <c:pt idx="8780">
                  <c:v>1690.5</c:v>
                </c:pt>
                <c:pt idx="8781">
                  <c:v>1152</c:v>
                </c:pt>
                <c:pt idx="8782">
                  <c:v>1663.1999999999998</c:v>
                </c:pt>
                <c:pt idx="8783">
                  <c:v>1254.3999999999999</c:v>
                </c:pt>
                <c:pt idx="8784">
                  <c:v>1315.44</c:v>
                </c:pt>
                <c:pt idx="8785">
                  <c:v>818.4</c:v>
                </c:pt>
                <c:pt idx="8786">
                  <c:v>1825.2</c:v>
                </c:pt>
                <c:pt idx="8787">
                  <c:v>1554</c:v>
                </c:pt>
                <c:pt idx="8788">
                  <c:v>1979.6399999999999</c:v>
                </c:pt>
                <c:pt idx="8789">
                  <c:v>1026</c:v>
                </c:pt>
                <c:pt idx="8790">
                  <c:v>1368.64</c:v>
                </c:pt>
                <c:pt idx="8791">
                  <c:v>985.59999999999991</c:v>
                </c:pt>
                <c:pt idx="8792">
                  <c:v>1643</c:v>
                </c:pt>
                <c:pt idx="8793">
                  <c:v>1354.5</c:v>
                </c:pt>
                <c:pt idx="8794">
                  <c:v>1760.85</c:v>
                </c:pt>
                <c:pt idx="8795">
                  <c:v>1138.8599999999999</c:v>
                </c:pt>
                <c:pt idx="8796">
                  <c:v>1136.8</c:v>
                </c:pt>
                <c:pt idx="8797">
                  <c:v>786.24</c:v>
                </c:pt>
                <c:pt idx="8798">
                  <c:v>2307.36</c:v>
                </c:pt>
                <c:pt idx="8799">
                  <c:v>1234.8</c:v>
                </c:pt>
                <c:pt idx="8800">
                  <c:v>2227.94</c:v>
                </c:pt>
                <c:pt idx="8801">
                  <c:v>1291.6799999999998</c:v>
                </c:pt>
                <c:pt idx="8802">
                  <c:v>1860</c:v>
                </c:pt>
                <c:pt idx="8803">
                  <c:v>1428</c:v>
                </c:pt>
                <c:pt idx="8804">
                  <c:v>4356</c:v>
                </c:pt>
                <c:pt idx="8805">
                  <c:v>2744.7400000000002</c:v>
                </c:pt>
                <c:pt idx="8806">
                  <c:v>3774.0499999999997</c:v>
                </c:pt>
                <c:pt idx="8807">
                  <c:v>2592.8399999999997</c:v>
                </c:pt>
                <c:pt idx="8808">
                  <c:v>3023.79</c:v>
                </c:pt>
                <c:pt idx="8809">
                  <c:v>2309.9599999999996</c:v>
                </c:pt>
                <c:pt idx="8810">
                  <c:v>5319.6</c:v>
                </c:pt>
                <c:pt idx="8811">
                  <c:v>4250.3999999999996</c:v>
                </c:pt>
                <c:pt idx="8812">
                  <c:v>4661.1999999999989</c:v>
                </c:pt>
                <c:pt idx="8813">
                  <c:v>3969.8399999999997</c:v>
                </c:pt>
                <c:pt idx="8814">
                  <c:v>3182.1200000000003</c:v>
                </c:pt>
                <c:pt idx="8815">
                  <c:v>2975.6</c:v>
                </c:pt>
                <c:pt idx="8816">
                  <c:v>7943.7600000000011</c:v>
                </c:pt>
                <c:pt idx="8817">
                  <c:v>3718.68</c:v>
                </c:pt>
                <c:pt idx="8818">
                  <c:v>4057.0499999999993</c:v>
                </c:pt>
                <c:pt idx="8819">
                  <c:v>5114.8499999999995</c:v>
                </c:pt>
                <c:pt idx="8820">
                  <c:v>2940.3</c:v>
                </c:pt>
                <c:pt idx="8821">
                  <c:v>2719.08</c:v>
                </c:pt>
                <c:pt idx="8822">
                  <c:v>6414.7600000000011</c:v>
                </c:pt>
                <c:pt idx="8823">
                  <c:v>4337.7999999999993</c:v>
                </c:pt>
                <c:pt idx="8824">
                  <c:v>3578.4599999999996</c:v>
                </c:pt>
                <c:pt idx="8825">
                  <c:v>3928.0499999999997</c:v>
                </c:pt>
                <c:pt idx="8826">
                  <c:v>2992.0000000000005</c:v>
                </c:pt>
                <c:pt idx="8827">
                  <c:v>2410.7999999999997</c:v>
                </c:pt>
                <c:pt idx="8828">
                  <c:v>4176.0000000000009</c:v>
                </c:pt>
                <c:pt idx="8829">
                  <c:v>2773.7999999999997</c:v>
                </c:pt>
                <c:pt idx="8830">
                  <c:v>2205.8999999999996</c:v>
                </c:pt>
                <c:pt idx="8831">
                  <c:v>2330.58</c:v>
                </c:pt>
                <c:pt idx="8832">
                  <c:v>2151.8000000000002</c:v>
                </c:pt>
                <c:pt idx="8833">
                  <c:v>1199.2499999999998</c:v>
                </c:pt>
                <c:pt idx="8834">
                  <c:v>3590.7400000000007</c:v>
                </c:pt>
                <c:pt idx="8835">
                  <c:v>2521.2599999999998</c:v>
                </c:pt>
                <c:pt idx="8836">
                  <c:v>2684.9199999999996</c:v>
                </c:pt>
                <c:pt idx="8837">
                  <c:v>3704.3999999999996</c:v>
                </c:pt>
                <c:pt idx="8838">
                  <c:v>3532.88</c:v>
                </c:pt>
                <c:pt idx="8839">
                  <c:v>2321.42</c:v>
                </c:pt>
                <c:pt idx="8840">
                  <c:v>5837.4600000000009</c:v>
                </c:pt>
                <c:pt idx="8841">
                  <c:v>4320</c:v>
                </c:pt>
                <c:pt idx="8842">
                  <c:v>4526.3999999999996</c:v>
                </c:pt>
                <c:pt idx="8843">
                  <c:v>4611.6399999999994</c:v>
                </c:pt>
                <c:pt idx="8844">
                  <c:v>4209.92</c:v>
                </c:pt>
                <c:pt idx="8845">
                  <c:v>2591.6099999999997</c:v>
                </c:pt>
                <c:pt idx="8846">
                  <c:v>6651.4400000000014</c:v>
                </c:pt>
                <c:pt idx="8847">
                  <c:v>1251.1999999999998</c:v>
                </c:pt>
                <c:pt idx="8848">
                  <c:v>1806.0000000000002</c:v>
                </c:pt>
                <c:pt idx="8849">
                  <c:v>1753.0499999999997</c:v>
                </c:pt>
                <c:pt idx="8850">
                  <c:v>976.8</c:v>
                </c:pt>
                <c:pt idx="8851">
                  <c:v>809.19999999999993</c:v>
                </c:pt>
                <c:pt idx="8852">
                  <c:v>1020.6</c:v>
                </c:pt>
                <c:pt idx="8853">
                  <c:v>1258.74</c:v>
                </c:pt>
                <c:pt idx="8854">
                  <c:v>1541.1200000000001</c:v>
                </c:pt>
                <c:pt idx="8855">
                  <c:v>1458.24</c:v>
                </c:pt>
                <c:pt idx="8856">
                  <c:v>742.56</c:v>
                </c:pt>
                <c:pt idx="8857">
                  <c:v>679.31999999999994</c:v>
                </c:pt>
                <c:pt idx="8858">
                  <c:v>970.92000000000007</c:v>
                </c:pt>
                <c:pt idx="8859">
                  <c:v>1855.9999999999998</c:v>
                </c:pt>
                <c:pt idx="8860">
                  <c:v>1939.52</c:v>
                </c:pt>
                <c:pt idx="8861">
                  <c:v>1805.2299999999998</c:v>
                </c:pt>
                <c:pt idx="8862">
                  <c:v>956.08</c:v>
                </c:pt>
                <c:pt idx="8863">
                  <c:v>511.68</c:v>
                </c:pt>
                <c:pt idx="8864">
                  <c:v>1068.93</c:v>
                </c:pt>
                <c:pt idx="8865">
                  <c:v>2660</c:v>
                </c:pt>
                <c:pt idx="8866">
                  <c:v>1465.2</c:v>
                </c:pt>
                <c:pt idx="8867">
                  <c:v>1911.42</c:v>
                </c:pt>
                <c:pt idx="8868">
                  <c:v>1248</c:v>
                </c:pt>
                <c:pt idx="8869">
                  <c:v>687.14</c:v>
                </c:pt>
                <c:pt idx="8870">
                  <c:v>1631.7</c:v>
                </c:pt>
                <c:pt idx="8871">
                  <c:v>2656.96</c:v>
                </c:pt>
                <c:pt idx="8872">
                  <c:v>1753.92</c:v>
                </c:pt>
                <c:pt idx="8873">
                  <c:v>2056.56</c:v>
                </c:pt>
                <c:pt idx="8874">
                  <c:v>1341.99</c:v>
                </c:pt>
                <c:pt idx="8875">
                  <c:v>797.93999999999994</c:v>
                </c:pt>
                <c:pt idx="8876">
                  <c:v>1905.8799999999999</c:v>
                </c:pt>
                <c:pt idx="8877">
                  <c:v>2799.4199999999996</c:v>
                </c:pt>
                <c:pt idx="8878">
                  <c:v>2162.1600000000003</c:v>
                </c:pt>
                <c:pt idx="8879">
                  <c:v>2290.2600000000002</c:v>
                </c:pt>
                <c:pt idx="8880">
                  <c:v>1595.9999999999998</c:v>
                </c:pt>
                <c:pt idx="8881">
                  <c:v>1052.6399999999999</c:v>
                </c:pt>
                <c:pt idx="8882">
                  <c:v>2253.08</c:v>
                </c:pt>
                <c:pt idx="8883">
                  <c:v>3196.8</c:v>
                </c:pt>
                <c:pt idx="8884">
                  <c:v>2999.2000000000003</c:v>
                </c:pt>
                <c:pt idx="8885">
                  <c:v>2387.9699999999998</c:v>
                </c:pt>
                <c:pt idx="8886">
                  <c:v>1545.84</c:v>
                </c:pt>
                <c:pt idx="8887">
                  <c:v>2146</c:v>
                </c:pt>
                <c:pt idx="8888">
                  <c:v>2001</c:v>
                </c:pt>
                <c:pt idx="8889">
                  <c:v>3181.6</c:v>
                </c:pt>
                <c:pt idx="8890">
                  <c:v>3670.8</c:v>
                </c:pt>
                <c:pt idx="8891">
                  <c:v>2321.0099999999998</c:v>
                </c:pt>
                <c:pt idx="8892">
                  <c:v>2167.1999999999998</c:v>
                </c:pt>
                <c:pt idx="8893">
                  <c:v>2264.4</c:v>
                </c:pt>
                <c:pt idx="8894">
                  <c:v>1760.64</c:v>
                </c:pt>
                <c:pt idx="8895">
                  <c:v>2704.7999999999997</c:v>
                </c:pt>
                <c:pt idx="8896">
                  <c:v>3211.98</c:v>
                </c:pt>
                <c:pt idx="8897">
                  <c:v>1824.1</c:v>
                </c:pt>
                <c:pt idx="8898">
                  <c:v>1514.04</c:v>
                </c:pt>
                <c:pt idx="8899">
                  <c:v>1731.8399999999997</c:v>
                </c:pt>
                <c:pt idx="8900">
                  <c:v>1816.32</c:v>
                </c:pt>
                <c:pt idx="8901">
                  <c:v>2570.4</c:v>
                </c:pt>
                <c:pt idx="8902">
                  <c:v>2425.5000000000005</c:v>
                </c:pt>
                <c:pt idx="8903">
                  <c:v>1273.17</c:v>
                </c:pt>
                <c:pt idx="8904">
                  <c:v>1272.9599999999998</c:v>
                </c:pt>
                <c:pt idx="8905">
                  <c:v>1432.6399999999999</c:v>
                </c:pt>
                <c:pt idx="8906">
                  <c:v>1458.4099999999999</c:v>
                </c:pt>
                <c:pt idx="8907">
                  <c:v>1767</c:v>
                </c:pt>
                <c:pt idx="8908">
                  <c:v>2911.1800000000003</c:v>
                </c:pt>
                <c:pt idx="8909">
                  <c:v>1595.8799999999999</c:v>
                </c:pt>
                <c:pt idx="8910">
                  <c:v>1607.76</c:v>
                </c:pt>
                <c:pt idx="8911">
                  <c:v>1568.1599999999999</c:v>
                </c:pt>
                <c:pt idx="8912">
                  <c:v>1528.8000000000002</c:v>
                </c:pt>
                <c:pt idx="8913">
                  <c:v>2716</c:v>
                </c:pt>
                <c:pt idx="8914">
                  <c:v>3233.34</c:v>
                </c:pt>
                <c:pt idx="8915">
                  <c:v>1951.6</c:v>
                </c:pt>
                <c:pt idx="8916">
                  <c:v>1679.36</c:v>
                </c:pt>
                <c:pt idx="8917">
                  <c:v>1556.5199999999998</c:v>
                </c:pt>
                <c:pt idx="8918">
                  <c:v>1625.4</c:v>
                </c:pt>
                <c:pt idx="8919">
                  <c:v>1682.6399999999999</c:v>
                </c:pt>
                <c:pt idx="8920">
                  <c:v>2072.7000000000003</c:v>
                </c:pt>
                <c:pt idx="8921">
                  <c:v>1959.36</c:v>
                </c:pt>
                <c:pt idx="8922">
                  <c:v>1151.4000000000001</c:v>
                </c:pt>
                <c:pt idx="8923">
                  <c:v>1147.74</c:v>
                </c:pt>
                <c:pt idx="8924">
                  <c:v>1613.5200000000002</c:v>
                </c:pt>
                <c:pt idx="8925">
                  <c:v>1868.3999999999999</c:v>
                </c:pt>
                <c:pt idx="8926">
                  <c:v>2301.1200000000003</c:v>
                </c:pt>
                <c:pt idx="8927">
                  <c:v>1847.9999999999998</c:v>
                </c:pt>
                <c:pt idx="8928">
                  <c:v>976.43</c:v>
                </c:pt>
                <c:pt idx="8929">
                  <c:v>674.56000000000006</c:v>
                </c:pt>
                <c:pt idx="8930">
                  <c:v>1372.0000000000002</c:v>
                </c:pt>
                <c:pt idx="8931">
                  <c:v>2300.1</c:v>
                </c:pt>
                <c:pt idx="8932">
                  <c:v>2203.2000000000003</c:v>
                </c:pt>
                <c:pt idx="8933">
                  <c:v>2073.2800000000002</c:v>
                </c:pt>
                <c:pt idx="8934">
                  <c:v>1269.8399999999999</c:v>
                </c:pt>
                <c:pt idx="8935">
                  <c:v>695.36</c:v>
                </c:pt>
                <c:pt idx="8936">
                  <c:v>1786.84</c:v>
                </c:pt>
                <c:pt idx="8937">
                  <c:v>2841.2999999999997</c:v>
                </c:pt>
                <c:pt idx="8938">
                  <c:v>2156.02</c:v>
                </c:pt>
                <c:pt idx="8939">
                  <c:v>2587.1999999999998</c:v>
                </c:pt>
                <c:pt idx="8940">
                  <c:v>1385.2799999999997</c:v>
                </c:pt>
                <c:pt idx="8941">
                  <c:v>965.99999999999989</c:v>
                </c:pt>
                <c:pt idx="8942">
                  <c:v>1818.88</c:v>
                </c:pt>
                <c:pt idx="8943">
                  <c:v>3243.9199999999996</c:v>
                </c:pt>
                <c:pt idx="8944">
                  <c:v>2627.5200000000004</c:v>
                </c:pt>
                <c:pt idx="8945">
                  <c:v>2546.1</c:v>
                </c:pt>
                <c:pt idx="8946">
                  <c:v>1921.6699999999998</c:v>
                </c:pt>
                <c:pt idx="8947">
                  <c:v>1228.5</c:v>
                </c:pt>
                <c:pt idx="8948">
                  <c:v>2143.6799999999998</c:v>
                </c:pt>
                <c:pt idx="8949">
                  <c:v>3232.3199999999997</c:v>
                </c:pt>
                <c:pt idx="8950">
                  <c:v>3779.2700000000004</c:v>
                </c:pt>
                <c:pt idx="8951">
                  <c:v>3165.2</c:v>
                </c:pt>
                <c:pt idx="8952">
                  <c:v>1894.3999999999999</c:v>
                </c:pt>
                <c:pt idx="8953">
                  <c:v>1432.1999999999998</c:v>
                </c:pt>
                <c:pt idx="8954">
                  <c:v>2688.0000000000005</c:v>
                </c:pt>
                <c:pt idx="8955">
                  <c:v>3965.5199999999995</c:v>
                </c:pt>
                <c:pt idx="8956">
                  <c:v>4063.5000000000005</c:v>
                </c:pt>
                <c:pt idx="8957">
                  <c:v>2467.5299999999997</c:v>
                </c:pt>
                <c:pt idx="8958">
                  <c:v>2440.62</c:v>
                </c:pt>
                <c:pt idx="8959">
                  <c:v>2048</c:v>
                </c:pt>
                <c:pt idx="8960">
                  <c:v>2508.8000000000002</c:v>
                </c:pt>
                <c:pt idx="8961">
                  <c:v>3315.2</c:v>
                </c:pt>
                <c:pt idx="8962">
                  <c:v>4026.88</c:v>
                </c:pt>
                <c:pt idx="8963">
                  <c:v>2999.2</c:v>
                </c:pt>
                <c:pt idx="8964">
                  <c:v>2587.04</c:v>
                </c:pt>
                <c:pt idx="8965">
                  <c:v>2643.8399999999997</c:v>
                </c:pt>
                <c:pt idx="8966">
                  <c:v>2448</c:v>
                </c:pt>
                <c:pt idx="8967">
                  <c:v>3201.24</c:v>
                </c:pt>
                <c:pt idx="8968">
                  <c:v>3372.7200000000003</c:v>
                </c:pt>
                <c:pt idx="8969">
                  <c:v>2407.86</c:v>
                </c:pt>
                <c:pt idx="8970">
                  <c:v>2199.65</c:v>
                </c:pt>
                <c:pt idx="8971">
                  <c:v>2029.9999999999998</c:v>
                </c:pt>
                <c:pt idx="8972">
                  <c:v>2260.7999999999997</c:v>
                </c:pt>
                <c:pt idx="8973">
                  <c:v>2214.4499999999998</c:v>
                </c:pt>
                <c:pt idx="8974">
                  <c:v>2973.8800000000006</c:v>
                </c:pt>
                <c:pt idx="8975">
                  <c:v>1631.9999999999998</c:v>
                </c:pt>
                <c:pt idx="8976">
                  <c:v>1646.3999999999999</c:v>
                </c:pt>
                <c:pt idx="8977">
                  <c:v>1542.4199999999998</c:v>
                </c:pt>
                <c:pt idx="8978">
                  <c:v>2314.77</c:v>
                </c:pt>
                <c:pt idx="8979">
                  <c:v>3391.52</c:v>
                </c:pt>
                <c:pt idx="8980">
                  <c:v>3405.6000000000004</c:v>
                </c:pt>
                <c:pt idx="8981">
                  <c:v>2535.98</c:v>
                </c:pt>
                <c:pt idx="8982">
                  <c:v>2230.4</c:v>
                </c:pt>
                <c:pt idx="8983">
                  <c:v>2617.38</c:v>
                </c:pt>
                <c:pt idx="8984">
                  <c:v>2856</c:v>
                </c:pt>
                <c:pt idx="8985">
                  <c:v>4398.24</c:v>
                </c:pt>
                <c:pt idx="8986">
                  <c:v>4793.5300000000007</c:v>
                </c:pt>
                <c:pt idx="8987">
                  <c:v>2706</c:v>
                </c:pt>
                <c:pt idx="8988">
                  <c:v>2879.9999999999995</c:v>
                </c:pt>
                <c:pt idx="8989">
                  <c:v>2323.1999999999998</c:v>
                </c:pt>
                <c:pt idx="8990">
                  <c:v>2615.7600000000002</c:v>
                </c:pt>
                <c:pt idx="8991">
                  <c:v>1644.96</c:v>
                </c:pt>
                <c:pt idx="8992">
                  <c:v>1776.6000000000001</c:v>
                </c:pt>
                <c:pt idx="8993">
                  <c:v>1881.6</c:v>
                </c:pt>
                <c:pt idx="8994">
                  <c:v>1164.24</c:v>
                </c:pt>
                <c:pt idx="8995">
                  <c:v>1050</c:v>
                </c:pt>
                <c:pt idx="8996">
                  <c:v>1254.4000000000001</c:v>
                </c:pt>
                <c:pt idx="8997">
                  <c:v>1483.5000000000002</c:v>
                </c:pt>
                <c:pt idx="8998">
                  <c:v>1540.0800000000002</c:v>
                </c:pt>
                <c:pt idx="8999">
                  <c:v>1377.6</c:v>
                </c:pt>
                <c:pt idx="9000">
                  <c:v>1056</c:v>
                </c:pt>
                <c:pt idx="9001">
                  <c:v>795.59999999999991</c:v>
                </c:pt>
                <c:pt idx="9002">
                  <c:v>1063.72</c:v>
                </c:pt>
                <c:pt idx="9003">
                  <c:v>2102.7000000000003</c:v>
                </c:pt>
                <c:pt idx="9004">
                  <c:v>1839.64</c:v>
                </c:pt>
                <c:pt idx="9005">
                  <c:v>1837.68</c:v>
                </c:pt>
                <c:pt idx="9006">
                  <c:v>1333.8</c:v>
                </c:pt>
                <c:pt idx="9007">
                  <c:v>756.44999999999993</c:v>
                </c:pt>
                <c:pt idx="9008">
                  <c:v>1299.1999999999998</c:v>
                </c:pt>
                <c:pt idx="9009">
                  <c:v>2847.8900000000003</c:v>
                </c:pt>
                <c:pt idx="9010">
                  <c:v>1864.8000000000002</c:v>
                </c:pt>
                <c:pt idx="9011">
                  <c:v>1505.16</c:v>
                </c:pt>
                <c:pt idx="9012">
                  <c:v>1728</c:v>
                </c:pt>
                <c:pt idx="9013">
                  <c:v>893.76</c:v>
                </c:pt>
                <c:pt idx="9014">
                  <c:v>1756.16</c:v>
                </c:pt>
                <c:pt idx="9015">
                  <c:v>3182.7400000000002</c:v>
                </c:pt>
                <c:pt idx="9016">
                  <c:v>2203.2000000000003</c:v>
                </c:pt>
                <c:pt idx="9017">
                  <c:v>2261.9999999999995</c:v>
                </c:pt>
                <c:pt idx="9018">
                  <c:v>1666.6800000000003</c:v>
                </c:pt>
                <c:pt idx="9019">
                  <c:v>1212.1199999999999</c:v>
                </c:pt>
                <c:pt idx="9020">
                  <c:v>2037.32</c:v>
                </c:pt>
                <c:pt idx="9021">
                  <c:v>3055.1500000000005</c:v>
                </c:pt>
                <c:pt idx="9022">
                  <c:v>2940.52</c:v>
                </c:pt>
                <c:pt idx="9023">
                  <c:v>2341.56</c:v>
                </c:pt>
                <c:pt idx="9024">
                  <c:v>1873.0800000000002</c:v>
                </c:pt>
                <c:pt idx="9025">
                  <c:v>1539.7199999999998</c:v>
                </c:pt>
                <c:pt idx="9026">
                  <c:v>3222.4</c:v>
                </c:pt>
                <c:pt idx="9027">
                  <c:v>3710.36</c:v>
                </c:pt>
                <c:pt idx="9028">
                  <c:v>2944.46</c:v>
                </c:pt>
                <c:pt idx="9029">
                  <c:v>3093.04</c:v>
                </c:pt>
                <c:pt idx="9030">
                  <c:v>2246.4</c:v>
                </c:pt>
                <c:pt idx="9031">
                  <c:v>2400.84</c:v>
                </c:pt>
                <c:pt idx="9032">
                  <c:v>2322.0299999999997</c:v>
                </c:pt>
                <c:pt idx="9033">
                  <c:v>3749.46</c:v>
                </c:pt>
                <c:pt idx="9034">
                  <c:v>3696.0000000000005</c:v>
                </c:pt>
                <c:pt idx="9035">
                  <c:v>2646</c:v>
                </c:pt>
                <c:pt idx="9036">
                  <c:v>2816.1</c:v>
                </c:pt>
                <c:pt idx="9037">
                  <c:v>2784.6</c:v>
                </c:pt>
                <c:pt idx="9038">
                  <c:v>1855.9999999999998</c:v>
                </c:pt>
                <c:pt idx="9039">
                  <c:v>2909.04</c:v>
                </c:pt>
                <c:pt idx="9040">
                  <c:v>3310.56</c:v>
                </c:pt>
                <c:pt idx="9041">
                  <c:v>1598.4</c:v>
                </c:pt>
                <c:pt idx="9042">
                  <c:v>1932</c:v>
                </c:pt>
                <c:pt idx="9043">
                  <c:v>1758.24</c:v>
                </c:pt>
                <c:pt idx="9044">
                  <c:v>1863</c:v>
                </c:pt>
                <c:pt idx="9045">
                  <c:v>2705.7200000000003</c:v>
                </c:pt>
                <c:pt idx="9046">
                  <c:v>2470.44</c:v>
                </c:pt>
                <c:pt idx="9047">
                  <c:v>1495.68</c:v>
                </c:pt>
                <c:pt idx="9048">
                  <c:v>1605.1200000000001</c:v>
                </c:pt>
                <c:pt idx="9049">
                  <c:v>1672.8</c:v>
                </c:pt>
                <c:pt idx="9050">
                  <c:v>1554.34</c:v>
                </c:pt>
                <c:pt idx="9051">
                  <c:v>2615.7600000000002</c:v>
                </c:pt>
                <c:pt idx="9052">
                  <c:v>3238.4</c:v>
                </c:pt>
                <c:pt idx="9053">
                  <c:v>2262</c:v>
                </c:pt>
                <c:pt idx="9054">
                  <c:v>2382.8000000000002</c:v>
                </c:pt>
                <c:pt idx="9055">
                  <c:v>2125.34</c:v>
                </c:pt>
                <c:pt idx="9056">
                  <c:v>2094.3799999999997</c:v>
                </c:pt>
                <c:pt idx="9057">
                  <c:v>4125.66</c:v>
                </c:pt>
                <c:pt idx="9058">
                  <c:v>4087.59</c:v>
                </c:pt>
                <c:pt idx="9059">
                  <c:v>2222.64</c:v>
                </c:pt>
                <c:pt idx="9060">
                  <c:v>2459.6000000000004</c:v>
                </c:pt>
                <c:pt idx="9061">
                  <c:v>2006.4</c:v>
                </c:pt>
                <c:pt idx="9062">
                  <c:v>2256</c:v>
                </c:pt>
                <c:pt idx="9063">
                  <c:v>4264.7800000000007</c:v>
                </c:pt>
                <c:pt idx="9064">
                  <c:v>3071.9999999999995</c:v>
                </c:pt>
                <c:pt idx="9065">
                  <c:v>2027.52</c:v>
                </c:pt>
                <c:pt idx="9066">
                  <c:v>1828.7499999999998</c:v>
                </c:pt>
                <c:pt idx="9067">
                  <c:v>3371.5499999999997</c:v>
                </c:pt>
                <c:pt idx="9068">
                  <c:v>4467.9000000000005</c:v>
                </c:pt>
                <c:pt idx="9069">
                  <c:v>5594.88</c:v>
                </c:pt>
                <c:pt idx="9070">
                  <c:v>2534.2200000000003</c:v>
                </c:pt>
                <c:pt idx="9071">
                  <c:v>1562.3999999999999</c:v>
                </c:pt>
                <c:pt idx="9072">
                  <c:v>856.52</c:v>
                </c:pt>
                <c:pt idx="9073">
                  <c:v>1379.04</c:v>
                </c:pt>
                <c:pt idx="9074">
                  <c:v>1824.0000000000002</c:v>
                </c:pt>
                <c:pt idx="9075">
                  <c:v>2051.6</c:v>
                </c:pt>
                <c:pt idx="9076">
                  <c:v>998.39999999999986</c:v>
                </c:pt>
                <c:pt idx="9077">
                  <c:v>703.12</c:v>
                </c:pt>
                <c:pt idx="9078">
                  <c:v>573.75</c:v>
                </c:pt>
                <c:pt idx="9079">
                  <c:v>962</c:v>
                </c:pt>
                <c:pt idx="9080">
                  <c:v>1248.48</c:v>
                </c:pt>
                <c:pt idx="9081">
                  <c:v>1864.28</c:v>
                </c:pt>
                <c:pt idx="9082">
                  <c:v>927.99999999999989</c:v>
                </c:pt>
                <c:pt idx="9083">
                  <c:v>613.80000000000007</c:v>
                </c:pt>
                <c:pt idx="9084">
                  <c:v>660.48</c:v>
                </c:pt>
                <c:pt idx="9085">
                  <c:v>1176</c:v>
                </c:pt>
                <c:pt idx="9086">
                  <c:v>1714.02</c:v>
                </c:pt>
                <c:pt idx="9087">
                  <c:v>2698.92</c:v>
                </c:pt>
                <c:pt idx="9088">
                  <c:v>1607.1999999999998</c:v>
                </c:pt>
                <c:pt idx="9089">
                  <c:v>1520.4800000000002</c:v>
                </c:pt>
                <c:pt idx="9090">
                  <c:v>1280.6400000000001</c:v>
                </c:pt>
                <c:pt idx="9091">
                  <c:v>1795.1999999999998</c:v>
                </c:pt>
                <c:pt idx="9092">
                  <c:v>2940.0000000000005</c:v>
                </c:pt>
                <c:pt idx="9093">
                  <c:v>3587.32</c:v>
                </c:pt>
                <c:pt idx="9094">
                  <c:v>1696.4999999999998</c:v>
                </c:pt>
                <c:pt idx="9095">
                  <c:v>2383.2600000000002</c:v>
                </c:pt>
                <c:pt idx="9096">
                  <c:v>2178.38</c:v>
                </c:pt>
                <c:pt idx="9097">
                  <c:v>2411.1</c:v>
                </c:pt>
                <c:pt idx="9098">
                  <c:v>5919.5700000000006</c:v>
                </c:pt>
                <c:pt idx="9099">
                  <c:v>6248.18</c:v>
                </c:pt>
                <c:pt idx="9100">
                  <c:v>3064.32</c:v>
                </c:pt>
                <c:pt idx="9101">
                  <c:v>2610.7200000000003</c:v>
                </c:pt>
                <c:pt idx="9102">
                  <c:v>2029.1700000000003</c:v>
                </c:pt>
                <c:pt idx="9103">
                  <c:v>2553</c:v>
                </c:pt>
                <c:pt idx="9104">
                  <c:v>5427.7300000000005</c:v>
                </c:pt>
                <c:pt idx="9105">
                  <c:v>4723.2</c:v>
                </c:pt>
                <c:pt idx="9106">
                  <c:v>3571.9199999999996</c:v>
                </c:pt>
                <c:pt idx="9107">
                  <c:v>2914.12</c:v>
                </c:pt>
                <c:pt idx="9108">
                  <c:v>1975.6800000000003</c:v>
                </c:pt>
                <c:pt idx="9109">
                  <c:v>2322.6</c:v>
                </c:pt>
                <c:pt idx="9110">
                  <c:v>4758.6000000000004</c:v>
                </c:pt>
                <c:pt idx="9111">
                  <c:v>4083.2</c:v>
                </c:pt>
                <c:pt idx="9112">
                  <c:v>2137.7399999999998</c:v>
                </c:pt>
                <c:pt idx="9113">
                  <c:v>1022.2500000000001</c:v>
                </c:pt>
                <c:pt idx="9114">
                  <c:v>864</c:v>
                </c:pt>
                <c:pt idx="9115">
                  <c:v>1103.52</c:v>
                </c:pt>
                <c:pt idx="9116">
                  <c:v>2329.6000000000004</c:v>
                </c:pt>
                <c:pt idx="9117">
                  <c:v>2384.6400000000003</c:v>
                </c:pt>
                <c:pt idx="9118">
                  <c:v>1037.8499999999999</c:v>
                </c:pt>
                <c:pt idx="9119">
                  <c:v>1071.6000000000001</c:v>
                </c:pt>
                <c:pt idx="9120">
                  <c:v>981</c:v>
                </c:pt>
                <c:pt idx="9121">
                  <c:v>1102.5</c:v>
                </c:pt>
                <c:pt idx="9122">
                  <c:v>2361.96</c:v>
                </c:pt>
                <c:pt idx="9123">
                  <c:v>1994.08</c:v>
                </c:pt>
                <c:pt idx="9124">
                  <c:v>872.1</c:v>
                </c:pt>
                <c:pt idx="9125">
                  <c:v>1099.5600000000002</c:v>
                </c:pt>
                <c:pt idx="9126">
                  <c:v>2894.76</c:v>
                </c:pt>
                <c:pt idx="9127">
                  <c:v>3115.2</c:v>
                </c:pt>
                <c:pt idx="9128">
                  <c:v>4883.76</c:v>
                </c:pt>
                <c:pt idx="9129">
                  <c:v>5775.3600000000006</c:v>
                </c:pt>
                <c:pt idx="9130">
                  <c:v>3272.2799999999997</c:v>
                </c:pt>
                <c:pt idx="9131">
                  <c:v>3057.3</c:v>
                </c:pt>
                <c:pt idx="9132">
                  <c:v>2755.61</c:v>
                </c:pt>
                <c:pt idx="9133">
                  <c:v>3221.64</c:v>
                </c:pt>
                <c:pt idx="9134">
                  <c:v>5188.7000000000007</c:v>
                </c:pt>
                <c:pt idx="9135">
                  <c:v>1608.2</c:v>
                </c:pt>
                <c:pt idx="9136">
                  <c:v>971.99999999999989</c:v>
                </c:pt>
                <c:pt idx="9137">
                  <c:v>677.6</c:v>
                </c:pt>
                <c:pt idx="9138">
                  <c:v>623.22</c:v>
                </c:pt>
                <c:pt idx="9139">
                  <c:v>1215.24</c:v>
                </c:pt>
                <c:pt idx="9140">
                  <c:v>1222.92</c:v>
                </c:pt>
                <c:pt idx="9141">
                  <c:v>1606.5</c:v>
                </c:pt>
                <c:pt idx="9142">
                  <c:v>742.56</c:v>
                </c:pt>
                <c:pt idx="9143">
                  <c:v>628.32000000000005</c:v>
                </c:pt>
                <c:pt idx="9144">
                  <c:v>549.9</c:v>
                </c:pt>
                <c:pt idx="9145">
                  <c:v>944.61</c:v>
                </c:pt>
                <c:pt idx="9146">
                  <c:v>974.40000000000009</c:v>
                </c:pt>
                <c:pt idx="9147">
                  <c:v>1452.3000000000002</c:v>
                </c:pt>
                <c:pt idx="9148">
                  <c:v>554.26</c:v>
                </c:pt>
                <c:pt idx="9149">
                  <c:v>403.2</c:v>
                </c:pt>
                <c:pt idx="9150">
                  <c:v>493.50000000000006</c:v>
                </c:pt>
                <c:pt idx="9151">
                  <c:v>844.8</c:v>
                </c:pt>
                <c:pt idx="9152">
                  <c:v>1030.4000000000001</c:v>
                </c:pt>
                <c:pt idx="9153">
                  <c:v>1744.2</c:v>
                </c:pt>
                <c:pt idx="9154">
                  <c:v>815.99999999999989</c:v>
                </c:pt>
                <c:pt idx="9155">
                  <c:v>496.32000000000005</c:v>
                </c:pt>
                <c:pt idx="9156">
                  <c:v>470.47</c:v>
                </c:pt>
                <c:pt idx="9157">
                  <c:v>860.25</c:v>
                </c:pt>
                <c:pt idx="9158">
                  <c:v>1267.2</c:v>
                </c:pt>
                <c:pt idx="9159">
                  <c:v>2726.88</c:v>
                </c:pt>
                <c:pt idx="9160">
                  <c:v>1364.1599999999999</c:v>
                </c:pt>
                <c:pt idx="9161">
                  <c:v>1413.72</c:v>
                </c:pt>
                <c:pt idx="9162">
                  <c:v>1015.2</c:v>
                </c:pt>
                <c:pt idx="9163">
                  <c:v>1385.2799999999997</c:v>
                </c:pt>
                <c:pt idx="9164">
                  <c:v>2248.9500000000003</c:v>
                </c:pt>
                <c:pt idx="9165">
                  <c:v>2907.52</c:v>
                </c:pt>
                <c:pt idx="9166">
                  <c:v>1452.7499999999998</c:v>
                </c:pt>
                <c:pt idx="9167">
                  <c:v>1562.4</c:v>
                </c:pt>
                <c:pt idx="9168">
                  <c:v>1582.24</c:v>
                </c:pt>
                <c:pt idx="9169">
                  <c:v>1673.8799999999999</c:v>
                </c:pt>
                <c:pt idx="9170">
                  <c:v>3405.6000000000004</c:v>
                </c:pt>
                <c:pt idx="9171">
                  <c:v>4438.9800000000005</c:v>
                </c:pt>
                <c:pt idx="9172">
                  <c:v>2171.16</c:v>
                </c:pt>
                <c:pt idx="9173">
                  <c:v>1971.2</c:v>
                </c:pt>
                <c:pt idx="9174">
                  <c:v>1806.0000000000002</c:v>
                </c:pt>
                <c:pt idx="9175">
                  <c:v>2384</c:v>
                </c:pt>
                <c:pt idx="9176">
                  <c:v>4554</c:v>
                </c:pt>
                <c:pt idx="9177">
                  <c:v>4508.55</c:v>
                </c:pt>
                <c:pt idx="9178">
                  <c:v>2669.9399999999996</c:v>
                </c:pt>
                <c:pt idx="9179">
                  <c:v>2376</c:v>
                </c:pt>
                <c:pt idx="9180">
                  <c:v>1722.6000000000001</c:v>
                </c:pt>
                <c:pt idx="9181">
                  <c:v>1672.4</c:v>
                </c:pt>
                <c:pt idx="9182">
                  <c:v>3628.4</c:v>
                </c:pt>
                <c:pt idx="9183">
                  <c:v>3326.05</c:v>
                </c:pt>
                <c:pt idx="9184">
                  <c:v>1439.1</c:v>
                </c:pt>
                <c:pt idx="9185">
                  <c:v>635.91000000000008</c:v>
                </c:pt>
                <c:pt idx="9186">
                  <c:v>524.16000000000008</c:v>
                </c:pt>
                <c:pt idx="9187">
                  <c:v>779.21999999999991</c:v>
                </c:pt>
                <c:pt idx="9188">
                  <c:v>1293.6000000000001</c:v>
                </c:pt>
                <c:pt idx="9189">
                  <c:v>1701</c:v>
                </c:pt>
                <c:pt idx="9190">
                  <c:v>739.19999999999993</c:v>
                </c:pt>
                <c:pt idx="9191">
                  <c:v>728.64</c:v>
                </c:pt>
                <c:pt idx="9192">
                  <c:v>634.5</c:v>
                </c:pt>
                <c:pt idx="9193">
                  <c:v>707.06999999999994</c:v>
                </c:pt>
                <c:pt idx="9194">
                  <c:v>1188</c:v>
                </c:pt>
                <c:pt idx="9195">
                  <c:v>1457.28</c:v>
                </c:pt>
                <c:pt idx="9196">
                  <c:v>535.91999999999996</c:v>
                </c:pt>
                <c:pt idx="9197">
                  <c:v>833.34000000000015</c:v>
                </c:pt>
                <c:pt idx="9198">
                  <c:v>2309.12</c:v>
                </c:pt>
                <c:pt idx="9199">
                  <c:v>2410.7999999999997</c:v>
                </c:pt>
                <c:pt idx="9200">
                  <c:v>3219.75</c:v>
                </c:pt>
                <c:pt idx="9201">
                  <c:v>6021.4000000000005</c:v>
                </c:pt>
                <c:pt idx="9202">
                  <c:v>2851.9999999999995</c:v>
                </c:pt>
                <c:pt idx="9203">
                  <c:v>2819.08</c:v>
                </c:pt>
                <c:pt idx="9204">
                  <c:v>2281.6</c:v>
                </c:pt>
                <c:pt idx="9205">
                  <c:v>2640</c:v>
                </c:pt>
                <c:pt idx="9206">
                  <c:v>4207.5</c:v>
                </c:pt>
                <c:pt idx="9207">
                  <c:v>1422.22</c:v>
                </c:pt>
                <c:pt idx="9208">
                  <c:v>848.16</c:v>
                </c:pt>
                <c:pt idx="9209">
                  <c:v>563.30000000000007</c:v>
                </c:pt>
                <c:pt idx="9210">
                  <c:v>413.66</c:v>
                </c:pt>
                <c:pt idx="9211">
                  <c:v>858.13</c:v>
                </c:pt>
                <c:pt idx="9212">
                  <c:v>1004.4</c:v>
                </c:pt>
                <c:pt idx="9213">
                  <c:v>1631.52</c:v>
                </c:pt>
                <c:pt idx="9214">
                  <c:v>550.29</c:v>
                </c:pt>
                <c:pt idx="9215">
                  <c:v>552.72</c:v>
                </c:pt>
                <c:pt idx="9216">
                  <c:v>400.20000000000005</c:v>
                </c:pt>
                <c:pt idx="9217">
                  <c:v>815.99999999999989</c:v>
                </c:pt>
                <c:pt idx="9218">
                  <c:v>721.28000000000009</c:v>
                </c:pt>
                <c:pt idx="9219">
                  <c:v>1172.0800000000002</c:v>
                </c:pt>
                <c:pt idx="9220">
                  <c:v>479.7</c:v>
                </c:pt>
                <c:pt idx="9221">
                  <c:v>261.45</c:v>
                </c:pt>
                <c:pt idx="9222">
                  <c:v>293.28000000000003</c:v>
                </c:pt>
                <c:pt idx="9223">
                  <c:v>666.12</c:v>
                </c:pt>
                <c:pt idx="9224">
                  <c:v>728.64</c:v>
                </c:pt>
                <c:pt idx="9225">
                  <c:v>1692.8000000000002</c:v>
                </c:pt>
                <c:pt idx="9226">
                  <c:v>554.57999999999993</c:v>
                </c:pt>
                <c:pt idx="9227">
                  <c:v>322</c:v>
                </c:pt>
                <c:pt idx="9228">
                  <c:v>303.15000000000003</c:v>
                </c:pt>
                <c:pt idx="9229">
                  <c:v>568.61999999999989</c:v>
                </c:pt>
                <c:pt idx="9230">
                  <c:v>1050.0600000000002</c:v>
                </c:pt>
                <c:pt idx="9231">
                  <c:v>2155.1600000000003</c:v>
                </c:pt>
                <c:pt idx="9232">
                  <c:v>1024.8599999999999</c:v>
                </c:pt>
                <c:pt idx="9233">
                  <c:v>997.92000000000007</c:v>
                </c:pt>
                <c:pt idx="9234">
                  <c:v>808.08</c:v>
                </c:pt>
                <c:pt idx="9235">
                  <c:v>1082.3999999999999</c:v>
                </c:pt>
                <c:pt idx="9236">
                  <c:v>1722.6000000000001</c:v>
                </c:pt>
                <c:pt idx="9237">
                  <c:v>2826.2400000000002</c:v>
                </c:pt>
                <c:pt idx="9238">
                  <c:v>1199.2499999999998</c:v>
                </c:pt>
                <c:pt idx="9239">
                  <c:v>1242.2700000000002</c:v>
                </c:pt>
                <c:pt idx="9240">
                  <c:v>1331.1000000000001</c:v>
                </c:pt>
                <c:pt idx="9241">
                  <c:v>1635.9</c:v>
                </c:pt>
                <c:pt idx="9242">
                  <c:v>2402.4</c:v>
                </c:pt>
                <c:pt idx="9243">
                  <c:v>4298.2800000000007</c:v>
                </c:pt>
                <c:pt idx="9244">
                  <c:v>1795.5</c:v>
                </c:pt>
                <c:pt idx="9245">
                  <c:v>1858.89</c:v>
                </c:pt>
                <c:pt idx="9246">
                  <c:v>1771.92</c:v>
                </c:pt>
                <c:pt idx="9247">
                  <c:v>2045.08</c:v>
                </c:pt>
                <c:pt idx="9248">
                  <c:v>3447.4500000000003</c:v>
                </c:pt>
                <c:pt idx="9249">
                  <c:v>3960.6000000000004</c:v>
                </c:pt>
                <c:pt idx="9250">
                  <c:v>2175.6</c:v>
                </c:pt>
                <c:pt idx="9251">
                  <c:v>2018.18</c:v>
                </c:pt>
                <c:pt idx="9252">
                  <c:v>1491.8400000000001</c:v>
                </c:pt>
                <c:pt idx="9253">
                  <c:v>1554</c:v>
                </c:pt>
                <c:pt idx="9254">
                  <c:v>3120.8</c:v>
                </c:pt>
                <c:pt idx="9255">
                  <c:v>3155.6000000000004</c:v>
                </c:pt>
                <c:pt idx="9256">
                  <c:v>1469.4399999999998</c:v>
                </c:pt>
                <c:pt idx="9257">
                  <c:v>458.64000000000004</c:v>
                </c:pt>
                <c:pt idx="9258">
                  <c:v>418.32000000000005</c:v>
                </c:pt>
                <c:pt idx="9259">
                  <c:v>592.79999999999995</c:v>
                </c:pt>
                <c:pt idx="9260">
                  <c:v>1286.3900000000001</c:v>
                </c:pt>
                <c:pt idx="9261">
                  <c:v>1626.2</c:v>
                </c:pt>
                <c:pt idx="9262">
                  <c:v>658.56</c:v>
                </c:pt>
                <c:pt idx="9263">
                  <c:v>435.12000000000006</c:v>
                </c:pt>
                <c:pt idx="9264">
                  <c:v>390.6</c:v>
                </c:pt>
                <c:pt idx="9265">
                  <c:v>568.48</c:v>
                </c:pt>
                <c:pt idx="9266">
                  <c:v>1044.3400000000001</c:v>
                </c:pt>
                <c:pt idx="9267">
                  <c:v>1168.6400000000001</c:v>
                </c:pt>
                <c:pt idx="9268">
                  <c:v>401.28000000000003</c:v>
                </c:pt>
                <c:pt idx="9269">
                  <c:v>661.7700000000001</c:v>
                </c:pt>
                <c:pt idx="9270">
                  <c:v>1565.1000000000001</c:v>
                </c:pt>
                <c:pt idx="9271">
                  <c:v>2039.9999999999998</c:v>
                </c:pt>
                <c:pt idx="9272">
                  <c:v>3302.4000000000005</c:v>
                </c:pt>
                <c:pt idx="9273">
                  <c:v>4620</c:v>
                </c:pt>
                <c:pt idx="9274">
                  <c:v>2661.14</c:v>
                </c:pt>
                <c:pt idx="9275">
                  <c:v>2593.8000000000002</c:v>
                </c:pt>
                <c:pt idx="9276">
                  <c:v>2308.5</c:v>
                </c:pt>
                <c:pt idx="9277">
                  <c:v>2156</c:v>
                </c:pt>
                <c:pt idx="9278">
                  <c:v>2807.0400000000004</c:v>
                </c:pt>
                <c:pt idx="9279">
                  <c:v>1136.96</c:v>
                </c:pt>
                <c:pt idx="9280">
                  <c:v>638.4</c:v>
                </c:pt>
                <c:pt idx="9281">
                  <c:v>556.79999999999995</c:v>
                </c:pt>
                <c:pt idx="9282">
                  <c:v>447.99999999999994</c:v>
                </c:pt>
                <c:pt idx="9283">
                  <c:v>1010.2399999999999</c:v>
                </c:pt>
                <c:pt idx="9284">
                  <c:v>748.51</c:v>
                </c:pt>
                <c:pt idx="9285">
                  <c:v>1468.8</c:v>
                </c:pt>
                <c:pt idx="9286">
                  <c:v>522.75</c:v>
                </c:pt>
                <c:pt idx="9287">
                  <c:v>386.09999999999997</c:v>
                </c:pt>
                <c:pt idx="9288">
                  <c:v>308.87999999999994</c:v>
                </c:pt>
                <c:pt idx="9289">
                  <c:v>952.38</c:v>
                </c:pt>
                <c:pt idx="9290">
                  <c:v>1198.08</c:v>
                </c:pt>
                <c:pt idx="9291">
                  <c:v>2034.7600000000002</c:v>
                </c:pt>
                <c:pt idx="9292">
                  <c:v>979.2</c:v>
                </c:pt>
                <c:pt idx="9293">
                  <c:v>552</c:v>
                </c:pt>
                <c:pt idx="9294">
                  <c:v>293.76</c:v>
                </c:pt>
                <c:pt idx="9295">
                  <c:v>702.78</c:v>
                </c:pt>
                <c:pt idx="9296">
                  <c:v>961.34999999999991</c:v>
                </c:pt>
                <c:pt idx="9297">
                  <c:v>1996.4</c:v>
                </c:pt>
                <c:pt idx="9298">
                  <c:v>844.8</c:v>
                </c:pt>
                <c:pt idx="9299">
                  <c:v>460.79999999999995</c:v>
                </c:pt>
                <c:pt idx="9300">
                  <c:v>341.12</c:v>
                </c:pt>
                <c:pt idx="9301">
                  <c:v>503.19999999999993</c:v>
                </c:pt>
                <c:pt idx="9302">
                  <c:v>1026.48</c:v>
                </c:pt>
                <c:pt idx="9303">
                  <c:v>3361.6</c:v>
                </c:pt>
                <c:pt idx="9304">
                  <c:v>1278.2</c:v>
                </c:pt>
                <c:pt idx="9305">
                  <c:v>903.04</c:v>
                </c:pt>
                <c:pt idx="9306">
                  <c:v>781.43999999999994</c:v>
                </c:pt>
                <c:pt idx="9307">
                  <c:v>1074.8499999999999</c:v>
                </c:pt>
                <c:pt idx="9308">
                  <c:v>2204.16</c:v>
                </c:pt>
                <c:pt idx="9309">
                  <c:v>3872.8</c:v>
                </c:pt>
                <c:pt idx="9310">
                  <c:v>2214.6400000000003</c:v>
                </c:pt>
                <c:pt idx="9311">
                  <c:v>1108.8</c:v>
                </c:pt>
                <c:pt idx="9312">
                  <c:v>1041.25</c:v>
                </c:pt>
                <c:pt idx="9313">
                  <c:v>1048.32</c:v>
                </c:pt>
                <c:pt idx="9314">
                  <c:v>1946.8799999999999</c:v>
                </c:pt>
                <c:pt idx="9315">
                  <c:v>3685.5</c:v>
                </c:pt>
                <c:pt idx="9316">
                  <c:v>1915.2000000000003</c:v>
                </c:pt>
                <c:pt idx="9317">
                  <c:v>1094.4599999999998</c:v>
                </c:pt>
                <c:pt idx="9318">
                  <c:v>1150.56</c:v>
                </c:pt>
                <c:pt idx="9319">
                  <c:v>1319.6699999999998</c:v>
                </c:pt>
                <c:pt idx="9320">
                  <c:v>2310.4</c:v>
                </c:pt>
                <c:pt idx="9321">
                  <c:v>3259.2000000000003</c:v>
                </c:pt>
                <c:pt idx="9322">
                  <c:v>1871.3600000000001</c:v>
                </c:pt>
                <c:pt idx="9323">
                  <c:v>1348.1999999999998</c:v>
                </c:pt>
                <c:pt idx="9324">
                  <c:v>760.31999999999994</c:v>
                </c:pt>
                <c:pt idx="9325">
                  <c:v>879.77999999999986</c:v>
                </c:pt>
                <c:pt idx="9326">
                  <c:v>2073.2800000000002</c:v>
                </c:pt>
                <c:pt idx="9327">
                  <c:v>3435.7000000000003</c:v>
                </c:pt>
                <c:pt idx="9328">
                  <c:v>1748.4</c:v>
                </c:pt>
                <c:pt idx="9329">
                  <c:v>675.84</c:v>
                </c:pt>
                <c:pt idx="9330">
                  <c:v>591.59999999999991</c:v>
                </c:pt>
                <c:pt idx="9331">
                  <c:v>856.07999999999993</c:v>
                </c:pt>
                <c:pt idx="9332">
                  <c:v>1568.7</c:v>
                </c:pt>
                <c:pt idx="9333">
                  <c:v>2955.9600000000005</c:v>
                </c:pt>
                <c:pt idx="9334">
                  <c:v>1613.04</c:v>
                </c:pt>
                <c:pt idx="9335">
                  <c:v>812.52</c:v>
                </c:pt>
                <c:pt idx="9336">
                  <c:v>696.6</c:v>
                </c:pt>
                <c:pt idx="9337">
                  <c:v>742.49999999999989</c:v>
                </c:pt>
                <c:pt idx="9338">
                  <c:v>1816.08</c:v>
                </c:pt>
                <c:pt idx="9339">
                  <c:v>3267.57</c:v>
                </c:pt>
                <c:pt idx="9340">
                  <c:v>1787.1000000000001</c:v>
                </c:pt>
                <c:pt idx="9341">
                  <c:v>1371.96</c:v>
                </c:pt>
                <c:pt idx="9342">
                  <c:v>1197.69</c:v>
                </c:pt>
                <c:pt idx="9343">
                  <c:v>1393.9199999999998</c:v>
                </c:pt>
                <c:pt idx="9344">
                  <c:v>2352.4799999999996</c:v>
                </c:pt>
                <c:pt idx="9345">
                  <c:v>3269.7000000000003</c:v>
                </c:pt>
                <c:pt idx="9346">
                  <c:v>2181.15</c:v>
                </c:pt>
                <c:pt idx="9347">
                  <c:v>1646.0399999999997</c:v>
                </c:pt>
                <c:pt idx="9348">
                  <c:v>1276.8</c:v>
                </c:pt>
                <c:pt idx="9349">
                  <c:v>1455.3</c:v>
                </c:pt>
                <c:pt idx="9350">
                  <c:v>2308.8000000000002</c:v>
                </c:pt>
                <c:pt idx="9351">
                  <c:v>1439.34</c:v>
                </c:pt>
                <c:pt idx="9352">
                  <c:v>884.8</c:v>
                </c:pt>
                <c:pt idx="9353">
                  <c:v>574.56000000000006</c:v>
                </c:pt>
                <c:pt idx="9354">
                  <c:v>264.96000000000004</c:v>
                </c:pt>
                <c:pt idx="9355">
                  <c:v>538.55999999999995</c:v>
                </c:pt>
                <c:pt idx="9356">
                  <c:v>879.84</c:v>
                </c:pt>
                <c:pt idx="9357">
                  <c:v>1555.1999999999998</c:v>
                </c:pt>
                <c:pt idx="9358">
                  <c:v>383.75999999999993</c:v>
                </c:pt>
                <c:pt idx="9359">
                  <c:v>410.22</c:v>
                </c:pt>
                <c:pt idx="9360">
                  <c:v>144</c:v>
                </c:pt>
                <c:pt idx="9361">
                  <c:v>489.59999999999997</c:v>
                </c:pt>
                <c:pt idx="9362">
                  <c:v>977.13000000000011</c:v>
                </c:pt>
                <c:pt idx="9363">
                  <c:v>1500.72</c:v>
                </c:pt>
                <c:pt idx="9364">
                  <c:v>473.84999999999997</c:v>
                </c:pt>
                <c:pt idx="9365">
                  <c:v>447.44000000000005</c:v>
                </c:pt>
                <c:pt idx="9366">
                  <c:v>75.2</c:v>
                </c:pt>
                <c:pt idx="9367">
                  <c:v>297</c:v>
                </c:pt>
                <c:pt idx="9368">
                  <c:v>638</c:v>
                </c:pt>
                <c:pt idx="9369">
                  <c:v>1552.32</c:v>
                </c:pt>
                <c:pt idx="9370">
                  <c:v>367.99999999999994</c:v>
                </c:pt>
                <c:pt idx="9371">
                  <c:v>295.68</c:v>
                </c:pt>
                <c:pt idx="9372">
                  <c:v>160.65</c:v>
                </c:pt>
                <c:pt idx="9373">
                  <c:v>158.4</c:v>
                </c:pt>
                <c:pt idx="9374">
                  <c:v>686.4</c:v>
                </c:pt>
                <c:pt idx="9375">
                  <c:v>2398.5</c:v>
                </c:pt>
                <c:pt idx="9376">
                  <c:v>686.72</c:v>
                </c:pt>
                <c:pt idx="9377">
                  <c:v>806.40000000000009</c:v>
                </c:pt>
                <c:pt idx="9378">
                  <c:v>633.42000000000007</c:v>
                </c:pt>
                <c:pt idx="9379">
                  <c:v>799.2</c:v>
                </c:pt>
                <c:pt idx="9380">
                  <c:v>1473.1200000000001</c:v>
                </c:pt>
                <c:pt idx="9381">
                  <c:v>2534.3999999999996</c:v>
                </c:pt>
                <c:pt idx="9382">
                  <c:v>1433.2499999999998</c:v>
                </c:pt>
                <c:pt idx="9383">
                  <c:v>994.56000000000006</c:v>
                </c:pt>
                <c:pt idx="9384">
                  <c:v>837.2</c:v>
                </c:pt>
                <c:pt idx="9385">
                  <c:v>900.9</c:v>
                </c:pt>
                <c:pt idx="9386">
                  <c:v>2302.65</c:v>
                </c:pt>
                <c:pt idx="9387">
                  <c:v>2498.12</c:v>
                </c:pt>
                <c:pt idx="9388">
                  <c:v>1349.76</c:v>
                </c:pt>
                <c:pt idx="9389">
                  <c:v>947.7</c:v>
                </c:pt>
                <c:pt idx="9390">
                  <c:v>855.6</c:v>
                </c:pt>
                <c:pt idx="9391">
                  <c:v>762.95999999999992</c:v>
                </c:pt>
                <c:pt idx="9392">
                  <c:v>2170.5600000000004</c:v>
                </c:pt>
                <c:pt idx="9393">
                  <c:v>2835.56</c:v>
                </c:pt>
                <c:pt idx="9394">
                  <c:v>1307.58</c:v>
                </c:pt>
                <c:pt idx="9395">
                  <c:v>1096.5000000000002</c:v>
                </c:pt>
                <c:pt idx="9396">
                  <c:v>586.09</c:v>
                </c:pt>
                <c:pt idx="9397">
                  <c:v>532.79999999999995</c:v>
                </c:pt>
                <c:pt idx="9398">
                  <c:v>1714.5600000000002</c:v>
                </c:pt>
                <c:pt idx="9399">
                  <c:v>2096.64</c:v>
                </c:pt>
                <c:pt idx="9400">
                  <c:v>876.9</c:v>
                </c:pt>
                <c:pt idx="9401">
                  <c:v>486.33000000000004</c:v>
                </c:pt>
                <c:pt idx="9402">
                  <c:v>441.6</c:v>
                </c:pt>
                <c:pt idx="9403">
                  <c:v>403.91999999999996</c:v>
                </c:pt>
                <c:pt idx="9404">
                  <c:v>1180.8</c:v>
                </c:pt>
                <c:pt idx="9405">
                  <c:v>1714.2099999999998</c:v>
                </c:pt>
                <c:pt idx="9406">
                  <c:v>981.92</c:v>
                </c:pt>
                <c:pt idx="9407">
                  <c:v>528</c:v>
                </c:pt>
                <c:pt idx="9408">
                  <c:v>403.65000000000003</c:v>
                </c:pt>
                <c:pt idx="9409">
                  <c:v>303.59999999999997</c:v>
                </c:pt>
                <c:pt idx="9410">
                  <c:v>1364.88</c:v>
                </c:pt>
                <c:pt idx="9411">
                  <c:v>1764</c:v>
                </c:pt>
                <c:pt idx="9412">
                  <c:v>1243.2</c:v>
                </c:pt>
                <c:pt idx="9413">
                  <c:v>1132.2</c:v>
                </c:pt>
                <c:pt idx="9414">
                  <c:v>1101.6000000000001</c:v>
                </c:pt>
                <c:pt idx="9415">
                  <c:v>865.58999999999992</c:v>
                </c:pt>
                <c:pt idx="9416">
                  <c:v>1679.92</c:v>
                </c:pt>
                <c:pt idx="9417">
                  <c:v>2995.2</c:v>
                </c:pt>
                <c:pt idx="9418">
                  <c:v>1396.3799999999999</c:v>
                </c:pt>
                <c:pt idx="9419">
                  <c:v>1654.4</c:v>
                </c:pt>
                <c:pt idx="9420">
                  <c:v>1125.7400000000002</c:v>
                </c:pt>
                <c:pt idx="9421">
                  <c:v>1122.58</c:v>
                </c:pt>
                <c:pt idx="9422">
                  <c:v>2434.2300000000005</c:v>
                </c:pt>
                <c:pt idx="9423">
                  <c:v>1293.5999999999999</c:v>
                </c:pt>
                <c:pt idx="9424">
                  <c:v>837.75999999999988</c:v>
                </c:pt>
                <c:pt idx="9425">
                  <c:v>478.49999999999994</c:v>
                </c:pt>
                <c:pt idx="9426">
                  <c:v>255.75</c:v>
                </c:pt>
                <c:pt idx="9427">
                  <c:v>586.56000000000006</c:v>
                </c:pt>
                <c:pt idx="9428">
                  <c:v>733.71999999999991</c:v>
                </c:pt>
                <c:pt idx="9429">
                  <c:v>1491.1</c:v>
                </c:pt>
                <c:pt idx="9430">
                  <c:v>575.04999999999995</c:v>
                </c:pt>
                <c:pt idx="9431">
                  <c:v>487.2</c:v>
                </c:pt>
                <c:pt idx="9432">
                  <c:v>648</c:v>
                </c:pt>
                <c:pt idx="9433">
                  <c:v>515.16000000000008</c:v>
                </c:pt>
                <c:pt idx="9434">
                  <c:v>768</c:v>
                </c:pt>
                <c:pt idx="9435">
                  <c:v>1475.6</c:v>
                </c:pt>
                <c:pt idx="9436">
                  <c:v>642.93999999999994</c:v>
                </c:pt>
                <c:pt idx="9437">
                  <c:v>441.6</c:v>
                </c:pt>
                <c:pt idx="9438">
                  <c:v>651.00000000000011</c:v>
                </c:pt>
                <c:pt idx="9439">
                  <c:v>334.8</c:v>
                </c:pt>
                <c:pt idx="9440">
                  <c:v>779.96</c:v>
                </c:pt>
                <c:pt idx="9441">
                  <c:v>1376.7599999999998</c:v>
                </c:pt>
                <c:pt idx="9442">
                  <c:v>514.07999999999993</c:v>
                </c:pt>
                <c:pt idx="9443">
                  <c:v>347.82</c:v>
                </c:pt>
                <c:pt idx="9444">
                  <c:v>251.16000000000003</c:v>
                </c:pt>
                <c:pt idx="9445">
                  <c:v>392.04</c:v>
                </c:pt>
                <c:pt idx="9446">
                  <c:v>1015.1999999999999</c:v>
                </c:pt>
                <c:pt idx="9447">
                  <c:v>2553.48</c:v>
                </c:pt>
                <c:pt idx="9448">
                  <c:v>832.31999999999994</c:v>
                </c:pt>
                <c:pt idx="9449">
                  <c:v>632.4</c:v>
                </c:pt>
                <c:pt idx="9450">
                  <c:v>518.4</c:v>
                </c:pt>
                <c:pt idx="9451">
                  <c:v>655.20000000000005</c:v>
                </c:pt>
                <c:pt idx="9452">
                  <c:v>1520.4799999999998</c:v>
                </c:pt>
                <c:pt idx="9453">
                  <c:v>2675.3999999999996</c:v>
                </c:pt>
                <c:pt idx="9454">
                  <c:v>1313.28</c:v>
                </c:pt>
                <c:pt idx="9455">
                  <c:v>837</c:v>
                </c:pt>
                <c:pt idx="9456">
                  <c:v>685.44</c:v>
                </c:pt>
                <c:pt idx="9457">
                  <c:v>923.52</c:v>
                </c:pt>
                <c:pt idx="9458">
                  <c:v>1973.9999999999998</c:v>
                </c:pt>
                <c:pt idx="9459">
                  <c:v>2197.7999999999997</c:v>
                </c:pt>
                <c:pt idx="9460">
                  <c:v>1398.6</c:v>
                </c:pt>
                <c:pt idx="9461">
                  <c:v>844.8</c:v>
                </c:pt>
                <c:pt idx="9462">
                  <c:v>837.76</c:v>
                </c:pt>
                <c:pt idx="9463">
                  <c:v>1016.8</c:v>
                </c:pt>
                <c:pt idx="9464">
                  <c:v>1731.8400000000001</c:v>
                </c:pt>
                <c:pt idx="9465">
                  <c:v>2587.1999999999998</c:v>
                </c:pt>
                <c:pt idx="9466">
                  <c:v>1182.72</c:v>
                </c:pt>
                <c:pt idx="9467">
                  <c:v>764.15</c:v>
                </c:pt>
                <c:pt idx="9468">
                  <c:v>503.44000000000005</c:v>
                </c:pt>
                <c:pt idx="9469">
                  <c:v>550.80000000000007</c:v>
                </c:pt>
                <c:pt idx="9470">
                  <c:v>1577.8</c:v>
                </c:pt>
                <c:pt idx="9471">
                  <c:v>1872.7199999999998</c:v>
                </c:pt>
                <c:pt idx="9472">
                  <c:v>1139.5999999999999</c:v>
                </c:pt>
                <c:pt idx="9473">
                  <c:v>423</c:v>
                </c:pt>
                <c:pt idx="9474">
                  <c:v>358.02000000000004</c:v>
                </c:pt>
                <c:pt idx="9475">
                  <c:v>495.69</c:v>
                </c:pt>
                <c:pt idx="9476">
                  <c:v>1041.81</c:v>
                </c:pt>
                <c:pt idx="9477">
                  <c:v>1742.3999999999999</c:v>
                </c:pt>
                <c:pt idx="9478">
                  <c:v>880.59999999999991</c:v>
                </c:pt>
                <c:pt idx="9479">
                  <c:v>467.4</c:v>
                </c:pt>
                <c:pt idx="9480">
                  <c:v>328.32000000000005</c:v>
                </c:pt>
                <c:pt idx="9481">
                  <c:v>485.52000000000004</c:v>
                </c:pt>
                <c:pt idx="9482">
                  <c:v>1213.8</c:v>
                </c:pt>
                <c:pt idx="9483">
                  <c:v>2058</c:v>
                </c:pt>
                <c:pt idx="9484">
                  <c:v>1428</c:v>
                </c:pt>
                <c:pt idx="9485">
                  <c:v>1201.2</c:v>
                </c:pt>
                <c:pt idx="9486">
                  <c:v>1010.9399999999999</c:v>
                </c:pt>
                <c:pt idx="9487">
                  <c:v>1248</c:v>
                </c:pt>
                <c:pt idx="9488">
                  <c:v>2066.4</c:v>
                </c:pt>
                <c:pt idx="9489">
                  <c:v>3177.2999999999997</c:v>
                </c:pt>
                <c:pt idx="9490">
                  <c:v>1337.92</c:v>
                </c:pt>
                <c:pt idx="9491">
                  <c:v>1088.6400000000001</c:v>
                </c:pt>
                <c:pt idx="9492">
                  <c:v>1264.2</c:v>
                </c:pt>
                <c:pt idx="9493">
                  <c:v>1357.1999999999998</c:v>
                </c:pt>
                <c:pt idx="9494">
                  <c:v>2154.2399999999998</c:v>
                </c:pt>
                <c:pt idx="9495">
                  <c:v>3257.8</c:v>
                </c:pt>
                <c:pt idx="9496">
                  <c:v>1887.48</c:v>
                </c:pt>
                <c:pt idx="9497">
                  <c:v>1090.8</c:v>
                </c:pt>
                <c:pt idx="9498">
                  <c:v>599.42999999999995</c:v>
                </c:pt>
                <c:pt idx="9499">
                  <c:v>1061.8999999999999</c:v>
                </c:pt>
                <c:pt idx="9500">
                  <c:v>1520.4799999999998</c:v>
                </c:pt>
                <c:pt idx="9501">
                  <c:v>2853.84</c:v>
                </c:pt>
                <c:pt idx="9502">
                  <c:v>1116.72</c:v>
                </c:pt>
                <c:pt idx="9503">
                  <c:v>849.99999999999989</c:v>
                </c:pt>
                <c:pt idx="9504">
                  <c:v>547.20000000000005</c:v>
                </c:pt>
                <c:pt idx="9505">
                  <c:v>954.71999999999991</c:v>
                </c:pt>
                <c:pt idx="9506">
                  <c:v>1760.1499999999999</c:v>
                </c:pt>
                <c:pt idx="9507">
                  <c:v>3172.75</c:v>
                </c:pt>
                <c:pt idx="9508">
                  <c:v>1440</c:v>
                </c:pt>
                <c:pt idx="9509">
                  <c:v>742.9</c:v>
                </c:pt>
                <c:pt idx="9510">
                  <c:v>467.99999999999994</c:v>
                </c:pt>
                <c:pt idx="9511">
                  <c:v>786.2399999999999</c:v>
                </c:pt>
                <c:pt idx="9512">
                  <c:v>1280.6399999999999</c:v>
                </c:pt>
                <c:pt idx="9513">
                  <c:v>2620.8000000000002</c:v>
                </c:pt>
                <c:pt idx="9514">
                  <c:v>1118.6000000000001</c:v>
                </c:pt>
                <c:pt idx="9515">
                  <c:v>777</c:v>
                </c:pt>
                <c:pt idx="9516">
                  <c:v>600</c:v>
                </c:pt>
                <c:pt idx="9517">
                  <c:v>912.66</c:v>
                </c:pt>
                <c:pt idx="9518">
                  <c:v>1425.6</c:v>
                </c:pt>
                <c:pt idx="9519">
                  <c:v>4332.96</c:v>
                </c:pt>
                <c:pt idx="9520">
                  <c:v>1965.54</c:v>
                </c:pt>
                <c:pt idx="9521">
                  <c:v>1314.24</c:v>
                </c:pt>
                <c:pt idx="9522">
                  <c:v>1328</c:v>
                </c:pt>
                <c:pt idx="9523">
                  <c:v>1716.26</c:v>
                </c:pt>
                <c:pt idx="9524">
                  <c:v>2594.3999999999996</c:v>
                </c:pt>
                <c:pt idx="9525">
                  <c:v>4490.8500000000004</c:v>
                </c:pt>
                <c:pt idx="9526">
                  <c:v>2640</c:v>
                </c:pt>
                <c:pt idx="9527">
                  <c:v>1419.6</c:v>
                </c:pt>
                <c:pt idx="9528">
                  <c:v>1550.3999999999999</c:v>
                </c:pt>
                <c:pt idx="9529">
                  <c:v>1894.1999999999998</c:v>
                </c:pt>
                <c:pt idx="9530">
                  <c:v>3483.8999999999996</c:v>
                </c:pt>
                <c:pt idx="9531">
                  <c:v>4890.6000000000004</c:v>
                </c:pt>
                <c:pt idx="9532">
                  <c:v>3045</c:v>
                </c:pt>
                <c:pt idx="9533">
                  <c:v>1330.8899999999999</c:v>
                </c:pt>
                <c:pt idx="9534">
                  <c:v>1451.52</c:v>
                </c:pt>
                <c:pt idx="9535">
                  <c:v>1689.48</c:v>
                </c:pt>
                <c:pt idx="9536">
                  <c:v>4030.2499999999995</c:v>
                </c:pt>
                <c:pt idx="9537">
                  <c:v>4605.3</c:v>
                </c:pt>
                <c:pt idx="9538">
                  <c:v>3331.6400000000003</c:v>
                </c:pt>
                <c:pt idx="9539">
                  <c:v>1538.1599999999999</c:v>
                </c:pt>
                <c:pt idx="9540">
                  <c:v>1428</c:v>
                </c:pt>
                <c:pt idx="9541">
                  <c:v>1207.4399999999998</c:v>
                </c:pt>
                <c:pt idx="9542">
                  <c:v>2573.1199999999994</c:v>
                </c:pt>
                <c:pt idx="9543">
                  <c:v>3859.24</c:v>
                </c:pt>
                <c:pt idx="9544">
                  <c:v>2377.62</c:v>
                </c:pt>
                <c:pt idx="9545">
                  <c:v>1209.5999999999999</c:v>
                </c:pt>
                <c:pt idx="9546">
                  <c:v>923.99999999999989</c:v>
                </c:pt>
                <c:pt idx="9547">
                  <c:v>1207.68</c:v>
                </c:pt>
                <c:pt idx="9548">
                  <c:v>1925.1</c:v>
                </c:pt>
                <c:pt idx="9549">
                  <c:v>3246.76</c:v>
                </c:pt>
                <c:pt idx="9550">
                  <c:v>2134.44</c:v>
                </c:pt>
                <c:pt idx="9551">
                  <c:v>976.8</c:v>
                </c:pt>
                <c:pt idx="9552">
                  <c:v>1038.22</c:v>
                </c:pt>
                <c:pt idx="9553">
                  <c:v>1180.3</c:v>
                </c:pt>
                <c:pt idx="9554">
                  <c:v>2235.6</c:v>
                </c:pt>
                <c:pt idx="9555">
                  <c:v>3780</c:v>
                </c:pt>
                <c:pt idx="9556">
                  <c:v>2256.94</c:v>
                </c:pt>
                <c:pt idx="9557">
                  <c:v>1736.04</c:v>
                </c:pt>
                <c:pt idx="9558">
                  <c:v>1572.4799999999998</c:v>
                </c:pt>
                <c:pt idx="9559">
                  <c:v>1774.4999999999998</c:v>
                </c:pt>
                <c:pt idx="9560">
                  <c:v>3429.12</c:v>
                </c:pt>
                <c:pt idx="9561">
                  <c:v>4285.4399999999996</c:v>
                </c:pt>
                <c:pt idx="9562">
                  <c:v>2760.12</c:v>
                </c:pt>
                <c:pt idx="9563">
                  <c:v>2305.6</c:v>
                </c:pt>
                <c:pt idx="9564">
                  <c:v>1866.48</c:v>
                </c:pt>
                <c:pt idx="9565">
                  <c:v>2096.64</c:v>
                </c:pt>
                <c:pt idx="9566">
                  <c:v>4088.9999999999995</c:v>
                </c:pt>
                <c:pt idx="9567">
                  <c:v>2529.2600000000002</c:v>
                </c:pt>
                <c:pt idx="9568">
                  <c:v>1861.4700000000003</c:v>
                </c:pt>
                <c:pt idx="9569">
                  <c:v>1018.0799999999999</c:v>
                </c:pt>
                <c:pt idx="9570">
                  <c:v>691.2</c:v>
                </c:pt>
                <c:pt idx="9571">
                  <c:v>1050.06</c:v>
                </c:pt>
                <c:pt idx="9572">
                  <c:v>1413.9999999999998</c:v>
                </c:pt>
                <c:pt idx="9573">
                  <c:v>2782.56</c:v>
                </c:pt>
                <c:pt idx="9574">
                  <c:v>1352.3500000000001</c:v>
                </c:pt>
                <c:pt idx="9575">
                  <c:v>1011.8399999999999</c:v>
                </c:pt>
                <c:pt idx="9576">
                  <c:v>716.71999999999991</c:v>
                </c:pt>
                <c:pt idx="9577">
                  <c:v>1298.8799999999999</c:v>
                </c:pt>
                <c:pt idx="9578">
                  <c:v>1785.6</c:v>
                </c:pt>
                <c:pt idx="9579">
                  <c:v>3372.7200000000003</c:v>
                </c:pt>
                <c:pt idx="9580">
                  <c:v>1457.28</c:v>
                </c:pt>
                <c:pt idx="9581">
                  <c:v>1142.3999999999999</c:v>
                </c:pt>
                <c:pt idx="9582">
                  <c:v>549.45000000000005</c:v>
                </c:pt>
                <c:pt idx="9583">
                  <c:v>930.59999999999991</c:v>
                </c:pt>
                <c:pt idx="9584">
                  <c:v>1354.32</c:v>
                </c:pt>
                <c:pt idx="9585">
                  <c:v>2591.8200000000002</c:v>
                </c:pt>
                <c:pt idx="9586">
                  <c:v>1356.6000000000001</c:v>
                </c:pt>
                <c:pt idx="9587">
                  <c:v>707.19999999999993</c:v>
                </c:pt>
                <c:pt idx="9588">
                  <c:v>593.6</c:v>
                </c:pt>
                <c:pt idx="9589">
                  <c:v>805.19999999999993</c:v>
                </c:pt>
                <c:pt idx="9590">
                  <c:v>1233.21</c:v>
                </c:pt>
                <c:pt idx="9591">
                  <c:v>3961.1600000000003</c:v>
                </c:pt>
                <c:pt idx="9592">
                  <c:v>1599.6000000000001</c:v>
                </c:pt>
                <c:pt idx="9593">
                  <c:v>1442.28</c:v>
                </c:pt>
                <c:pt idx="9594">
                  <c:v>1268.54</c:v>
                </c:pt>
                <c:pt idx="9595">
                  <c:v>1497.6000000000001</c:v>
                </c:pt>
                <c:pt idx="9596">
                  <c:v>2511.6</c:v>
                </c:pt>
                <c:pt idx="9597">
                  <c:v>4371.84</c:v>
                </c:pt>
                <c:pt idx="9598">
                  <c:v>2632</c:v>
                </c:pt>
                <c:pt idx="9599">
                  <c:v>1687.32</c:v>
                </c:pt>
                <c:pt idx="9600">
                  <c:v>1308.32</c:v>
                </c:pt>
                <c:pt idx="9601">
                  <c:v>1982.46</c:v>
                </c:pt>
                <c:pt idx="9602">
                  <c:v>3402</c:v>
                </c:pt>
                <c:pt idx="9603">
                  <c:v>4609.92</c:v>
                </c:pt>
                <c:pt idx="9604">
                  <c:v>3081.32</c:v>
                </c:pt>
                <c:pt idx="9605">
                  <c:v>1704.96</c:v>
                </c:pt>
                <c:pt idx="9606">
                  <c:v>1460.55</c:v>
                </c:pt>
                <c:pt idx="9607">
                  <c:v>2069.41</c:v>
                </c:pt>
                <c:pt idx="9608">
                  <c:v>3064.3999999999996</c:v>
                </c:pt>
                <c:pt idx="9609">
                  <c:v>4482.24</c:v>
                </c:pt>
                <c:pt idx="9610">
                  <c:v>2474.5500000000002</c:v>
                </c:pt>
                <c:pt idx="9611">
                  <c:v>1542.4499999999998</c:v>
                </c:pt>
                <c:pt idx="9612">
                  <c:v>1182.72</c:v>
                </c:pt>
                <c:pt idx="9613">
                  <c:v>1187.9999999999998</c:v>
                </c:pt>
                <c:pt idx="9614">
                  <c:v>2467.9</c:v>
                </c:pt>
                <c:pt idx="9615">
                  <c:v>4330.92</c:v>
                </c:pt>
                <c:pt idx="9616">
                  <c:v>2094.96</c:v>
                </c:pt>
                <c:pt idx="9617">
                  <c:v>1106.82</c:v>
                </c:pt>
                <c:pt idx="9618">
                  <c:v>1122.58</c:v>
                </c:pt>
                <c:pt idx="9619">
                  <c:v>1209.5999999999999</c:v>
                </c:pt>
                <c:pt idx="9620">
                  <c:v>2039.44</c:v>
                </c:pt>
                <c:pt idx="9621">
                  <c:v>3538.0800000000004</c:v>
                </c:pt>
                <c:pt idx="9622">
                  <c:v>1916.64</c:v>
                </c:pt>
                <c:pt idx="9623">
                  <c:v>1029.5999999999999</c:v>
                </c:pt>
                <c:pt idx="9624">
                  <c:v>858.88</c:v>
                </c:pt>
                <c:pt idx="9625">
                  <c:v>928</c:v>
                </c:pt>
                <c:pt idx="9626">
                  <c:v>2246.3999999999996</c:v>
                </c:pt>
                <c:pt idx="9627">
                  <c:v>3780.1300000000006</c:v>
                </c:pt>
                <c:pt idx="9628">
                  <c:v>2058.84</c:v>
                </c:pt>
                <c:pt idx="9629">
                  <c:v>2034.8999999999999</c:v>
                </c:pt>
                <c:pt idx="9630">
                  <c:v>1666.6799999999998</c:v>
                </c:pt>
                <c:pt idx="9631">
                  <c:v>1925.7599999999998</c:v>
                </c:pt>
                <c:pt idx="9632">
                  <c:v>3001.2</c:v>
                </c:pt>
                <c:pt idx="9633">
                  <c:v>4606</c:v>
                </c:pt>
                <c:pt idx="9634">
                  <c:v>2634.2400000000002</c:v>
                </c:pt>
                <c:pt idx="9635">
                  <c:v>2165.7599999999998</c:v>
                </c:pt>
                <c:pt idx="9636">
                  <c:v>1989.3999999999999</c:v>
                </c:pt>
                <c:pt idx="9637">
                  <c:v>2275.5</c:v>
                </c:pt>
                <c:pt idx="9638">
                  <c:v>3513.6</c:v>
                </c:pt>
                <c:pt idx="9639">
                  <c:v>2197.8000000000002</c:v>
                </c:pt>
                <c:pt idx="9640">
                  <c:v>1339.2</c:v>
                </c:pt>
                <c:pt idx="9641">
                  <c:v>935.55000000000007</c:v>
                </c:pt>
                <c:pt idx="9642">
                  <c:v>471.24000000000007</c:v>
                </c:pt>
                <c:pt idx="9643">
                  <c:v>896.00000000000011</c:v>
                </c:pt>
                <c:pt idx="9644">
                  <c:v>1377.6000000000001</c:v>
                </c:pt>
                <c:pt idx="9645">
                  <c:v>2791.28</c:v>
                </c:pt>
                <c:pt idx="9646">
                  <c:v>1234.8000000000002</c:v>
                </c:pt>
                <c:pt idx="9647">
                  <c:v>649.89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50-4846-88A9-DCFE146C3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8742095"/>
        <c:axId val="1124358655"/>
      </c:scatterChart>
      <c:valAx>
        <c:axId val="858742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Price Per unit</a:t>
                </a:r>
              </a:p>
            </c:rich>
          </c:tx>
          <c:layout>
            <c:manualLayout>
              <c:xMode val="edge"/>
              <c:yMode val="edge"/>
              <c:x val="0.47353285700398562"/>
              <c:y val="0.792811997290661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358655"/>
        <c:crosses val="autoZero"/>
        <c:crossBetween val="midCat"/>
      </c:valAx>
      <c:valAx>
        <c:axId val="112435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Sales Revenue/Operating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742095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027631962671333"/>
          <c:y val="0.83755947845229017"/>
          <c:w val="0.8297236803732867"/>
          <c:h val="5.50105833545000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8201127636824"/>
          <c:y val="1.963720260773855E-2"/>
          <c:w val="0.85125996403227377"/>
          <c:h val="0.818873719414105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Unit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38100" cap="rnd">
                <a:solidFill>
                  <a:schemeClr val="bg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Sheet1!$A$2:$A$9649</c:f>
              <c:numCache>
                <c:formatCode>"$"#,##0.00_);[Red]\("$"#,##0.00\)</c:formatCode>
                <c:ptCount val="9648"/>
                <c:pt idx="0">
                  <c:v>50</c:v>
                </c:pt>
                <c:pt idx="1">
                  <c:v>50</c:v>
                </c:pt>
                <c:pt idx="2">
                  <c:v>40</c:v>
                </c:pt>
                <c:pt idx="3">
                  <c:v>45</c:v>
                </c:pt>
                <c:pt idx="4">
                  <c:v>60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40</c:v>
                </c:pt>
                <c:pt idx="9">
                  <c:v>45</c:v>
                </c:pt>
                <c:pt idx="10">
                  <c:v>60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40</c:v>
                </c:pt>
                <c:pt idx="15">
                  <c:v>45</c:v>
                </c:pt>
                <c:pt idx="16">
                  <c:v>60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40</c:v>
                </c:pt>
                <c:pt idx="21">
                  <c:v>45</c:v>
                </c:pt>
                <c:pt idx="22">
                  <c:v>60</c:v>
                </c:pt>
                <c:pt idx="23">
                  <c:v>50</c:v>
                </c:pt>
                <c:pt idx="24">
                  <c:v>60</c:v>
                </c:pt>
                <c:pt idx="25">
                  <c:v>55.000000000000007</c:v>
                </c:pt>
                <c:pt idx="26">
                  <c:v>50</c:v>
                </c:pt>
                <c:pt idx="27">
                  <c:v>50</c:v>
                </c:pt>
                <c:pt idx="28">
                  <c:v>60</c:v>
                </c:pt>
                <c:pt idx="29">
                  <c:v>65</c:v>
                </c:pt>
                <c:pt idx="30">
                  <c:v>60</c:v>
                </c:pt>
                <c:pt idx="31">
                  <c:v>55.000000000000007</c:v>
                </c:pt>
                <c:pt idx="32">
                  <c:v>50</c:v>
                </c:pt>
                <c:pt idx="33">
                  <c:v>50</c:v>
                </c:pt>
                <c:pt idx="34">
                  <c:v>60</c:v>
                </c:pt>
                <c:pt idx="35">
                  <c:v>65</c:v>
                </c:pt>
                <c:pt idx="36">
                  <c:v>60</c:v>
                </c:pt>
                <c:pt idx="37">
                  <c:v>55.000000000000007</c:v>
                </c:pt>
                <c:pt idx="38">
                  <c:v>50</c:v>
                </c:pt>
                <c:pt idx="39">
                  <c:v>50</c:v>
                </c:pt>
                <c:pt idx="40">
                  <c:v>60</c:v>
                </c:pt>
                <c:pt idx="41">
                  <c:v>65</c:v>
                </c:pt>
                <c:pt idx="42">
                  <c:v>60</c:v>
                </c:pt>
                <c:pt idx="43">
                  <c:v>55.000000000000007</c:v>
                </c:pt>
                <c:pt idx="44">
                  <c:v>50</c:v>
                </c:pt>
                <c:pt idx="45">
                  <c:v>50</c:v>
                </c:pt>
                <c:pt idx="46">
                  <c:v>60</c:v>
                </c:pt>
                <c:pt idx="47">
                  <c:v>65</c:v>
                </c:pt>
                <c:pt idx="48">
                  <c:v>60</c:v>
                </c:pt>
                <c:pt idx="49">
                  <c:v>55.000000000000007</c:v>
                </c:pt>
                <c:pt idx="50">
                  <c:v>50</c:v>
                </c:pt>
                <c:pt idx="51">
                  <c:v>50</c:v>
                </c:pt>
                <c:pt idx="52">
                  <c:v>60</c:v>
                </c:pt>
                <c:pt idx="53">
                  <c:v>65</c:v>
                </c:pt>
                <c:pt idx="54">
                  <c:v>65</c:v>
                </c:pt>
                <c:pt idx="55">
                  <c:v>70</c:v>
                </c:pt>
                <c:pt idx="56">
                  <c:v>65</c:v>
                </c:pt>
                <c:pt idx="57">
                  <c:v>55.000000000000007</c:v>
                </c:pt>
                <c:pt idx="58">
                  <c:v>55.000000000000007</c:v>
                </c:pt>
                <c:pt idx="59">
                  <c:v>55.000000000000007</c:v>
                </c:pt>
                <c:pt idx="60">
                  <c:v>65</c:v>
                </c:pt>
                <c:pt idx="61">
                  <c:v>70</c:v>
                </c:pt>
                <c:pt idx="62">
                  <c:v>65</c:v>
                </c:pt>
                <c:pt idx="63">
                  <c:v>55.000000000000007</c:v>
                </c:pt>
                <c:pt idx="64">
                  <c:v>55.000000000000007</c:v>
                </c:pt>
                <c:pt idx="65">
                  <c:v>55.000000000000007</c:v>
                </c:pt>
                <c:pt idx="66">
                  <c:v>65</c:v>
                </c:pt>
                <c:pt idx="67">
                  <c:v>70</c:v>
                </c:pt>
                <c:pt idx="68">
                  <c:v>25</c:v>
                </c:pt>
                <c:pt idx="69">
                  <c:v>35</c:v>
                </c:pt>
                <c:pt idx="70">
                  <c:v>35</c:v>
                </c:pt>
                <c:pt idx="71">
                  <c:v>35</c:v>
                </c:pt>
                <c:pt idx="72">
                  <c:v>40</c:v>
                </c:pt>
                <c:pt idx="73">
                  <c:v>35</c:v>
                </c:pt>
                <c:pt idx="74">
                  <c:v>25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40</c:v>
                </c:pt>
                <c:pt idx="79">
                  <c:v>35</c:v>
                </c:pt>
                <c:pt idx="80">
                  <c:v>30</c:v>
                </c:pt>
                <c:pt idx="81">
                  <c:v>40</c:v>
                </c:pt>
                <c:pt idx="82">
                  <c:v>35</c:v>
                </c:pt>
                <c:pt idx="83">
                  <c:v>40</c:v>
                </c:pt>
                <c:pt idx="84">
                  <c:v>45</c:v>
                </c:pt>
                <c:pt idx="85">
                  <c:v>40</c:v>
                </c:pt>
                <c:pt idx="86">
                  <c:v>30</c:v>
                </c:pt>
                <c:pt idx="87">
                  <c:v>40</c:v>
                </c:pt>
                <c:pt idx="88">
                  <c:v>35</c:v>
                </c:pt>
                <c:pt idx="89">
                  <c:v>40</c:v>
                </c:pt>
                <c:pt idx="90">
                  <c:v>45</c:v>
                </c:pt>
                <c:pt idx="91">
                  <c:v>40</c:v>
                </c:pt>
                <c:pt idx="92">
                  <c:v>30</c:v>
                </c:pt>
                <c:pt idx="93">
                  <c:v>40</c:v>
                </c:pt>
                <c:pt idx="94">
                  <c:v>35</c:v>
                </c:pt>
                <c:pt idx="95">
                  <c:v>40</c:v>
                </c:pt>
                <c:pt idx="96">
                  <c:v>45</c:v>
                </c:pt>
                <c:pt idx="97">
                  <c:v>40</c:v>
                </c:pt>
                <c:pt idx="98">
                  <c:v>40</c:v>
                </c:pt>
                <c:pt idx="99">
                  <c:v>45</c:v>
                </c:pt>
                <c:pt idx="100">
                  <c:v>40</c:v>
                </c:pt>
                <c:pt idx="101">
                  <c:v>40</c:v>
                </c:pt>
                <c:pt idx="102">
                  <c:v>45</c:v>
                </c:pt>
                <c:pt idx="103">
                  <c:v>50</c:v>
                </c:pt>
                <c:pt idx="104">
                  <c:v>40</c:v>
                </c:pt>
                <c:pt idx="105">
                  <c:v>45</c:v>
                </c:pt>
                <c:pt idx="106">
                  <c:v>40</c:v>
                </c:pt>
                <c:pt idx="107">
                  <c:v>40</c:v>
                </c:pt>
                <c:pt idx="108">
                  <c:v>45</c:v>
                </c:pt>
                <c:pt idx="109">
                  <c:v>50</c:v>
                </c:pt>
                <c:pt idx="110">
                  <c:v>40</c:v>
                </c:pt>
                <c:pt idx="111">
                  <c:v>45</c:v>
                </c:pt>
                <c:pt idx="112">
                  <c:v>40</c:v>
                </c:pt>
                <c:pt idx="113">
                  <c:v>40</c:v>
                </c:pt>
                <c:pt idx="114">
                  <c:v>45</c:v>
                </c:pt>
                <c:pt idx="115">
                  <c:v>50</c:v>
                </c:pt>
                <c:pt idx="116">
                  <c:v>45</c:v>
                </c:pt>
                <c:pt idx="117">
                  <c:v>45</c:v>
                </c:pt>
                <c:pt idx="118">
                  <c:v>50</c:v>
                </c:pt>
                <c:pt idx="119">
                  <c:v>50</c:v>
                </c:pt>
                <c:pt idx="120">
                  <c:v>45</c:v>
                </c:pt>
                <c:pt idx="121">
                  <c:v>55.000000000000007</c:v>
                </c:pt>
                <c:pt idx="122">
                  <c:v>45</c:v>
                </c:pt>
                <c:pt idx="123">
                  <c:v>45</c:v>
                </c:pt>
                <c:pt idx="124">
                  <c:v>50</c:v>
                </c:pt>
                <c:pt idx="125">
                  <c:v>50</c:v>
                </c:pt>
                <c:pt idx="126">
                  <c:v>45</c:v>
                </c:pt>
                <c:pt idx="127">
                  <c:v>55.000000000000007</c:v>
                </c:pt>
                <c:pt idx="128">
                  <c:v>45</c:v>
                </c:pt>
                <c:pt idx="129">
                  <c:v>45</c:v>
                </c:pt>
                <c:pt idx="130">
                  <c:v>50</c:v>
                </c:pt>
                <c:pt idx="131">
                  <c:v>50</c:v>
                </c:pt>
                <c:pt idx="132">
                  <c:v>45</c:v>
                </c:pt>
                <c:pt idx="133">
                  <c:v>55.000000000000007</c:v>
                </c:pt>
                <c:pt idx="134">
                  <c:v>45</c:v>
                </c:pt>
                <c:pt idx="135">
                  <c:v>45</c:v>
                </c:pt>
                <c:pt idx="136">
                  <c:v>50</c:v>
                </c:pt>
                <c:pt idx="137">
                  <c:v>50</c:v>
                </c:pt>
                <c:pt idx="138">
                  <c:v>45</c:v>
                </c:pt>
                <c:pt idx="139">
                  <c:v>55.000000000000007</c:v>
                </c:pt>
                <c:pt idx="140">
                  <c:v>40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55.000000000000007</c:v>
                </c:pt>
                <c:pt idx="145">
                  <c:v>50</c:v>
                </c:pt>
                <c:pt idx="146">
                  <c:v>40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55.000000000000007</c:v>
                </c:pt>
                <c:pt idx="151">
                  <c:v>50</c:v>
                </c:pt>
                <c:pt idx="152">
                  <c:v>50</c:v>
                </c:pt>
                <c:pt idx="153">
                  <c:v>60</c:v>
                </c:pt>
                <c:pt idx="154">
                  <c:v>60</c:v>
                </c:pt>
                <c:pt idx="155">
                  <c:v>60</c:v>
                </c:pt>
                <c:pt idx="156">
                  <c:v>65</c:v>
                </c:pt>
                <c:pt idx="157">
                  <c:v>60</c:v>
                </c:pt>
                <c:pt idx="158">
                  <c:v>60</c:v>
                </c:pt>
                <c:pt idx="159">
                  <c:v>65</c:v>
                </c:pt>
                <c:pt idx="160">
                  <c:v>65</c:v>
                </c:pt>
                <c:pt idx="161">
                  <c:v>60</c:v>
                </c:pt>
                <c:pt idx="162">
                  <c:v>65</c:v>
                </c:pt>
                <c:pt idx="163">
                  <c:v>80</c:v>
                </c:pt>
                <c:pt idx="164">
                  <c:v>60</c:v>
                </c:pt>
                <c:pt idx="165">
                  <c:v>65</c:v>
                </c:pt>
                <c:pt idx="166">
                  <c:v>65</c:v>
                </c:pt>
                <c:pt idx="167">
                  <c:v>60</c:v>
                </c:pt>
                <c:pt idx="168">
                  <c:v>65</c:v>
                </c:pt>
                <c:pt idx="169">
                  <c:v>80</c:v>
                </c:pt>
                <c:pt idx="170">
                  <c:v>60</c:v>
                </c:pt>
                <c:pt idx="171">
                  <c:v>65</c:v>
                </c:pt>
                <c:pt idx="172">
                  <c:v>65</c:v>
                </c:pt>
                <c:pt idx="173">
                  <c:v>60</c:v>
                </c:pt>
                <c:pt idx="174">
                  <c:v>65</c:v>
                </c:pt>
                <c:pt idx="175">
                  <c:v>80</c:v>
                </c:pt>
                <c:pt idx="176">
                  <c:v>60</c:v>
                </c:pt>
                <c:pt idx="177">
                  <c:v>65</c:v>
                </c:pt>
                <c:pt idx="178">
                  <c:v>65</c:v>
                </c:pt>
                <c:pt idx="179">
                  <c:v>60</c:v>
                </c:pt>
                <c:pt idx="180">
                  <c:v>65</c:v>
                </c:pt>
                <c:pt idx="181">
                  <c:v>80</c:v>
                </c:pt>
                <c:pt idx="182">
                  <c:v>65</c:v>
                </c:pt>
                <c:pt idx="183">
                  <c:v>70</c:v>
                </c:pt>
                <c:pt idx="184">
                  <c:v>65</c:v>
                </c:pt>
                <c:pt idx="185">
                  <c:v>65</c:v>
                </c:pt>
                <c:pt idx="186">
                  <c:v>75</c:v>
                </c:pt>
                <c:pt idx="187">
                  <c:v>80</c:v>
                </c:pt>
                <c:pt idx="188">
                  <c:v>55.000000000000007</c:v>
                </c:pt>
                <c:pt idx="189">
                  <c:v>60.000000000000007</c:v>
                </c:pt>
                <c:pt idx="190">
                  <c:v>55.000000000000007</c:v>
                </c:pt>
                <c:pt idx="191">
                  <c:v>55.000000000000007</c:v>
                </c:pt>
                <c:pt idx="192">
                  <c:v>65</c:v>
                </c:pt>
                <c:pt idx="193">
                  <c:v>70</c:v>
                </c:pt>
                <c:pt idx="194">
                  <c:v>55.000000000000007</c:v>
                </c:pt>
                <c:pt idx="195">
                  <c:v>60.000000000000007</c:v>
                </c:pt>
                <c:pt idx="196">
                  <c:v>55.000000000000007</c:v>
                </c:pt>
                <c:pt idx="197">
                  <c:v>55.000000000000007</c:v>
                </c:pt>
                <c:pt idx="198">
                  <c:v>65</c:v>
                </c:pt>
                <c:pt idx="199">
                  <c:v>70</c:v>
                </c:pt>
                <c:pt idx="200">
                  <c:v>55.000000000000007</c:v>
                </c:pt>
                <c:pt idx="201">
                  <c:v>60.000000000000007</c:v>
                </c:pt>
                <c:pt idx="202">
                  <c:v>55.000000000000007</c:v>
                </c:pt>
                <c:pt idx="203">
                  <c:v>55.000000000000007</c:v>
                </c:pt>
                <c:pt idx="204">
                  <c:v>65</c:v>
                </c:pt>
                <c:pt idx="205">
                  <c:v>70</c:v>
                </c:pt>
                <c:pt idx="206">
                  <c:v>55.000000000000007</c:v>
                </c:pt>
                <c:pt idx="207">
                  <c:v>60.000000000000007</c:v>
                </c:pt>
                <c:pt idx="208">
                  <c:v>55.000000000000007</c:v>
                </c:pt>
                <c:pt idx="209">
                  <c:v>55.000000000000007</c:v>
                </c:pt>
                <c:pt idx="210">
                  <c:v>65</c:v>
                </c:pt>
                <c:pt idx="211">
                  <c:v>70</c:v>
                </c:pt>
                <c:pt idx="212">
                  <c:v>35</c:v>
                </c:pt>
                <c:pt idx="213">
                  <c:v>45</c:v>
                </c:pt>
                <c:pt idx="214">
                  <c:v>45</c:v>
                </c:pt>
                <c:pt idx="215">
                  <c:v>45</c:v>
                </c:pt>
                <c:pt idx="216">
                  <c:v>50</c:v>
                </c:pt>
                <c:pt idx="217">
                  <c:v>45</c:v>
                </c:pt>
                <c:pt idx="218">
                  <c:v>35</c:v>
                </c:pt>
                <c:pt idx="219">
                  <c:v>45</c:v>
                </c:pt>
                <c:pt idx="220">
                  <c:v>45</c:v>
                </c:pt>
                <c:pt idx="221">
                  <c:v>45</c:v>
                </c:pt>
                <c:pt idx="222">
                  <c:v>50</c:v>
                </c:pt>
                <c:pt idx="223">
                  <c:v>45</c:v>
                </c:pt>
                <c:pt idx="224">
                  <c:v>35</c:v>
                </c:pt>
                <c:pt idx="225">
                  <c:v>45</c:v>
                </c:pt>
                <c:pt idx="226">
                  <c:v>45</c:v>
                </c:pt>
                <c:pt idx="227">
                  <c:v>45</c:v>
                </c:pt>
                <c:pt idx="228">
                  <c:v>50</c:v>
                </c:pt>
                <c:pt idx="229">
                  <c:v>45</c:v>
                </c:pt>
                <c:pt idx="230">
                  <c:v>45</c:v>
                </c:pt>
                <c:pt idx="231">
                  <c:v>50</c:v>
                </c:pt>
                <c:pt idx="232">
                  <c:v>50</c:v>
                </c:pt>
                <c:pt idx="233">
                  <c:v>45</c:v>
                </c:pt>
                <c:pt idx="234">
                  <c:v>50</c:v>
                </c:pt>
                <c:pt idx="235">
                  <c:v>65</c:v>
                </c:pt>
                <c:pt idx="236">
                  <c:v>45</c:v>
                </c:pt>
                <c:pt idx="237">
                  <c:v>50</c:v>
                </c:pt>
                <c:pt idx="238">
                  <c:v>50</c:v>
                </c:pt>
                <c:pt idx="239">
                  <c:v>45</c:v>
                </c:pt>
                <c:pt idx="240">
                  <c:v>50</c:v>
                </c:pt>
                <c:pt idx="241">
                  <c:v>65</c:v>
                </c:pt>
                <c:pt idx="242">
                  <c:v>45</c:v>
                </c:pt>
                <c:pt idx="243">
                  <c:v>50</c:v>
                </c:pt>
                <c:pt idx="244">
                  <c:v>50</c:v>
                </c:pt>
                <c:pt idx="245">
                  <c:v>45</c:v>
                </c:pt>
                <c:pt idx="246">
                  <c:v>50</c:v>
                </c:pt>
                <c:pt idx="247">
                  <c:v>65</c:v>
                </c:pt>
                <c:pt idx="248">
                  <c:v>45</c:v>
                </c:pt>
                <c:pt idx="249">
                  <c:v>50</c:v>
                </c:pt>
                <c:pt idx="250">
                  <c:v>50</c:v>
                </c:pt>
                <c:pt idx="251">
                  <c:v>45</c:v>
                </c:pt>
                <c:pt idx="252">
                  <c:v>50</c:v>
                </c:pt>
                <c:pt idx="253">
                  <c:v>65</c:v>
                </c:pt>
                <c:pt idx="254">
                  <c:v>50</c:v>
                </c:pt>
                <c:pt idx="255">
                  <c:v>55.000000000000007</c:v>
                </c:pt>
                <c:pt idx="256">
                  <c:v>50</c:v>
                </c:pt>
                <c:pt idx="257">
                  <c:v>50</c:v>
                </c:pt>
                <c:pt idx="258">
                  <c:v>60</c:v>
                </c:pt>
                <c:pt idx="259">
                  <c:v>65</c:v>
                </c:pt>
                <c:pt idx="260">
                  <c:v>50</c:v>
                </c:pt>
                <c:pt idx="261">
                  <c:v>55.000000000000007</c:v>
                </c:pt>
                <c:pt idx="262">
                  <c:v>50</c:v>
                </c:pt>
                <c:pt idx="263">
                  <c:v>50</c:v>
                </c:pt>
                <c:pt idx="264">
                  <c:v>60</c:v>
                </c:pt>
                <c:pt idx="265">
                  <c:v>65</c:v>
                </c:pt>
                <c:pt idx="266">
                  <c:v>50</c:v>
                </c:pt>
                <c:pt idx="267">
                  <c:v>55.000000000000007</c:v>
                </c:pt>
                <c:pt idx="268">
                  <c:v>50</c:v>
                </c:pt>
                <c:pt idx="269">
                  <c:v>50</c:v>
                </c:pt>
                <c:pt idx="270">
                  <c:v>60</c:v>
                </c:pt>
                <c:pt idx="271">
                  <c:v>65</c:v>
                </c:pt>
                <c:pt idx="272">
                  <c:v>50</c:v>
                </c:pt>
                <c:pt idx="273">
                  <c:v>55.000000000000007</c:v>
                </c:pt>
                <c:pt idx="274">
                  <c:v>50</c:v>
                </c:pt>
                <c:pt idx="275">
                  <c:v>50</c:v>
                </c:pt>
                <c:pt idx="276">
                  <c:v>60</c:v>
                </c:pt>
                <c:pt idx="277">
                  <c:v>65</c:v>
                </c:pt>
                <c:pt idx="278">
                  <c:v>50</c:v>
                </c:pt>
                <c:pt idx="279">
                  <c:v>55.000000000000007</c:v>
                </c:pt>
                <c:pt idx="280">
                  <c:v>50</c:v>
                </c:pt>
                <c:pt idx="281">
                  <c:v>50</c:v>
                </c:pt>
                <c:pt idx="282">
                  <c:v>60</c:v>
                </c:pt>
                <c:pt idx="283">
                  <c:v>65</c:v>
                </c:pt>
                <c:pt idx="284">
                  <c:v>45</c:v>
                </c:pt>
                <c:pt idx="285">
                  <c:v>45</c:v>
                </c:pt>
                <c:pt idx="286">
                  <c:v>35</c:v>
                </c:pt>
                <c:pt idx="287">
                  <c:v>40</c:v>
                </c:pt>
                <c:pt idx="288">
                  <c:v>54.999999999999993</c:v>
                </c:pt>
                <c:pt idx="289">
                  <c:v>45</c:v>
                </c:pt>
                <c:pt idx="290">
                  <c:v>45</c:v>
                </c:pt>
                <c:pt idx="291">
                  <c:v>45</c:v>
                </c:pt>
                <c:pt idx="292">
                  <c:v>35</c:v>
                </c:pt>
                <c:pt idx="293">
                  <c:v>40</c:v>
                </c:pt>
                <c:pt idx="294">
                  <c:v>54.999999999999993</c:v>
                </c:pt>
                <c:pt idx="295">
                  <c:v>45</c:v>
                </c:pt>
                <c:pt idx="296">
                  <c:v>50</c:v>
                </c:pt>
                <c:pt idx="297">
                  <c:v>50</c:v>
                </c:pt>
                <c:pt idx="298">
                  <c:v>40</c:v>
                </c:pt>
                <c:pt idx="299">
                  <c:v>45</c:v>
                </c:pt>
                <c:pt idx="300">
                  <c:v>60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40</c:v>
                </c:pt>
                <c:pt idx="305">
                  <c:v>45</c:v>
                </c:pt>
                <c:pt idx="306">
                  <c:v>60</c:v>
                </c:pt>
                <c:pt idx="307">
                  <c:v>50</c:v>
                </c:pt>
                <c:pt idx="308">
                  <c:v>60</c:v>
                </c:pt>
                <c:pt idx="309">
                  <c:v>55.000000000000007</c:v>
                </c:pt>
                <c:pt idx="310">
                  <c:v>50</c:v>
                </c:pt>
                <c:pt idx="311">
                  <c:v>50</c:v>
                </c:pt>
                <c:pt idx="312">
                  <c:v>60</c:v>
                </c:pt>
                <c:pt idx="313">
                  <c:v>65</c:v>
                </c:pt>
                <c:pt idx="314">
                  <c:v>50</c:v>
                </c:pt>
                <c:pt idx="315">
                  <c:v>45.000000000000007</c:v>
                </c:pt>
                <c:pt idx="316">
                  <c:v>40</c:v>
                </c:pt>
                <c:pt idx="317">
                  <c:v>40</c:v>
                </c:pt>
                <c:pt idx="318">
                  <c:v>50</c:v>
                </c:pt>
                <c:pt idx="319">
                  <c:v>55.000000000000007</c:v>
                </c:pt>
                <c:pt idx="320">
                  <c:v>50</c:v>
                </c:pt>
                <c:pt idx="321">
                  <c:v>45.000000000000007</c:v>
                </c:pt>
                <c:pt idx="322">
                  <c:v>40</c:v>
                </c:pt>
                <c:pt idx="323">
                  <c:v>40</c:v>
                </c:pt>
                <c:pt idx="324">
                  <c:v>50</c:v>
                </c:pt>
                <c:pt idx="325">
                  <c:v>55.000000000000007</c:v>
                </c:pt>
                <c:pt idx="326">
                  <c:v>50</c:v>
                </c:pt>
                <c:pt idx="327">
                  <c:v>45.000000000000007</c:v>
                </c:pt>
                <c:pt idx="328">
                  <c:v>40</c:v>
                </c:pt>
                <c:pt idx="329">
                  <c:v>40</c:v>
                </c:pt>
                <c:pt idx="330">
                  <c:v>50</c:v>
                </c:pt>
                <c:pt idx="331">
                  <c:v>55.000000000000007</c:v>
                </c:pt>
                <c:pt idx="332">
                  <c:v>50</c:v>
                </c:pt>
                <c:pt idx="333">
                  <c:v>45.000000000000007</c:v>
                </c:pt>
                <c:pt idx="334">
                  <c:v>40</c:v>
                </c:pt>
                <c:pt idx="335">
                  <c:v>40</c:v>
                </c:pt>
                <c:pt idx="336">
                  <c:v>50</c:v>
                </c:pt>
                <c:pt idx="337">
                  <c:v>55.000000000000007</c:v>
                </c:pt>
                <c:pt idx="338">
                  <c:v>60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60</c:v>
                </c:pt>
                <c:pt idx="343">
                  <c:v>64.999999999999986</c:v>
                </c:pt>
                <c:pt idx="344">
                  <c:v>60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60</c:v>
                </c:pt>
                <c:pt idx="349">
                  <c:v>64.999999999999986</c:v>
                </c:pt>
                <c:pt idx="350">
                  <c:v>60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60</c:v>
                </c:pt>
                <c:pt idx="355">
                  <c:v>64.999999999999986</c:v>
                </c:pt>
                <c:pt idx="356">
                  <c:v>20</c:v>
                </c:pt>
                <c:pt idx="357">
                  <c:v>30</c:v>
                </c:pt>
                <c:pt idx="358">
                  <c:v>30</c:v>
                </c:pt>
                <c:pt idx="359">
                  <c:v>35</c:v>
                </c:pt>
                <c:pt idx="360">
                  <c:v>40</c:v>
                </c:pt>
                <c:pt idx="361">
                  <c:v>35</c:v>
                </c:pt>
                <c:pt idx="362">
                  <c:v>25</c:v>
                </c:pt>
                <c:pt idx="363">
                  <c:v>35</c:v>
                </c:pt>
                <c:pt idx="364">
                  <c:v>35</c:v>
                </c:pt>
                <c:pt idx="365">
                  <c:v>35</c:v>
                </c:pt>
                <c:pt idx="366">
                  <c:v>40</c:v>
                </c:pt>
                <c:pt idx="367">
                  <c:v>35</c:v>
                </c:pt>
                <c:pt idx="368">
                  <c:v>30</c:v>
                </c:pt>
                <c:pt idx="369">
                  <c:v>40</c:v>
                </c:pt>
                <c:pt idx="370">
                  <c:v>30</c:v>
                </c:pt>
                <c:pt idx="371">
                  <c:v>35</c:v>
                </c:pt>
                <c:pt idx="372">
                  <c:v>40</c:v>
                </c:pt>
                <c:pt idx="373">
                  <c:v>35</c:v>
                </c:pt>
                <c:pt idx="374">
                  <c:v>20</c:v>
                </c:pt>
                <c:pt idx="375">
                  <c:v>30.000000000000004</c:v>
                </c:pt>
                <c:pt idx="376">
                  <c:v>24.999999999999996</c:v>
                </c:pt>
                <c:pt idx="377">
                  <c:v>30.000000000000004</c:v>
                </c:pt>
                <c:pt idx="378">
                  <c:v>35</c:v>
                </c:pt>
                <c:pt idx="379">
                  <c:v>30.000000000000004</c:v>
                </c:pt>
                <c:pt idx="380">
                  <c:v>20</c:v>
                </c:pt>
                <c:pt idx="381">
                  <c:v>30.000000000000004</c:v>
                </c:pt>
                <c:pt idx="382">
                  <c:v>24.999999999999996</c:v>
                </c:pt>
                <c:pt idx="383">
                  <c:v>35</c:v>
                </c:pt>
                <c:pt idx="384">
                  <c:v>50</c:v>
                </c:pt>
                <c:pt idx="385">
                  <c:v>45</c:v>
                </c:pt>
                <c:pt idx="386">
                  <c:v>45</c:v>
                </c:pt>
                <c:pt idx="387">
                  <c:v>50</c:v>
                </c:pt>
                <c:pt idx="388">
                  <c:v>45</c:v>
                </c:pt>
                <c:pt idx="389">
                  <c:v>45</c:v>
                </c:pt>
                <c:pt idx="390">
                  <c:v>50</c:v>
                </c:pt>
                <c:pt idx="391">
                  <c:v>55.000000000000007</c:v>
                </c:pt>
                <c:pt idx="392">
                  <c:v>45</c:v>
                </c:pt>
                <c:pt idx="393">
                  <c:v>50</c:v>
                </c:pt>
                <c:pt idx="394">
                  <c:v>45</c:v>
                </c:pt>
                <c:pt idx="395">
                  <c:v>45</c:v>
                </c:pt>
                <c:pt idx="396">
                  <c:v>50</c:v>
                </c:pt>
                <c:pt idx="397">
                  <c:v>60</c:v>
                </c:pt>
                <c:pt idx="398">
                  <c:v>50</c:v>
                </c:pt>
                <c:pt idx="399">
                  <c:v>55.000000000000007</c:v>
                </c:pt>
                <c:pt idx="400">
                  <c:v>50</c:v>
                </c:pt>
                <c:pt idx="401">
                  <c:v>50</c:v>
                </c:pt>
                <c:pt idx="402">
                  <c:v>55.000000000000007</c:v>
                </c:pt>
                <c:pt idx="403">
                  <c:v>60</c:v>
                </c:pt>
                <c:pt idx="404">
                  <c:v>55.000000000000007</c:v>
                </c:pt>
                <c:pt idx="405">
                  <c:v>55.000000000000007</c:v>
                </c:pt>
                <c:pt idx="406">
                  <c:v>60</c:v>
                </c:pt>
                <c:pt idx="407">
                  <c:v>60</c:v>
                </c:pt>
                <c:pt idx="408">
                  <c:v>55.000000000000007</c:v>
                </c:pt>
                <c:pt idx="409">
                  <c:v>50</c:v>
                </c:pt>
                <c:pt idx="410">
                  <c:v>40</c:v>
                </c:pt>
                <c:pt idx="411">
                  <c:v>40</c:v>
                </c:pt>
                <c:pt idx="412">
                  <c:v>45</c:v>
                </c:pt>
                <c:pt idx="413">
                  <c:v>45</c:v>
                </c:pt>
                <c:pt idx="414">
                  <c:v>40</c:v>
                </c:pt>
                <c:pt idx="415">
                  <c:v>50</c:v>
                </c:pt>
                <c:pt idx="416">
                  <c:v>40</c:v>
                </c:pt>
                <c:pt idx="417">
                  <c:v>40</c:v>
                </c:pt>
                <c:pt idx="418">
                  <c:v>65</c:v>
                </c:pt>
                <c:pt idx="419">
                  <c:v>65</c:v>
                </c:pt>
                <c:pt idx="420">
                  <c:v>60</c:v>
                </c:pt>
                <c:pt idx="421">
                  <c:v>70</c:v>
                </c:pt>
                <c:pt idx="422">
                  <c:v>60</c:v>
                </c:pt>
                <c:pt idx="423">
                  <c:v>60</c:v>
                </c:pt>
                <c:pt idx="424">
                  <c:v>65</c:v>
                </c:pt>
                <c:pt idx="425">
                  <c:v>65</c:v>
                </c:pt>
                <c:pt idx="426">
                  <c:v>60</c:v>
                </c:pt>
                <c:pt idx="427">
                  <c:v>70</c:v>
                </c:pt>
                <c:pt idx="428">
                  <c:v>45</c:v>
                </c:pt>
                <c:pt idx="429">
                  <c:v>45</c:v>
                </c:pt>
                <c:pt idx="430">
                  <c:v>35</c:v>
                </c:pt>
                <c:pt idx="431">
                  <c:v>40</c:v>
                </c:pt>
                <c:pt idx="432">
                  <c:v>54.999999999999993</c:v>
                </c:pt>
                <c:pt idx="433">
                  <c:v>45</c:v>
                </c:pt>
                <c:pt idx="434">
                  <c:v>45</c:v>
                </c:pt>
                <c:pt idx="435">
                  <c:v>45</c:v>
                </c:pt>
                <c:pt idx="436">
                  <c:v>35</c:v>
                </c:pt>
                <c:pt idx="437">
                  <c:v>40</c:v>
                </c:pt>
                <c:pt idx="438">
                  <c:v>54.999999999999993</c:v>
                </c:pt>
                <c:pt idx="439">
                  <c:v>45</c:v>
                </c:pt>
                <c:pt idx="440">
                  <c:v>50</c:v>
                </c:pt>
                <c:pt idx="441">
                  <c:v>50</c:v>
                </c:pt>
                <c:pt idx="442">
                  <c:v>40</c:v>
                </c:pt>
                <c:pt idx="443">
                  <c:v>45</c:v>
                </c:pt>
                <c:pt idx="444">
                  <c:v>60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40</c:v>
                </c:pt>
                <c:pt idx="449">
                  <c:v>45</c:v>
                </c:pt>
                <c:pt idx="450">
                  <c:v>60</c:v>
                </c:pt>
                <c:pt idx="451">
                  <c:v>50</c:v>
                </c:pt>
                <c:pt idx="452">
                  <c:v>60</c:v>
                </c:pt>
                <c:pt idx="453">
                  <c:v>60.000000000000007</c:v>
                </c:pt>
                <c:pt idx="454">
                  <c:v>55.000000000000007</c:v>
                </c:pt>
                <c:pt idx="455">
                  <c:v>55.000000000000007</c:v>
                </c:pt>
                <c:pt idx="456">
                  <c:v>65</c:v>
                </c:pt>
                <c:pt idx="457">
                  <c:v>70</c:v>
                </c:pt>
                <c:pt idx="458">
                  <c:v>65</c:v>
                </c:pt>
                <c:pt idx="459">
                  <c:v>60.000000000000007</c:v>
                </c:pt>
                <c:pt idx="460">
                  <c:v>55.000000000000007</c:v>
                </c:pt>
                <c:pt idx="461">
                  <c:v>55.000000000000007</c:v>
                </c:pt>
                <c:pt idx="462">
                  <c:v>65</c:v>
                </c:pt>
                <c:pt idx="463">
                  <c:v>70</c:v>
                </c:pt>
                <c:pt idx="464">
                  <c:v>65</c:v>
                </c:pt>
                <c:pt idx="465">
                  <c:v>60.000000000000007</c:v>
                </c:pt>
                <c:pt idx="466">
                  <c:v>55.000000000000007</c:v>
                </c:pt>
                <c:pt idx="467">
                  <c:v>55.000000000000007</c:v>
                </c:pt>
                <c:pt idx="468">
                  <c:v>65</c:v>
                </c:pt>
                <c:pt idx="469">
                  <c:v>70</c:v>
                </c:pt>
                <c:pt idx="470">
                  <c:v>65</c:v>
                </c:pt>
                <c:pt idx="471">
                  <c:v>60.000000000000007</c:v>
                </c:pt>
                <c:pt idx="472">
                  <c:v>55.000000000000007</c:v>
                </c:pt>
                <c:pt idx="473">
                  <c:v>55.000000000000007</c:v>
                </c:pt>
                <c:pt idx="474">
                  <c:v>65</c:v>
                </c:pt>
                <c:pt idx="475">
                  <c:v>70</c:v>
                </c:pt>
                <c:pt idx="476">
                  <c:v>65</c:v>
                </c:pt>
                <c:pt idx="477">
                  <c:v>50</c:v>
                </c:pt>
                <c:pt idx="478">
                  <c:v>45</c:v>
                </c:pt>
                <c:pt idx="479">
                  <c:v>45</c:v>
                </c:pt>
                <c:pt idx="480">
                  <c:v>54.999999999999993</c:v>
                </c:pt>
                <c:pt idx="481">
                  <c:v>60</c:v>
                </c:pt>
                <c:pt idx="482">
                  <c:v>60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60</c:v>
                </c:pt>
                <c:pt idx="487">
                  <c:v>64.999999999999986</c:v>
                </c:pt>
                <c:pt idx="488">
                  <c:v>70</c:v>
                </c:pt>
                <c:pt idx="489">
                  <c:v>60.000000000000007</c:v>
                </c:pt>
                <c:pt idx="490">
                  <c:v>60.000000000000007</c:v>
                </c:pt>
                <c:pt idx="491">
                  <c:v>60.000000000000007</c:v>
                </c:pt>
                <c:pt idx="492">
                  <c:v>70</c:v>
                </c:pt>
                <c:pt idx="493">
                  <c:v>75</c:v>
                </c:pt>
                <c:pt idx="494">
                  <c:v>70</c:v>
                </c:pt>
                <c:pt idx="495">
                  <c:v>60.000000000000007</c:v>
                </c:pt>
                <c:pt idx="496">
                  <c:v>60.000000000000007</c:v>
                </c:pt>
                <c:pt idx="497">
                  <c:v>60.000000000000007</c:v>
                </c:pt>
                <c:pt idx="498">
                  <c:v>70</c:v>
                </c:pt>
                <c:pt idx="499">
                  <c:v>75</c:v>
                </c:pt>
                <c:pt idx="500">
                  <c:v>35</c:v>
                </c:pt>
                <c:pt idx="501">
                  <c:v>45</c:v>
                </c:pt>
                <c:pt idx="502">
                  <c:v>45</c:v>
                </c:pt>
                <c:pt idx="503">
                  <c:v>45</c:v>
                </c:pt>
                <c:pt idx="504">
                  <c:v>50</c:v>
                </c:pt>
                <c:pt idx="505">
                  <c:v>45</c:v>
                </c:pt>
                <c:pt idx="506">
                  <c:v>35</c:v>
                </c:pt>
                <c:pt idx="507">
                  <c:v>45</c:v>
                </c:pt>
                <c:pt idx="508">
                  <c:v>45</c:v>
                </c:pt>
                <c:pt idx="509">
                  <c:v>45</c:v>
                </c:pt>
                <c:pt idx="510">
                  <c:v>50</c:v>
                </c:pt>
                <c:pt idx="511">
                  <c:v>45</c:v>
                </c:pt>
                <c:pt idx="512">
                  <c:v>45</c:v>
                </c:pt>
                <c:pt idx="513">
                  <c:v>54.999999999999993</c:v>
                </c:pt>
                <c:pt idx="514">
                  <c:v>54.999999999999993</c:v>
                </c:pt>
                <c:pt idx="515">
                  <c:v>54.999999999999993</c:v>
                </c:pt>
                <c:pt idx="516">
                  <c:v>60</c:v>
                </c:pt>
                <c:pt idx="517">
                  <c:v>54.999999999999993</c:v>
                </c:pt>
                <c:pt idx="518">
                  <c:v>60</c:v>
                </c:pt>
                <c:pt idx="519">
                  <c:v>65</c:v>
                </c:pt>
                <c:pt idx="520">
                  <c:v>65</c:v>
                </c:pt>
                <c:pt idx="521">
                  <c:v>60</c:v>
                </c:pt>
                <c:pt idx="522">
                  <c:v>65</c:v>
                </c:pt>
                <c:pt idx="523">
                  <c:v>80</c:v>
                </c:pt>
                <c:pt idx="524">
                  <c:v>60</c:v>
                </c:pt>
                <c:pt idx="525">
                  <c:v>65</c:v>
                </c:pt>
                <c:pt idx="526">
                  <c:v>65</c:v>
                </c:pt>
                <c:pt idx="527">
                  <c:v>60</c:v>
                </c:pt>
                <c:pt idx="528">
                  <c:v>65</c:v>
                </c:pt>
                <c:pt idx="529">
                  <c:v>80</c:v>
                </c:pt>
                <c:pt idx="530">
                  <c:v>60</c:v>
                </c:pt>
                <c:pt idx="531">
                  <c:v>65</c:v>
                </c:pt>
                <c:pt idx="532">
                  <c:v>65</c:v>
                </c:pt>
                <c:pt idx="533">
                  <c:v>60</c:v>
                </c:pt>
                <c:pt idx="534">
                  <c:v>65</c:v>
                </c:pt>
                <c:pt idx="535">
                  <c:v>80</c:v>
                </c:pt>
                <c:pt idx="536">
                  <c:v>60</c:v>
                </c:pt>
                <c:pt idx="537">
                  <c:v>65</c:v>
                </c:pt>
                <c:pt idx="538">
                  <c:v>65</c:v>
                </c:pt>
                <c:pt idx="539">
                  <c:v>60</c:v>
                </c:pt>
                <c:pt idx="540">
                  <c:v>65</c:v>
                </c:pt>
                <c:pt idx="541">
                  <c:v>80</c:v>
                </c:pt>
                <c:pt idx="542">
                  <c:v>65</c:v>
                </c:pt>
                <c:pt idx="543">
                  <c:v>70</c:v>
                </c:pt>
                <c:pt idx="544">
                  <c:v>65</c:v>
                </c:pt>
                <c:pt idx="545">
                  <c:v>65</c:v>
                </c:pt>
                <c:pt idx="546">
                  <c:v>75</c:v>
                </c:pt>
                <c:pt idx="547">
                  <c:v>80</c:v>
                </c:pt>
                <c:pt idx="548">
                  <c:v>60.000000000000007</c:v>
                </c:pt>
                <c:pt idx="549">
                  <c:v>65.000000000000014</c:v>
                </c:pt>
                <c:pt idx="550">
                  <c:v>60.000000000000007</c:v>
                </c:pt>
                <c:pt idx="551">
                  <c:v>60.000000000000007</c:v>
                </c:pt>
                <c:pt idx="552">
                  <c:v>70</c:v>
                </c:pt>
                <c:pt idx="553">
                  <c:v>75.000000000000014</c:v>
                </c:pt>
                <c:pt idx="554">
                  <c:v>60.000000000000007</c:v>
                </c:pt>
                <c:pt idx="555">
                  <c:v>65.000000000000014</c:v>
                </c:pt>
                <c:pt idx="556">
                  <c:v>60.000000000000007</c:v>
                </c:pt>
                <c:pt idx="557">
                  <c:v>60.000000000000007</c:v>
                </c:pt>
                <c:pt idx="558">
                  <c:v>70</c:v>
                </c:pt>
                <c:pt idx="559">
                  <c:v>75.000000000000014</c:v>
                </c:pt>
                <c:pt idx="560">
                  <c:v>60.000000000000007</c:v>
                </c:pt>
                <c:pt idx="561">
                  <c:v>65.000000000000014</c:v>
                </c:pt>
                <c:pt idx="562">
                  <c:v>60.000000000000007</c:v>
                </c:pt>
                <c:pt idx="563">
                  <c:v>60.000000000000007</c:v>
                </c:pt>
                <c:pt idx="564">
                  <c:v>70</c:v>
                </c:pt>
                <c:pt idx="565">
                  <c:v>75.000000000000014</c:v>
                </c:pt>
                <c:pt idx="566">
                  <c:v>60.000000000000007</c:v>
                </c:pt>
                <c:pt idx="567">
                  <c:v>65.000000000000014</c:v>
                </c:pt>
                <c:pt idx="568">
                  <c:v>60.000000000000007</c:v>
                </c:pt>
                <c:pt idx="569">
                  <c:v>60.000000000000007</c:v>
                </c:pt>
                <c:pt idx="570">
                  <c:v>70</c:v>
                </c:pt>
                <c:pt idx="571">
                  <c:v>75.000000000000014</c:v>
                </c:pt>
                <c:pt idx="572">
                  <c:v>30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45</c:v>
                </c:pt>
                <c:pt idx="577">
                  <c:v>40</c:v>
                </c:pt>
                <c:pt idx="578">
                  <c:v>30</c:v>
                </c:pt>
                <c:pt idx="579">
                  <c:v>40</c:v>
                </c:pt>
                <c:pt idx="580">
                  <c:v>40</c:v>
                </c:pt>
                <c:pt idx="581">
                  <c:v>40</c:v>
                </c:pt>
                <c:pt idx="582">
                  <c:v>45</c:v>
                </c:pt>
                <c:pt idx="583">
                  <c:v>40</c:v>
                </c:pt>
                <c:pt idx="584">
                  <c:v>40</c:v>
                </c:pt>
                <c:pt idx="585">
                  <c:v>49.999999999999993</c:v>
                </c:pt>
                <c:pt idx="586">
                  <c:v>54.999999999999993</c:v>
                </c:pt>
                <c:pt idx="587">
                  <c:v>54.999999999999993</c:v>
                </c:pt>
                <c:pt idx="588">
                  <c:v>60</c:v>
                </c:pt>
                <c:pt idx="589">
                  <c:v>54.999999999999993</c:v>
                </c:pt>
                <c:pt idx="590">
                  <c:v>60</c:v>
                </c:pt>
                <c:pt idx="591">
                  <c:v>65</c:v>
                </c:pt>
                <c:pt idx="592">
                  <c:v>65</c:v>
                </c:pt>
                <c:pt idx="593">
                  <c:v>60</c:v>
                </c:pt>
                <c:pt idx="594">
                  <c:v>65</c:v>
                </c:pt>
                <c:pt idx="595">
                  <c:v>80</c:v>
                </c:pt>
                <c:pt idx="596">
                  <c:v>60</c:v>
                </c:pt>
                <c:pt idx="597">
                  <c:v>65</c:v>
                </c:pt>
                <c:pt idx="598">
                  <c:v>65</c:v>
                </c:pt>
                <c:pt idx="599">
                  <c:v>60</c:v>
                </c:pt>
                <c:pt idx="600">
                  <c:v>65</c:v>
                </c:pt>
                <c:pt idx="601">
                  <c:v>80</c:v>
                </c:pt>
                <c:pt idx="602">
                  <c:v>60</c:v>
                </c:pt>
                <c:pt idx="603">
                  <c:v>65</c:v>
                </c:pt>
                <c:pt idx="604">
                  <c:v>65</c:v>
                </c:pt>
                <c:pt idx="605">
                  <c:v>65</c:v>
                </c:pt>
                <c:pt idx="606">
                  <c:v>70</c:v>
                </c:pt>
                <c:pt idx="607">
                  <c:v>85.000000000000014</c:v>
                </c:pt>
                <c:pt idx="608">
                  <c:v>65</c:v>
                </c:pt>
                <c:pt idx="609">
                  <c:v>70</c:v>
                </c:pt>
                <c:pt idx="610">
                  <c:v>70</c:v>
                </c:pt>
                <c:pt idx="611">
                  <c:v>65</c:v>
                </c:pt>
                <c:pt idx="612">
                  <c:v>70</c:v>
                </c:pt>
                <c:pt idx="613">
                  <c:v>85.000000000000014</c:v>
                </c:pt>
                <c:pt idx="614">
                  <c:v>70</c:v>
                </c:pt>
                <c:pt idx="615">
                  <c:v>75.000000000000014</c:v>
                </c:pt>
                <c:pt idx="616">
                  <c:v>70</c:v>
                </c:pt>
                <c:pt idx="617">
                  <c:v>70</c:v>
                </c:pt>
                <c:pt idx="618">
                  <c:v>75</c:v>
                </c:pt>
                <c:pt idx="619">
                  <c:v>80</c:v>
                </c:pt>
                <c:pt idx="620">
                  <c:v>65.000000000000014</c:v>
                </c:pt>
                <c:pt idx="621">
                  <c:v>70.000000000000014</c:v>
                </c:pt>
                <c:pt idx="622">
                  <c:v>65.000000000000014</c:v>
                </c:pt>
                <c:pt idx="623">
                  <c:v>65.000000000000014</c:v>
                </c:pt>
                <c:pt idx="624">
                  <c:v>75.000000000000014</c:v>
                </c:pt>
                <c:pt idx="625">
                  <c:v>70</c:v>
                </c:pt>
                <c:pt idx="626">
                  <c:v>55.000000000000007</c:v>
                </c:pt>
                <c:pt idx="627">
                  <c:v>60.000000000000007</c:v>
                </c:pt>
                <c:pt idx="628">
                  <c:v>55.000000000000007</c:v>
                </c:pt>
                <c:pt idx="629">
                  <c:v>55.000000000000007</c:v>
                </c:pt>
                <c:pt idx="630">
                  <c:v>65</c:v>
                </c:pt>
                <c:pt idx="631">
                  <c:v>70</c:v>
                </c:pt>
                <c:pt idx="632">
                  <c:v>55.000000000000007</c:v>
                </c:pt>
                <c:pt idx="633">
                  <c:v>60.000000000000007</c:v>
                </c:pt>
                <c:pt idx="634">
                  <c:v>55.000000000000007</c:v>
                </c:pt>
                <c:pt idx="635">
                  <c:v>65.000000000000014</c:v>
                </c:pt>
                <c:pt idx="636">
                  <c:v>75.000000000000014</c:v>
                </c:pt>
                <c:pt idx="637">
                  <c:v>80.000000000000014</c:v>
                </c:pt>
                <c:pt idx="638">
                  <c:v>65.000000000000014</c:v>
                </c:pt>
                <c:pt idx="639">
                  <c:v>70.000000000000014</c:v>
                </c:pt>
                <c:pt idx="640">
                  <c:v>65.000000000000014</c:v>
                </c:pt>
                <c:pt idx="641">
                  <c:v>65.000000000000014</c:v>
                </c:pt>
                <c:pt idx="642">
                  <c:v>75.000000000000014</c:v>
                </c:pt>
                <c:pt idx="643">
                  <c:v>80.000000000000014</c:v>
                </c:pt>
                <c:pt idx="644">
                  <c:v>40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55.000000000000007</c:v>
                </c:pt>
                <c:pt idx="649">
                  <c:v>50</c:v>
                </c:pt>
                <c:pt idx="650">
                  <c:v>40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55.000000000000007</c:v>
                </c:pt>
                <c:pt idx="655">
                  <c:v>50</c:v>
                </c:pt>
                <c:pt idx="656">
                  <c:v>50</c:v>
                </c:pt>
                <c:pt idx="657">
                  <c:v>60</c:v>
                </c:pt>
                <c:pt idx="658">
                  <c:v>64.999999999999986</c:v>
                </c:pt>
                <c:pt idx="659">
                  <c:v>64.999999999999986</c:v>
                </c:pt>
                <c:pt idx="660">
                  <c:v>70</c:v>
                </c:pt>
                <c:pt idx="661">
                  <c:v>64.999999999999986</c:v>
                </c:pt>
                <c:pt idx="662">
                  <c:v>70</c:v>
                </c:pt>
                <c:pt idx="663">
                  <c:v>75</c:v>
                </c:pt>
                <c:pt idx="664">
                  <c:v>75</c:v>
                </c:pt>
                <c:pt idx="665">
                  <c:v>60</c:v>
                </c:pt>
                <c:pt idx="666">
                  <c:v>65</c:v>
                </c:pt>
                <c:pt idx="667">
                  <c:v>80</c:v>
                </c:pt>
                <c:pt idx="668">
                  <c:v>60</c:v>
                </c:pt>
                <c:pt idx="669">
                  <c:v>65</c:v>
                </c:pt>
                <c:pt idx="670">
                  <c:v>65</c:v>
                </c:pt>
                <c:pt idx="671">
                  <c:v>60</c:v>
                </c:pt>
                <c:pt idx="672">
                  <c:v>65</c:v>
                </c:pt>
                <c:pt idx="673">
                  <c:v>80</c:v>
                </c:pt>
                <c:pt idx="674">
                  <c:v>75</c:v>
                </c:pt>
                <c:pt idx="675">
                  <c:v>80</c:v>
                </c:pt>
                <c:pt idx="676">
                  <c:v>80</c:v>
                </c:pt>
                <c:pt idx="677">
                  <c:v>80</c:v>
                </c:pt>
                <c:pt idx="678">
                  <c:v>85.000000000000014</c:v>
                </c:pt>
                <c:pt idx="679">
                  <c:v>100</c:v>
                </c:pt>
                <c:pt idx="680">
                  <c:v>80</c:v>
                </c:pt>
                <c:pt idx="681">
                  <c:v>85.000000000000014</c:v>
                </c:pt>
                <c:pt idx="682">
                  <c:v>85.000000000000014</c:v>
                </c:pt>
                <c:pt idx="683">
                  <c:v>80</c:v>
                </c:pt>
                <c:pt idx="684">
                  <c:v>85.000000000000014</c:v>
                </c:pt>
                <c:pt idx="685">
                  <c:v>100</c:v>
                </c:pt>
                <c:pt idx="686">
                  <c:v>85.000000000000014</c:v>
                </c:pt>
                <c:pt idx="687">
                  <c:v>80.000000000000014</c:v>
                </c:pt>
                <c:pt idx="688">
                  <c:v>75.000000000000014</c:v>
                </c:pt>
                <c:pt idx="689">
                  <c:v>75.000000000000014</c:v>
                </c:pt>
                <c:pt idx="690">
                  <c:v>75</c:v>
                </c:pt>
                <c:pt idx="691">
                  <c:v>80</c:v>
                </c:pt>
                <c:pt idx="692">
                  <c:v>70.000000000000014</c:v>
                </c:pt>
                <c:pt idx="693">
                  <c:v>75.000000000000028</c:v>
                </c:pt>
                <c:pt idx="694">
                  <c:v>70.000000000000014</c:v>
                </c:pt>
                <c:pt idx="695">
                  <c:v>70.000000000000014</c:v>
                </c:pt>
                <c:pt idx="696">
                  <c:v>80.000000000000014</c:v>
                </c:pt>
                <c:pt idx="697">
                  <c:v>65</c:v>
                </c:pt>
                <c:pt idx="698">
                  <c:v>60.000000000000007</c:v>
                </c:pt>
                <c:pt idx="699">
                  <c:v>65.000000000000014</c:v>
                </c:pt>
                <c:pt idx="700">
                  <c:v>60.000000000000007</c:v>
                </c:pt>
                <c:pt idx="701">
                  <c:v>60.000000000000007</c:v>
                </c:pt>
                <c:pt idx="702">
                  <c:v>70</c:v>
                </c:pt>
                <c:pt idx="703">
                  <c:v>75.000000000000014</c:v>
                </c:pt>
                <c:pt idx="704">
                  <c:v>60.000000000000007</c:v>
                </c:pt>
                <c:pt idx="705">
                  <c:v>65.000000000000014</c:v>
                </c:pt>
                <c:pt idx="706">
                  <c:v>60.000000000000007</c:v>
                </c:pt>
                <c:pt idx="707">
                  <c:v>70.000000000000014</c:v>
                </c:pt>
                <c:pt idx="708">
                  <c:v>90.000000000000014</c:v>
                </c:pt>
                <c:pt idx="709">
                  <c:v>95.000000000000014</c:v>
                </c:pt>
                <c:pt idx="710">
                  <c:v>80.000000000000014</c:v>
                </c:pt>
                <c:pt idx="711">
                  <c:v>85.000000000000014</c:v>
                </c:pt>
                <c:pt idx="712">
                  <c:v>80.000000000000014</c:v>
                </c:pt>
                <c:pt idx="713">
                  <c:v>80.000000000000014</c:v>
                </c:pt>
                <c:pt idx="714">
                  <c:v>90.000000000000014</c:v>
                </c:pt>
                <c:pt idx="715">
                  <c:v>95.000000000000014</c:v>
                </c:pt>
                <c:pt idx="716">
                  <c:v>45</c:v>
                </c:pt>
                <c:pt idx="717">
                  <c:v>45</c:v>
                </c:pt>
                <c:pt idx="718">
                  <c:v>35</c:v>
                </c:pt>
                <c:pt idx="719">
                  <c:v>40</c:v>
                </c:pt>
                <c:pt idx="720">
                  <c:v>55.000000000000007</c:v>
                </c:pt>
                <c:pt idx="721">
                  <c:v>45</c:v>
                </c:pt>
                <c:pt idx="722">
                  <c:v>45</c:v>
                </c:pt>
                <c:pt idx="723">
                  <c:v>45</c:v>
                </c:pt>
                <c:pt idx="724">
                  <c:v>35</c:v>
                </c:pt>
                <c:pt idx="725">
                  <c:v>40</c:v>
                </c:pt>
                <c:pt idx="726">
                  <c:v>55.000000000000007</c:v>
                </c:pt>
                <c:pt idx="727">
                  <c:v>45</c:v>
                </c:pt>
                <c:pt idx="728">
                  <c:v>45</c:v>
                </c:pt>
                <c:pt idx="729">
                  <c:v>45</c:v>
                </c:pt>
                <c:pt idx="730">
                  <c:v>35</c:v>
                </c:pt>
                <c:pt idx="731">
                  <c:v>40</c:v>
                </c:pt>
                <c:pt idx="732">
                  <c:v>55.000000000000007</c:v>
                </c:pt>
                <c:pt idx="733">
                  <c:v>45</c:v>
                </c:pt>
                <c:pt idx="734">
                  <c:v>45</c:v>
                </c:pt>
                <c:pt idx="735">
                  <c:v>45</c:v>
                </c:pt>
                <c:pt idx="736">
                  <c:v>35</c:v>
                </c:pt>
                <c:pt idx="737">
                  <c:v>40</c:v>
                </c:pt>
                <c:pt idx="738">
                  <c:v>55.000000000000007</c:v>
                </c:pt>
                <c:pt idx="739">
                  <c:v>45</c:v>
                </c:pt>
                <c:pt idx="740">
                  <c:v>55.000000000000007</c:v>
                </c:pt>
                <c:pt idx="741">
                  <c:v>55.000000000000007</c:v>
                </c:pt>
                <c:pt idx="742">
                  <c:v>50</c:v>
                </c:pt>
                <c:pt idx="743">
                  <c:v>50</c:v>
                </c:pt>
                <c:pt idx="744">
                  <c:v>60</c:v>
                </c:pt>
                <c:pt idx="745">
                  <c:v>65</c:v>
                </c:pt>
                <c:pt idx="746">
                  <c:v>60</c:v>
                </c:pt>
                <c:pt idx="747">
                  <c:v>55.000000000000007</c:v>
                </c:pt>
                <c:pt idx="748">
                  <c:v>50</c:v>
                </c:pt>
                <c:pt idx="749">
                  <c:v>50</c:v>
                </c:pt>
                <c:pt idx="750">
                  <c:v>65</c:v>
                </c:pt>
                <c:pt idx="751">
                  <c:v>70</c:v>
                </c:pt>
                <c:pt idx="752">
                  <c:v>65</c:v>
                </c:pt>
                <c:pt idx="753">
                  <c:v>60.000000000000007</c:v>
                </c:pt>
                <c:pt idx="754">
                  <c:v>55.000000000000007</c:v>
                </c:pt>
                <c:pt idx="755">
                  <c:v>55.000000000000007</c:v>
                </c:pt>
                <c:pt idx="756">
                  <c:v>65</c:v>
                </c:pt>
                <c:pt idx="757">
                  <c:v>70</c:v>
                </c:pt>
                <c:pt idx="758">
                  <c:v>65</c:v>
                </c:pt>
                <c:pt idx="759">
                  <c:v>60.000000000000007</c:v>
                </c:pt>
                <c:pt idx="760">
                  <c:v>55.000000000000007</c:v>
                </c:pt>
                <c:pt idx="761">
                  <c:v>45</c:v>
                </c:pt>
                <c:pt idx="762">
                  <c:v>55.000000000000007</c:v>
                </c:pt>
                <c:pt idx="763">
                  <c:v>60.000000000000007</c:v>
                </c:pt>
                <c:pt idx="764">
                  <c:v>55.000000000000007</c:v>
                </c:pt>
                <c:pt idx="765">
                  <c:v>50.000000000000014</c:v>
                </c:pt>
                <c:pt idx="766">
                  <c:v>45</c:v>
                </c:pt>
                <c:pt idx="767">
                  <c:v>45</c:v>
                </c:pt>
                <c:pt idx="768">
                  <c:v>55.000000000000007</c:v>
                </c:pt>
                <c:pt idx="769">
                  <c:v>60.000000000000007</c:v>
                </c:pt>
                <c:pt idx="770">
                  <c:v>60.000000000000007</c:v>
                </c:pt>
                <c:pt idx="771">
                  <c:v>50.000000000000014</c:v>
                </c:pt>
                <c:pt idx="772">
                  <c:v>50.000000000000014</c:v>
                </c:pt>
                <c:pt idx="773">
                  <c:v>50.000000000000014</c:v>
                </c:pt>
                <c:pt idx="774">
                  <c:v>60.000000000000007</c:v>
                </c:pt>
                <c:pt idx="775">
                  <c:v>65</c:v>
                </c:pt>
                <c:pt idx="776">
                  <c:v>60.000000000000007</c:v>
                </c:pt>
                <c:pt idx="777">
                  <c:v>50.000000000000014</c:v>
                </c:pt>
                <c:pt idx="778">
                  <c:v>50.000000000000014</c:v>
                </c:pt>
                <c:pt idx="779">
                  <c:v>50.000000000000014</c:v>
                </c:pt>
                <c:pt idx="780">
                  <c:v>65</c:v>
                </c:pt>
                <c:pt idx="781">
                  <c:v>70</c:v>
                </c:pt>
                <c:pt idx="782">
                  <c:v>65</c:v>
                </c:pt>
                <c:pt idx="783">
                  <c:v>55.000000000000007</c:v>
                </c:pt>
                <c:pt idx="784">
                  <c:v>55.000000000000007</c:v>
                </c:pt>
                <c:pt idx="785">
                  <c:v>55.000000000000007</c:v>
                </c:pt>
                <c:pt idx="786">
                  <c:v>65</c:v>
                </c:pt>
                <c:pt idx="787">
                  <c:v>70</c:v>
                </c:pt>
                <c:pt idx="788">
                  <c:v>35</c:v>
                </c:pt>
                <c:pt idx="789">
                  <c:v>35</c:v>
                </c:pt>
                <c:pt idx="790">
                  <c:v>25</c:v>
                </c:pt>
                <c:pt idx="791">
                  <c:v>30.000000000000004</c:v>
                </c:pt>
                <c:pt idx="792">
                  <c:v>44.999999999999993</c:v>
                </c:pt>
                <c:pt idx="793">
                  <c:v>35</c:v>
                </c:pt>
                <c:pt idx="794">
                  <c:v>35</c:v>
                </c:pt>
                <c:pt idx="795">
                  <c:v>35</c:v>
                </c:pt>
                <c:pt idx="796">
                  <c:v>25</c:v>
                </c:pt>
                <c:pt idx="797">
                  <c:v>30.000000000000004</c:v>
                </c:pt>
                <c:pt idx="798">
                  <c:v>44.999999999999993</c:v>
                </c:pt>
                <c:pt idx="799">
                  <c:v>35</c:v>
                </c:pt>
                <c:pt idx="800">
                  <c:v>40</c:v>
                </c:pt>
                <c:pt idx="801">
                  <c:v>40</c:v>
                </c:pt>
                <c:pt idx="802">
                  <c:v>30.000000000000004</c:v>
                </c:pt>
                <c:pt idx="803">
                  <c:v>35</c:v>
                </c:pt>
                <c:pt idx="804">
                  <c:v>50</c:v>
                </c:pt>
                <c:pt idx="805">
                  <c:v>40</c:v>
                </c:pt>
                <c:pt idx="806">
                  <c:v>40</c:v>
                </c:pt>
                <c:pt idx="807">
                  <c:v>40</c:v>
                </c:pt>
                <c:pt idx="808">
                  <c:v>30.000000000000004</c:v>
                </c:pt>
                <c:pt idx="809">
                  <c:v>35</c:v>
                </c:pt>
                <c:pt idx="810">
                  <c:v>50</c:v>
                </c:pt>
                <c:pt idx="811">
                  <c:v>40</c:v>
                </c:pt>
                <c:pt idx="812">
                  <c:v>50</c:v>
                </c:pt>
                <c:pt idx="813">
                  <c:v>45.000000000000007</c:v>
                </c:pt>
                <c:pt idx="814">
                  <c:v>40</c:v>
                </c:pt>
                <c:pt idx="815">
                  <c:v>40</c:v>
                </c:pt>
                <c:pt idx="816">
                  <c:v>54.999999999999993</c:v>
                </c:pt>
                <c:pt idx="817">
                  <c:v>60</c:v>
                </c:pt>
                <c:pt idx="818">
                  <c:v>45</c:v>
                </c:pt>
                <c:pt idx="819">
                  <c:v>40.000000000000007</c:v>
                </c:pt>
                <c:pt idx="820">
                  <c:v>35</c:v>
                </c:pt>
                <c:pt idx="821">
                  <c:v>35</c:v>
                </c:pt>
                <c:pt idx="822">
                  <c:v>50</c:v>
                </c:pt>
                <c:pt idx="823">
                  <c:v>55.000000000000007</c:v>
                </c:pt>
                <c:pt idx="824">
                  <c:v>50</c:v>
                </c:pt>
                <c:pt idx="825">
                  <c:v>45.000000000000007</c:v>
                </c:pt>
                <c:pt idx="826">
                  <c:v>40</c:v>
                </c:pt>
                <c:pt idx="827">
                  <c:v>40</c:v>
                </c:pt>
                <c:pt idx="828">
                  <c:v>50</c:v>
                </c:pt>
                <c:pt idx="829">
                  <c:v>55.000000000000007</c:v>
                </c:pt>
                <c:pt idx="830">
                  <c:v>50</c:v>
                </c:pt>
                <c:pt idx="831">
                  <c:v>45.000000000000007</c:v>
                </c:pt>
                <c:pt idx="832">
                  <c:v>40</c:v>
                </c:pt>
                <c:pt idx="833">
                  <c:v>35</c:v>
                </c:pt>
                <c:pt idx="834">
                  <c:v>45</c:v>
                </c:pt>
                <c:pt idx="835">
                  <c:v>50</c:v>
                </c:pt>
                <c:pt idx="836">
                  <c:v>45</c:v>
                </c:pt>
                <c:pt idx="837">
                  <c:v>40.000000000000007</c:v>
                </c:pt>
                <c:pt idx="838">
                  <c:v>25</c:v>
                </c:pt>
                <c:pt idx="839">
                  <c:v>25</c:v>
                </c:pt>
                <c:pt idx="840">
                  <c:v>35</c:v>
                </c:pt>
                <c:pt idx="841">
                  <c:v>40</c:v>
                </c:pt>
                <c:pt idx="842">
                  <c:v>44.999999999999993</c:v>
                </c:pt>
                <c:pt idx="843">
                  <c:v>35</c:v>
                </c:pt>
                <c:pt idx="844">
                  <c:v>35</c:v>
                </c:pt>
                <c:pt idx="845">
                  <c:v>35</c:v>
                </c:pt>
                <c:pt idx="846">
                  <c:v>44.999999999999993</c:v>
                </c:pt>
                <c:pt idx="847">
                  <c:v>49.999999999999986</c:v>
                </c:pt>
                <c:pt idx="848">
                  <c:v>50</c:v>
                </c:pt>
                <c:pt idx="849">
                  <c:v>40</c:v>
                </c:pt>
                <c:pt idx="850">
                  <c:v>40</c:v>
                </c:pt>
                <c:pt idx="851">
                  <c:v>40</c:v>
                </c:pt>
                <c:pt idx="852">
                  <c:v>54.999999999999993</c:v>
                </c:pt>
                <c:pt idx="853">
                  <c:v>59.999999999999986</c:v>
                </c:pt>
                <c:pt idx="854">
                  <c:v>54.999999999999993</c:v>
                </c:pt>
                <c:pt idx="855">
                  <c:v>45</c:v>
                </c:pt>
                <c:pt idx="856">
                  <c:v>45</c:v>
                </c:pt>
                <c:pt idx="857">
                  <c:v>45</c:v>
                </c:pt>
                <c:pt idx="858">
                  <c:v>54.999999999999993</c:v>
                </c:pt>
                <c:pt idx="859">
                  <c:v>59.999999999999986</c:v>
                </c:pt>
                <c:pt idx="860">
                  <c:v>35</c:v>
                </c:pt>
                <c:pt idx="861">
                  <c:v>45</c:v>
                </c:pt>
                <c:pt idx="862">
                  <c:v>45</c:v>
                </c:pt>
                <c:pt idx="863">
                  <c:v>45</c:v>
                </c:pt>
                <c:pt idx="864">
                  <c:v>50</c:v>
                </c:pt>
                <c:pt idx="865">
                  <c:v>45</c:v>
                </c:pt>
                <c:pt idx="866">
                  <c:v>35</c:v>
                </c:pt>
                <c:pt idx="867">
                  <c:v>45</c:v>
                </c:pt>
                <c:pt idx="868">
                  <c:v>45</c:v>
                </c:pt>
                <c:pt idx="869">
                  <c:v>45</c:v>
                </c:pt>
                <c:pt idx="870">
                  <c:v>50</c:v>
                </c:pt>
                <c:pt idx="871">
                  <c:v>45</c:v>
                </c:pt>
                <c:pt idx="872">
                  <c:v>35</c:v>
                </c:pt>
                <c:pt idx="873">
                  <c:v>45</c:v>
                </c:pt>
                <c:pt idx="874">
                  <c:v>45</c:v>
                </c:pt>
                <c:pt idx="875">
                  <c:v>45</c:v>
                </c:pt>
                <c:pt idx="876">
                  <c:v>50</c:v>
                </c:pt>
                <c:pt idx="877">
                  <c:v>45</c:v>
                </c:pt>
                <c:pt idx="878">
                  <c:v>45</c:v>
                </c:pt>
                <c:pt idx="879">
                  <c:v>45</c:v>
                </c:pt>
                <c:pt idx="880">
                  <c:v>45</c:v>
                </c:pt>
                <c:pt idx="881">
                  <c:v>40</c:v>
                </c:pt>
                <c:pt idx="882">
                  <c:v>45</c:v>
                </c:pt>
                <c:pt idx="883">
                  <c:v>60</c:v>
                </c:pt>
                <c:pt idx="884">
                  <c:v>40</c:v>
                </c:pt>
                <c:pt idx="885">
                  <c:v>45</c:v>
                </c:pt>
                <c:pt idx="886">
                  <c:v>45</c:v>
                </c:pt>
                <c:pt idx="887">
                  <c:v>40</c:v>
                </c:pt>
                <c:pt idx="888">
                  <c:v>45</c:v>
                </c:pt>
                <c:pt idx="889">
                  <c:v>60</c:v>
                </c:pt>
                <c:pt idx="890">
                  <c:v>40</c:v>
                </c:pt>
                <c:pt idx="891">
                  <c:v>45</c:v>
                </c:pt>
                <c:pt idx="892">
                  <c:v>45</c:v>
                </c:pt>
                <c:pt idx="893">
                  <c:v>40</c:v>
                </c:pt>
                <c:pt idx="894">
                  <c:v>45</c:v>
                </c:pt>
                <c:pt idx="895">
                  <c:v>60</c:v>
                </c:pt>
                <c:pt idx="896">
                  <c:v>40</c:v>
                </c:pt>
                <c:pt idx="897">
                  <c:v>45</c:v>
                </c:pt>
                <c:pt idx="898">
                  <c:v>45</c:v>
                </c:pt>
                <c:pt idx="899">
                  <c:v>40</c:v>
                </c:pt>
                <c:pt idx="900">
                  <c:v>45</c:v>
                </c:pt>
                <c:pt idx="901">
                  <c:v>60</c:v>
                </c:pt>
                <c:pt idx="902">
                  <c:v>45</c:v>
                </c:pt>
                <c:pt idx="903">
                  <c:v>55.000000000000007</c:v>
                </c:pt>
                <c:pt idx="904">
                  <c:v>50</c:v>
                </c:pt>
                <c:pt idx="905">
                  <c:v>45</c:v>
                </c:pt>
                <c:pt idx="906">
                  <c:v>54.999999999999993</c:v>
                </c:pt>
                <c:pt idx="907">
                  <c:v>60</c:v>
                </c:pt>
                <c:pt idx="908">
                  <c:v>45</c:v>
                </c:pt>
                <c:pt idx="909">
                  <c:v>50</c:v>
                </c:pt>
                <c:pt idx="910">
                  <c:v>45</c:v>
                </c:pt>
                <c:pt idx="911">
                  <c:v>45</c:v>
                </c:pt>
                <c:pt idx="912">
                  <c:v>54.999999999999993</c:v>
                </c:pt>
                <c:pt idx="913">
                  <c:v>60</c:v>
                </c:pt>
                <c:pt idx="914">
                  <c:v>45</c:v>
                </c:pt>
                <c:pt idx="915">
                  <c:v>50</c:v>
                </c:pt>
                <c:pt idx="916">
                  <c:v>45</c:v>
                </c:pt>
                <c:pt idx="917">
                  <c:v>45</c:v>
                </c:pt>
                <c:pt idx="918">
                  <c:v>54.999999999999993</c:v>
                </c:pt>
                <c:pt idx="919">
                  <c:v>60</c:v>
                </c:pt>
                <c:pt idx="920">
                  <c:v>40</c:v>
                </c:pt>
                <c:pt idx="921">
                  <c:v>45.000000000000007</c:v>
                </c:pt>
                <c:pt idx="922">
                  <c:v>40</c:v>
                </c:pt>
                <c:pt idx="923">
                  <c:v>40</c:v>
                </c:pt>
                <c:pt idx="924">
                  <c:v>54.999999999999993</c:v>
                </c:pt>
                <c:pt idx="925">
                  <c:v>60</c:v>
                </c:pt>
                <c:pt idx="926">
                  <c:v>45</c:v>
                </c:pt>
                <c:pt idx="927">
                  <c:v>50</c:v>
                </c:pt>
                <c:pt idx="928">
                  <c:v>45</c:v>
                </c:pt>
                <c:pt idx="929">
                  <c:v>45</c:v>
                </c:pt>
                <c:pt idx="930">
                  <c:v>54.999999999999993</c:v>
                </c:pt>
                <c:pt idx="931">
                  <c:v>60</c:v>
                </c:pt>
                <c:pt idx="932">
                  <c:v>20</c:v>
                </c:pt>
                <c:pt idx="933">
                  <c:v>30</c:v>
                </c:pt>
                <c:pt idx="934">
                  <c:v>30</c:v>
                </c:pt>
                <c:pt idx="935">
                  <c:v>35</c:v>
                </c:pt>
                <c:pt idx="936">
                  <c:v>40</c:v>
                </c:pt>
                <c:pt idx="937">
                  <c:v>35</c:v>
                </c:pt>
                <c:pt idx="938">
                  <c:v>25</c:v>
                </c:pt>
                <c:pt idx="939">
                  <c:v>35</c:v>
                </c:pt>
                <c:pt idx="940">
                  <c:v>35</c:v>
                </c:pt>
                <c:pt idx="941">
                  <c:v>35</c:v>
                </c:pt>
                <c:pt idx="942">
                  <c:v>40</c:v>
                </c:pt>
                <c:pt idx="943">
                  <c:v>35</c:v>
                </c:pt>
                <c:pt idx="944">
                  <c:v>30</c:v>
                </c:pt>
                <c:pt idx="945">
                  <c:v>40</c:v>
                </c:pt>
                <c:pt idx="946">
                  <c:v>30</c:v>
                </c:pt>
                <c:pt idx="947">
                  <c:v>35</c:v>
                </c:pt>
                <c:pt idx="948">
                  <c:v>40</c:v>
                </c:pt>
                <c:pt idx="949">
                  <c:v>35</c:v>
                </c:pt>
                <c:pt idx="950">
                  <c:v>20</c:v>
                </c:pt>
                <c:pt idx="951">
                  <c:v>25.000000000000007</c:v>
                </c:pt>
                <c:pt idx="952">
                  <c:v>19.999999999999996</c:v>
                </c:pt>
                <c:pt idx="953">
                  <c:v>25.000000000000007</c:v>
                </c:pt>
                <c:pt idx="954">
                  <c:v>30</c:v>
                </c:pt>
                <c:pt idx="955">
                  <c:v>25.000000000000007</c:v>
                </c:pt>
                <c:pt idx="956">
                  <c:v>14.999999999999996</c:v>
                </c:pt>
                <c:pt idx="957">
                  <c:v>25.000000000000007</c:v>
                </c:pt>
                <c:pt idx="958">
                  <c:v>19.999999999999996</c:v>
                </c:pt>
                <c:pt idx="959">
                  <c:v>30.000000000000004</c:v>
                </c:pt>
                <c:pt idx="960">
                  <c:v>45</c:v>
                </c:pt>
                <c:pt idx="961">
                  <c:v>40</c:v>
                </c:pt>
                <c:pt idx="962">
                  <c:v>40</c:v>
                </c:pt>
                <c:pt idx="963">
                  <c:v>45</c:v>
                </c:pt>
                <c:pt idx="964">
                  <c:v>40</c:v>
                </c:pt>
                <c:pt idx="965">
                  <c:v>40</c:v>
                </c:pt>
                <c:pt idx="966">
                  <c:v>45</c:v>
                </c:pt>
                <c:pt idx="967">
                  <c:v>50</c:v>
                </c:pt>
                <c:pt idx="968">
                  <c:v>40</c:v>
                </c:pt>
                <c:pt idx="969">
                  <c:v>45</c:v>
                </c:pt>
                <c:pt idx="970">
                  <c:v>40</c:v>
                </c:pt>
                <c:pt idx="971">
                  <c:v>40</c:v>
                </c:pt>
                <c:pt idx="972">
                  <c:v>45</c:v>
                </c:pt>
                <c:pt idx="973">
                  <c:v>54.999999999999993</c:v>
                </c:pt>
                <c:pt idx="974">
                  <c:v>45</c:v>
                </c:pt>
                <c:pt idx="975">
                  <c:v>55.000000000000007</c:v>
                </c:pt>
                <c:pt idx="976">
                  <c:v>50</c:v>
                </c:pt>
                <c:pt idx="977">
                  <c:v>45</c:v>
                </c:pt>
                <c:pt idx="978">
                  <c:v>50</c:v>
                </c:pt>
                <c:pt idx="979">
                  <c:v>54.999999999999993</c:v>
                </c:pt>
                <c:pt idx="980">
                  <c:v>50</c:v>
                </c:pt>
                <c:pt idx="981">
                  <c:v>50</c:v>
                </c:pt>
                <c:pt idx="982">
                  <c:v>54.999999999999993</c:v>
                </c:pt>
                <c:pt idx="983">
                  <c:v>54.999999999999993</c:v>
                </c:pt>
                <c:pt idx="984">
                  <c:v>50</c:v>
                </c:pt>
                <c:pt idx="985">
                  <c:v>45</c:v>
                </c:pt>
                <c:pt idx="986">
                  <c:v>35</c:v>
                </c:pt>
                <c:pt idx="987">
                  <c:v>35</c:v>
                </c:pt>
                <c:pt idx="988">
                  <c:v>40</c:v>
                </c:pt>
                <c:pt idx="989">
                  <c:v>40</c:v>
                </c:pt>
                <c:pt idx="990">
                  <c:v>35</c:v>
                </c:pt>
                <c:pt idx="991">
                  <c:v>45</c:v>
                </c:pt>
                <c:pt idx="992">
                  <c:v>30.000000000000004</c:v>
                </c:pt>
                <c:pt idx="993">
                  <c:v>30.000000000000004</c:v>
                </c:pt>
                <c:pt idx="994">
                  <c:v>55.000000000000007</c:v>
                </c:pt>
                <c:pt idx="995">
                  <c:v>55.000000000000007</c:v>
                </c:pt>
                <c:pt idx="996">
                  <c:v>54.999999999999993</c:v>
                </c:pt>
                <c:pt idx="997">
                  <c:v>65</c:v>
                </c:pt>
                <c:pt idx="998">
                  <c:v>54.999999999999993</c:v>
                </c:pt>
                <c:pt idx="999">
                  <c:v>54.999999999999993</c:v>
                </c:pt>
                <c:pt idx="1000">
                  <c:v>60</c:v>
                </c:pt>
                <c:pt idx="1001">
                  <c:v>60</c:v>
                </c:pt>
                <c:pt idx="1002">
                  <c:v>54.999999999999993</c:v>
                </c:pt>
                <c:pt idx="1003">
                  <c:v>65</c:v>
                </c:pt>
                <c:pt idx="1004">
                  <c:v>35</c:v>
                </c:pt>
                <c:pt idx="1005">
                  <c:v>35</c:v>
                </c:pt>
                <c:pt idx="1006">
                  <c:v>25</c:v>
                </c:pt>
                <c:pt idx="1007">
                  <c:v>30.000000000000004</c:v>
                </c:pt>
                <c:pt idx="1008">
                  <c:v>44.999999999999993</c:v>
                </c:pt>
                <c:pt idx="1009">
                  <c:v>35</c:v>
                </c:pt>
                <c:pt idx="1010">
                  <c:v>35</c:v>
                </c:pt>
                <c:pt idx="1011">
                  <c:v>35</c:v>
                </c:pt>
                <c:pt idx="1012">
                  <c:v>25</c:v>
                </c:pt>
                <c:pt idx="1013">
                  <c:v>30.000000000000004</c:v>
                </c:pt>
                <c:pt idx="1014">
                  <c:v>44.999999999999993</c:v>
                </c:pt>
                <c:pt idx="1015">
                  <c:v>35</c:v>
                </c:pt>
                <c:pt idx="1016">
                  <c:v>40</c:v>
                </c:pt>
                <c:pt idx="1017">
                  <c:v>40</c:v>
                </c:pt>
                <c:pt idx="1018">
                  <c:v>30.000000000000004</c:v>
                </c:pt>
                <c:pt idx="1019">
                  <c:v>35</c:v>
                </c:pt>
                <c:pt idx="1020">
                  <c:v>50</c:v>
                </c:pt>
                <c:pt idx="1021">
                  <c:v>40</c:v>
                </c:pt>
                <c:pt idx="1022">
                  <c:v>40</c:v>
                </c:pt>
                <c:pt idx="1023">
                  <c:v>35</c:v>
                </c:pt>
                <c:pt idx="1024">
                  <c:v>25.000000000000007</c:v>
                </c:pt>
                <c:pt idx="1025">
                  <c:v>30</c:v>
                </c:pt>
                <c:pt idx="1026">
                  <c:v>45</c:v>
                </c:pt>
                <c:pt idx="1027">
                  <c:v>35</c:v>
                </c:pt>
                <c:pt idx="1028">
                  <c:v>45</c:v>
                </c:pt>
                <c:pt idx="1029">
                  <c:v>40.000000000000007</c:v>
                </c:pt>
                <c:pt idx="1030">
                  <c:v>35</c:v>
                </c:pt>
                <c:pt idx="1031">
                  <c:v>35</c:v>
                </c:pt>
                <c:pt idx="1032">
                  <c:v>49.999999999999993</c:v>
                </c:pt>
                <c:pt idx="1033">
                  <c:v>54.999999999999993</c:v>
                </c:pt>
                <c:pt idx="1034">
                  <c:v>40</c:v>
                </c:pt>
                <c:pt idx="1035">
                  <c:v>35.000000000000007</c:v>
                </c:pt>
                <c:pt idx="1036">
                  <c:v>30.000000000000004</c:v>
                </c:pt>
                <c:pt idx="1037">
                  <c:v>30.000000000000004</c:v>
                </c:pt>
                <c:pt idx="1038">
                  <c:v>45</c:v>
                </c:pt>
                <c:pt idx="1039">
                  <c:v>50</c:v>
                </c:pt>
                <c:pt idx="1040">
                  <c:v>45</c:v>
                </c:pt>
                <c:pt idx="1041">
                  <c:v>40.000000000000007</c:v>
                </c:pt>
                <c:pt idx="1042">
                  <c:v>35</c:v>
                </c:pt>
                <c:pt idx="1043">
                  <c:v>35</c:v>
                </c:pt>
                <c:pt idx="1044">
                  <c:v>45</c:v>
                </c:pt>
                <c:pt idx="1045">
                  <c:v>50</c:v>
                </c:pt>
                <c:pt idx="1046">
                  <c:v>45</c:v>
                </c:pt>
                <c:pt idx="1047">
                  <c:v>45.000000000000007</c:v>
                </c:pt>
                <c:pt idx="1048">
                  <c:v>40</c:v>
                </c:pt>
                <c:pt idx="1049">
                  <c:v>30.000000000000004</c:v>
                </c:pt>
                <c:pt idx="1050">
                  <c:v>40</c:v>
                </c:pt>
                <c:pt idx="1051">
                  <c:v>45</c:v>
                </c:pt>
                <c:pt idx="1052">
                  <c:v>40</c:v>
                </c:pt>
                <c:pt idx="1053">
                  <c:v>35.000000000000007</c:v>
                </c:pt>
                <c:pt idx="1054">
                  <c:v>20</c:v>
                </c:pt>
                <c:pt idx="1055">
                  <c:v>20</c:v>
                </c:pt>
                <c:pt idx="1056">
                  <c:v>30</c:v>
                </c:pt>
                <c:pt idx="1057">
                  <c:v>35</c:v>
                </c:pt>
                <c:pt idx="1058">
                  <c:v>40</c:v>
                </c:pt>
                <c:pt idx="1059">
                  <c:v>30</c:v>
                </c:pt>
                <c:pt idx="1060">
                  <c:v>30</c:v>
                </c:pt>
                <c:pt idx="1061">
                  <c:v>30</c:v>
                </c:pt>
                <c:pt idx="1062">
                  <c:v>40</c:v>
                </c:pt>
                <c:pt idx="1063">
                  <c:v>44.999999999999993</c:v>
                </c:pt>
                <c:pt idx="1064">
                  <c:v>40</c:v>
                </c:pt>
                <c:pt idx="1065">
                  <c:v>30.000000000000004</c:v>
                </c:pt>
                <c:pt idx="1066">
                  <c:v>30.000000000000004</c:v>
                </c:pt>
                <c:pt idx="1067">
                  <c:v>30.000000000000004</c:v>
                </c:pt>
                <c:pt idx="1068">
                  <c:v>49.999999999999993</c:v>
                </c:pt>
                <c:pt idx="1069">
                  <c:v>54.999999999999986</c:v>
                </c:pt>
                <c:pt idx="1070">
                  <c:v>49.999999999999993</c:v>
                </c:pt>
                <c:pt idx="1071">
                  <c:v>40</c:v>
                </c:pt>
                <c:pt idx="1072">
                  <c:v>40</c:v>
                </c:pt>
                <c:pt idx="1073">
                  <c:v>40</c:v>
                </c:pt>
                <c:pt idx="1074">
                  <c:v>49.999999999999993</c:v>
                </c:pt>
                <c:pt idx="1075">
                  <c:v>54.999999999999986</c:v>
                </c:pt>
                <c:pt idx="1076">
                  <c:v>20</c:v>
                </c:pt>
                <c:pt idx="1077">
                  <c:v>30</c:v>
                </c:pt>
                <c:pt idx="1078">
                  <c:v>30</c:v>
                </c:pt>
                <c:pt idx="1079">
                  <c:v>35</c:v>
                </c:pt>
                <c:pt idx="1080">
                  <c:v>40</c:v>
                </c:pt>
                <c:pt idx="1081">
                  <c:v>35</c:v>
                </c:pt>
                <c:pt idx="1082">
                  <c:v>25</c:v>
                </c:pt>
                <c:pt idx="1083">
                  <c:v>35</c:v>
                </c:pt>
                <c:pt idx="1084">
                  <c:v>35</c:v>
                </c:pt>
                <c:pt idx="1085">
                  <c:v>35</c:v>
                </c:pt>
                <c:pt idx="1086">
                  <c:v>40</c:v>
                </c:pt>
                <c:pt idx="1087">
                  <c:v>35</c:v>
                </c:pt>
                <c:pt idx="1088">
                  <c:v>30</c:v>
                </c:pt>
                <c:pt idx="1089">
                  <c:v>40</c:v>
                </c:pt>
                <c:pt idx="1090">
                  <c:v>30</c:v>
                </c:pt>
                <c:pt idx="1091">
                  <c:v>35</c:v>
                </c:pt>
                <c:pt idx="1092">
                  <c:v>40</c:v>
                </c:pt>
                <c:pt idx="1093">
                  <c:v>35</c:v>
                </c:pt>
                <c:pt idx="1094">
                  <c:v>20</c:v>
                </c:pt>
                <c:pt idx="1095">
                  <c:v>20.000000000000007</c:v>
                </c:pt>
                <c:pt idx="1096">
                  <c:v>14.999999999999996</c:v>
                </c:pt>
                <c:pt idx="1097">
                  <c:v>20.000000000000007</c:v>
                </c:pt>
                <c:pt idx="1098">
                  <c:v>25</c:v>
                </c:pt>
                <c:pt idx="1099">
                  <c:v>20.000000000000007</c:v>
                </c:pt>
                <c:pt idx="1100">
                  <c:v>9.9999999999999964</c:v>
                </c:pt>
                <c:pt idx="1101">
                  <c:v>20.000000000000007</c:v>
                </c:pt>
                <c:pt idx="1102">
                  <c:v>14.999999999999996</c:v>
                </c:pt>
                <c:pt idx="1103">
                  <c:v>35</c:v>
                </c:pt>
                <c:pt idx="1104">
                  <c:v>50</c:v>
                </c:pt>
                <c:pt idx="1105">
                  <c:v>45</c:v>
                </c:pt>
                <c:pt idx="1106">
                  <c:v>45</c:v>
                </c:pt>
                <c:pt idx="1107">
                  <c:v>50</c:v>
                </c:pt>
                <c:pt idx="1108">
                  <c:v>45</c:v>
                </c:pt>
                <c:pt idx="1109">
                  <c:v>45</c:v>
                </c:pt>
                <c:pt idx="1110">
                  <c:v>50</c:v>
                </c:pt>
                <c:pt idx="1111">
                  <c:v>55.000000000000007</c:v>
                </c:pt>
                <c:pt idx="1112">
                  <c:v>45</c:v>
                </c:pt>
                <c:pt idx="1113">
                  <c:v>50</c:v>
                </c:pt>
                <c:pt idx="1114">
                  <c:v>45</c:v>
                </c:pt>
                <c:pt idx="1115">
                  <c:v>45</c:v>
                </c:pt>
                <c:pt idx="1116">
                  <c:v>50</c:v>
                </c:pt>
                <c:pt idx="1117">
                  <c:v>60</c:v>
                </c:pt>
                <c:pt idx="1118">
                  <c:v>40</c:v>
                </c:pt>
                <c:pt idx="1119">
                  <c:v>55.000000000000007</c:v>
                </c:pt>
                <c:pt idx="1120">
                  <c:v>55.000000000000007</c:v>
                </c:pt>
                <c:pt idx="1121">
                  <c:v>50</c:v>
                </c:pt>
                <c:pt idx="1122">
                  <c:v>55.000000000000007</c:v>
                </c:pt>
                <c:pt idx="1123">
                  <c:v>60</c:v>
                </c:pt>
                <c:pt idx="1124">
                  <c:v>55.000000000000007</c:v>
                </c:pt>
                <c:pt idx="1125">
                  <c:v>55.000000000000007</c:v>
                </c:pt>
                <c:pt idx="1126">
                  <c:v>60</c:v>
                </c:pt>
                <c:pt idx="1127">
                  <c:v>60</c:v>
                </c:pt>
                <c:pt idx="1128">
                  <c:v>45</c:v>
                </c:pt>
                <c:pt idx="1129">
                  <c:v>40</c:v>
                </c:pt>
                <c:pt idx="1130">
                  <c:v>30.000000000000004</c:v>
                </c:pt>
                <c:pt idx="1131">
                  <c:v>30.000000000000004</c:v>
                </c:pt>
                <c:pt idx="1132">
                  <c:v>35</c:v>
                </c:pt>
                <c:pt idx="1133">
                  <c:v>35</c:v>
                </c:pt>
                <c:pt idx="1134">
                  <c:v>30.000000000000004</c:v>
                </c:pt>
                <c:pt idx="1135">
                  <c:v>40</c:v>
                </c:pt>
                <c:pt idx="1136">
                  <c:v>20.000000000000004</c:v>
                </c:pt>
                <c:pt idx="1137">
                  <c:v>20.000000000000004</c:v>
                </c:pt>
                <c:pt idx="1138">
                  <c:v>45.000000000000007</c:v>
                </c:pt>
                <c:pt idx="1139">
                  <c:v>45.000000000000007</c:v>
                </c:pt>
                <c:pt idx="1140">
                  <c:v>49.999999999999993</c:v>
                </c:pt>
                <c:pt idx="1141">
                  <c:v>60</c:v>
                </c:pt>
                <c:pt idx="1142">
                  <c:v>60</c:v>
                </c:pt>
                <c:pt idx="1143">
                  <c:v>60</c:v>
                </c:pt>
                <c:pt idx="1144">
                  <c:v>65</c:v>
                </c:pt>
                <c:pt idx="1145">
                  <c:v>65</c:v>
                </c:pt>
                <c:pt idx="1146">
                  <c:v>60</c:v>
                </c:pt>
                <c:pt idx="1147">
                  <c:v>70</c:v>
                </c:pt>
                <c:pt idx="1148">
                  <c:v>40</c:v>
                </c:pt>
                <c:pt idx="1149">
                  <c:v>40</c:v>
                </c:pt>
                <c:pt idx="1150">
                  <c:v>30.000000000000004</c:v>
                </c:pt>
                <c:pt idx="1151">
                  <c:v>35</c:v>
                </c:pt>
                <c:pt idx="1152">
                  <c:v>50</c:v>
                </c:pt>
                <c:pt idx="1153">
                  <c:v>40</c:v>
                </c:pt>
                <c:pt idx="1154">
                  <c:v>40</c:v>
                </c:pt>
                <c:pt idx="1155">
                  <c:v>40</c:v>
                </c:pt>
                <c:pt idx="1156">
                  <c:v>30.000000000000004</c:v>
                </c:pt>
                <c:pt idx="1157">
                  <c:v>35</c:v>
                </c:pt>
                <c:pt idx="1158">
                  <c:v>50</c:v>
                </c:pt>
                <c:pt idx="1159">
                  <c:v>40</c:v>
                </c:pt>
                <c:pt idx="1160">
                  <c:v>40</c:v>
                </c:pt>
                <c:pt idx="1161">
                  <c:v>40</c:v>
                </c:pt>
                <c:pt idx="1162">
                  <c:v>30.000000000000004</c:v>
                </c:pt>
                <c:pt idx="1163">
                  <c:v>35</c:v>
                </c:pt>
                <c:pt idx="1164">
                  <c:v>50</c:v>
                </c:pt>
                <c:pt idx="1165">
                  <c:v>40</c:v>
                </c:pt>
                <c:pt idx="1166">
                  <c:v>40</c:v>
                </c:pt>
                <c:pt idx="1167">
                  <c:v>40</c:v>
                </c:pt>
                <c:pt idx="1168">
                  <c:v>30.000000000000004</c:v>
                </c:pt>
                <c:pt idx="1169">
                  <c:v>35</c:v>
                </c:pt>
                <c:pt idx="1170">
                  <c:v>50</c:v>
                </c:pt>
                <c:pt idx="1171">
                  <c:v>40</c:v>
                </c:pt>
                <c:pt idx="1172">
                  <c:v>54.999999999999993</c:v>
                </c:pt>
                <c:pt idx="1173">
                  <c:v>50</c:v>
                </c:pt>
                <c:pt idx="1174">
                  <c:v>45</c:v>
                </c:pt>
                <c:pt idx="1175">
                  <c:v>45</c:v>
                </c:pt>
                <c:pt idx="1176">
                  <c:v>54.999999999999993</c:v>
                </c:pt>
                <c:pt idx="1177">
                  <c:v>60</c:v>
                </c:pt>
                <c:pt idx="1178">
                  <c:v>54.999999999999993</c:v>
                </c:pt>
                <c:pt idx="1179">
                  <c:v>50</c:v>
                </c:pt>
                <c:pt idx="1180">
                  <c:v>45</c:v>
                </c:pt>
                <c:pt idx="1181">
                  <c:v>45</c:v>
                </c:pt>
                <c:pt idx="1182">
                  <c:v>54.999999999999993</c:v>
                </c:pt>
                <c:pt idx="1183">
                  <c:v>60</c:v>
                </c:pt>
                <c:pt idx="1184">
                  <c:v>54.999999999999993</c:v>
                </c:pt>
                <c:pt idx="1185">
                  <c:v>50</c:v>
                </c:pt>
                <c:pt idx="1186">
                  <c:v>45</c:v>
                </c:pt>
                <c:pt idx="1187">
                  <c:v>45</c:v>
                </c:pt>
                <c:pt idx="1188">
                  <c:v>54.999999999999993</c:v>
                </c:pt>
                <c:pt idx="1189">
                  <c:v>60</c:v>
                </c:pt>
                <c:pt idx="1190">
                  <c:v>54.999999999999993</c:v>
                </c:pt>
                <c:pt idx="1191">
                  <c:v>50</c:v>
                </c:pt>
                <c:pt idx="1192">
                  <c:v>45</c:v>
                </c:pt>
                <c:pt idx="1193">
                  <c:v>45</c:v>
                </c:pt>
                <c:pt idx="1194">
                  <c:v>54.999999999999993</c:v>
                </c:pt>
                <c:pt idx="1195">
                  <c:v>60</c:v>
                </c:pt>
                <c:pt idx="1196">
                  <c:v>54.999999999999993</c:v>
                </c:pt>
                <c:pt idx="1197">
                  <c:v>50</c:v>
                </c:pt>
                <c:pt idx="1198">
                  <c:v>45</c:v>
                </c:pt>
                <c:pt idx="1199">
                  <c:v>45</c:v>
                </c:pt>
                <c:pt idx="1200">
                  <c:v>54.999999999999993</c:v>
                </c:pt>
                <c:pt idx="1201">
                  <c:v>60</c:v>
                </c:pt>
                <c:pt idx="1202">
                  <c:v>60</c:v>
                </c:pt>
                <c:pt idx="1203">
                  <c:v>55.000000000000007</c:v>
                </c:pt>
                <c:pt idx="1204">
                  <c:v>55.000000000000007</c:v>
                </c:pt>
                <c:pt idx="1205">
                  <c:v>55.000000000000007</c:v>
                </c:pt>
                <c:pt idx="1206">
                  <c:v>65</c:v>
                </c:pt>
                <c:pt idx="1207">
                  <c:v>70</c:v>
                </c:pt>
                <c:pt idx="1208">
                  <c:v>65</c:v>
                </c:pt>
                <c:pt idx="1209">
                  <c:v>55.000000000000007</c:v>
                </c:pt>
                <c:pt idx="1210">
                  <c:v>55.000000000000007</c:v>
                </c:pt>
                <c:pt idx="1211">
                  <c:v>55.000000000000007</c:v>
                </c:pt>
                <c:pt idx="1212">
                  <c:v>65</c:v>
                </c:pt>
                <c:pt idx="1213">
                  <c:v>70</c:v>
                </c:pt>
                <c:pt idx="1214">
                  <c:v>65</c:v>
                </c:pt>
                <c:pt idx="1215">
                  <c:v>55.000000000000007</c:v>
                </c:pt>
                <c:pt idx="1216">
                  <c:v>55.000000000000007</c:v>
                </c:pt>
                <c:pt idx="1217">
                  <c:v>55.000000000000007</c:v>
                </c:pt>
                <c:pt idx="1218">
                  <c:v>65</c:v>
                </c:pt>
                <c:pt idx="1219">
                  <c:v>70</c:v>
                </c:pt>
                <c:pt idx="1220">
                  <c:v>35</c:v>
                </c:pt>
                <c:pt idx="1221">
                  <c:v>45</c:v>
                </c:pt>
                <c:pt idx="1222">
                  <c:v>45</c:v>
                </c:pt>
                <c:pt idx="1223">
                  <c:v>45</c:v>
                </c:pt>
                <c:pt idx="1224">
                  <c:v>55.000000000000007</c:v>
                </c:pt>
                <c:pt idx="1225">
                  <c:v>55.000000000000007</c:v>
                </c:pt>
                <c:pt idx="1226">
                  <c:v>55.000000000000007</c:v>
                </c:pt>
                <c:pt idx="1227">
                  <c:v>45</c:v>
                </c:pt>
                <c:pt idx="1228">
                  <c:v>49.999999999999993</c:v>
                </c:pt>
                <c:pt idx="1229">
                  <c:v>65.000000000000014</c:v>
                </c:pt>
                <c:pt idx="1230">
                  <c:v>55.000000000000007</c:v>
                </c:pt>
                <c:pt idx="1231">
                  <c:v>55.000000000000007</c:v>
                </c:pt>
                <c:pt idx="1232">
                  <c:v>55.000000000000007</c:v>
                </c:pt>
                <c:pt idx="1233">
                  <c:v>45</c:v>
                </c:pt>
                <c:pt idx="1234">
                  <c:v>49.999999999999993</c:v>
                </c:pt>
                <c:pt idx="1235">
                  <c:v>65.000000000000014</c:v>
                </c:pt>
                <c:pt idx="1236">
                  <c:v>55.000000000000007</c:v>
                </c:pt>
                <c:pt idx="1237">
                  <c:v>55.000000000000007</c:v>
                </c:pt>
                <c:pt idx="1238">
                  <c:v>55.000000000000007</c:v>
                </c:pt>
                <c:pt idx="1239">
                  <c:v>45</c:v>
                </c:pt>
                <c:pt idx="1240">
                  <c:v>49.999999999999993</c:v>
                </c:pt>
                <c:pt idx="1241">
                  <c:v>60.000000000000007</c:v>
                </c:pt>
                <c:pt idx="1242">
                  <c:v>50</c:v>
                </c:pt>
                <c:pt idx="1243">
                  <c:v>65</c:v>
                </c:pt>
                <c:pt idx="1244">
                  <c:v>60.000000000000007</c:v>
                </c:pt>
                <c:pt idx="1245">
                  <c:v>55.000000000000007</c:v>
                </c:pt>
                <c:pt idx="1246">
                  <c:v>55.000000000000007</c:v>
                </c:pt>
                <c:pt idx="1247">
                  <c:v>65</c:v>
                </c:pt>
                <c:pt idx="1248">
                  <c:v>70</c:v>
                </c:pt>
                <c:pt idx="1249">
                  <c:v>65</c:v>
                </c:pt>
                <c:pt idx="1250">
                  <c:v>60.000000000000007</c:v>
                </c:pt>
                <c:pt idx="1251">
                  <c:v>55.000000000000007</c:v>
                </c:pt>
                <c:pt idx="1252">
                  <c:v>55.000000000000007</c:v>
                </c:pt>
                <c:pt idx="1253">
                  <c:v>65</c:v>
                </c:pt>
                <c:pt idx="1254">
                  <c:v>70</c:v>
                </c:pt>
                <c:pt idx="1255">
                  <c:v>65</c:v>
                </c:pt>
                <c:pt idx="1256">
                  <c:v>60.000000000000007</c:v>
                </c:pt>
                <c:pt idx="1257">
                  <c:v>55.000000000000007</c:v>
                </c:pt>
                <c:pt idx="1258">
                  <c:v>55.000000000000007</c:v>
                </c:pt>
                <c:pt idx="1259">
                  <c:v>65</c:v>
                </c:pt>
                <c:pt idx="1260">
                  <c:v>70</c:v>
                </c:pt>
                <c:pt idx="1261">
                  <c:v>65</c:v>
                </c:pt>
                <c:pt idx="1262">
                  <c:v>60.000000000000007</c:v>
                </c:pt>
                <c:pt idx="1263">
                  <c:v>55.000000000000007</c:v>
                </c:pt>
                <c:pt idx="1264">
                  <c:v>55.000000000000007</c:v>
                </c:pt>
                <c:pt idx="1265">
                  <c:v>65</c:v>
                </c:pt>
                <c:pt idx="1266">
                  <c:v>70</c:v>
                </c:pt>
                <c:pt idx="1267">
                  <c:v>65</c:v>
                </c:pt>
                <c:pt idx="1268">
                  <c:v>60.000000000000007</c:v>
                </c:pt>
                <c:pt idx="1269">
                  <c:v>55.000000000000007</c:v>
                </c:pt>
                <c:pt idx="1270">
                  <c:v>55.000000000000007</c:v>
                </c:pt>
                <c:pt idx="1271">
                  <c:v>65</c:v>
                </c:pt>
                <c:pt idx="1272">
                  <c:v>70</c:v>
                </c:pt>
                <c:pt idx="1273">
                  <c:v>70</c:v>
                </c:pt>
                <c:pt idx="1274">
                  <c:v>65.000000000000014</c:v>
                </c:pt>
                <c:pt idx="1275">
                  <c:v>65.000000000000014</c:v>
                </c:pt>
                <c:pt idx="1276">
                  <c:v>65.000000000000014</c:v>
                </c:pt>
                <c:pt idx="1277">
                  <c:v>75.000000000000014</c:v>
                </c:pt>
                <c:pt idx="1278">
                  <c:v>80</c:v>
                </c:pt>
                <c:pt idx="1279">
                  <c:v>75.000000000000014</c:v>
                </c:pt>
                <c:pt idx="1280">
                  <c:v>65.000000000000014</c:v>
                </c:pt>
                <c:pt idx="1281">
                  <c:v>65.000000000000014</c:v>
                </c:pt>
                <c:pt idx="1282">
                  <c:v>65.000000000000014</c:v>
                </c:pt>
                <c:pt idx="1283">
                  <c:v>75.000000000000014</c:v>
                </c:pt>
                <c:pt idx="1284">
                  <c:v>80</c:v>
                </c:pt>
                <c:pt idx="1285">
                  <c:v>75.000000000000014</c:v>
                </c:pt>
                <c:pt idx="1286">
                  <c:v>65.000000000000014</c:v>
                </c:pt>
                <c:pt idx="1287">
                  <c:v>35</c:v>
                </c:pt>
                <c:pt idx="1288">
                  <c:v>45</c:v>
                </c:pt>
                <c:pt idx="1289">
                  <c:v>45</c:v>
                </c:pt>
                <c:pt idx="1290">
                  <c:v>45</c:v>
                </c:pt>
                <c:pt idx="1291">
                  <c:v>50</c:v>
                </c:pt>
                <c:pt idx="1292">
                  <c:v>45</c:v>
                </c:pt>
                <c:pt idx="1293">
                  <c:v>35</c:v>
                </c:pt>
                <c:pt idx="1294">
                  <c:v>45</c:v>
                </c:pt>
                <c:pt idx="1295">
                  <c:v>45</c:v>
                </c:pt>
                <c:pt idx="1296">
                  <c:v>45</c:v>
                </c:pt>
                <c:pt idx="1297">
                  <c:v>50</c:v>
                </c:pt>
                <c:pt idx="1298">
                  <c:v>45</c:v>
                </c:pt>
                <c:pt idx="1299">
                  <c:v>45</c:v>
                </c:pt>
                <c:pt idx="1300">
                  <c:v>54.999999999999993</c:v>
                </c:pt>
                <c:pt idx="1301">
                  <c:v>59.999999999999986</c:v>
                </c:pt>
                <c:pt idx="1302">
                  <c:v>54.999999999999993</c:v>
                </c:pt>
                <c:pt idx="1303">
                  <c:v>60</c:v>
                </c:pt>
                <c:pt idx="1304">
                  <c:v>54.999999999999993</c:v>
                </c:pt>
                <c:pt idx="1305">
                  <c:v>60</c:v>
                </c:pt>
                <c:pt idx="1306">
                  <c:v>65</c:v>
                </c:pt>
                <c:pt idx="1307">
                  <c:v>65</c:v>
                </c:pt>
                <c:pt idx="1308">
                  <c:v>50</c:v>
                </c:pt>
                <c:pt idx="1309">
                  <c:v>55.000000000000007</c:v>
                </c:pt>
                <c:pt idx="1310">
                  <c:v>70</c:v>
                </c:pt>
                <c:pt idx="1311">
                  <c:v>54.999999999999993</c:v>
                </c:pt>
                <c:pt idx="1312">
                  <c:v>60</c:v>
                </c:pt>
                <c:pt idx="1313">
                  <c:v>60</c:v>
                </c:pt>
                <c:pt idx="1314">
                  <c:v>54.999999999999993</c:v>
                </c:pt>
                <c:pt idx="1315">
                  <c:v>60</c:v>
                </c:pt>
                <c:pt idx="1316">
                  <c:v>75</c:v>
                </c:pt>
                <c:pt idx="1317">
                  <c:v>70</c:v>
                </c:pt>
                <c:pt idx="1318">
                  <c:v>75</c:v>
                </c:pt>
                <c:pt idx="1319">
                  <c:v>75</c:v>
                </c:pt>
                <c:pt idx="1320">
                  <c:v>75</c:v>
                </c:pt>
                <c:pt idx="1321">
                  <c:v>85.000000000000014</c:v>
                </c:pt>
                <c:pt idx="1322">
                  <c:v>100</c:v>
                </c:pt>
                <c:pt idx="1323">
                  <c:v>80</c:v>
                </c:pt>
                <c:pt idx="1324">
                  <c:v>85.000000000000014</c:v>
                </c:pt>
                <c:pt idx="1325">
                  <c:v>85.000000000000014</c:v>
                </c:pt>
                <c:pt idx="1326">
                  <c:v>80</c:v>
                </c:pt>
                <c:pt idx="1327">
                  <c:v>85.000000000000014</c:v>
                </c:pt>
                <c:pt idx="1328">
                  <c:v>100</c:v>
                </c:pt>
                <c:pt idx="1329">
                  <c:v>85.000000000000014</c:v>
                </c:pt>
                <c:pt idx="1330">
                  <c:v>75.000000000000014</c:v>
                </c:pt>
                <c:pt idx="1331">
                  <c:v>70</c:v>
                </c:pt>
                <c:pt idx="1332">
                  <c:v>70</c:v>
                </c:pt>
                <c:pt idx="1333">
                  <c:v>70</c:v>
                </c:pt>
                <c:pt idx="1334">
                  <c:v>75</c:v>
                </c:pt>
                <c:pt idx="1335">
                  <c:v>65.000000000000014</c:v>
                </c:pt>
                <c:pt idx="1336">
                  <c:v>70.000000000000014</c:v>
                </c:pt>
                <c:pt idx="1337">
                  <c:v>65.000000000000014</c:v>
                </c:pt>
                <c:pt idx="1338">
                  <c:v>65.000000000000014</c:v>
                </c:pt>
                <c:pt idx="1339">
                  <c:v>75.000000000000014</c:v>
                </c:pt>
                <c:pt idx="1340">
                  <c:v>60</c:v>
                </c:pt>
                <c:pt idx="1341">
                  <c:v>55.000000000000007</c:v>
                </c:pt>
                <c:pt idx="1342">
                  <c:v>65.000000000000014</c:v>
                </c:pt>
                <c:pt idx="1343">
                  <c:v>60.000000000000007</c:v>
                </c:pt>
                <c:pt idx="1344">
                  <c:v>55.000000000000007</c:v>
                </c:pt>
                <c:pt idx="1345">
                  <c:v>65</c:v>
                </c:pt>
                <c:pt idx="1346">
                  <c:v>70</c:v>
                </c:pt>
                <c:pt idx="1347">
                  <c:v>55.000000000000007</c:v>
                </c:pt>
                <c:pt idx="1348">
                  <c:v>60.000000000000007</c:v>
                </c:pt>
                <c:pt idx="1349">
                  <c:v>55.000000000000007</c:v>
                </c:pt>
                <c:pt idx="1350">
                  <c:v>65.000000000000014</c:v>
                </c:pt>
                <c:pt idx="1351">
                  <c:v>85.000000000000014</c:v>
                </c:pt>
                <c:pt idx="1352">
                  <c:v>90.000000000000014</c:v>
                </c:pt>
                <c:pt idx="1353">
                  <c:v>75.000000000000014</c:v>
                </c:pt>
                <c:pt idx="1354">
                  <c:v>85.000000000000014</c:v>
                </c:pt>
                <c:pt idx="1355">
                  <c:v>80.000000000000014</c:v>
                </c:pt>
                <c:pt idx="1356">
                  <c:v>80.000000000000014</c:v>
                </c:pt>
                <c:pt idx="1357">
                  <c:v>90.000000000000014</c:v>
                </c:pt>
                <c:pt idx="1358">
                  <c:v>95.000000000000014</c:v>
                </c:pt>
                <c:pt idx="1359">
                  <c:v>40</c:v>
                </c:pt>
                <c:pt idx="1360">
                  <c:v>50</c:v>
                </c:pt>
                <c:pt idx="1361">
                  <c:v>50</c:v>
                </c:pt>
                <c:pt idx="1362">
                  <c:v>50</c:v>
                </c:pt>
                <c:pt idx="1363">
                  <c:v>55.000000000000007</c:v>
                </c:pt>
                <c:pt idx="1364">
                  <c:v>50</c:v>
                </c:pt>
                <c:pt idx="1365">
                  <c:v>40</c:v>
                </c:pt>
                <c:pt idx="1366">
                  <c:v>50</c:v>
                </c:pt>
                <c:pt idx="1367">
                  <c:v>50</c:v>
                </c:pt>
                <c:pt idx="1368">
                  <c:v>50</c:v>
                </c:pt>
                <c:pt idx="1369">
                  <c:v>55.000000000000007</c:v>
                </c:pt>
                <c:pt idx="1370">
                  <c:v>50</c:v>
                </c:pt>
                <c:pt idx="1371">
                  <c:v>50</c:v>
                </c:pt>
                <c:pt idx="1372">
                  <c:v>60</c:v>
                </c:pt>
                <c:pt idx="1373">
                  <c:v>64.999999999999986</c:v>
                </c:pt>
                <c:pt idx="1374">
                  <c:v>60</c:v>
                </c:pt>
                <c:pt idx="1375">
                  <c:v>65</c:v>
                </c:pt>
                <c:pt idx="1376">
                  <c:v>60</c:v>
                </c:pt>
                <c:pt idx="1377">
                  <c:v>65</c:v>
                </c:pt>
                <c:pt idx="1378">
                  <c:v>70</c:v>
                </c:pt>
                <c:pt idx="1379">
                  <c:v>70</c:v>
                </c:pt>
                <c:pt idx="1380">
                  <c:v>55.000000000000007</c:v>
                </c:pt>
                <c:pt idx="1381">
                  <c:v>60.000000000000007</c:v>
                </c:pt>
                <c:pt idx="1382">
                  <c:v>75.000000000000014</c:v>
                </c:pt>
                <c:pt idx="1383">
                  <c:v>60</c:v>
                </c:pt>
                <c:pt idx="1384">
                  <c:v>65</c:v>
                </c:pt>
                <c:pt idx="1385">
                  <c:v>65</c:v>
                </c:pt>
                <c:pt idx="1386">
                  <c:v>60</c:v>
                </c:pt>
                <c:pt idx="1387">
                  <c:v>54.999999999999993</c:v>
                </c:pt>
                <c:pt idx="1388">
                  <c:v>70</c:v>
                </c:pt>
                <c:pt idx="1389">
                  <c:v>64.999999999999986</c:v>
                </c:pt>
                <c:pt idx="1390">
                  <c:v>70</c:v>
                </c:pt>
                <c:pt idx="1391">
                  <c:v>85</c:v>
                </c:pt>
                <c:pt idx="1392">
                  <c:v>85</c:v>
                </c:pt>
                <c:pt idx="1393">
                  <c:v>95</c:v>
                </c:pt>
                <c:pt idx="1394">
                  <c:v>110.00000000000001</c:v>
                </c:pt>
                <c:pt idx="1395">
                  <c:v>90</c:v>
                </c:pt>
                <c:pt idx="1396">
                  <c:v>95</c:v>
                </c:pt>
                <c:pt idx="1397">
                  <c:v>95</c:v>
                </c:pt>
                <c:pt idx="1398">
                  <c:v>90</c:v>
                </c:pt>
                <c:pt idx="1399">
                  <c:v>95</c:v>
                </c:pt>
                <c:pt idx="1400">
                  <c:v>110.00000000000001</c:v>
                </c:pt>
                <c:pt idx="1401">
                  <c:v>95</c:v>
                </c:pt>
                <c:pt idx="1402">
                  <c:v>85.000000000000014</c:v>
                </c:pt>
                <c:pt idx="1403">
                  <c:v>80</c:v>
                </c:pt>
                <c:pt idx="1404">
                  <c:v>80</c:v>
                </c:pt>
                <c:pt idx="1405">
                  <c:v>80</c:v>
                </c:pt>
                <c:pt idx="1406">
                  <c:v>85</c:v>
                </c:pt>
                <c:pt idx="1407">
                  <c:v>60.000000000000007</c:v>
                </c:pt>
                <c:pt idx="1408">
                  <c:v>65.000000000000014</c:v>
                </c:pt>
                <c:pt idx="1409">
                  <c:v>60.000000000000007</c:v>
                </c:pt>
                <c:pt idx="1410">
                  <c:v>60.000000000000007</c:v>
                </c:pt>
                <c:pt idx="1411">
                  <c:v>70</c:v>
                </c:pt>
                <c:pt idx="1412">
                  <c:v>54.999999999999993</c:v>
                </c:pt>
                <c:pt idx="1413">
                  <c:v>50</c:v>
                </c:pt>
                <c:pt idx="1414">
                  <c:v>65.000000000000014</c:v>
                </c:pt>
                <c:pt idx="1415">
                  <c:v>60.000000000000007</c:v>
                </c:pt>
                <c:pt idx="1416">
                  <c:v>55.000000000000007</c:v>
                </c:pt>
                <c:pt idx="1417">
                  <c:v>65</c:v>
                </c:pt>
                <c:pt idx="1418">
                  <c:v>70</c:v>
                </c:pt>
                <c:pt idx="1419">
                  <c:v>55.000000000000007</c:v>
                </c:pt>
                <c:pt idx="1420">
                  <c:v>60.000000000000007</c:v>
                </c:pt>
                <c:pt idx="1421">
                  <c:v>55.000000000000007</c:v>
                </c:pt>
                <c:pt idx="1422">
                  <c:v>65.000000000000014</c:v>
                </c:pt>
                <c:pt idx="1423">
                  <c:v>85.000000000000014</c:v>
                </c:pt>
                <c:pt idx="1424">
                  <c:v>90.000000000000014</c:v>
                </c:pt>
                <c:pt idx="1425">
                  <c:v>75.000000000000014</c:v>
                </c:pt>
                <c:pt idx="1426">
                  <c:v>85.000000000000014</c:v>
                </c:pt>
                <c:pt idx="1427">
                  <c:v>80.000000000000014</c:v>
                </c:pt>
                <c:pt idx="1428">
                  <c:v>80.000000000000014</c:v>
                </c:pt>
                <c:pt idx="1429">
                  <c:v>90.000000000000014</c:v>
                </c:pt>
                <c:pt idx="1430">
                  <c:v>95.000000000000014</c:v>
                </c:pt>
                <c:pt idx="1431">
                  <c:v>45</c:v>
                </c:pt>
                <c:pt idx="1432">
                  <c:v>45</c:v>
                </c:pt>
                <c:pt idx="1433">
                  <c:v>35</c:v>
                </c:pt>
                <c:pt idx="1434">
                  <c:v>40</c:v>
                </c:pt>
                <c:pt idx="1435">
                  <c:v>55.000000000000007</c:v>
                </c:pt>
                <c:pt idx="1436">
                  <c:v>45</c:v>
                </c:pt>
                <c:pt idx="1437">
                  <c:v>45</c:v>
                </c:pt>
                <c:pt idx="1438">
                  <c:v>45</c:v>
                </c:pt>
                <c:pt idx="1439">
                  <c:v>35</c:v>
                </c:pt>
                <c:pt idx="1440">
                  <c:v>40</c:v>
                </c:pt>
                <c:pt idx="1441">
                  <c:v>55.000000000000007</c:v>
                </c:pt>
                <c:pt idx="1442">
                  <c:v>45</c:v>
                </c:pt>
                <c:pt idx="1443">
                  <c:v>45</c:v>
                </c:pt>
                <c:pt idx="1444">
                  <c:v>45</c:v>
                </c:pt>
                <c:pt idx="1445">
                  <c:v>35</c:v>
                </c:pt>
                <c:pt idx="1446">
                  <c:v>40</c:v>
                </c:pt>
                <c:pt idx="1447">
                  <c:v>55.000000000000007</c:v>
                </c:pt>
                <c:pt idx="1448">
                  <c:v>45</c:v>
                </c:pt>
                <c:pt idx="1449">
                  <c:v>45</c:v>
                </c:pt>
                <c:pt idx="1450">
                  <c:v>45</c:v>
                </c:pt>
                <c:pt idx="1451">
                  <c:v>35</c:v>
                </c:pt>
                <c:pt idx="1452">
                  <c:v>40</c:v>
                </c:pt>
                <c:pt idx="1453">
                  <c:v>55.000000000000007</c:v>
                </c:pt>
                <c:pt idx="1454">
                  <c:v>45</c:v>
                </c:pt>
                <c:pt idx="1455">
                  <c:v>55.000000000000007</c:v>
                </c:pt>
                <c:pt idx="1456">
                  <c:v>55.000000000000007</c:v>
                </c:pt>
                <c:pt idx="1457">
                  <c:v>50</c:v>
                </c:pt>
                <c:pt idx="1458">
                  <c:v>50</c:v>
                </c:pt>
                <c:pt idx="1459">
                  <c:v>60</c:v>
                </c:pt>
                <c:pt idx="1460">
                  <c:v>65</c:v>
                </c:pt>
                <c:pt idx="1461">
                  <c:v>60</c:v>
                </c:pt>
                <c:pt idx="1462">
                  <c:v>55.000000000000007</c:v>
                </c:pt>
                <c:pt idx="1463">
                  <c:v>50</c:v>
                </c:pt>
                <c:pt idx="1464">
                  <c:v>50</c:v>
                </c:pt>
                <c:pt idx="1465">
                  <c:v>65</c:v>
                </c:pt>
                <c:pt idx="1466">
                  <c:v>70</c:v>
                </c:pt>
                <c:pt idx="1467">
                  <c:v>65</c:v>
                </c:pt>
                <c:pt idx="1468">
                  <c:v>60.000000000000007</c:v>
                </c:pt>
                <c:pt idx="1469">
                  <c:v>55.000000000000007</c:v>
                </c:pt>
                <c:pt idx="1470">
                  <c:v>55.000000000000007</c:v>
                </c:pt>
                <c:pt idx="1471">
                  <c:v>65</c:v>
                </c:pt>
                <c:pt idx="1472">
                  <c:v>70</c:v>
                </c:pt>
                <c:pt idx="1473">
                  <c:v>65</c:v>
                </c:pt>
                <c:pt idx="1474">
                  <c:v>60.000000000000007</c:v>
                </c:pt>
                <c:pt idx="1475">
                  <c:v>55.000000000000007</c:v>
                </c:pt>
                <c:pt idx="1476">
                  <c:v>45</c:v>
                </c:pt>
                <c:pt idx="1477">
                  <c:v>55.000000000000007</c:v>
                </c:pt>
                <c:pt idx="1478">
                  <c:v>60.000000000000007</c:v>
                </c:pt>
                <c:pt idx="1479">
                  <c:v>55.000000000000007</c:v>
                </c:pt>
                <c:pt idx="1480">
                  <c:v>50.000000000000014</c:v>
                </c:pt>
                <c:pt idx="1481">
                  <c:v>45</c:v>
                </c:pt>
                <c:pt idx="1482">
                  <c:v>45</c:v>
                </c:pt>
                <c:pt idx="1483">
                  <c:v>55.000000000000007</c:v>
                </c:pt>
                <c:pt idx="1484">
                  <c:v>60.000000000000007</c:v>
                </c:pt>
                <c:pt idx="1485">
                  <c:v>60.000000000000007</c:v>
                </c:pt>
                <c:pt idx="1486">
                  <c:v>50.000000000000014</c:v>
                </c:pt>
                <c:pt idx="1487">
                  <c:v>50.000000000000014</c:v>
                </c:pt>
                <c:pt idx="1488">
                  <c:v>50.000000000000014</c:v>
                </c:pt>
                <c:pt idx="1489">
                  <c:v>60.000000000000007</c:v>
                </c:pt>
                <c:pt idx="1490">
                  <c:v>65</c:v>
                </c:pt>
                <c:pt idx="1491">
                  <c:v>60.000000000000007</c:v>
                </c:pt>
                <c:pt idx="1492">
                  <c:v>50.000000000000014</c:v>
                </c:pt>
                <c:pt idx="1493">
                  <c:v>50.000000000000014</c:v>
                </c:pt>
                <c:pt idx="1494">
                  <c:v>50.000000000000014</c:v>
                </c:pt>
                <c:pt idx="1495">
                  <c:v>65</c:v>
                </c:pt>
                <c:pt idx="1496">
                  <c:v>70</c:v>
                </c:pt>
                <c:pt idx="1497">
                  <c:v>65</c:v>
                </c:pt>
                <c:pt idx="1498">
                  <c:v>55.000000000000007</c:v>
                </c:pt>
                <c:pt idx="1499">
                  <c:v>55.000000000000007</c:v>
                </c:pt>
                <c:pt idx="1500">
                  <c:v>55.000000000000007</c:v>
                </c:pt>
                <c:pt idx="1501">
                  <c:v>65</c:v>
                </c:pt>
                <c:pt idx="1502">
                  <c:v>70</c:v>
                </c:pt>
                <c:pt idx="1503">
                  <c:v>40</c:v>
                </c:pt>
                <c:pt idx="1504">
                  <c:v>40</c:v>
                </c:pt>
                <c:pt idx="1505">
                  <c:v>30.000000000000004</c:v>
                </c:pt>
                <c:pt idx="1506">
                  <c:v>35</c:v>
                </c:pt>
                <c:pt idx="1507">
                  <c:v>50</c:v>
                </c:pt>
                <c:pt idx="1508">
                  <c:v>40</c:v>
                </c:pt>
                <c:pt idx="1509">
                  <c:v>40</c:v>
                </c:pt>
                <c:pt idx="1510">
                  <c:v>40</c:v>
                </c:pt>
                <c:pt idx="1511">
                  <c:v>30.000000000000004</c:v>
                </c:pt>
                <c:pt idx="1512">
                  <c:v>35</c:v>
                </c:pt>
                <c:pt idx="1513">
                  <c:v>50</c:v>
                </c:pt>
                <c:pt idx="1514">
                  <c:v>40</c:v>
                </c:pt>
                <c:pt idx="1515">
                  <c:v>40</c:v>
                </c:pt>
                <c:pt idx="1516">
                  <c:v>40</c:v>
                </c:pt>
                <c:pt idx="1517">
                  <c:v>30.000000000000004</c:v>
                </c:pt>
                <c:pt idx="1518">
                  <c:v>35</c:v>
                </c:pt>
                <c:pt idx="1519">
                  <c:v>50</c:v>
                </c:pt>
                <c:pt idx="1520">
                  <c:v>40</c:v>
                </c:pt>
                <c:pt idx="1521">
                  <c:v>40</c:v>
                </c:pt>
                <c:pt idx="1522">
                  <c:v>40</c:v>
                </c:pt>
                <c:pt idx="1523">
                  <c:v>30.000000000000004</c:v>
                </c:pt>
                <c:pt idx="1524">
                  <c:v>35</c:v>
                </c:pt>
                <c:pt idx="1525">
                  <c:v>50</c:v>
                </c:pt>
                <c:pt idx="1526">
                  <c:v>40</c:v>
                </c:pt>
                <c:pt idx="1527">
                  <c:v>50</c:v>
                </c:pt>
                <c:pt idx="1528">
                  <c:v>45.000000000000007</c:v>
                </c:pt>
                <c:pt idx="1529">
                  <c:v>40</c:v>
                </c:pt>
                <c:pt idx="1530">
                  <c:v>40</c:v>
                </c:pt>
                <c:pt idx="1531">
                  <c:v>50</c:v>
                </c:pt>
                <c:pt idx="1532">
                  <c:v>55.000000000000007</c:v>
                </c:pt>
                <c:pt idx="1533">
                  <c:v>50</c:v>
                </c:pt>
                <c:pt idx="1534">
                  <c:v>45.000000000000007</c:v>
                </c:pt>
                <c:pt idx="1535">
                  <c:v>40</c:v>
                </c:pt>
                <c:pt idx="1536">
                  <c:v>40</c:v>
                </c:pt>
                <c:pt idx="1537">
                  <c:v>50</c:v>
                </c:pt>
                <c:pt idx="1538">
                  <c:v>55.000000000000007</c:v>
                </c:pt>
                <c:pt idx="1539">
                  <c:v>50</c:v>
                </c:pt>
                <c:pt idx="1540">
                  <c:v>45.000000000000007</c:v>
                </c:pt>
                <c:pt idx="1541">
                  <c:v>40</c:v>
                </c:pt>
                <c:pt idx="1542">
                  <c:v>40</c:v>
                </c:pt>
                <c:pt idx="1543">
                  <c:v>50</c:v>
                </c:pt>
                <c:pt idx="1544">
                  <c:v>55.000000000000007</c:v>
                </c:pt>
                <c:pt idx="1545">
                  <c:v>50</c:v>
                </c:pt>
                <c:pt idx="1546">
                  <c:v>45.000000000000007</c:v>
                </c:pt>
                <c:pt idx="1547">
                  <c:v>40</c:v>
                </c:pt>
                <c:pt idx="1548">
                  <c:v>40</c:v>
                </c:pt>
                <c:pt idx="1549">
                  <c:v>50</c:v>
                </c:pt>
                <c:pt idx="1550">
                  <c:v>55.000000000000007</c:v>
                </c:pt>
                <c:pt idx="1551">
                  <c:v>50</c:v>
                </c:pt>
                <c:pt idx="1552">
                  <c:v>45.000000000000007</c:v>
                </c:pt>
                <c:pt idx="1553">
                  <c:v>40</c:v>
                </c:pt>
                <c:pt idx="1554">
                  <c:v>40</c:v>
                </c:pt>
                <c:pt idx="1555">
                  <c:v>50</c:v>
                </c:pt>
                <c:pt idx="1556">
                  <c:v>55.000000000000007</c:v>
                </c:pt>
                <c:pt idx="1557">
                  <c:v>55.000000000000007</c:v>
                </c:pt>
                <c:pt idx="1558">
                  <c:v>45.000000000000007</c:v>
                </c:pt>
                <c:pt idx="1559">
                  <c:v>45.000000000000007</c:v>
                </c:pt>
                <c:pt idx="1560">
                  <c:v>45.000000000000007</c:v>
                </c:pt>
                <c:pt idx="1561">
                  <c:v>55.000000000000007</c:v>
                </c:pt>
                <c:pt idx="1562">
                  <c:v>60</c:v>
                </c:pt>
                <c:pt idx="1563">
                  <c:v>55.000000000000007</c:v>
                </c:pt>
                <c:pt idx="1564">
                  <c:v>45.000000000000007</c:v>
                </c:pt>
                <c:pt idx="1565">
                  <c:v>45.000000000000007</c:v>
                </c:pt>
                <c:pt idx="1566">
                  <c:v>45.000000000000007</c:v>
                </c:pt>
                <c:pt idx="1567">
                  <c:v>55.000000000000007</c:v>
                </c:pt>
                <c:pt idx="1568">
                  <c:v>60</c:v>
                </c:pt>
                <c:pt idx="1569">
                  <c:v>55.000000000000007</c:v>
                </c:pt>
                <c:pt idx="1570">
                  <c:v>45.000000000000007</c:v>
                </c:pt>
                <c:pt idx="1571">
                  <c:v>45.000000000000007</c:v>
                </c:pt>
                <c:pt idx="1572">
                  <c:v>45.000000000000007</c:v>
                </c:pt>
                <c:pt idx="1573">
                  <c:v>55.000000000000007</c:v>
                </c:pt>
                <c:pt idx="1574">
                  <c:v>60</c:v>
                </c:pt>
                <c:pt idx="1575">
                  <c:v>30.000000000000004</c:v>
                </c:pt>
                <c:pt idx="1576">
                  <c:v>40</c:v>
                </c:pt>
                <c:pt idx="1577">
                  <c:v>40</c:v>
                </c:pt>
                <c:pt idx="1578">
                  <c:v>40</c:v>
                </c:pt>
                <c:pt idx="1579">
                  <c:v>45.000000000000007</c:v>
                </c:pt>
                <c:pt idx="1580">
                  <c:v>40</c:v>
                </c:pt>
                <c:pt idx="1581">
                  <c:v>30.000000000000004</c:v>
                </c:pt>
                <c:pt idx="1582">
                  <c:v>40</c:v>
                </c:pt>
                <c:pt idx="1583">
                  <c:v>40</c:v>
                </c:pt>
                <c:pt idx="1584">
                  <c:v>40</c:v>
                </c:pt>
                <c:pt idx="1585">
                  <c:v>45.000000000000007</c:v>
                </c:pt>
                <c:pt idx="1586">
                  <c:v>40</c:v>
                </c:pt>
                <c:pt idx="1587">
                  <c:v>40</c:v>
                </c:pt>
                <c:pt idx="1588">
                  <c:v>50</c:v>
                </c:pt>
                <c:pt idx="1589">
                  <c:v>54.999999999999993</c:v>
                </c:pt>
                <c:pt idx="1590">
                  <c:v>50</c:v>
                </c:pt>
                <c:pt idx="1591">
                  <c:v>55.000000000000007</c:v>
                </c:pt>
                <c:pt idx="1592">
                  <c:v>50</c:v>
                </c:pt>
                <c:pt idx="1593">
                  <c:v>55.000000000000007</c:v>
                </c:pt>
                <c:pt idx="1594">
                  <c:v>60.000000000000007</c:v>
                </c:pt>
                <c:pt idx="1595">
                  <c:v>60.000000000000007</c:v>
                </c:pt>
                <c:pt idx="1596">
                  <c:v>45.000000000000007</c:v>
                </c:pt>
                <c:pt idx="1597">
                  <c:v>50.000000000000014</c:v>
                </c:pt>
                <c:pt idx="1598">
                  <c:v>65.000000000000014</c:v>
                </c:pt>
                <c:pt idx="1599">
                  <c:v>50</c:v>
                </c:pt>
                <c:pt idx="1600">
                  <c:v>55.000000000000007</c:v>
                </c:pt>
                <c:pt idx="1601">
                  <c:v>55.000000000000007</c:v>
                </c:pt>
                <c:pt idx="1602">
                  <c:v>50</c:v>
                </c:pt>
                <c:pt idx="1603">
                  <c:v>44.999999999999993</c:v>
                </c:pt>
                <c:pt idx="1604">
                  <c:v>60</c:v>
                </c:pt>
                <c:pt idx="1605">
                  <c:v>54.999999999999993</c:v>
                </c:pt>
                <c:pt idx="1606">
                  <c:v>64.999999999999986</c:v>
                </c:pt>
                <c:pt idx="1607">
                  <c:v>80</c:v>
                </c:pt>
                <c:pt idx="1608">
                  <c:v>80</c:v>
                </c:pt>
                <c:pt idx="1609">
                  <c:v>90</c:v>
                </c:pt>
                <c:pt idx="1610">
                  <c:v>105</c:v>
                </c:pt>
                <c:pt idx="1611">
                  <c:v>85</c:v>
                </c:pt>
                <c:pt idx="1612">
                  <c:v>90</c:v>
                </c:pt>
                <c:pt idx="1613">
                  <c:v>90</c:v>
                </c:pt>
                <c:pt idx="1614">
                  <c:v>85</c:v>
                </c:pt>
                <c:pt idx="1615">
                  <c:v>90</c:v>
                </c:pt>
                <c:pt idx="1616">
                  <c:v>105</c:v>
                </c:pt>
                <c:pt idx="1617">
                  <c:v>90</c:v>
                </c:pt>
                <c:pt idx="1618">
                  <c:v>80</c:v>
                </c:pt>
                <c:pt idx="1619">
                  <c:v>70</c:v>
                </c:pt>
                <c:pt idx="1620">
                  <c:v>70</c:v>
                </c:pt>
                <c:pt idx="1621">
                  <c:v>70</c:v>
                </c:pt>
                <c:pt idx="1622">
                  <c:v>75</c:v>
                </c:pt>
                <c:pt idx="1623">
                  <c:v>50.000000000000014</c:v>
                </c:pt>
                <c:pt idx="1624">
                  <c:v>55.000000000000014</c:v>
                </c:pt>
                <c:pt idx="1625">
                  <c:v>50.000000000000014</c:v>
                </c:pt>
                <c:pt idx="1626">
                  <c:v>50.000000000000014</c:v>
                </c:pt>
                <c:pt idx="1627">
                  <c:v>60.000000000000007</c:v>
                </c:pt>
                <c:pt idx="1628">
                  <c:v>44.999999999999993</c:v>
                </c:pt>
                <c:pt idx="1629">
                  <c:v>40</c:v>
                </c:pt>
                <c:pt idx="1630">
                  <c:v>55.000000000000014</c:v>
                </c:pt>
                <c:pt idx="1631">
                  <c:v>50.000000000000014</c:v>
                </c:pt>
                <c:pt idx="1632">
                  <c:v>45.000000000000007</c:v>
                </c:pt>
                <c:pt idx="1633">
                  <c:v>55.000000000000007</c:v>
                </c:pt>
                <c:pt idx="1634">
                  <c:v>60.000000000000007</c:v>
                </c:pt>
                <c:pt idx="1635">
                  <c:v>45.000000000000007</c:v>
                </c:pt>
                <c:pt idx="1636">
                  <c:v>50.000000000000014</c:v>
                </c:pt>
                <c:pt idx="1637">
                  <c:v>45.000000000000007</c:v>
                </c:pt>
                <c:pt idx="1638">
                  <c:v>55.000000000000014</c:v>
                </c:pt>
                <c:pt idx="1639">
                  <c:v>75.000000000000014</c:v>
                </c:pt>
                <c:pt idx="1640">
                  <c:v>80.000000000000014</c:v>
                </c:pt>
                <c:pt idx="1641">
                  <c:v>65.000000000000014</c:v>
                </c:pt>
                <c:pt idx="1642">
                  <c:v>75.000000000000028</c:v>
                </c:pt>
                <c:pt idx="1643">
                  <c:v>70.000000000000014</c:v>
                </c:pt>
                <c:pt idx="1644">
                  <c:v>70.000000000000014</c:v>
                </c:pt>
                <c:pt idx="1645">
                  <c:v>80.000000000000014</c:v>
                </c:pt>
                <c:pt idx="1646">
                  <c:v>85.000000000000014</c:v>
                </c:pt>
                <c:pt idx="1647">
                  <c:v>35</c:v>
                </c:pt>
                <c:pt idx="1648">
                  <c:v>35</c:v>
                </c:pt>
                <c:pt idx="1649">
                  <c:v>25</c:v>
                </c:pt>
                <c:pt idx="1650">
                  <c:v>29.999999999999993</c:v>
                </c:pt>
                <c:pt idx="1651">
                  <c:v>45.000000000000007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25</c:v>
                </c:pt>
                <c:pt idx="1656">
                  <c:v>29.999999999999993</c:v>
                </c:pt>
                <c:pt idx="1657">
                  <c:v>45.000000000000007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25</c:v>
                </c:pt>
                <c:pt idx="1662">
                  <c:v>29.999999999999993</c:v>
                </c:pt>
                <c:pt idx="1663">
                  <c:v>45.000000000000007</c:v>
                </c:pt>
                <c:pt idx="1664">
                  <c:v>35</c:v>
                </c:pt>
                <c:pt idx="1665">
                  <c:v>35</c:v>
                </c:pt>
                <c:pt idx="1666">
                  <c:v>40</c:v>
                </c:pt>
                <c:pt idx="1667">
                  <c:v>30.000000000000004</c:v>
                </c:pt>
                <c:pt idx="1668">
                  <c:v>35</c:v>
                </c:pt>
                <c:pt idx="1669">
                  <c:v>50</c:v>
                </c:pt>
                <c:pt idx="1670">
                  <c:v>40</c:v>
                </c:pt>
                <c:pt idx="1671">
                  <c:v>50</c:v>
                </c:pt>
                <c:pt idx="1672">
                  <c:v>50</c:v>
                </c:pt>
                <c:pt idx="1673">
                  <c:v>45</c:v>
                </c:pt>
                <c:pt idx="1674">
                  <c:v>45</c:v>
                </c:pt>
                <c:pt idx="1675">
                  <c:v>54.999999999999993</c:v>
                </c:pt>
                <c:pt idx="1676">
                  <c:v>60</c:v>
                </c:pt>
                <c:pt idx="1677">
                  <c:v>54.999999999999993</c:v>
                </c:pt>
                <c:pt idx="1678">
                  <c:v>50</c:v>
                </c:pt>
                <c:pt idx="1679">
                  <c:v>45</c:v>
                </c:pt>
                <c:pt idx="1680">
                  <c:v>45</c:v>
                </c:pt>
                <c:pt idx="1681">
                  <c:v>60</c:v>
                </c:pt>
                <c:pt idx="1682">
                  <c:v>65</c:v>
                </c:pt>
                <c:pt idx="1683">
                  <c:v>60</c:v>
                </c:pt>
                <c:pt idx="1684">
                  <c:v>55.000000000000007</c:v>
                </c:pt>
                <c:pt idx="1685">
                  <c:v>50</c:v>
                </c:pt>
                <c:pt idx="1686">
                  <c:v>50</c:v>
                </c:pt>
                <c:pt idx="1687">
                  <c:v>60</c:v>
                </c:pt>
                <c:pt idx="1688">
                  <c:v>65</c:v>
                </c:pt>
                <c:pt idx="1689">
                  <c:v>60</c:v>
                </c:pt>
                <c:pt idx="1690">
                  <c:v>55.000000000000007</c:v>
                </c:pt>
                <c:pt idx="1691">
                  <c:v>45.000000000000007</c:v>
                </c:pt>
                <c:pt idx="1692">
                  <c:v>35</c:v>
                </c:pt>
                <c:pt idx="1693">
                  <c:v>45.000000000000007</c:v>
                </c:pt>
                <c:pt idx="1694">
                  <c:v>50.000000000000014</c:v>
                </c:pt>
                <c:pt idx="1695">
                  <c:v>45.000000000000007</c:v>
                </c:pt>
                <c:pt idx="1696">
                  <c:v>40.000000000000014</c:v>
                </c:pt>
                <c:pt idx="1697">
                  <c:v>35</c:v>
                </c:pt>
                <c:pt idx="1698">
                  <c:v>35</c:v>
                </c:pt>
                <c:pt idx="1699">
                  <c:v>45.000000000000007</c:v>
                </c:pt>
                <c:pt idx="1700">
                  <c:v>50.000000000000014</c:v>
                </c:pt>
                <c:pt idx="1701">
                  <c:v>50.000000000000014</c:v>
                </c:pt>
                <c:pt idx="1702">
                  <c:v>40.000000000000014</c:v>
                </c:pt>
                <c:pt idx="1703">
                  <c:v>40.000000000000014</c:v>
                </c:pt>
                <c:pt idx="1704">
                  <c:v>40.000000000000014</c:v>
                </c:pt>
                <c:pt idx="1705">
                  <c:v>50.000000000000014</c:v>
                </c:pt>
                <c:pt idx="1706">
                  <c:v>55.000000000000007</c:v>
                </c:pt>
                <c:pt idx="1707">
                  <c:v>50.000000000000014</c:v>
                </c:pt>
                <c:pt idx="1708">
                  <c:v>45.000000000000014</c:v>
                </c:pt>
                <c:pt idx="1709">
                  <c:v>45.000000000000014</c:v>
                </c:pt>
                <c:pt idx="1710">
                  <c:v>45.000000000000014</c:v>
                </c:pt>
                <c:pt idx="1711">
                  <c:v>60</c:v>
                </c:pt>
                <c:pt idx="1712">
                  <c:v>64.999999999999986</c:v>
                </c:pt>
                <c:pt idx="1713">
                  <c:v>60</c:v>
                </c:pt>
                <c:pt idx="1714">
                  <c:v>50</c:v>
                </c:pt>
                <c:pt idx="1715">
                  <c:v>50</c:v>
                </c:pt>
                <c:pt idx="1716">
                  <c:v>50</c:v>
                </c:pt>
                <c:pt idx="1717">
                  <c:v>60</c:v>
                </c:pt>
                <c:pt idx="1718">
                  <c:v>64.999999999999986</c:v>
                </c:pt>
                <c:pt idx="1719">
                  <c:v>30</c:v>
                </c:pt>
                <c:pt idx="1720">
                  <c:v>30</c:v>
                </c:pt>
                <c:pt idx="1721">
                  <c:v>20</c:v>
                </c:pt>
                <c:pt idx="1722">
                  <c:v>25.000000000000007</c:v>
                </c:pt>
                <c:pt idx="1723">
                  <c:v>40</c:v>
                </c:pt>
                <c:pt idx="1724">
                  <c:v>30</c:v>
                </c:pt>
                <c:pt idx="1725">
                  <c:v>30</c:v>
                </c:pt>
                <c:pt idx="1726">
                  <c:v>30</c:v>
                </c:pt>
                <c:pt idx="1727">
                  <c:v>20</c:v>
                </c:pt>
                <c:pt idx="1728">
                  <c:v>25.000000000000007</c:v>
                </c:pt>
                <c:pt idx="1729">
                  <c:v>40</c:v>
                </c:pt>
                <c:pt idx="1730">
                  <c:v>30</c:v>
                </c:pt>
                <c:pt idx="1731">
                  <c:v>35</c:v>
                </c:pt>
                <c:pt idx="1732">
                  <c:v>35</c:v>
                </c:pt>
                <c:pt idx="1733">
                  <c:v>25.000000000000007</c:v>
                </c:pt>
                <c:pt idx="1734">
                  <c:v>30</c:v>
                </c:pt>
                <c:pt idx="1735">
                  <c:v>45</c:v>
                </c:pt>
                <c:pt idx="1736">
                  <c:v>35</c:v>
                </c:pt>
                <c:pt idx="1737">
                  <c:v>35</c:v>
                </c:pt>
                <c:pt idx="1738">
                  <c:v>30.000000000000004</c:v>
                </c:pt>
                <c:pt idx="1739">
                  <c:v>20.000000000000007</c:v>
                </c:pt>
                <c:pt idx="1740">
                  <c:v>25</c:v>
                </c:pt>
                <c:pt idx="1741">
                  <c:v>40</c:v>
                </c:pt>
                <c:pt idx="1742">
                  <c:v>30.000000000000004</c:v>
                </c:pt>
                <c:pt idx="1743">
                  <c:v>40</c:v>
                </c:pt>
                <c:pt idx="1744">
                  <c:v>35.000000000000007</c:v>
                </c:pt>
                <c:pt idx="1745">
                  <c:v>30.000000000000004</c:v>
                </c:pt>
                <c:pt idx="1746">
                  <c:v>30.000000000000004</c:v>
                </c:pt>
                <c:pt idx="1747">
                  <c:v>44.999999999999993</c:v>
                </c:pt>
                <c:pt idx="1748">
                  <c:v>49.999999999999993</c:v>
                </c:pt>
                <c:pt idx="1749">
                  <c:v>35</c:v>
                </c:pt>
                <c:pt idx="1750">
                  <c:v>30.000000000000011</c:v>
                </c:pt>
                <c:pt idx="1751">
                  <c:v>25.000000000000007</c:v>
                </c:pt>
                <c:pt idx="1752">
                  <c:v>25.000000000000007</c:v>
                </c:pt>
                <c:pt idx="1753">
                  <c:v>40</c:v>
                </c:pt>
                <c:pt idx="1754">
                  <c:v>45</c:v>
                </c:pt>
                <c:pt idx="1755">
                  <c:v>40</c:v>
                </c:pt>
                <c:pt idx="1756">
                  <c:v>35.000000000000007</c:v>
                </c:pt>
                <c:pt idx="1757">
                  <c:v>30.000000000000004</c:v>
                </c:pt>
                <c:pt idx="1758">
                  <c:v>30.000000000000004</c:v>
                </c:pt>
                <c:pt idx="1759">
                  <c:v>40</c:v>
                </c:pt>
                <c:pt idx="1760">
                  <c:v>45</c:v>
                </c:pt>
                <c:pt idx="1761">
                  <c:v>40</c:v>
                </c:pt>
                <c:pt idx="1762">
                  <c:v>40.000000000000007</c:v>
                </c:pt>
                <c:pt idx="1763">
                  <c:v>35</c:v>
                </c:pt>
                <c:pt idx="1764">
                  <c:v>25.000000000000007</c:v>
                </c:pt>
                <c:pt idx="1765">
                  <c:v>35</c:v>
                </c:pt>
                <c:pt idx="1766">
                  <c:v>40</c:v>
                </c:pt>
                <c:pt idx="1767">
                  <c:v>35</c:v>
                </c:pt>
                <c:pt idx="1768">
                  <c:v>30.000000000000011</c:v>
                </c:pt>
                <c:pt idx="1769">
                  <c:v>15.000000000000002</c:v>
                </c:pt>
                <c:pt idx="1770">
                  <c:v>15.000000000000002</c:v>
                </c:pt>
                <c:pt idx="1771">
                  <c:v>25</c:v>
                </c:pt>
                <c:pt idx="1772">
                  <c:v>30.000000000000004</c:v>
                </c:pt>
                <c:pt idx="1773">
                  <c:v>35</c:v>
                </c:pt>
                <c:pt idx="1774">
                  <c:v>25</c:v>
                </c:pt>
                <c:pt idx="1775">
                  <c:v>25</c:v>
                </c:pt>
                <c:pt idx="1776">
                  <c:v>25</c:v>
                </c:pt>
                <c:pt idx="1777">
                  <c:v>35</c:v>
                </c:pt>
                <c:pt idx="1778">
                  <c:v>39.999999999999993</c:v>
                </c:pt>
                <c:pt idx="1779">
                  <c:v>35</c:v>
                </c:pt>
                <c:pt idx="1780">
                  <c:v>25.000000000000007</c:v>
                </c:pt>
                <c:pt idx="1781">
                  <c:v>25.000000000000007</c:v>
                </c:pt>
                <c:pt idx="1782">
                  <c:v>25.000000000000007</c:v>
                </c:pt>
                <c:pt idx="1783">
                  <c:v>44.999999999999993</c:v>
                </c:pt>
                <c:pt idx="1784">
                  <c:v>49.999999999999986</c:v>
                </c:pt>
                <c:pt idx="1785">
                  <c:v>44.999999999999993</c:v>
                </c:pt>
                <c:pt idx="1786">
                  <c:v>35</c:v>
                </c:pt>
                <c:pt idx="1787">
                  <c:v>35</c:v>
                </c:pt>
                <c:pt idx="1788">
                  <c:v>35</c:v>
                </c:pt>
                <c:pt idx="1789">
                  <c:v>44.999999999999993</c:v>
                </c:pt>
                <c:pt idx="1790">
                  <c:v>49.999999999999986</c:v>
                </c:pt>
                <c:pt idx="1791">
                  <c:v>25</c:v>
                </c:pt>
                <c:pt idx="1792">
                  <c:v>25</c:v>
                </c:pt>
                <c:pt idx="1793">
                  <c:v>15.000000000000002</c:v>
                </c:pt>
                <c:pt idx="1794">
                  <c:v>20.000000000000007</c:v>
                </c:pt>
                <c:pt idx="1795">
                  <c:v>35</c:v>
                </c:pt>
                <c:pt idx="1796">
                  <c:v>25</c:v>
                </c:pt>
                <c:pt idx="1797">
                  <c:v>25</c:v>
                </c:pt>
                <c:pt idx="1798">
                  <c:v>25</c:v>
                </c:pt>
                <c:pt idx="1799">
                  <c:v>15.000000000000002</c:v>
                </c:pt>
                <c:pt idx="1800">
                  <c:v>20.000000000000007</c:v>
                </c:pt>
                <c:pt idx="1801">
                  <c:v>35</c:v>
                </c:pt>
                <c:pt idx="1802">
                  <c:v>25</c:v>
                </c:pt>
                <c:pt idx="1803">
                  <c:v>30.000000000000004</c:v>
                </c:pt>
                <c:pt idx="1804">
                  <c:v>30.000000000000004</c:v>
                </c:pt>
                <c:pt idx="1805">
                  <c:v>20.000000000000007</c:v>
                </c:pt>
                <c:pt idx="1806">
                  <c:v>25</c:v>
                </c:pt>
                <c:pt idx="1807">
                  <c:v>40</c:v>
                </c:pt>
                <c:pt idx="1808">
                  <c:v>30.000000000000004</c:v>
                </c:pt>
                <c:pt idx="1809">
                  <c:v>30.000000000000004</c:v>
                </c:pt>
                <c:pt idx="1810">
                  <c:v>25.000000000000007</c:v>
                </c:pt>
                <c:pt idx="1811">
                  <c:v>15.000000000000007</c:v>
                </c:pt>
                <c:pt idx="1812">
                  <c:v>20</c:v>
                </c:pt>
                <c:pt idx="1813">
                  <c:v>35</c:v>
                </c:pt>
                <c:pt idx="1814">
                  <c:v>25.000000000000007</c:v>
                </c:pt>
                <c:pt idx="1815">
                  <c:v>35</c:v>
                </c:pt>
                <c:pt idx="1816">
                  <c:v>30.000000000000011</c:v>
                </c:pt>
                <c:pt idx="1817">
                  <c:v>25.000000000000007</c:v>
                </c:pt>
                <c:pt idx="1818">
                  <c:v>25.000000000000007</c:v>
                </c:pt>
                <c:pt idx="1819">
                  <c:v>40</c:v>
                </c:pt>
                <c:pt idx="1820">
                  <c:v>44.999999999999993</c:v>
                </c:pt>
                <c:pt idx="1821">
                  <c:v>30.000000000000004</c:v>
                </c:pt>
                <c:pt idx="1822">
                  <c:v>25.000000000000011</c:v>
                </c:pt>
                <c:pt idx="1823">
                  <c:v>20.000000000000007</c:v>
                </c:pt>
                <c:pt idx="1824">
                  <c:v>20.000000000000007</c:v>
                </c:pt>
                <c:pt idx="1825">
                  <c:v>35</c:v>
                </c:pt>
                <c:pt idx="1826">
                  <c:v>40</c:v>
                </c:pt>
                <c:pt idx="1827">
                  <c:v>35</c:v>
                </c:pt>
                <c:pt idx="1828">
                  <c:v>30.000000000000011</c:v>
                </c:pt>
                <c:pt idx="1829">
                  <c:v>25.000000000000007</c:v>
                </c:pt>
                <c:pt idx="1830">
                  <c:v>25.000000000000007</c:v>
                </c:pt>
                <c:pt idx="1831">
                  <c:v>35</c:v>
                </c:pt>
                <c:pt idx="1832">
                  <c:v>40</c:v>
                </c:pt>
                <c:pt idx="1833">
                  <c:v>35</c:v>
                </c:pt>
                <c:pt idx="1834">
                  <c:v>35.000000000000007</c:v>
                </c:pt>
                <c:pt idx="1835">
                  <c:v>30.000000000000004</c:v>
                </c:pt>
                <c:pt idx="1836">
                  <c:v>20.000000000000007</c:v>
                </c:pt>
                <c:pt idx="1837">
                  <c:v>30.000000000000004</c:v>
                </c:pt>
                <c:pt idx="1838">
                  <c:v>35</c:v>
                </c:pt>
                <c:pt idx="1839">
                  <c:v>30.000000000000004</c:v>
                </c:pt>
                <c:pt idx="1840">
                  <c:v>25.000000000000011</c:v>
                </c:pt>
                <c:pt idx="1841">
                  <c:v>10.000000000000002</c:v>
                </c:pt>
                <c:pt idx="1842">
                  <c:v>10.000000000000002</c:v>
                </c:pt>
                <c:pt idx="1843">
                  <c:v>20</c:v>
                </c:pt>
                <c:pt idx="1844">
                  <c:v>25.000000000000007</c:v>
                </c:pt>
                <c:pt idx="1845">
                  <c:v>30</c:v>
                </c:pt>
                <c:pt idx="1846">
                  <c:v>20</c:v>
                </c:pt>
                <c:pt idx="1847">
                  <c:v>20</c:v>
                </c:pt>
                <c:pt idx="1848">
                  <c:v>20</c:v>
                </c:pt>
                <c:pt idx="1849">
                  <c:v>30</c:v>
                </c:pt>
                <c:pt idx="1850">
                  <c:v>34.999999999999993</c:v>
                </c:pt>
                <c:pt idx="1851">
                  <c:v>30.000000000000004</c:v>
                </c:pt>
                <c:pt idx="1852">
                  <c:v>20.000000000000007</c:v>
                </c:pt>
                <c:pt idx="1853">
                  <c:v>20.000000000000007</c:v>
                </c:pt>
                <c:pt idx="1854">
                  <c:v>20.000000000000007</c:v>
                </c:pt>
                <c:pt idx="1855">
                  <c:v>40</c:v>
                </c:pt>
                <c:pt idx="1856">
                  <c:v>44.999999999999986</c:v>
                </c:pt>
                <c:pt idx="1857">
                  <c:v>40</c:v>
                </c:pt>
                <c:pt idx="1858">
                  <c:v>30.000000000000004</c:v>
                </c:pt>
                <c:pt idx="1859">
                  <c:v>30.000000000000004</c:v>
                </c:pt>
                <c:pt idx="1860">
                  <c:v>30.000000000000004</c:v>
                </c:pt>
                <c:pt idx="1861">
                  <c:v>40</c:v>
                </c:pt>
                <c:pt idx="1862">
                  <c:v>44.999999999999986</c:v>
                </c:pt>
                <c:pt idx="1863">
                  <c:v>30.000000000000004</c:v>
                </c:pt>
                <c:pt idx="1864">
                  <c:v>40</c:v>
                </c:pt>
                <c:pt idx="1865">
                  <c:v>40</c:v>
                </c:pt>
                <c:pt idx="1866">
                  <c:v>40</c:v>
                </c:pt>
                <c:pt idx="1867">
                  <c:v>45.000000000000007</c:v>
                </c:pt>
                <c:pt idx="1868">
                  <c:v>40</c:v>
                </c:pt>
                <c:pt idx="1869">
                  <c:v>30.000000000000004</c:v>
                </c:pt>
                <c:pt idx="1870">
                  <c:v>40</c:v>
                </c:pt>
                <c:pt idx="1871">
                  <c:v>40</c:v>
                </c:pt>
                <c:pt idx="1872">
                  <c:v>40</c:v>
                </c:pt>
                <c:pt idx="1873">
                  <c:v>45.000000000000007</c:v>
                </c:pt>
                <c:pt idx="1874">
                  <c:v>40</c:v>
                </c:pt>
                <c:pt idx="1875">
                  <c:v>40</c:v>
                </c:pt>
                <c:pt idx="1876">
                  <c:v>50</c:v>
                </c:pt>
                <c:pt idx="1877">
                  <c:v>54.999999999999993</c:v>
                </c:pt>
                <c:pt idx="1878">
                  <c:v>50</c:v>
                </c:pt>
                <c:pt idx="1879">
                  <c:v>55.000000000000007</c:v>
                </c:pt>
                <c:pt idx="1880">
                  <c:v>50</c:v>
                </c:pt>
                <c:pt idx="1881">
                  <c:v>55.000000000000007</c:v>
                </c:pt>
                <c:pt idx="1882">
                  <c:v>60.000000000000007</c:v>
                </c:pt>
                <c:pt idx="1883">
                  <c:v>60.000000000000007</c:v>
                </c:pt>
                <c:pt idx="1884">
                  <c:v>45.000000000000007</c:v>
                </c:pt>
                <c:pt idx="1885">
                  <c:v>50.000000000000014</c:v>
                </c:pt>
                <c:pt idx="1886">
                  <c:v>65.000000000000014</c:v>
                </c:pt>
                <c:pt idx="1887">
                  <c:v>50</c:v>
                </c:pt>
                <c:pt idx="1888">
                  <c:v>55.000000000000007</c:v>
                </c:pt>
                <c:pt idx="1889">
                  <c:v>55.000000000000007</c:v>
                </c:pt>
                <c:pt idx="1890">
                  <c:v>50</c:v>
                </c:pt>
                <c:pt idx="1891">
                  <c:v>44.999999999999993</c:v>
                </c:pt>
                <c:pt idx="1892">
                  <c:v>60</c:v>
                </c:pt>
                <c:pt idx="1893">
                  <c:v>54.999999999999993</c:v>
                </c:pt>
                <c:pt idx="1894">
                  <c:v>64.999999999999986</c:v>
                </c:pt>
                <c:pt idx="1895">
                  <c:v>80</c:v>
                </c:pt>
                <c:pt idx="1896">
                  <c:v>80</c:v>
                </c:pt>
                <c:pt idx="1897">
                  <c:v>90</c:v>
                </c:pt>
                <c:pt idx="1898">
                  <c:v>105</c:v>
                </c:pt>
                <c:pt idx="1899">
                  <c:v>85</c:v>
                </c:pt>
                <c:pt idx="1900">
                  <c:v>90</c:v>
                </c:pt>
                <c:pt idx="1901">
                  <c:v>90</c:v>
                </c:pt>
                <c:pt idx="1902">
                  <c:v>85</c:v>
                </c:pt>
                <c:pt idx="1903">
                  <c:v>90</c:v>
                </c:pt>
                <c:pt idx="1904">
                  <c:v>105</c:v>
                </c:pt>
                <c:pt idx="1905">
                  <c:v>90</c:v>
                </c:pt>
                <c:pt idx="1906">
                  <c:v>80</c:v>
                </c:pt>
                <c:pt idx="1907">
                  <c:v>70</c:v>
                </c:pt>
                <c:pt idx="1908">
                  <c:v>70</c:v>
                </c:pt>
                <c:pt idx="1909">
                  <c:v>70</c:v>
                </c:pt>
                <c:pt idx="1910">
                  <c:v>75</c:v>
                </c:pt>
                <c:pt idx="1911">
                  <c:v>50.000000000000014</c:v>
                </c:pt>
                <c:pt idx="1912">
                  <c:v>55.000000000000014</c:v>
                </c:pt>
                <c:pt idx="1913">
                  <c:v>50.000000000000014</c:v>
                </c:pt>
                <c:pt idx="1914">
                  <c:v>50.000000000000014</c:v>
                </c:pt>
                <c:pt idx="1915">
                  <c:v>60.000000000000007</c:v>
                </c:pt>
                <c:pt idx="1916">
                  <c:v>44.999999999999993</c:v>
                </c:pt>
                <c:pt idx="1917">
                  <c:v>40</c:v>
                </c:pt>
                <c:pt idx="1918">
                  <c:v>55.000000000000014</c:v>
                </c:pt>
                <c:pt idx="1919">
                  <c:v>50.000000000000014</c:v>
                </c:pt>
                <c:pt idx="1920">
                  <c:v>45.000000000000007</c:v>
                </c:pt>
                <c:pt idx="1921">
                  <c:v>55.000000000000007</c:v>
                </c:pt>
                <c:pt idx="1922">
                  <c:v>60.000000000000007</c:v>
                </c:pt>
                <c:pt idx="1923">
                  <c:v>45.000000000000007</c:v>
                </c:pt>
                <c:pt idx="1924">
                  <c:v>50.000000000000014</c:v>
                </c:pt>
                <c:pt idx="1925">
                  <c:v>45.000000000000007</c:v>
                </c:pt>
                <c:pt idx="1926">
                  <c:v>55.000000000000014</c:v>
                </c:pt>
                <c:pt idx="1927">
                  <c:v>75.000000000000014</c:v>
                </c:pt>
                <c:pt idx="1928">
                  <c:v>80.000000000000014</c:v>
                </c:pt>
                <c:pt idx="1929">
                  <c:v>65.000000000000014</c:v>
                </c:pt>
                <c:pt idx="1930">
                  <c:v>75.000000000000028</c:v>
                </c:pt>
                <c:pt idx="1931">
                  <c:v>70.000000000000014</c:v>
                </c:pt>
                <c:pt idx="1932">
                  <c:v>70.000000000000014</c:v>
                </c:pt>
                <c:pt idx="1933">
                  <c:v>80.000000000000014</c:v>
                </c:pt>
                <c:pt idx="1934">
                  <c:v>85.000000000000014</c:v>
                </c:pt>
                <c:pt idx="1935">
                  <c:v>35</c:v>
                </c:pt>
                <c:pt idx="1936">
                  <c:v>45</c:v>
                </c:pt>
                <c:pt idx="1937">
                  <c:v>45</c:v>
                </c:pt>
                <c:pt idx="1938">
                  <c:v>45</c:v>
                </c:pt>
                <c:pt idx="1939">
                  <c:v>50.000000000000014</c:v>
                </c:pt>
                <c:pt idx="1940">
                  <c:v>45</c:v>
                </c:pt>
                <c:pt idx="1941">
                  <c:v>35</c:v>
                </c:pt>
                <c:pt idx="1942">
                  <c:v>45</c:v>
                </c:pt>
                <c:pt idx="1943">
                  <c:v>45</c:v>
                </c:pt>
                <c:pt idx="1944">
                  <c:v>45</c:v>
                </c:pt>
                <c:pt idx="1945">
                  <c:v>50.000000000000014</c:v>
                </c:pt>
                <c:pt idx="1946">
                  <c:v>45</c:v>
                </c:pt>
                <c:pt idx="1947">
                  <c:v>45</c:v>
                </c:pt>
                <c:pt idx="1948">
                  <c:v>55.000000000000007</c:v>
                </c:pt>
                <c:pt idx="1949">
                  <c:v>60</c:v>
                </c:pt>
                <c:pt idx="1950">
                  <c:v>55.000000000000007</c:v>
                </c:pt>
                <c:pt idx="1951">
                  <c:v>60.000000000000007</c:v>
                </c:pt>
                <c:pt idx="1952">
                  <c:v>45</c:v>
                </c:pt>
                <c:pt idx="1953">
                  <c:v>50</c:v>
                </c:pt>
                <c:pt idx="1954">
                  <c:v>55.000000000000007</c:v>
                </c:pt>
                <c:pt idx="1955">
                  <c:v>55.000000000000007</c:v>
                </c:pt>
                <c:pt idx="1956">
                  <c:v>40.000000000000007</c:v>
                </c:pt>
                <c:pt idx="1957">
                  <c:v>45.000000000000014</c:v>
                </c:pt>
                <c:pt idx="1958">
                  <c:v>60.000000000000007</c:v>
                </c:pt>
                <c:pt idx="1959">
                  <c:v>45</c:v>
                </c:pt>
                <c:pt idx="1960">
                  <c:v>50</c:v>
                </c:pt>
                <c:pt idx="1961">
                  <c:v>50</c:v>
                </c:pt>
                <c:pt idx="1962">
                  <c:v>45</c:v>
                </c:pt>
                <c:pt idx="1963">
                  <c:v>40</c:v>
                </c:pt>
                <c:pt idx="1964">
                  <c:v>65</c:v>
                </c:pt>
                <c:pt idx="1965">
                  <c:v>60</c:v>
                </c:pt>
                <c:pt idx="1966">
                  <c:v>70</c:v>
                </c:pt>
                <c:pt idx="1967">
                  <c:v>85</c:v>
                </c:pt>
                <c:pt idx="1968">
                  <c:v>85</c:v>
                </c:pt>
                <c:pt idx="1969">
                  <c:v>95</c:v>
                </c:pt>
                <c:pt idx="1970">
                  <c:v>110.00000000000001</c:v>
                </c:pt>
                <c:pt idx="1971">
                  <c:v>90</c:v>
                </c:pt>
                <c:pt idx="1972">
                  <c:v>95</c:v>
                </c:pt>
                <c:pt idx="1973">
                  <c:v>95</c:v>
                </c:pt>
                <c:pt idx="1974">
                  <c:v>90</c:v>
                </c:pt>
                <c:pt idx="1975">
                  <c:v>95</c:v>
                </c:pt>
                <c:pt idx="1976">
                  <c:v>110.00000000000001</c:v>
                </c:pt>
                <c:pt idx="1977">
                  <c:v>95</c:v>
                </c:pt>
                <c:pt idx="1978">
                  <c:v>85.000000000000014</c:v>
                </c:pt>
                <c:pt idx="1979">
                  <c:v>75.000000000000014</c:v>
                </c:pt>
                <c:pt idx="1980">
                  <c:v>75.000000000000014</c:v>
                </c:pt>
                <c:pt idx="1981">
                  <c:v>64.999999999999986</c:v>
                </c:pt>
                <c:pt idx="1982">
                  <c:v>70</c:v>
                </c:pt>
                <c:pt idx="1983">
                  <c:v>45.000000000000014</c:v>
                </c:pt>
                <c:pt idx="1984">
                  <c:v>50.000000000000014</c:v>
                </c:pt>
                <c:pt idx="1985">
                  <c:v>45.000000000000014</c:v>
                </c:pt>
                <c:pt idx="1986">
                  <c:v>45.000000000000014</c:v>
                </c:pt>
                <c:pt idx="1987">
                  <c:v>55.000000000000007</c:v>
                </c:pt>
                <c:pt idx="1988">
                  <c:v>40</c:v>
                </c:pt>
                <c:pt idx="1989">
                  <c:v>35</c:v>
                </c:pt>
                <c:pt idx="1990">
                  <c:v>50.000000000000014</c:v>
                </c:pt>
                <c:pt idx="1991">
                  <c:v>45.000000000000014</c:v>
                </c:pt>
                <c:pt idx="1992">
                  <c:v>40.000000000000007</c:v>
                </c:pt>
                <c:pt idx="1993">
                  <c:v>50</c:v>
                </c:pt>
                <c:pt idx="1994">
                  <c:v>55.000000000000007</c:v>
                </c:pt>
                <c:pt idx="1995">
                  <c:v>40.000000000000007</c:v>
                </c:pt>
                <c:pt idx="1996">
                  <c:v>45.000000000000014</c:v>
                </c:pt>
                <c:pt idx="1997">
                  <c:v>40.000000000000007</c:v>
                </c:pt>
                <c:pt idx="1998">
                  <c:v>50.000000000000014</c:v>
                </c:pt>
                <c:pt idx="1999">
                  <c:v>70</c:v>
                </c:pt>
                <c:pt idx="2000">
                  <c:v>85.000000000000014</c:v>
                </c:pt>
                <c:pt idx="2001">
                  <c:v>70.000000000000014</c:v>
                </c:pt>
                <c:pt idx="2002">
                  <c:v>80.000000000000028</c:v>
                </c:pt>
                <c:pt idx="2003">
                  <c:v>75.000000000000028</c:v>
                </c:pt>
                <c:pt idx="2004">
                  <c:v>75.000000000000028</c:v>
                </c:pt>
                <c:pt idx="2005">
                  <c:v>85.000000000000014</c:v>
                </c:pt>
                <c:pt idx="2006">
                  <c:v>90.000000000000028</c:v>
                </c:pt>
                <c:pt idx="2007">
                  <c:v>20</c:v>
                </c:pt>
                <c:pt idx="2008">
                  <c:v>30</c:v>
                </c:pt>
                <c:pt idx="2009">
                  <c:v>30</c:v>
                </c:pt>
                <c:pt idx="2010">
                  <c:v>35</c:v>
                </c:pt>
                <c:pt idx="2011">
                  <c:v>40</c:v>
                </c:pt>
                <c:pt idx="2012">
                  <c:v>35</c:v>
                </c:pt>
                <c:pt idx="2013">
                  <c:v>25</c:v>
                </c:pt>
                <c:pt idx="2014">
                  <c:v>35</c:v>
                </c:pt>
                <c:pt idx="2015">
                  <c:v>35</c:v>
                </c:pt>
                <c:pt idx="2016">
                  <c:v>35</c:v>
                </c:pt>
                <c:pt idx="2017">
                  <c:v>40</c:v>
                </c:pt>
                <c:pt idx="2018">
                  <c:v>35</c:v>
                </c:pt>
                <c:pt idx="2019">
                  <c:v>30</c:v>
                </c:pt>
                <c:pt idx="2020">
                  <c:v>40</c:v>
                </c:pt>
                <c:pt idx="2021">
                  <c:v>30</c:v>
                </c:pt>
                <c:pt idx="2022">
                  <c:v>35</c:v>
                </c:pt>
                <c:pt idx="2023">
                  <c:v>40</c:v>
                </c:pt>
                <c:pt idx="2024">
                  <c:v>35</c:v>
                </c:pt>
                <c:pt idx="2025">
                  <c:v>20</c:v>
                </c:pt>
                <c:pt idx="2026">
                  <c:v>30.000000000000004</c:v>
                </c:pt>
                <c:pt idx="2027">
                  <c:v>24.999999999999996</c:v>
                </c:pt>
                <c:pt idx="2028">
                  <c:v>30.000000000000004</c:v>
                </c:pt>
                <c:pt idx="2029">
                  <c:v>35</c:v>
                </c:pt>
                <c:pt idx="2030">
                  <c:v>30.000000000000004</c:v>
                </c:pt>
                <c:pt idx="2031">
                  <c:v>20</c:v>
                </c:pt>
                <c:pt idx="2032">
                  <c:v>30.000000000000004</c:v>
                </c:pt>
                <c:pt idx="2033">
                  <c:v>24.999999999999996</c:v>
                </c:pt>
                <c:pt idx="2034">
                  <c:v>35</c:v>
                </c:pt>
                <c:pt idx="2035">
                  <c:v>50</c:v>
                </c:pt>
                <c:pt idx="2036">
                  <c:v>45</c:v>
                </c:pt>
                <c:pt idx="2037">
                  <c:v>45</c:v>
                </c:pt>
                <c:pt idx="2038">
                  <c:v>50</c:v>
                </c:pt>
                <c:pt idx="2039">
                  <c:v>50</c:v>
                </c:pt>
                <c:pt idx="2040">
                  <c:v>50</c:v>
                </c:pt>
                <c:pt idx="2041">
                  <c:v>55.000000000000007</c:v>
                </c:pt>
                <c:pt idx="2042">
                  <c:v>60.000000000000007</c:v>
                </c:pt>
                <c:pt idx="2043">
                  <c:v>50</c:v>
                </c:pt>
                <c:pt idx="2044">
                  <c:v>55.000000000000007</c:v>
                </c:pt>
                <c:pt idx="2045">
                  <c:v>50</c:v>
                </c:pt>
                <c:pt idx="2046">
                  <c:v>50</c:v>
                </c:pt>
                <c:pt idx="2047">
                  <c:v>55.000000000000007</c:v>
                </c:pt>
                <c:pt idx="2048">
                  <c:v>65</c:v>
                </c:pt>
                <c:pt idx="2049">
                  <c:v>50</c:v>
                </c:pt>
                <c:pt idx="2050">
                  <c:v>55.000000000000007</c:v>
                </c:pt>
                <c:pt idx="2051">
                  <c:v>50</c:v>
                </c:pt>
                <c:pt idx="2052">
                  <c:v>50</c:v>
                </c:pt>
                <c:pt idx="2053">
                  <c:v>55.000000000000007</c:v>
                </c:pt>
                <c:pt idx="2054">
                  <c:v>60</c:v>
                </c:pt>
                <c:pt idx="2055">
                  <c:v>55.000000000000007</c:v>
                </c:pt>
                <c:pt idx="2056">
                  <c:v>55.000000000000007</c:v>
                </c:pt>
                <c:pt idx="2057">
                  <c:v>60</c:v>
                </c:pt>
                <c:pt idx="2058">
                  <c:v>60</c:v>
                </c:pt>
                <c:pt idx="2059">
                  <c:v>55.000000000000007</c:v>
                </c:pt>
                <c:pt idx="2060">
                  <c:v>50</c:v>
                </c:pt>
                <c:pt idx="2061">
                  <c:v>40</c:v>
                </c:pt>
                <c:pt idx="2062">
                  <c:v>40</c:v>
                </c:pt>
                <c:pt idx="2063">
                  <c:v>45</c:v>
                </c:pt>
                <c:pt idx="2064">
                  <c:v>45</c:v>
                </c:pt>
                <c:pt idx="2065">
                  <c:v>35</c:v>
                </c:pt>
                <c:pt idx="2066">
                  <c:v>45</c:v>
                </c:pt>
                <c:pt idx="2067">
                  <c:v>35</c:v>
                </c:pt>
                <c:pt idx="2068">
                  <c:v>35</c:v>
                </c:pt>
                <c:pt idx="2069">
                  <c:v>60</c:v>
                </c:pt>
                <c:pt idx="2070">
                  <c:v>60</c:v>
                </c:pt>
                <c:pt idx="2071">
                  <c:v>54.999999999999993</c:v>
                </c:pt>
                <c:pt idx="2072">
                  <c:v>65</c:v>
                </c:pt>
                <c:pt idx="2073">
                  <c:v>54.999999999999993</c:v>
                </c:pt>
                <c:pt idx="2074">
                  <c:v>54.999999999999993</c:v>
                </c:pt>
                <c:pt idx="2075">
                  <c:v>60</c:v>
                </c:pt>
                <c:pt idx="2076">
                  <c:v>60</c:v>
                </c:pt>
                <c:pt idx="2077">
                  <c:v>54.999999999999993</c:v>
                </c:pt>
                <c:pt idx="2078">
                  <c:v>65</c:v>
                </c:pt>
                <c:pt idx="2079">
                  <c:v>29.999999999999993</c:v>
                </c:pt>
                <c:pt idx="2080">
                  <c:v>40</c:v>
                </c:pt>
                <c:pt idx="2081">
                  <c:v>40</c:v>
                </c:pt>
                <c:pt idx="2082">
                  <c:v>40</c:v>
                </c:pt>
                <c:pt idx="2083">
                  <c:v>45.000000000000007</c:v>
                </c:pt>
                <c:pt idx="2084">
                  <c:v>40</c:v>
                </c:pt>
                <c:pt idx="2085">
                  <c:v>29.999999999999993</c:v>
                </c:pt>
                <c:pt idx="2086">
                  <c:v>40</c:v>
                </c:pt>
                <c:pt idx="2087">
                  <c:v>40</c:v>
                </c:pt>
                <c:pt idx="2088">
                  <c:v>40</c:v>
                </c:pt>
                <c:pt idx="2089">
                  <c:v>45.000000000000007</c:v>
                </c:pt>
                <c:pt idx="2090">
                  <c:v>40</c:v>
                </c:pt>
                <c:pt idx="2091">
                  <c:v>40</c:v>
                </c:pt>
                <c:pt idx="2092">
                  <c:v>50</c:v>
                </c:pt>
                <c:pt idx="2093">
                  <c:v>50</c:v>
                </c:pt>
                <c:pt idx="2094">
                  <c:v>50</c:v>
                </c:pt>
                <c:pt idx="2095">
                  <c:v>55.000000000000007</c:v>
                </c:pt>
                <c:pt idx="2096">
                  <c:v>50</c:v>
                </c:pt>
                <c:pt idx="2097">
                  <c:v>50</c:v>
                </c:pt>
                <c:pt idx="2098">
                  <c:v>55.000000000000007</c:v>
                </c:pt>
                <c:pt idx="2099">
                  <c:v>55.000000000000007</c:v>
                </c:pt>
                <c:pt idx="2100">
                  <c:v>50</c:v>
                </c:pt>
                <c:pt idx="2101">
                  <c:v>55.000000000000007</c:v>
                </c:pt>
                <c:pt idx="2102">
                  <c:v>70</c:v>
                </c:pt>
                <c:pt idx="2103">
                  <c:v>50</c:v>
                </c:pt>
                <c:pt idx="2104">
                  <c:v>55.000000000000007</c:v>
                </c:pt>
                <c:pt idx="2105">
                  <c:v>55.000000000000007</c:v>
                </c:pt>
                <c:pt idx="2106">
                  <c:v>50</c:v>
                </c:pt>
                <c:pt idx="2107">
                  <c:v>55.000000000000007</c:v>
                </c:pt>
                <c:pt idx="2108">
                  <c:v>70</c:v>
                </c:pt>
                <c:pt idx="2109">
                  <c:v>50</c:v>
                </c:pt>
                <c:pt idx="2110">
                  <c:v>55.000000000000007</c:v>
                </c:pt>
                <c:pt idx="2111">
                  <c:v>55.000000000000007</c:v>
                </c:pt>
                <c:pt idx="2112">
                  <c:v>50</c:v>
                </c:pt>
                <c:pt idx="2113">
                  <c:v>55.000000000000007</c:v>
                </c:pt>
                <c:pt idx="2114">
                  <c:v>70</c:v>
                </c:pt>
                <c:pt idx="2115">
                  <c:v>50</c:v>
                </c:pt>
                <c:pt idx="2116">
                  <c:v>55.000000000000007</c:v>
                </c:pt>
                <c:pt idx="2117">
                  <c:v>55.000000000000007</c:v>
                </c:pt>
                <c:pt idx="2118">
                  <c:v>50</c:v>
                </c:pt>
                <c:pt idx="2119">
                  <c:v>55.000000000000007</c:v>
                </c:pt>
                <c:pt idx="2120">
                  <c:v>70</c:v>
                </c:pt>
                <c:pt idx="2121">
                  <c:v>55.000000000000007</c:v>
                </c:pt>
                <c:pt idx="2122">
                  <c:v>60.000000000000007</c:v>
                </c:pt>
                <c:pt idx="2123">
                  <c:v>55.000000000000007</c:v>
                </c:pt>
                <c:pt idx="2124">
                  <c:v>55.000000000000007</c:v>
                </c:pt>
                <c:pt idx="2125">
                  <c:v>65</c:v>
                </c:pt>
                <c:pt idx="2126">
                  <c:v>70</c:v>
                </c:pt>
                <c:pt idx="2127">
                  <c:v>45.000000000000007</c:v>
                </c:pt>
                <c:pt idx="2128">
                  <c:v>50.000000000000014</c:v>
                </c:pt>
                <c:pt idx="2129">
                  <c:v>45.000000000000007</c:v>
                </c:pt>
                <c:pt idx="2130">
                  <c:v>45.000000000000007</c:v>
                </c:pt>
                <c:pt idx="2131">
                  <c:v>55.000000000000007</c:v>
                </c:pt>
                <c:pt idx="2132">
                  <c:v>60.000000000000007</c:v>
                </c:pt>
                <c:pt idx="2133">
                  <c:v>45.000000000000007</c:v>
                </c:pt>
                <c:pt idx="2134">
                  <c:v>50.000000000000014</c:v>
                </c:pt>
                <c:pt idx="2135">
                  <c:v>45.000000000000007</c:v>
                </c:pt>
                <c:pt idx="2136">
                  <c:v>45.000000000000007</c:v>
                </c:pt>
                <c:pt idx="2137">
                  <c:v>55.000000000000007</c:v>
                </c:pt>
                <c:pt idx="2138">
                  <c:v>60.000000000000007</c:v>
                </c:pt>
                <c:pt idx="2139">
                  <c:v>45.000000000000007</c:v>
                </c:pt>
                <c:pt idx="2140">
                  <c:v>50.000000000000014</c:v>
                </c:pt>
                <c:pt idx="2141">
                  <c:v>45.000000000000007</c:v>
                </c:pt>
                <c:pt idx="2142">
                  <c:v>45.000000000000007</c:v>
                </c:pt>
                <c:pt idx="2143">
                  <c:v>55.000000000000007</c:v>
                </c:pt>
                <c:pt idx="2144">
                  <c:v>60.000000000000007</c:v>
                </c:pt>
                <c:pt idx="2145">
                  <c:v>45.000000000000007</c:v>
                </c:pt>
                <c:pt idx="2146">
                  <c:v>50.000000000000014</c:v>
                </c:pt>
                <c:pt idx="2147">
                  <c:v>45.000000000000007</c:v>
                </c:pt>
                <c:pt idx="2148">
                  <c:v>45.000000000000007</c:v>
                </c:pt>
                <c:pt idx="2149">
                  <c:v>55.000000000000007</c:v>
                </c:pt>
                <c:pt idx="2150">
                  <c:v>60.000000000000007</c:v>
                </c:pt>
                <c:pt idx="2151">
                  <c:v>34.999999999999993</c:v>
                </c:pt>
                <c:pt idx="2152">
                  <c:v>45</c:v>
                </c:pt>
                <c:pt idx="2153">
                  <c:v>45</c:v>
                </c:pt>
                <c:pt idx="2154">
                  <c:v>45</c:v>
                </c:pt>
                <c:pt idx="2155">
                  <c:v>50.000000000000014</c:v>
                </c:pt>
                <c:pt idx="2156">
                  <c:v>45</c:v>
                </c:pt>
                <c:pt idx="2157">
                  <c:v>34.999999999999993</c:v>
                </c:pt>
                <c:pt idx="2158">
                  <c:v>45</c:v>
                </c:pt>
                <c:pt idx="2159">
                  <c:v>45</c:v>
                </c:pt>
                <c:pt idx="2160">
                  <c:v>45</c:v>
                </c:pt>
                <c:pt idx="2161">
                  <c:v>50.000000000000014</c:v>
                </c:pt>
                <c:pt idx="2162">
                  <c:v>45</c:v>
                </c:pt>
                <c:pt idx="2163">
                  <c:v>45</c:v>
                </c:pt>
                <c:pt idx="2164">
                  <c:v>55.000000000000007</c:v>
                </c:pt>
                <c:pt idx="2165">
                  <c:v>55.000000000000007</c:v>
                </c:pt>
                <c:pt idx="2166">
                  <c:v>55.000000000000007</c:v>
                </c:pt>
                <c:pt idx="2167">
                  <c:v>60.000000000000007</c:v>
                </c:pt>
                <c:pt idx="2168">
                  <c:v>55.000000000000007</c:v>
                </c:pt>
                <c:pt idx="2169">
                  <c:v>55.000000000000007</c:v>
                </c:pt>
                <c:pt idx="2170">
                  <c:v>60.000000000000007</c:v>
                </c:pt>
                <c:pt idx="2171">
                  <c:v>60.000000000000007</c:v>
                </c:pt>
                <c:pt idx="2172">
                  <c:v>55.000000000000007</c:v>
                </c:pt>
                <c:pt idx="2173">
                  <c:v>60.000000000000007</c:v>
                </c:pt>
                <c:pt idx="2174">
                  <c:v>75.000000000000014</c:v>
                </c:pt>
                <c:pt idx="2175">
                  <c:v>55.000000000000007</c:v>
                </c:pt>
                <c:pt idx="2176">
                  <c:v>60.000000000000007</c:v>
                </c:pt>
                <c:pt idx="2177">
                  <c:v>60.000000000000007</c:v>
                </c:pt>
                <c:pt idx="2178">
                  <c:v>55.000000000000007</c:v>
                </c:pt>
                <c:pt idx="2179">
                  <c:v>60.000000000000007</c:v>
                </c:pt>
                <c:pt idx="2180">
                  <c:v>75.000000000000014</c:v>
                </c:pt>
                <c:pt idx="2181">
                  <c:v>55.000000000000007</c:v>
                </c:pt>
                <c:pt idx="2182">
                  <c:v>60.000000000000007</c:v>
                </c:pt>
                <c:pt idx="2183">
                  <c:v>60.000000000000007</c:v>
                </c:pt>
                <c:pt idx="2184">
                  <c:v>55.000000000000007</c:v>
                </c:pt>
                <c:pt idx="2185">
                  <c:v>60.000000000000007</c:v>
                </c:pt>
                <c:pt idx="2186">
                  <c:v>75.000000000000014</c:v>
                </c:pt>
                <c:pt idx="2187">
                  <c:v>55.000000000000007</c:v>
                </c:pt>
                <c:pt idx="2188">
                  <c:v>60.000000000000007</c:v>
                </c:pt>
                <c:pt idx="2189">
                  <c:v>60.000000000000007</c:v>
                </c:pt>
                <c:pt idx="2190">
                  <c:v>55.000000000000007</c:v>
                </c:pt>
                <c:pt idx="2191">
                  <c:v>60.000000000000007</c:v>
                </c:pt>
                <c:pt idx="2192">
                  <c:v>75.000000000000014</c:v>
                </c:pt>
                <c:pt idx="2193">
                  <c:v>60.000000000000007</c:v>
                </c:pt>
                <c:pt idx="2194">
                  <c:v>65.000000000000014</c:v>
                </c:pt>
                <c:pt idx="2195">
                  <c:v>60.000000000000007</c:v>
                </c:pt>
                <c:pt idx="2196">
                  <c:v>60.000000000000007</c:v>
                </c:pt>
                <c:pt idx="2197">
                  <c:v>70</c:v>
                </c:pt>
                <c:pt idx="2198">
                  <c:v>75.000000000000014</c:v>
                </c:pt>
                <c:pt idx="2199">
                  <c:v>50.000000000000014</c:v>
                </c:pt>
                <c:pt idx="2200">
                  <c:v>55.000000000000014</c:v>
                </c:pt>
                <c:pt idx="2201">
                  <c:v>50.000000000000014</c:v>
                </c:pt>
                <c:pt idx="2202">
                  <c:v>50.000000000000014</c:v>
                </c:pt>
                <c:pt idx="2203">
                  <c:v>60.000000000000007</c:v>
                </c:pt>
                <c:pt idx="2204">
                  <c:v>65.000000000000014</c:v>
                </c:pt>
                <c:pt idx="2205">
                  <c:v>50.000000000000014</c:v>
                </c:pt>
                <c:pt idx="2206">
                  <c:v>55.000000000000014</c:v>
                </c:pt>
                <c:pt idx="2207">
                  <c:v>50.000000000000014</c:v>
                </c:pt>
                <c:pt idx="2208">
                  <c:v>50.000000000000014</c:v>
                </c:pt>
                <c:pt idx="2209">
                  <c:v>60.000000000000007</c:v>
                </c:pt>
                <c:pt idx="2210">
                  <c:v>75.000000000000014</c:v>
                </c:pt>
                <c:pt idx="2211">
                  <c:v>60.000000000000007</c:v>
                </c:pt>
                <c:pt idx="2212">
                  <c:v>65.000000000000014</c:v>
                </c:pt>
                <c:pt idx="2213">
                  <c:v>60.000000000000007</c:v>
                </c:pt>
                <c:pt idx="2214">
                  <c:v>60.000000000000007</c:v>
                </c:pt>
                <c:pt idx="2215">
                  <c:v>70</c:v>
                </c:pt>
                <c:pt idx="2216">
                  <c:v>75.000000000000014</c:v>
                </c:pt>
                <c:pt idx="2217">
                  <c:v>60.000000000000007</c:v>
                </c:pt>
                <c:pt idx="2218">
                  <c:v>65.000000000000014</c:v>
                </c:pt>
                <c:pt idx="2219">
                  <c:v>60.000000000000007</c:v>
                </c:pt>
                <c:pt idx="2220">
                  <c:v>60.000000000000007</c:v>
                </c:pt>
                <c:pt idx="2221">
                  <c:v>70</c:v>
                </c:pt>
                <c:pt idx="2222">
                  <c:v>75.000000000000014</c:v>
                </c:pt>
                <c:pt idx="2223">
                  <c:v>29.999999999999993</c:v>
                </c:pt>
                <c:pt idx="2224">
                  <c:v>40</c:v>
                </c:pt>
                <c:pt idx="2225">
                  <c:v>40</c:v>
                </c:pt>
                <c:pt idx="2226">
                  <c:v>40</c:v>
                </c:pt>
                <c:pt idx="2227">
                  <c:v>45.000000000000014</c:v>
                </c:pt>
                <c:pt idx="2228">
                  <c:v>40</c:v>
                </c:pt>
                <c:pt idx="2229">
                  <c:v>29.999999999999993</c:v>
                </c:pt>
                <c:pt idx="2230">
                  <c:v>40</c:v>
                </c:pt>
                <c:pt idx="2231">
                  <c:v>40</c:v>
                </c:pt>
                <c:pt idx="2232">
                  <c:v>40</c:v>
                </c:pt>
                <c:pt idx="2233">
                  <c:v>45.000000000000014</c:v>
                </c:pt>
                <c:pt idx="2234">
                  <c:v>40</c:v>
                </c:pt>
                <c:pt idx="2235">
                  <c:v>40</c:v>
                </c:pt>
                <c:pt idx="2236">
                  <c:v>50</c:v>
                </c:pt>
                <c:pt idx="2237">
                  <c:v>50</c:v>
                </c:pt>
                <c:pt idx="2238">
                  <c:v>50</c:v>
                </c:pt>
                <c:pt idx="2239">
                  <c:v>55.000000000000007</c:v>
                </c:pt>
                <c:pt idx="2240">
                  <c:v>50</c:v>
                </c:pt>
                <c:pt idx="2241">
                  <c:v>50</c:v>
                </c:pt>
                <c:pt idx="2242">
                  <c:v>55.000000000000007</c:v>
                </c:pt>
                <c:pt idx="2243">
                  <c:v>55.000000000000007</c:v>
                </c:pt>
                <c:pt idx="2244">
                  <c:v>50</c:v>
                </c:pt>
                <c:pt idx="2245">
                  <c:v>55.000000000000007</c:v>
                </c:pt>
                <c:pt idx="2246">
                  <c:v>70</c:v>
                </c:pt>
                <c:pt idx="2247">
                  <c:v>50</c:v>
                </c:pt>
                <c:pt idx="2248">
                  <c:v>55.000000000000007</c:v>
                </c:pt>
                <c:pt idx="2249">
                  <c:v>55.000000000000007</c:v>
                </c:pt>
                <c:pt idx="2250">
                  <c:v>50</c:v>
                </c:pt>
                <c:pt idx="2251">
                  <c:v>55.000000000000007</c:v>
                </c:pt>
                <c:pt idx="2252">
                  <c:v>70</c:v>
                </c:pt>
                <c:pt idx="2253">
                  <c:v>50</c:v>
                </c:pt>
                <c:pt idx="2254">
                  <c:v>55.000000000000007</c:v>
                </c:pt>
                <c:pt idx="2255">
                  <c:v>55.000000000000007</c:v>
                </c:pt>
                <c:pt idx="2256">
                  <c:v>50</c:v>
                </c:pt>
                <c:pt idx="2257">
                  <c:v>55.000000000000007</c:v>
                </c:pt>
                <c:pt idx="2258">
                  <c:v>70</c:v>
                </c:pt>
                <c:pt idx="2259">
                  <c:v>50</c:v>
                </c:pt>
                <c:pt idx="2260">
                  <c:v>55.000000000000007</c:v>
                </c:pt>
                <c:pt idx="2261">
                  <c:v>55.000000000000007</c:v>
                </c:pt>
                <c:pt idx="2262">
                  <c:v>50</c:v>
                </c:pt>
                <c:pt idx="2263">
                  <c:v>55.000000000000007</c:v>
                </c:pt>
                <c:pt idx="2264">
                  <c:v>70</c:v>
                </c:pt>
                <c:pt idx="2265">
                  <c:v>55.000000000000007</c:v>
                </c:pt>
                <c:pt idx="2266">
                  <c:v>60.000000000000007</c:v>
                </c:pt>
                <c:pt idx="2267">
                  <c:v>55.000000000000007</c:v>
                </c:pt>
                <c:pt idx="2268">
                  <c:v>55.000000000000007</c:v>
                </c:pt>
                <c:pt idx="2269">
                  <c:v>65</c:v>
                </c:pt>
                <c:pt idx="2270">
                  <c:v>70</c:v>
                </c:pt>
                <c:pt idx="2271">
                  <c:v>45.000000000000014</c:v>
                </c:pt>
                <c:pt idx="2272">
                  <c:v>50.000000000000014</c:v>
                </c:pt>
                <c:pt idx="2273">
                  <c:v>45.000000000000014</c:v>
                </c:pt>
                <c:pt idx="2274">
                  <c:v>45.000000000000014</c:v>
                </c:pt>
                <c:pt idx="2275">
                  <c:v>55.000000000000007</c:v>
                </c:pt>
                <c:pt idx="2276">
                  <c:v>60.000000000000007</c:v>
                </c:pt>
                <c:pt idx="2277">
                  <c:v>45.000000000000014</c:v>
                </c:pt>
                <c:pt idx="2278">
                  <c:v>50.000000000000014</c:v>
                </c:pt>
                <c:pt idx="2279">
                  <c:v>45.000000000000014</c:v>
                </c:pt>
                <c:pt idx="2280">
                  <c:v>45.000000000000014</c:v>
                </c:pt>
                <c:pt idx="2281">
                  <c:v>55.000000000000007</c:v>
                </c:pt>
                <c:pt idx="2282">
                  <c:v>70</c:v>
                </c:pt>
                <c:pt idx="2283">
                  <c:v>55.000000000000007</c:v>
                </c:pt>
                <c:pt idx="2284">
                  <c:v>60.000000000000007</c:v>
                </c:pt>
                <c:pt idx="2285">
                  <c:v>55.000000000000007</c:v>
                </c:pt>
                <c:pt idx="2286">
                  <c:v>55.000000000000007</c:v>
                </c:pt>
                <c:pt idx="2287">
                  <c:v>65</c:v>
                </c:pt>
                <c:pt idx="2288">
                  <c:v>70</c:v>
                </c:pt>
                <c:pt idx="2289">
                  <c:v>55.000000000000007</c:v>
                </c:pt>
                <c:pt idx="2290">
                  <c:v>60.000000000000007</c:v>
                </c:pt>
                <c:pt idx="2291">
                  <c:v>55.000000000000007</c:v>
                </c:pt>
                <c:pt idx="2292">
                  <c:v>55.000000000000007</c:v>
                </c:pt>
                <c:pt idx="2293">
                  <c:v>65</c:v>
                </c:pt>
                <c:pt idx="2294">
                  <c:v>70</c:v>
                </c:pt>
                <c:pt idx="2295">
                  <c:v>40</c:v>
                </c:pt>
                <c:pt idx="2296">
                  <c:v>40</c:v>
                </c:pt>
                <c:pt idx="2297">
                  <c:v>30.000000000000004</c:v>
                </c:pt>
                <c:pt idx="2298">
                  <c:v>35</c:v>
                </c:pt>
                <c:pt idx="2299">
                  <c:v>50</c:v>
                </c:pt>
                <c:pt idx="2300">
                  <c:v>40</c:v>
                </c:pt>
                <c:pt idx="2301">
                  <c:v>40</c:v>
                </c:pt>
                <c:pt idx="2302">
                  <c:v>40</c:v>
                </c:pt>
                <c:pt idx="2303">
                  <c:v>30.000000000000004</c:v>
                </c:pt>
                <c:pt idx="2304">
                  <c:v>35</c:v>
                </c:pt>
                <c:pt idx="2305">
                  <c:v>50</c:v>
                </c:pt>
                <c:pt idx="2306">
                  <c:v>35</c:v>
                </c:pt>
                <c:pt idx="2307">
                  <c:v>35</c:v>
                </c:pt>
                <c:pt idx="2308">
                  <c:v>35</c:v>
                </c:pt>
                <c:pt idx="2309">
                  <c:v>25</c:v>
                </c:pt>
                <c:pt idx="2310">
                  <c:v>29.999999999999993</c:v>
                </c:pt>
                <c:pt idx="2311">
                  <c:v>45.000000000000007</c:v>
                </c:pt>
                <c:pt idx="2312">
                  <c:v>35</c:v>
                </c:pt>
                <c:pt idx="2313">
                  <c:v>35</c:v>
                </c:pt>
                <c:pt idx="2314">
                  <c:v>35</c:v>
                </c:pt>
                <c:pt idx="2315">
                  <c:v>25</c:v>
                </c:pt>
                <c:pt idx="2316">
                  <c:v>29.999999999999993</c:v>
                </c:pt>
                <c:pt idx="2317">
                  <c:v>50</c:v>
                </c:pt>
                <c:pt idx="2318">
                  <c:v>40</c:v>
                </c:pt>
                <c:pt idx="2319">
                  <c:v>50</c:v>
                </c:pt>
                <c:pt idx="2320">
                  <c:v>50</c:v>
                </c:pt>
                <c:pt idx="2321">
                  <c:v>45</c:v>
                </c:pt>
                <c:pt idx="2322">
                  <c:v>45</c:v>
                </c:pt>
                <c:pt idx="2323">
                  <c:v>54.999999999999993</c:v>
                </c:pt>
                <c:pt idx="2324">
                  <c:v>60</c:v>
                </c:pt>
                <c:pt idx="2325">
                  <c:v>54.999999999999993</c:v>
                </c:pt>
                <c:pt idx="2326">
                  <c:v>50</c:v>
                </c:pt>
                <c:pt idx="2327">
                  <c:v>50</c:v>
                </c:pt>
                <c:pt idx="2328">
                  <c:v>50</c:v>
                </c:pt>
                <c:pt idx="2329">
                  <c:v>65</c:v>
                </c:pt>
                <c:pt idx="2330">
                  <c:v>70</c:v>
                </c:pt>
                <c:pt idx="2331">
                  <c:v>65</c:v>
                </c:pt>
                <c:pt idx="2332">
                  <c:v>60.000000000000007</c:v>
                </c:pt>
                <c:pt idx="2333">
                  <c:v>55.000000000000007</c:v>
                </c:pt>
                <c:pt idx="2334">
                  <c:v>55.000000000000007</c:v>
                </c:pt>
                <c:pt idx="2335">
                  <c:v>65</c:v>
                </c:pt>
                <c:pt idx="2336">
                  <c:v>70</c:v>
                </c:pt>
                <c:pt idx="2337">
                  <c:v>65</c:v>
                </c:pt>
                <c:pt idx="2338">
                  <c:v>60.000000000000007</c:v>
                </c:pt>
                <c:pt idx="2339">
                  <c:v>55.000000000000007</c:v>
                </c:pt>
                <c:pt idx="2340">
                  <c:v>45</c:v>
                </c:pt>
                <c:pt idx="2341">
                  <c:v>55.000000000000007</c:v>
                </c:pt>
                <c:pt idx="2342">
                  <c:v>60.000000000000007</c:v>
                </c:pt>
                <c:pt idx="2343">
                  <c:v>55.000000000000007</c:v>
                </c:pt>
                <c:pt idx="2344">
                  <c:v>50.000000000000014</c:v>
                </c:pt>
                <c:pt idx="2345">
                  <c:v>40</c:v>
                </c:pt>
                <c:pt idx="2346">
                  <c:v>40</c:v>
                </c:pt>
                <c:pt idx="2347">
                  <c:v>50</c:v>
                </c:pt>
                <c:pt idx="2348">
                  <c:v>55.000000000000007</c:v>
                </c:pt>
                <c:pt idx="2349">
                  <c:v>55.000000000000007</c:v>
                </c:pt>
                <c:pt idx="2350">
                  <c:v>45.000000000000014</c:v>
                </c:pt>
                <c:pt idx="2351">
                  <c:v>45.000000000000014</c:v>
                </c:pt>
                <c:pt idx="2352">
                  <c:v>45.000000000000014</c:v>
                </c:pt>
                <c:pt idx="2353">
                  <c:v>55.000000000000007</c:v>
                </c:pt>
                <c:pt idx="2354">
                  <c:v>60</c:v>
                </c:pt>
                <c:pt idx="2355">
                  <c:v>55.000000000000007</c:v>
                </c:pt>
                <c:pt idx="2356">
                  <c:v>45.000000000000014</c:v>
                </c:pt>
                <c:pt idx="2357">
                  <c:v>45.000000000000014</c:v>
                </c:pt>
                <c:pt idx="2358">
                  <c:v>55.000000000000014</c:v>
                </c:pt>
                <c:pt idx="2359">
                  <c:v>70</c:v>
                </c:pt>
                <c:pt idx="2360">
                  <c:v>75</c:v>
                </c:pt>
                <c:pt idx="2361">
                  <c:v>70</c:v>
                </c:pt>
                <c:pt idx="2362">
                  <c:v>60.000000000000007</c:v>
                </c:pt>
                <c:pt idx="2363">
                  <c:v>60.000000000000007</c:v>
                </c:pt>
                <c:pt idx="2364">
                  <c:v>60.000000000000007</c:v>
                </c:pt>
                <c:pt idx="2365">
                  <c:v>70</c:v>
                </c:pt>
                <c:pt idx="2366">
                  <c:v>75</c:v>
                </c:pt>
                <c:pt idx="2367">
                  <c:v>35</c:v>
                </c:pt>
                <c:pt idx="2368">
                  <c:v>35</c:v>
                </c:pt>
                <c:pt idx="2369">
                  <c:v>25.000000000000007</c:v>
                </c:pt>
                <c:pt idx="2370">
                  <c:v>30</c:v>
                </c:pt>
                <c:pt idx="2371">
                  <c:v>45</c:v>
                </c:pt>
                <c:pt idx="2372">
                  <c:v>35</c:v>
                </c:pt>
                <c:pt idx="2373">
                  <c:v>35</c:v>
                </c:pt>
                <c:pt idx="2374">
                  <c:v>35</c:v>
                </c:pt>
                <c:pt idx="2375">
                  <c:v>25.000000000000007</c:v>
                </c:pt>
                <c:pt idx="2376">
                  <c:v>30</c:v>
                </c:pt>
                <c:pt idx="2377">
                  <c:v>45</c:v>
                </c:pt>
                <c:pt idx="2378">
                  <c:v>30</c:v>
                </c:pt>
                <c:pt idx="2379">
                  <c:v>30</c:v>
                </c:pt>
                <c:pt idx="2380">
                  <c:v>30</c:v>
                </c:pt>
                <c:pt idx="2381">
                  <c:v>20</c:v>
                </c:pt>
                <c:pt idx="2382">
                  <c:v>24.999999999999993</c:v>
                </c:pt>
                <c:pt idx="2383">
                  <c:v>40.000000000000007</c:v>
                </c:pt>
                <c:pt idx="2384">
                  <c:v>30</c:v>
                </c:pt>
                <c:pt idx="2385">
                  <c:v>30</c:v>
                </c:pt>
                <c:pt idx="2386">
                  <c:v>30</c:v>
                </c:pt>
                <c:pt idx="2387">
                  <c:v>20</c:v>
                </c:pt>
                <c:pt idx="2388">
                  <c:v>24.999999999999993</c:v>
                </c:pt>
                <c:pt idx="2389">
                  <c:v>45</c:v>
                </c:pt>
                <c:pt idx="2390">
                  <c:v>35</c:v>
                </c:pt>
                <c:pt idx="2391">
                  <c:v>45</c:v>
                </c:pt>
                <c:pt idx="2392">
                  <c:v>45</c:v>
                </c:pt>
                <c:pt idx="2393">
                  <c:v>40</c:v>
                </c:pt>
                <c:pt idx="2394">
                  <c:v>40</c:v>
                </c:pt>
                <c:pt idx="2395">
                  <c:v>49.999999999999993</c:v>
                </c:pt>
                <c:pt idx="2396">
                  <c:v>54.999999999999993</c:v>
                </c:pt>
                <c:pt idx="2397">
                  <c:v>49.999999999999993</c:v>
                </c:pt>
                <c:pt idx="2398">
                  <c:v>45</c:v>
                </c:pt>
                <c:pt idx="2399">
                  <c:v>50</c:v>
                </c:pt>
                <c:pt idx="2400">
                  <c:v>50</c:v>
                </c:pt>
                <c:pt idx="2401">
                  <c:v>65</c:v>
                </c:pt>
                <c:pt idx="2402">
                  <c:v>70</c:v>
                </c:pt>
                <c:pt idx="2403">
                  <c:v>65</c:v>
                </c:pt>
                <c:pt idx="2404">
                  <c:v>60.000000000000007</c:v>
                </c:pt>
                <c:pt idx="2405">
                  <c:v>55.000000000000007</c:v>
                </c:pt>
                <c:pt idx="2406">
                  <c:v>55.000000000000007</c:v>
                </c:pt>
                <c:pt idx="2407">
                  <c:v>65</c:v>
                </c:pt>
                <c:pt idx="2408">
                  <c:v>70</c:v>
                </c:pt>
                <c:pt idx="2409">
                  <c:v>65</c:v>
                </c:pt>
                <c:pt idx="2410">
                  <c:v>60.000000000000007</c:v>
                </c:pt>
                <c:pt idx="2411">
                  <c:v>55.000000000000007</c:v>
                </c:pt>
                <c:pt idx="2412">
                  <c:v>45</c:v>
                </c:pt>
                <c:pt idx="2413">
                  <c:v>55.000000000000007</c:v>
                </c:pt>
                <c:pt idx="2414">
                  <c:v>60.000000000000007</c:v>
                </c:pt>
                <c:pt idx="2415">
                  <c:v>55.000000000000007</c:v>
                </c:pt>
                <c:pt idx="2416">
                  <c:v>50.000000000000014</c:v>
                </c:pt>
                <c:pt idx="2417">
                  <c:v>30.000000000000004</c:v>
                </c:pt>
                <c:pt idx="2418">
                  <c:v>30.000000000000004</c:v>
                </c:pt>
                <c:pt idx="2419">
                  <c:v>40</c:v>
                </c:pt>
                <c:pt idx="2420">
                  <c:v>45.000000000000007</c:v>
                </c:pt>
                <c:pt idx="2421">
                  <c:v>45.000000000000007</c:v>
                </c:pt>
                <c:pt idx="2422">
                  <c:v>35.000000000000007</c:v>
                </c:pt>
                <c:pt idx="2423">
                  <c:v>35.000000000000007</c:v>
                </c:pt>
                <c:pt idx="2424">
                  <c:v>35.000000000000007</c:v>
                </c:pt>
                <c:pt idx="2425">
                  <c:v>45.000000000000007</c:v>
                </c:pt>
                <c:pt idx="2426">
                  <c:v>50</c:v>
                </c:pt>
                <c:pt idx="2427">
                  <c:v>45.000000000000007</c:v>
                </c:pt>
                <c:pt idx="2428">
                  <c:v>35.000000000000007</c:v>
                </c:pt>
                <c:pt idx="2429">
                  <c:v>40.000000000000014</c:v>
                </c:pt>
                <c:pt idx="2430">
                  <c:v>60.000000000000021</c:v>
                </c:pt>
                <c:pt idx="2431">
                  <c:v>75.000000000000014</c:v>
                </c:pt>
                <c:pt idx="2432">
                  <c:v>75</c:v>
                </c:pt>
                <c:pt idx="2433">
                  <c:v>70</c:v>
                </c:pt>
                <c:pt idx="2434">
                  <c:v>60.000000000000007</c:v>
                </c:pt>
                <c:pt idx="2435">
                  <c:v>60.000000000000007</c:v>
                </c:pt>
                <c:pt idx="2436">
                  <c:v>60.000000000000007</c:v>
                </c:pt>
                <c:pt idx="2437">
                  <c:v>70</c:v>
                </c:pt>
                <c:pt idx="2438">
                  <c:v>75</c:v>
                </c:pt>
                <c:pt idx="2439">
                  <c:v>35</c:v>
                </c:pt>
                <c:pt idx="2440">
                  <c:v>35</c:v>
                </c:pt>
                <c:pt idx="2441">
                  <c:v>25.000000000000007</c:v>
                </c:pt>
                <c:pt idx="2442">
                  <c:v>30</c:v>
                </c:pt>
                <c:pt idx="2443">
                  <c:v>45</c:v>
                </c:pt>
                <c:pt idx="2444">
                  <c:v>35</c:v>
                </c:pt>
                <c:pt idx="2445">
                  <c:v>35</c:v>
                </c:pt>
                <c:pt idx="2446">
                  <c:v>35</c:v>
                </c:pt>
                <c:pt idx="2447">
                  <c:v>25.000000000000007</c:v>
                </c:pt>
                <c:pt idx="2448">
                  <c:v>30</c:v>
                </c:pt>
                <c:pt idx="2449">
                  <c:v>45</c:v>
                </c:pt>
                <c:pt idx="2450">
                  <c:v>30</c:v>
                </c:pt>
                <c:pt idx="2451">
                  <c:v>30</c:v>
                </c:pt>
                <c:pt idx="2452">
                  <c:v>30</c:v>
                </c:pt>
                <c:pt idx="2453">
                  <c:v>20</c:v>
                </c:pt>
                <c:pt idx="2454">
                  <c:v>24.999999999999993</c:v>
                </c:pt>
                <c:pt idx="2455">
                  <c:v>40.000000000000007</c:v>
                </c:pt>
                <c:pt idx="2456">
                  <c:v>30</c:v>
                </c:pt>
                <c:pt idx="2457">
                  <c:v>30</c:v>
                </c:pt>
                <c:pt idx="2458">
                  <c:v>30</c:v>
                </c:pt>
                <c:pt idx="2459">
                  <c:v>20</c:v>
                </c:pt>
                <c:pt idx="2460">
                  <c:v>24.999999999999993</c:v>
                </c:pt>
                <c:pt idx="2461">
                  <c:v>45</c:v>
                </c:pt>
                <c:pt idx="2462">
                  <c:v>35</c:v>
                </c:pt>
                <c:pt idx="2463">
                  <c:v>45</c:v>
                </c:pt>
                <c:pt idx="2464">
                  <c:v>45</c:v>
                </c:pt>
                <c:pt idx="2465">
                  <c:v>40</c:v>
                </c:pt>
                <c:pt idx="2466">
                  <c:v>40</c:v>
                </c:pt>
                <c:pt idx="2467">
                  <c:v>49.999999999999993</c:v>
                </c:pt>
                <c:pt idx="2468">
                  <c:v>54.999999999999993</c:v>
                </c:pt>
                <c:pt idx="2469">
                  <c:v>49.999999999999993</c:v>
                </c:pt>
                <c:pt idx="2470">
                  <c:v>45</c:v>
                </c:pt>
                <c:pt idx="2471">
                  <c:v>50</c:v>
                </c:pt>
                <c:pt idx="2472">
                  <c:v>50</c:v>
                </c:pt>
                <c:pt idx="2473">
                  <c:v>65</c:v>
                </c:pt>
                <c:pt idx="2474">
                  <c:v>70</c:v>
                </c:pt>
                <c:pt idx="2475">
                  <c:v>65</c:v>
                </c:pt>
                <c:pt idx="2476">
                  <c:v>60.000000000000007</c:v>
                </c:pt>
                <c:pt idx="2477">
                  <c:v>55.000000000000007</c:v>
                </c:pt>
                <c:pt idx="2478">
                  <c:v>55.000000000000007</c:v>
                </c:pt>
                <c:pt idx="2479">
                  <c:v>65</c:v>
                </c:pt>
                <c:pt idx="2480">
                  <c:v>70</c:v>
                </c:pt>
                <c:pt idx="2481">
                  <c:v>65</c:v>
                </c:pt>
                <c:pt idx="2482">
                  <c:v>60.000000000000007</c:v>
                </c:pt>
                <c:pt idx="2483">
                  <c:v>55.000000000000007</c:v>
                </c:pt>
                <c:pt idx="2484">
                  <c:v>45</c:v>
                </c:pt>
                <c:pt idx="2485">
                  <c:v>55.000000000000007</c:v>
                </c:pt>
                <c:pt idx="2486">
                  <c:v>60.000000000000007</c:v>
                </c:pt>
                <c:pt idx="2487">
                  <c:v>55.000000000000007</c:v>
                </c:pt>
                <c:pt idx="2488">
                  <c:v>50.000000000000014</c:v>
                </c:pt>
                <c:pt idx="2489">
                  <c:v>25.000000000000007</c:v>
                </c:pt>
                <c:pt idx="2490">
                  <c:v>25.000000000000007</c:v>
                </c:pt>
                <c:pt idx="2491">
                  <c:v>35</c:v>
                </c:pt>
                <c:pt idx="2492">
                  <c:v>40.000000000000007</c:v>
                </c:pt>
                <c:pt idx="2493">
                  <c:v>40.000000000000007</c:v>
                </c:pt>
                <c:pt idx="2494">
                  <c:v>30.000000000000011</c:v>
                </c:pt>
                <c:pt idx="2495">
                  <c:v>30.000000000000011</c:v>
                </c:pt>
                <c:pt idx="2496">
                  <c:v>30.000000000000011</c:v>
                </c:pt>
                <c:pt idx="2497">
                  <c:v>40.000000000000007</c:v>
                </c:pt>
                <c:pt idx="2498">
                  <c:v>40</c:v>
                </c:pt>
                <c:pt idx="2499">
                  <c:v>35.000000000000007</c:v>
                </c:pt>
                <c:pt idx="2500">
                  <c:v>25.000000000000011</c:v>
                </c:pt>
                <c:pt idx="2501">
                  <c:v>35.000000000000014</c:v>
                </c:pt>
                <c:pt idx="2502">
                  <c:v>65.000000000000028</c:v>
                </c:pt>
                <c:pt idx="2503">
                  <c:v>80.000000000000014</c:v>
                </c:pt>
                <c:pt idx="2504">
                  <c:v>80</c:v>
                </c:pt>
                <c:pt idx="2505">
                  <c:v>75.000000000000014</c:v>
                </c:pt>
                <c:pt idx="2506">
                  <c:v>65.000000000000014</c:v>
                </c:pt>
                <c:pt idx="2507">
                  <c:v>65.000000000000014</c:v>
                </c:pt>
                <c:pt idx="2508">
                  <c:v>65.000000000000014</c:v>
                </c:pt>
                <c:pt idx="2509">
                  <c:v>75.000000000000014</c:v>
                </c:pt>
                <c:pt idx="2510">
                  <c:v>80</c:v>
                </c:pt>
                <c:pt idx="2511">
                  <c:v>40</c:v>
                </c:pt>
                <c:pt idx="2512">
                  <c:v>40</c:v>
                </c:pt>
                <c:pt idx="2513">
                  <c:v>30.000000000000004</c:v>
                </c:pt>
                <c:pt idx="2514">
                  <c:v>35</c:v>
                </c:pt>
                <c:pt idx="2515">
                  <c:v>49.999999999999993</c:v>
                </c:pt>
                <c:pt idx="2516">
                  <c:v>40</c:v>
                </c:pt>
                <c:pt idx="2517">
                  <c:v>40</c:v>
                </c:pt>
                <c:pt idx="2518">
                  <c:v>40</c:v>
                </c:pt>
                <c:pt idx="2519">
                  <c:v>30.000000000000004</c:v>
                </c:pt>
                <c:pt idx="2520">
                  <c:v>35</c:v>
                </c:pt>
                <c:pt idx="2521">
                  <c:v>49.999999999999993</c:v>
                </c:pt>
                <c:pt idx="2522">
                  <c:v>40</c:v>
                </c:pt>
                <c:pt idx="2523">
                  <c:v>45</c:v>
                </c:pt>
                <c:pt idx="2524">
                  <c:v>45</c:v>
                </c:pt>
                <c:pt idx="2525">
                  <c:v>35</c:v>
                </c:pt>
                <c:pt idx="2526">
                  <c:v>40</c:v>
                </c:pt>
                <c:pt idx="2527">
                  <c:v>54.999999999999993</c:v>
                </c:pt>
                <c:pt idx="2528">
                  <c:v>45</c:v>
                </c:pt>
                <c:pt idx="2529">
                  <c:v>45</c:v>
                </c:pt>
                <c:pt idx="2530">
                  <c:v>45</c:v>
                </c:pt>
                <c:pt idx="2531">
                  <c:v>40</c:v>
                </c:pt>
                <c:pt idx="2532">
                  <c:v>45</c:v>
                </c:pt>
                <c:pt idx="2533">
                  <c:v>50</c:v>
                </c:pt>
                <c:pt idx="2534">
                  <c:v>40</c:v>
                </c:pt>
                <c:pt idx="2535">
                  <c:v>50</c:v>
                </c:pt>
                <c:pt idx="2536">
                  <c:v>45.000000000000007</c:v>
                </c:pt>
                <c:pt idx="2537">
                  <c:v>40</c:v>
                </c:pt>
                <c:pt idx="2538">
                  <c:v>40</c:v>
                </c:pt>
                <c:pt idx="2539">
                  <c:v>50</c:v>
                </c:pt>
                <c:pt idx="2540">
                  <c:v>55.000000000000007</c:v>
                </c:pt>
                <c:pt idx="2541">
                  <c:v>40</c:v>
                </c:pt>
                <c:pt idx="2542">
                  <c:v>35.000000000000007</c:v>
                </c:pt>
                <c:pt idx="2543">
                  <c:v>30.000000000000004</c:v>
                </c:pt>
                <c:pt idx="2544">
                  <c:v>30.000000000000004</c:v>
                </c:pt>
                <c:pt idx="2545">
                  <c:v>50</c:v>
                </c:pt>
                <c:pt idx="2546">
                  <c:v>55.000000000000007</c:v>
                </c:pt>
                <c:pt idx="2547">
                  <c:v>50</c:v>
                </c:pt>
                <c:pt idx="2548">
                  <c:v>45.000000000000007</c:v>
                </c:pt>
                <c:pt idx="2549">
                  <c:v>40</c:v>
                </c:pt>
                <c:pt idx="2550">
                  <c:v>40</c:v>
                </c:pt>
                <c:pt idx="2551">
                  <c:v>50</c:v>
                </c:pt>
                <c:pt idx="2552">
                  <c:v>55.000000000000007</c:v>
                </c:pt>
                <c:pt idx="2553">
                  <c:v>50</c:v>
                </c:pt>
                <c:pt idx="2554">
                  <c:v>45.000000000000007</c:v>
                </c:pt>
                <c:pt idx="2555">
                  <c:v>40</c:v>
                </c:pt>
                <c:pt idx="2556">
                  <c:v>40</c:v>
                </c:pt>
                <c:pt idx="2557">
                  <c:v>50</c:v>
                </c:pt>
                <c:pt idx="2558">
                  <c:v>55.000000000000007</c:v>
                </c:pt>
                <c:pt idx="2559">
                  <c:v>50</c:v>
                </c:pt>
                <c:pt idx="2560">
                  <c:v>45.000000000000007</c:v>
                </c:pt>
                <c:pt idx="2561">
                  <c:v>35</c:v>
                </c:pt>
                <c:pt idx="2562">
                  <c:v>35</c:v>
                </c:pt>
                <c:pt idx="2563">
                  <c:v>45</c:v>
                </c:pt>
                <c:pt idx="2564">
                  <c:v>50</c:v>
                </c:pt>
                <c:pt idx="2565">
                  <c:v>54.999999999999993</c:v>
                </c:pt>
                <c:pt idx="2566">
                  <c:v>45</c:v>
                </c:pt>
                <c:pt idx="2567">
                  <c:v>45</c:v>
                </c:pt>
                <c:pt idx="2568">
                  <c:v>45</c:v>
                </c:pt>
                <c:pt idx="2569">
                  <c:v>54.999999999999993</c:v>
                </c:pt>
                <c:pt idx="2570">
                  <c:v>54.999999999999993</c:v>
                </c:pt>
                <c:pt idx="2571">
                  <c:v>50</c:v>
                </c:pt>
                <c:pt idx="2572">
                  <c:v>40</c:v>
                </c:pt>
                <c:pt idx="2573">
                  <c:v>45</c:v>
                </c:pt>
                <c:pt idx="2574">
                  <c:v>55.000000000000007</c:v>
                </c:pt>
                <c:pt idx="2575">
                  <c:v>65</c:v>
                </c:pt>
                <c:pt idx="2576">
                  <c:v>70</c:v>
                </c:pt>
                <c:pt idx="2577">
                  <c:v>65</c:v>
                </c:pt>
                <c:pt idx="2578">
                  <c:v>55.000000000000007</c:v>
                </c:pt>
                <c:pt idx="2579">
                  <c:v>55.000000000000007</c:v>
                </c:pt>
                <c:pt idx="2580">
                  <c:v>50</c:v>
                </c:pt>
                <c:pt idx="2581">
                  <c:v>60</c:v>
                </c:pt>
                <c:pt idx="2582">
                  <c:v>64.999999999999986</c:v>
                </c:pt>
                <c:pt idx="2583">
                  <c:v>30.000000000000004</c:v>
                </c:pt>
                <c:pt idx="2584">
                  <c:v>30.000000000000004</c:v>
                </c:pt>
                <c:pt idx="2585">
                  <c:v>20.000000000000007</c:v>
                </c:pt>
                <c:pt idx="2586">
                  <c:v>25</c:v>
                </c:pt>
                <c:pt idx="2587">
                  <c:v>40</c:v>
                </c:pt>
                <c:pt idx="2588">
                  <c:v>30.000000000000004</c:v>
                </c:pt>
                <c:pt idx="2589">
                  <c:v>30.000000000000004</c:v>
                </c:pt>
                <c:pt idx="2590">
                  <c:v>30.000000000000004</c:v>
                </c:pt>
                <c:pt idx="2591">
                  <c:v>20.000000000000007</c:v>
                </c:pt>
                <c:pt idx="2592">
                  <c:v>25</c:v>
                </c:pt>
                <c:pt idx="2593">
                  <c:v>40</c:v>
                </c:pt>
                <c:pt idx="2594">
                  <c:v>25</c:v>
                </c:pt>
                <c:pt idx="2595">
                  <c:v>25</c:v>
                </c:pt>
                <c:pt idx="2596">
                  <c:v>25</c:v>
                </c:pt>
                <c:pt idx="2597">
                  <c:v>15.000000000000002</c:v>
                </c:pt>
                <c:pt idx="2598">
                  <c:v>19.999999999999996</c:v>
                </c:pt>
                <c:pt idx="2599">
                  <c:v>35.000000000000007</c:v>
                </c:pt>
                <c:pt idx="2600">
                  <c:v>25</c:v>
                </c:pt>
                <c:pt idx="2601">
                  <c:v>25</c:v>
                </c:pt>
                <c:pt idx="2602">
                  <c:v>25</c:v>
                </c:pt>
                <c:pt idx="2603">
                  <c:v>15.000000000000002</c:v>
                </c:pt>
                <c:pt idx="2604">
                  <c:v>19.999999999999996</c:v>
                </c:pt>
                <c:pt idx="2605">
                  <c:v>40</c:v>
                </c:pt>
                <c:pt idx="2606">
                  <c:v>30.000000000000004</c:v>
                </c:pt>
                <c:pt idx="2607">
                  <c:v>40</c:v>
                </c:pt>
                <c:pt idx="2608">
                  <c:v>40</c:v>
                </c:pt>
                <c:pt idx="2609">
                  <c:v>35</c:v>
                </c:pt>
                <c:pt idx="2610">
                  <c:v>35</c:v>
                </c:pt>
                <c:pt idx="2611">
                  <c:v>44.999999999999993</c:v>
                </c:pt>
                <c:pt idx="2612">
                  <c:v>49.999999999999993</c:v>
                </c:pt>
                <c:pt idx="2613">
                  <c:v>44.999999999999993</c:v>
                </c:pt>
                <c:pt idx="2614">
                  <c:v>40</c:v>
                </c:pt>
                <c:pt idx="2615">
                  <c:v>45</c:v>
                </c:pt>
                <c:pt idx="2616">
                  <c:v>45</c:v>
                </c:pt>
                <c:pt idx="2617">
                  <c:v>60</c:v>
                </c:pt>
                <c:pt idx="2618">
                  <c:v>65</c:v>
                </c:pt>
                <c:pt idx="2619">
                  <c:v>60</c:v>
                </c:pt>
                <c:pt idx="2620">
                  <c:v>55.000000000000007</c:v>
                </c:pt>
                <c:pt idx="2621">
                  <c:v>50</c:v>
                </c:pt>
                <c:pt idx="2622">
                  <c:v>50</c:v>
                </c:pt>
                <c:pt idx="2623">
                  <c:v>60</c:v>
                </c:pt>
                <c:pt idx="2624">
                  <c:v>65</c:v>
                </c:pt>
                <c:pt idx="2625">
                  <c:v>60</c:v>
                </c:pt>
                <c:pt idx="2626">
                  <c:v>55.000000000000007</c:v>
                </c:pt>
                <c:pt idx="2627">
                  <c:v>50</c:v>
                </c:pt>
                <c:pt idx="2628">
                  <c:v>40</c:v>
                </c:pt>
                <c:pt idx="2629">
                  <c:v>50</c:v>
                </c:pt>
                <c:pt idx="2630">
                  <c:v>55.000000000000007</c:v>
                </c:pt>
                <c:pt idx="2631">
                  <c:v>50</c:v>
                </c:pt>
                <c:pt idx="2632">
                  <c:v>45.000000000000014</c:v>
                </c:pt>
                <c:pt idx="2633">
                  <c:v>20.000000000000007</c:v>
                </c:pt>
                <c:pt idx="2634">
                  <c:v>20.000000000000007</c:v>
                </c:pt>
                <c:pt idx="2635">
                  <c:v>30.000000000000004</c:v>
                </c:pt>
                <c:pt idx="2636">
                  <c:v>35.000000000000007</c:v>
                </c:pt>
                <c:pt idx="2637">
                  <c:v>35.000000000000007</c:v>
                </c:pt>
                <c:pt idx="2638">
                  <c:v>25.000000000000011</c:v>
                </c:pt>
                <c:pt idx="2639">
                  <c:v>25.000000000000011</c:v>
                </c:pt>
                <c:pt idx="2640">
                  <c:v>25.000000000000011</c:v>
                </c:pt>
                <c:pt idx="2641">
                  <c:v>35.000000000000007</c:v>
                </c:pt>
                <c:pt idx="2642">
                  <c:v>35</c:v>
                </c:pt>
                <c:pt idx="2643">
                  <c:v>30.000000000000011</c:v>
                </c:pt>
                <c:pt idx="2644">
                  <c:v>20.000000000000011</c:v>
                </c:pt>
                <c:pt idx="2645">
                  <c:v>30.000000000000014</c:v>
                </c:pt>
                <c:pt idx="2646">
                  <c:v>60.000000000000021</c:v>
                </c:pt>
                <c:pt idx="2647">
                  <c:v>75.000000000000014</c:v>
                </c:pt>
                <c:pt idx="2648">
                  <c:v>75</c:v>
                </c:pt>
                <c:pt idx="2649">
                  <c:v>70</c:v>
                </c:pt>
                <c:pt idx="2650">
                  <c:v>60.000000000000007</c:v>
                </c:pt>
                <c:pt idx="2651">
                  <c:v>60.000000000000007</c:v>
                </c:pt>
                <c:pt idx="2652">
                  <c:v>60.000000000000007</c:v>
                </c:pt>
                <c:pt idx="2653">
                  <c:v>70</c:v>
                </c:pt>
                <c:pt idx="2654">
                  <c:v>75</c:v>
                </c:pt>
                <c:pt idx="2655">
                  <c:v>25.000000000000007</c:v>
                </c:pt>
                <c:pt idx="2656">
                  <c:v>25.000000000000007</c:v>
                </c:pt>
                <c:pt idx="2657">
                  <c:v>15.000000000000007</c:v>
                </c:pt>
                <c:pt idx="2658">
                  <c:v>20</c:v>
                </c:pt>
                <c:pt idx="2659">
                  <c:v>35</c:v>
                </c:pt>
                <c:pt idx="2660">
                  <c:v>25.000000000000007</c:v>
                </c:pt>
                <c:pt idx="2661">
                  <c:v>25.000000000000007</c:v>
                </c:pt>
                <c:pt idx="2662">
                  <c:v>25.000000000000007</c:v>
                </c:pt>
                <c:pt idx="2663">
                  <c:v>15.000000000000007</c:v>
                </c:pt>
                <c:pt idx="2664">
                  <c:v>20</c:v>
                </c:pt>
                <c:pt idx="2665">
                  <c:v>35</c:v>
                </c:pt>
                <c:pt idx="2666">
                  <c:v>20</c:v>
                </c:pt>
                <c:pt idx="2667">
                  <c:v>20</c:v>
                </c:pt>
                <c:pt idx="2668">
                  <c:v>20</c:v>
                </c:pt>
                <c:pt idx="2669">
                  <c:v>10.000000000000002</c:v>
                </c:pt>
                <c:pt idx="2670">
                  <c:v>19.999999999999996</c:v>
                </c:pt>
                <c:pt idx="2671">
                  <c:v>35.000000000000007</c:v>
                </c:pt>
                <c:pt idx="2672">
                  <c:v>25</c:v>
                </c:pt>
                <c:pt idx="2673">
                  <c:v>25</c:v>
                </c:pt>
                <c:pt idx="2674">
                  <c:v>25</c:v>
                </c:pt>
                <c:pt idx="2675">
                  <c:v>15.000000000000002</c:v>
                </c:pt>
                <c:pt idx="2676">
                  <c:v>19.999999999999996</c:v>
                </c:pt>
                <c:pt idx="2677">
                  <c:v>40</c:v>
                </c:pt>
                <c:pt idx="2678">
                  <c:v>30.000000000000004</c:v>
                </c:pt>
                <c:pt idx="2679">
                  <c:v>40</c:v>
                </c:pt>
                <c:pt idx="2680">
                  <c:v>40</c:v>
                </c:pt>
                <c:pt idx="2681">
                  <c:v>35</c:v>
                </c:pt>
                <c:pt idx="2682">
                  <c:v>35</c:v>
                </c:pt>
                <c:pt idx="2683">
                  <c:v>44.999999999999993</c:v>
                </c:pt>
                <c:pt idx="2684">
                  <c:v>44.999999999999993</c:v>
                </c:pt>
                <c:pt idx="2685">
                  <c:v>40</c:v>
                </c:pt>
                <c:pt idx="2686">
                  <c:v>35</c:v>
                </c:pt>
                <c:pt idx="2687">
                  <c:v>40</c:v>
                </c:pt>
                <c:pt idx="2688">
                  <c:v>40</c:v>
                </c:pt>
                <c:pt idx="2689">
                  <c:v>54.999999999999993</c:v>
                </c:pt>
                <c:pt idx="2690">
                  <c:v>60</c:v>
                </c:pt>
                <c:pt idx="2691">
                  <c:v>54.999999999999993</c:v>
                </c:pt>
                <c:pt idx="2692">
                  <c:v>50</c:v>
                </c:pt>
                <c:pt idx="2693">
                  <c:v>45</c:v>
                </c:pt>
                <c:pt idx="2694">
                  <c:v>45</c:v>
                </c:pt>
                <c:pt idx="2695">
                  <c:v>60</c:v>
                </c:pt>
                <c:pt idx="2696">
                  <c:v>65</c:v>
                </c:pt>
                <c:pt idx="2697">
                  <c:v>60</c:v>
                </c:pt>
                <c:pt idx="2698">
                  <c:v>55.000000000000007</c:v>
                </c:pt>
                <c:pt idx="2699">
                  <c:v>50</c:v>
                </c:pt>
                <c:pt idx="2700">
                  <c:v>40</c:v>
                </c:pt>
                <c:pt idx="2701">
                  <c:v>50</c:v>
                </c:pt>
                <c:pt idx="2702">
                  <c:v>55.000000000000007</c:v>
                </c:pt>
                <c:pt idx="2703">
                  <c:v>50</c:v>
                </c:pt>
                <c:pt idx="2704">
                  <c:v>40.000000000000014</c:v>
                </c:pt>
                <c:pt idx="2705">
                  <c:v>15.000000000000007</c:v>
                </c:pt>
                <c:pt idx="2706">
                  <c:v>15.000000000000007</c:v>
                </c:pt>
                <c:pt idx="2707">
                  <c:v>25.000000000000007</c:v>
                </c:pt>
                <c:pt idx="2708">
                  <c:v>30.000000000000011</c:v>
                </c:pt>
                <c:pt idx="2709">
                  <c:v>30.000000000000011</c:v>
                </c:pt>
                <c:pt idx="2710">
                  <c:v>20.000000000000011</c:v>
                </c:pt>
                <c:pt idx="2711">
                  <c:v>20.000000000000011</c:v>
                </c:pt>
                <c:pt idx="2712">
                  <c:v>20.000000000000011</c:v>
                </c:pt>
                <c:pt idx="2713">
                  <c:v>30.000000000000011</c:v>
                </c:pt>
                <c:pt idx="2714">
                  <c:v>30.000000000000004</c:v>
                </c:pt>
                <c:pt idx="2715">
                  <c:v>25.000000000000011</c:v>
                </c:pt>
                <c:pt idx="2716">
                  <c:v>15.000000000000014</c:v>
                </c:pt>
                <c:pt idx="2717">
                  <c:v>25.000000000000018</c:v>
                </c:pt>
                <c:pt idx="2718">
                  <c:v>55.000000000000014</c:v>
                </c:pt>
                <c:pt idx="2719">
                  <c:v>75.000000000000014</c:v>
                </c:pt>
                <c:pt idx="2720">
                  <c:v>75</c:v>
                </c:pt>
                <c:pt idx="2721">
                  <c:v>70</c:v>
                </c:pt>
                <c:pt idx="2722">
                  <c:v>60.000000000000007</c:v>
                </c:pt>
                <c:pt idx="2723">
                  <c:v>60.000000000000007</c:v>
                </c:pt>
                <c:pt idx="2724">
                  <c:v>60.000000000000007</c:v>
                </c:pt>
                <c:pt idx="2725">
                  <c:v>70</c:v>
                </c:pt>
                <c:pt idx="2726">
                  <c:v>75</c:v>
                </c:pt>
                <c:pt idx="2727">
                  <c:v>25.000000000000007</c:v>
                </c:pt>
                <c:pt idx="2728">
                  <c:v>25.000000000000007</c:v>
                </c:pt>
                <c:pt idx="2729">
                  <c:v>15.000000000000007</c:v>
                </c:pt>
                <c:pt idx="2730">
                  <c:v>20</c:v>
                </c:pt>
                <c:pt idx="2731">
                  <c:v>35</c:v>
                </c:pt>
                <c:pt idx="2732">
                  <c:v>25.000000000000007</c:v>
                </c:pt>
                <c:pt idx="2733">
                  <c:v>25.000000000000007</c:v>
                </c:pt>
                <c:pt idx="2734">
                  <c:v>25.000000000000007</c:v>
                </c:pt>
                <c:pt idx="2735">
                  <c:v>15.000000000000007</c:v>
                </c:pt>
                <c:pt idx="2736">
                  <c:v>20</c:v>
                </c:pt>
                <c:pt idx="2737">
                  <c:v>35</c:v>
                </c:pt>
                <c:pt idx="2738">
                  <c:v>20</c:v>
                </c:pt>
                <c:pt idx="2739">
                  <c:v>20</c:v>
                </c:pt>
                <c:pt idx="2740">
                  <c:v>20</c:v>
                </c:pt>
                <c:pt idx="2741">
                  <c:v>10.000000000000002</c:v>
                </c:pt>
                <c:pt idx="2742">
                  <c:v>19.999999999999996</c:v>
                </c:pt>
                <c:pt idx="2743">
                  <c:v>35.000000000000007</c:v>
                </c:pt>
                <c:pt idx="2744">
                  <c:v>25</c:v>
                </c:pt>
                <c:pt idx="2745">
                  <c:v>25</c:v>
                </c:pt>
                <c:pt idx="2746">
                  <c:v>25</c:v>
                </c:pt>
                <c:pt idx="2747">
                  <c:v>15.000000000000002</c:v>
                </c:pt>
                <c:pt idx="2748">
                  <c:v>19.999999999999996</c:v>
                </c:pt>
                <c:pt idx="2749">
                  <c:v>40</c:v>
                </c:pt>
                <c:pt idx="2750">
                  <c:v>30.000000000000004</c:v>
                </c:pt>
                <c:pt idx="2751">
                  <c:v>40</c:v>
                </c:pt>
                <c:pt idx="2752">
                  <c:v>40</c:v>
                </c:pt>
                <c:pt idx="2753">
                  <c:v>35</c:v>
                </c:pt>
                <c:pt idx="2754">
                  <c:v>35</c:v>
                </c:pt>
                <c:pt idx="2755">
                  <c:v>44.999999999999993</c:v>
                </c:pt>
                <c:pt idx="2756">
                  <c:v>44.999999999999993</c:v>
                </c:pt>
                <c:pt idx="2757">
                  <c:v>40</c:v>
                </c:pt>
                <c:pt idx="2758">
                  <c:v>35</c:v>
                </c:pt>
                <c:pt idx="2759">
                  <c:v>40</c:v>
                </c:pt>
                <c:pt idx="2760">
                  <c:v>40</c:v>
                </c:pt>
                <c:pt idx="2761">
                  <c:v>54.999999999999993</c:v>
                </c:pt>
                <c:pt idx="2762">
                  <c:v>60</c:v>
                </c:pt>
                <c:pt idx="2763">
                  <c:v>54.999999999999993</c:v>
                </c:pt>
                <c:pt idx="2764">
                  <c:v>50</c:v>
                </c:pt>
                <c:pt idx="2765">
                  <c:v>45</c:v>
                </c:pt>
                <c:pt idx="2766">
                  <c:v>45</c:v>
                </c:pt>
                <c:pt idx="2767">
                  <c:v>60</c:v>
                </c:pt>
                <c:pt idx="2768">
                  <c:v>65</c:v>
                </c:pt>
                <c:pt idx="2769">
                  <c:v>60</c:v>
                </c:pt>
                <c:pt idx="2770">
                  <c:v>55.000000000000007</c:v>
                </c:pt>
                <c:pt idx="2771">
                  <c:v>50</c:v>
                </c:pt>
                <c:pt idx="2772">
                  <c:v>40</c:v>
                </c:pt>
                <c:pt idx="2773">
                  <c:v>50</c:v>
                </c:pt>
                <c:pt idx="2774">
                  <c:v>55.000000000000007</c:v>
                </c:pt>
                <c:pt idx="2775">
                  <c:v>50</c:v>
                </c:pt>
                <c:pt idx="2776">
                  <c:v>40.000000000000014</c:v>
                </c:pt>
                <c:pt idx="2777">
                  <c:v>15.000000000000007</c:v>
                </c:pt>
                <c:pt idx="2778">
                  <c:v>15.000000000000007</c:v>
                </c:pt>
                <c:pt idx="2779">
                  <c:v>25.000000000000007</c:v>
                </c:pt>
                <c:pt idx="2780">
                  <c:v>30.000000000000011</c:v>
                </c:pt>
                <c:pt idx="2781">
                  <c:v>30.000000000000011</c:v>
                </c:pt>
                <c:pt idx="2782">
                  <c:v>20.000000000000011</c:v>
                </c:pt>
                <c:pt idx="2783">
                  <c:v>20.000000000000011</c:v>
                </c:pt>
                <c:pt idx="2784">
                  <c:v>20.000000000000011</c:v>
                </c:pt>
                <c:pt idx="2785">
                  <c:v>30.000000000000011</c:v>
                </c:pt>
                <c:pt idx="2786">
                  <c:v>30.000000000000004</c:v>
                </c:pt>
                <c:pt idx="2787">
                  <c:v>25.000000000000011</c:v>
                </c:pt>
                <c:pt idx="2788">
                  <c:v>15.000000000000014</c:v>
                </c:pt>
                <c:pt idx="2789">
                  <c:v>25.000000000000018</c:v>
                </c:pt>
                <c:pt idx="2790">
                  <c:v>55.000000000000014</c:v>
                </c:pt>
                <c:pt idx="2791">
                  <c:v>75.000000000000014</c:v>
                </c:pt>
                <c:pt idx="2792">
                  <c:v>75</c:v>
                </c:pt>
                <c:pt idx="2793">
                  <c:v>70</c:v>
                </c:pt>
                <c:pt idx="2794">
                  <c:v>60.000000000000007</c:v>
                </c:pt>
                <c:pt idx="2795">
                  <c:v>60.000000000000007</c:v>
                </c:pt>
                <c:pt idx="2796">
                  <c:v>60.000000000000007</c:v>
                </c:pt>
                <c:pt idx="2797">
                  <c:v>70</c:v>
                </c:pt>
                <c:pt idx="2798">
                  <c:v>75</c:v>
                </c:pt>
                <c:pt idx="2799">
                  <c:v>25.000000000000007</c:v>
                </c:pt>
                <c:pt idx="2800">
                  <c:v>25.000000000000007</c:v>
                </c:pt>
                <c:pt idx="2801">
                  <c:v>15.000000000000007</c:v>
                </c:pt>
                <c:pt idx="2802">
                  <c:v>20</c:v>
                </c:pt>
                <c:pt idx="2803">
                  <c:v>35</c:v>
                </c:pt>
                <c:pt idx="2804">
                  <c:v>25.000000000000007</c:v>
                </c:pt>
                <c:pt idx="2805">
                  <c:v>25.000000000000007</c:v>
                </c:pt>
                <c:pt idx="2806">
                  <c:v>25.000000000000007</c:v>
                </c:pt>
                <c:pt idx="2807">
                  <c:v>15.000000000000007</c:v>
                </c:pt>
                <c:pt idx="2808">
                  <c:v>20</c:v>
                </c:pt>
                <c:pt idx="2809">
                  <c:v>35</c:v>
                </c:pt>
                <c:pt idx="2810">
                  <c:v>20</c:v>
                </c:pt>
                <c:pt idx="2811">
                  <c:v>20</c:v>
                </c:pt>
                <c:pt idx="2812">
                  <c:v>20</c:v>
                </c:pt>
                <c:pt idx="2813">
                  <c:v>10.000000000000002</c:v>
                </c:pt>
                <c:pt idx="2814">
                  <c:v>19.999999999999996</c:v>
                </c:pt>
                <c:pt idx="2815">
                  <c:v>35.000000000000007</c:v>
                </c:pt>
                <c:pt idx="2816">
                  <c:v>25</c:v>
                </c:pt>
                <c:pt idx="2817">
                  <c:v>25</c:v>
                </c:pt>
                <c:pt idx="2818">
                  <c:v>25</c:v>
                </c:pt>
                <c:pt idx="2819">
                  <c:v>15.000000000000002</c:v>
                </c:pt>
                <c:pt idx="2820">
                  <c:v>19.999999999999996</c:v>
                </c:pt>
                <c:pt idx="2821">
                  <c:v>40</c:v>
                </c:pt>
                <c:pt idx="2822">
                  <c:v>30.000000000000004</c:v>
                </c:pt>
                <c:pt idx="2823">
                  <c:v>40</c:v>
                </c:pt>
                <c:pt idx="2824">
                  <c:v>40</c:v>
                </c:pt>
                <c:pt idx="2825">
                  <c:v>35</c:v>
                </c:pt>
                <c:pt idx="2826">
                  <c:v>35</c:v>
                </c:pt>
                <c:pt idx="2827">
                  <c:v>44.999999999999993</c:v>
                </c:pt>
                <c:pt idx="2828">
                  <c:v>44.999999999999993</c:v>
                </c:pt>
                <c:pt idx="2829">
                  <c:v>40</c:v>
                </c:pt>
                <c:pt idx="2830">
                  <c:v>35</c:v>
                </c:pt>
                <c:pt idx="2831">
                  <c:v>40</c:v>
                </c:pt>
                <c:pt idx="2832">
                  <c:v>40</c:v>
                </c:pt>
                <c:pt idx="2833">
                  <c:v>54.999999999999993</c:v>
                </c:pt>
                <c:pt idx="2834">
                  <c:v>60</c:v>
                </c:pt>
                <c:pt idx="2835">
                  <c:v>54.999999999999993</c:v>
                </c:pt>
                <c:pt idx="2836">
                  <c:v>50</c:v>
                </c:pt>
                <c:pt idx="2837">
                  <c:v>45</c:v>
                </c:pt>
                <c:pt idx="2838">
                  <c:v>45</c:v>
                </c:pt>
                <c:pt idx="2839">
                  <c:v>60</c:v>
                </c:pt>
                <c:pt idx="2840">
                  <c:v>65</c:v>
                </c:pt>
                <c:pt idx="2841">
                  <c:v>60</c:v>
                </c:pt>
                <c:pt idx="2842">
                  <c:v>55.000000000000007</c:v>
                </c:pt>
                <c:pt idx="2843">
                  <c:v>50</c:v>
                </c:pt>
                <c:pt idx="2844">
                  <c:v>40</c:v>
                </c:pt>
                <c:pt idx="2845">
                  <c:v>50</c:v>
                </c:pt>
                <c:pt idx="2846">
                  <c:v>55.000000000000007</c:v>
                </c:pt>
                <c:pt idx="2847">
                  <c:v>50</c:v>
                </c:pt>
                <c:pt idx="2848">
                  <c:v>40.000000000000014</c:v>
                </c:pt>
                <c:pt idx="2849">
                  <c:v>15.000000000000007</c:v>
                </c:pt>
                <c:pt idx="2850">
                  <c:v>15.000000000000007</c:v>
                </c:pt>
                <c:pt idx="2851">
                  <c:v>25.000000000000007</c:v>
                </c:pt>
                <c:pt idx="2852">
                  <c:v>30.000000000000011</c:v>
                </c:pt>
                <c:pt idx="2853">
                  <c:v>30.000000000000011</c:v>
                </c:pt>
                <c:pt idx="2854">
                  <c:v>20.000000000000011</c:v>
                </c:pt>
                <c:pt idx="2855">
                  <c:v>20.000000000000011</c:v>
                </c:pt>
                <c:pt idx="2856">
                  <c:v>20.000000000000011</c:v>
                </c:pt>
                <c:pt idx="2857">
                  <c:v>30.000000000000011</c:v>
                </c:pt>
                <c:pt idx="2858">
                  <c:v>30.000000000000004</c:v>
                </c:pt>
                <c:pt idx="2859">
                  <c:v>25.000000000000011</c:v>
                </c:pt>
                <c:pt idx="2860">
                  <c:v>15.000000000000014</c:v>
                </c:pt>
                <c:pt idx="2861">
                  <c:v>25.000000000000018</c:v>
                </c:pt>
                <c:pt idx="2862">
                  <c:v>55.000000000000014</c:v>
                </c:pt>
                <c:pt idx="2863">
                  <c:v>75.000000000000014</c:v>
                </c:pt>
                <c:pt idx="2864">
                  <c:v>75</c:v>
                </c:pt>
                <c:pt idx="2865">
                  <c:v>70</c:v>
                </c:pt>
                <c:pt idx="2866">
                  <c:v>60.000000000000007</c:v>
                </c:pt>
                <c:pt idx="2867">
                  <c:v>60.000000000000007</c:v>
                </c:pt>
                <c:pt idx="2868">
                  <c:v>60.000000000000007</c:v>
                </c:pt>
                <c:pt idx="2869">
                  <c:v>70</c:v>
                </c:pt>
                <c:pt idx="2870">
                  <c:v>75</c:v>
                </c:pt>
                <c:pt idx="2871">
                  <c:v>40</c:v>
                </c:pt>
                <c:pt idx="2872">
                  <c:v>40</c:v>
                </c:pt>
                <c:pt idx="2873">
                  <c:v>30.000000000000004</c:v>
                </c:pt>
                <c:pt idx="2874">
                  <c:v>35</c:v>
                </c:pt>
                <c:pt idx="2875">
                  <c:v>49.999999999999993</c:v>
                </c:pt>
                <c:pt idx="2876">
                  <c:v>40</c:v>
                </c:pt>
                <c:pt idx="2877">
                  <c:v>40</c:v>
                </c:pt>
                <c:pt idx="2878">
                  <c:v>40</c:v>
                </c:pt>
                <c:pt idx="2879">
                  <c:v>30.000000000000004</c:v>
                </c:pt>
                <c:pt idx="2880">
                  <c:v>35</c:v>
                </c:pt>
                <c:pt idx="2881">
                  <c:v>49.999999999999993</c:v>
                </c:pt>
                <c:pt idx="2882">
                  <c:v>35</c:v>
                </c:pt>
                <c:pt idx="2883">
                  <c:v>40</c:v>
                </c:pt>
                <c:pt idx="2884">
                  <c:v>40</c:v>
                </c:pt>
                <c:pt idx="2885">
                  <c:v>30.000000000000004</c:v>
                </c:pt>
                <c:pt idx="2886">
                  <c:v>35</c:v>
                </c:pt>
                <c:pt idx="2887">
                  <c:v>50</c:v>
                </c:pt>
                <c:pt idx="2888">
                  <c:v>40</c:v>
                </c:pt>
                <c:pt idx="2889">
                  <c:v>40</c:v>
                </c:pt>
                <c:pt idx="2890">
                  <c:v>40</c:v>
                </c:pt>
                <c:pt idx="2891">
                  <c:v>30.000000000000004</c:v>
                </c:pt>
                <c:pt idx="2892">
                  <c:v>35</c:v>
                </c:pt>
                <c:pt idx="2893">
                  <c:v>60</c:v>
                </c:pt>
                <c:pt idx="2894">
                  <c:v>50</c:v>
                </c:pt>
                <c:pt idx="2895">
                  <c:v>60</c:v>
                </c:pt>
                <c:pt idx="2896">
                  <c:v>50</c:v>
                </c:pt>
                <c:pt idx="2897">
                  <c:v>45</c:v>
                </c:pt>
                <c:pt idx="2898">
                  <c:v>45</c:v>
                </c:pt>
                <c:pt idx="2899">
                  <c:v>54.999999999999993</c:v>
                </c:pt>
                <c:pt idx="2900">
                  <c:v>60</c:v>
                </c:pt>
                <c:pt idx="2901">
                  <c:v>45</c:v>
                </c:pt>
                <c:pt idx="2902">
                  <c:v>40.000000000000007</c:v>
                </c:pt>
                <c:pt idx="2903">
                  <c:v>35</c:v>
                </c:pt>
                <c:pt idx="2904">
                  <c:v>35</c:v>
                </c:pt>
                <c:pt idx="2905">
                  <c:v>45</c:v>
                </c:pt>
                <c:pt idx="2906">
                  <c:v>55.000000000000007</c:v>
                </c:pt>
                <c:pt idx="2907">
                  <c:v>50</c:v>
                </c:pt>
                <c:pt idx="2908">
                  <c:v>45.000000000000007</c:v>
                </c:pt>
                <c:pt idx="2909">
                  <c:v>40</c:v>
                </c:pt>
                <c:pt idx="2910">
                  <c:v>40</c:v>
                </c:pt>
                <c:pt idx="2911">
                  <c:v>50</c:v>
                </c:pt>
                <c:pt idx="2912">
                  <c:v>55.000000000000007</c:v>
                </c:pt>
                <c:pt idx="2913">
                  <c:v>50</c:v>
                </c:pt>
                <c:pt idx="2914">
                  <c:v>45.000000000000007</c:v>
                </c:pt>
                <c:pt idx="2915">
                  <c:v>40</c:v>
                </c:pt>
                <c:pt idx="2916">
                  <c:v>40</c:v>
                </c:pt>
                <c:pt idx="2917">
                  <c:v>50</c:v>
                </c:pt>
                <c:pt idx="2918">
                  <c:v>55.000000000000007</c:v>
                </c:pt>
                <c:pt idx="2919">
                  <c:v>45</c:v>
                </c:pt>
                <c:pt idx="2920">
                  <c:v>40.000000000000007</c:v>
                </c:pt>
                <c:pt idx="2921">
                  <c:v>35</c:v>
                </c:pt>
                <c:pt idx="2922">
                  <c:v>35</c:v>
                </c:pt>
                <c:pt idx="2923">
                  <c:v>45</c:v>
                </c:pt>
                <c:pt idx="2924">
                  <c:v>50</c:v>
                </c:pt>
                <c:pt idx="2925">
                  <c:v>54.999999999999993</c:v>
                </c:pt>
                <c:pt idx="2926">
                  <c:v>45</c:v>
                </c:pt>
                <c:pt idx="2927">
                  <c:v>45</c:v>
                </c:pt>
                <c:pt idx="2928">
                  <c:v>45</c:v>
                </c:pt>
                <c:pt idx="2929">
                  <c:v>54.999999999999993</c:v>
                </c:pt>
                <c:pt idx="2930">
                  <c:v>59.999999999999986</c:v>
                </c:pt>
                <c:pt idx="2931">
                  <c:v>54.999999999999993</c:v>
                </c:pt>
                <c:pt idx="2932">
                  <c:v>45</c:v>
                </c:pt>
                <c:pt idx="2933">
                  <c:v>45</c:v>
                </c:pt>
                <c:pt idx="2934">
                  <c:v>45</c:v>
                </c:pt>
                <c:pt idx="2935">
                  <c:v>60</c:v>
                </c:pt>
                <c:pt idx="2936">
                  <c:v>64.999999999999986</c:v>
                </c:pt>
                <c:pt idx="2937">
                  <c:v>60</c:v>
                </c:pt>
                <c:pt idx="2938">
                  <c:v>50</c:v>
                </c:pt>
                <c:pt idx="2939">
                  <c:v>50</c:v>
                </c:pt>
                <c:pt idx="2940">
                  <c:v>50</c:v>
                </c:pt>
                <c:pt idx="2941">
                  <c:v>60</c:v>
                </c:pt>
                <c:pt idx="2942">
                  <c:v>64.999999999999986</c:v>
                </c:pt>
                <c:pt idx="2943">
                  <c:v>35</c:v>
                </c:pt>
                <c:pt idx="2944">
                  <c:v>35</c:v>
                </c:pt>
                <c:pt idx="2945">
                  <c:v>25.000000000000007</c:v>
                </c:pt>
                <c:pt idx="2946">
                  <c:v>30.000000000000004</c:v>
                </c:pt>
                <c:pt idx="2947">
                  <c:v>44.999999999999993</c:v>
                </c:pt>
                <c:pt idx="2948">
                  <c:v>35</c:v>
                </c:pt>
                <c:pt idx="2949">
                  <c:v>35</c:v>
                </c:pt>
                <c:pt idx="2950">
                  <c:v>35</c:v>
                </c:pt>
                <c:pt idx="2951">
                  <c:v>25.000000000000007</c:v>
                </c:pt>
                <c:pt idx="2952">
                  <c:v>30.000000000000004</c:v>
                </c:pt>
                <c:pt idx="2953">
                  <c:v>44.999999999999993</c:v>
                </c:pt>
                <c:pt idx="2954">
                  <c:v>24.999999999999996</c:v>
                </c:pt>
                <c:pt idx="2955">
                  <c:v>30.000000000000004</c:v>
                </c:pt>
                <c:pt idx="2956">
                  <c:v>30.000000000000004</c:v>
                </c:pt>
                <c:pt idx="2957">
                  <c:v>20.000000000000004</c:v>
                </c:pt>
                <c:pt idx="2958">
                  <c:v>24.999999999999996</c:v>
                </c:pt>
                <c:pt idx="2959">
                  <c:v>40</c:v>
                </c:pt>
                <c:pt idx="2960">
                  <c:v>30.000000000000004</c:v>
                </c:pt>
                <c:pt idx="2961">
                  <c:v>30.000000000000004</c:v>
                </c:pt>
                <c:pt idx="2962">
                  <c:v>30.000000000000004</c:v>
                </c:pt>
                <c:pt idx="2963">
                  <c:v>20.000000000000004</c:v>
                </c:pt>
                <c:pt idx="2964">
                  <c:v>24.999999999999996</c:v>
                </c:pt>
                <c:pt idx="2965">
                  <c:v>60</c:v>
                </c:pt>
                <c:pt idx="2966">
                  <c:v>50</c:v>
                </c:pt>
                <c:pt idx="2967">
                  <c:v>60</c:v>
                </c:pt>
                <c:pt idx="2968">
                  <c:v>45</c:v>
                </c:pt>
                <c:pt idx="2969">
                  <c:v>40</c:v>
                </c:pt>
                <c:pt idx="2970">
                  <c:v>40</c:v>
                </c:pt>
                <c:pt idx="2971">
                  <c:v>49.999999999999993</c:v>
                </c:pt>
                <c:pt idx="2972">
                  <c:v>54.999999999999993</c:v>
                </c:pt>
                <c:pt idx="2973">
                  <c:v>40</c:v>
                </c:pt>
                <c:pt idx="2974">
                  <c:v>35.000000000000007</c:v>
                </c:pt>
                <c:pt idx="2975">
                  <c:v>30.000000000000004</c:v>
                </c:pt>
                <c:pt idx="2976">
                  <c:v>30.000000000000004</c:v>
                </c:pt>
                <c:pt idx="2977">
                  <c:v>40</c:v>
                </c:pt>
                <c:pt idx="2978">
                  <c:v>55.000000000000007</c:v>
                </c:pt>
                <c:pt idx="2979">
                  <c:v>50</c:v>
                </c:pt>
                <c:pt idx="2980">
                  <c:v>45.000000000000007</c:v>
                </c:pt>
                <c:pt idx="2981">
                  <c:v>40</c:v>
                </c:pt>
                <c:pt idx="2982">
                  <c:v>40</c:v>
                </c:pt>
                <c:pt idx="2983">
                  <c:v>50</c:v>
                </c:pt>
                <c:pt idx="2984">
                  <c:v>55.000000000000007</c:v>
                </c:pt>
                <c:pt idx="2985">
                  <c:v>50</c:v>
                </c:pt>
                <c:pt idx="2986">
                  <c:v>45.000000000000007</c:v>
                </c:pt>
                <c:pt idx="2987">
                  <c:v>40</c:v>
                </c:pt>
                <c:pt idx="2988">
                  <c:v>40</c:v>
                </c:pt>
                <c:pt idx="2989">
                  <c:v>50</c:v>
                </c:pt>
                <c:pt idx="2990">
                  <c:v>55.000000000000007</c:v>
                </c:pt>
                <c:pt idx="2991">
                  <c:v>40</c:v>
                </c:pt>
                <c:pt idx="2992">
                  <c:v>35.000000000000007</c:v>
                </c:pt>
                <c:pt idx="2993">
                  <c:v>30.000000000000004</c:v>
                </c:pt>
                <c:pt idx="2994">
                  <c:v>30.000000000000004</c:v>
                </c:pt>
                <c:pt idx="2995">
                  <c:v>40</c:v>
                </c:pt>
                <c:pt idx="2996">
                  <c:v>45</c:v>
                </c:pt>
                <c:pt idx="2997">
                  <c:v>49.999999999999993</c:v>
                </c:pt>
                <c:pt idx="2998">
                  <c:v>40</c:v>
                </c:pt>
                <c:pt idx="2999">
                  <c:v>40</c:v>
                </c:pt>
                <c:pt idx="3000">
                  <c:v>40</c:v>
                </c:pt>
                <c:pt idx="3001">
                  <c:v>49.999999999999993</c:v>
                </c:pt>
                <c:pt idx="3002">
                  <c:v>54.999999999999986</c:v>
                </c:pt>
                <c:pt idx="3003">
                  <c:v>49.999999999999993</c:v>
                </c:pt>
                <c:pt idx="3004">
                  <c:v>40</c:v>
                </c:pt>
                <c:pt idx="3005">
                  <c:v>40</c:v>
                </c:pt>
                <c:pt idx="3006">
                  <c:v>40</c:v>
                </c:pt>
                <c:pt idx="3007">
                  <c:v>60</c:v>
                </c:pt>
                <c:pt idx="3008">
                  <c:v>64.999999999999986</c:v>
                </c:pt>
                <c:pt idx="3009">
                  <c:v>60</c:v>
                </c:pt>
                <c:pt idx="3010">
                  <c:v>50</c:v>
                </c:pt>
                <c:pt idx="3011">
                  <c:v>50</c:v>
                </c:pt>
                <c:pt idx="3012">
                  <c:v>50</c:v>
                </c:pt>
                <c:pt idx="3013">
                  <c:v>60</c:v>
                </c:pt>
                <c:pt idx="3014">
                  <c:v>64.999999999999986</c:v>
                </c:pt>
                <c:pt idx="3015">
                  <c:v>30.000000000000004</c:v>
                </c:pt>
                <c:pt idx="3016">
                  <c:v>30.000000000000004</c:v>
                </c:pt>
                <c:pt idx="3017">
                  <c:v>20.000000000000007</c:v>
                </c:pt>
                <c:pt idx="3018">
                  <c:v>25.000000000000007</c:v>
                </c:pt>
                <c:pt idx="3019">
                  <c:v>40</c:v>
                </c:pt>
                <c:pt idx="3020">
                  <c:v>30.000000000000004</c:v>
                </c:pt>
                <c:pt idx="3021">
                  <c:v>30.000000000000004</c:v>
                </c:pt>
                <c:pt idx="3022">
                  <c:v>30.000000000000004</c:v>
                </c:pt>
                <c:pt idx="3023">
                  <c:v>20.000000000000007</c:v>
                </c:pt>
                <c:pt idx="3024">
                  <c:v>25.000000000000007</c:v>
                </c:pt>
                <c:pt idx="3025">
                  <c:v>40</c:v>
                </c:pt>
                <c:pt idx="3026">
                  <c:v>14.999999999999996</c:v>
                </c:pt>
                <c:pt idx="3027">
                  <c:v>20.000000000000004</c:v>
                </c:pt>
                <c:pt idx="3028">
                  <c:v>20.000000000000004</c:v>
                </c:pt>
                <c:pt idx="3029">
                  <c:v>10.000000000000004</c:v>
                </c:pt>
                <c:pt idx="3030">
                  <c:v>14.999999999999996</c:v>
                </c:pt>
                <c:pt idx="3031">
                  <c:v>30.000000000000004</c:v>
                </c:pt>
                <c:pt idx="3032">
                  <c:v>20.000000000000004</c:v>
                </c:pt>
                <c:pt idx="3033">
                  <c:v>20.000000000000004</c:v>
                </c:pt>
                <c:pt idx="3034">
                  <c:v>20.000000000000004</c:v>
                </c:pt>
                <c:pt idx="3035">
                  <c:v>10.000000000000004</c:v>
                </c:pt>
                <c:pt idx="3036">
                  <c:v>14.999999999999996</c:v>
                </c:pt>
                <c:pt idx="3037">
                  <c:v>60</c:v>
                </c:pt>
                <c:pt idx="3038">
                  <c:v>50</c:v>
                </c:pt>
                <c:pt idx="3039">
                  <c:v>60</c:v>
                </c:pt>
                <c:pt idx="3040">
                  <c:v>40</c:v>
                </c:pt>
                <c:pt idx="3041">
                  <c:v>35</c:v>
                </c:pt>
                <c:pt idx="3042">
                  <c:v>35</c:v>
                </c:pt>
                <c:pt idx="3043">
                  <c:v>44.999999999999993</c:v>
                </c:pt>
                <c:pt idx="3044">
                  <c:v>49.999999999999993</c:v>
                </c:pt>
                <c:pt idx="3045">
                  <c:v>35</c:v>
                </c:pt>
                <c:pt idx="3046">
                  <c:v>30.000000000000011</c:v>
                </c:pt>
                <c:pt idx="3047">
                  <c:v>25.000000000000007</c:v>
                </c:pt>
                <c:pt idx="3048">
                  <c:v>25.000000000000007</c:v>
                </c:pt>
                <c:pt idx="3049">
                  <c:v>35</c:v>
                </c:pt>
                <c:pt idx="3050">
                  <c:v>55.000000000000007</c:v>
                </c:pt>
                <c:pt idx="3051">
                  <c:v>50</c:v>
                </c:pt>
                <c:pt idx="3052">
                  <c:v>45.000000000000007</c:v>
                </c:pt>
                <c:pt idx="3053">
                  <c:v>40</c:v>
                </c:pt>
                <c:pt idx="3054">
                  <c:v>40</c:v>
                </c:pt>
                <c:pt idx="3055">
                  <c:v>50</c:v>
                </c:pt>
                <c:pt idx="3056">
                  <c:v>55.000000000000007</c:v>
                </c:pt>
                <c:pt idx="3057">
                  <c:v>50</c:v>
                </c:pt>
                <c:pt idx="3058">
                  <c:v>45.000000000000007</c:v>
                </c:pt>
                <c:pt idx="3059">
                  <c:v>40</c:v>
                </c:pt>
                <c:pt idx="3060">
                  <c:v>40</c:v>
                </c:pt>
                <c:pt idx="3061">
                  <c:v>50</c:v>
                </c:pt>
                <c:pt idx="3062">
                  <c:v>55.000000000000007</c:v>
                </c:pt>
                <c:pt idx="3063">
                  <c:v>35</c:v>
                </c:pt>
                <c:pt idx="3064">
                  <c:v>30.000000000000011</c:v>
                </c:pt>
                <c:pt idx="3065">
                  <c:v>25.000000000000007</c:v>
                </c:pt>
                <c:pt idx="3066">
                  <c:v>25.000000000000007</c:v>
                </c:pt>
                <c:pt idx="3067">
                  <c:v>35</c:v>
                </c:pt>
                <c:pt idx="3068">
                  <c:v>40</c:v>
                </c:pt>
                <c:pt idx="3069">
                  <c:v>44.999999999999993</c:v>
                </c:pt>
                <c:pt idx="3070">
                  <c:v>35</c:v>
                </c:pt>
                <c:pt idx="3071">
                  <c:v>35</c:v>
                </c:pt>
                <c:pt idx="3072">
                  <c:v>35</c:v>
                </c:pt>
                <c:pt idx="3073">
                  <c:v>44.999999999999993</c:v>
                </c:pt>
                <c:pt idx="3074">
                  <c:v>49.999999999999986</c:v>
                </c:pt>
                <c:pt idx="3075">
                  <c:v>44.999999999999993</c:v>
                </c:pt>
                <c:pt idx="3076">
                  <c:v>35</c:v>
                </c:pt>
                <c:pt idx="3077">
                  <c:v>35</c:v>
                </c:pt>
                <c:pt idx="3078">
                  <c:v>35</c:v>
                </c:pt>
                <c:pt idx="3079">
                  <c:v>60</c:v>
                </c:pt>
                <c:pt idx="3080">
                  <c:v>64.999999999999986</c:v>
                </c:pt>
                <c:pt idx="3081">
                  <c:v>60</c:v>
                </c:pt>
                <c:pt idx="3082">
                  <c:v>50</c:v>
                </c:pt>
                <c:pt idx="3083">
                  <c:v>50</c:v>
                </c:pt>
                <c:pt idx="3084">
                  <c:v>50</c:v>
                </c:pt>
                <c:pt idx="3085">
                  <c:v>60</c:v>
                </c:pt>
                <c:pt idx="3086">
                  <c:v>64.999999999999986</c:v>
                </c:pt>
                <c:pt idx="3087">
                  <c:v>30.000000000000004</c:v>
                </c:pt>
                <c:pt idx="3088">
                  <c:v>30.000000000000004</c:v>
                </c:pt>
                <c:pt idx="3089">
                  <c:v>20.000000000000007</c:v>
                </c:pt>
                <c:pt idx="3090">
                  <c:v>25.000000000000007</c:v>
                </c:pt>
                <c:pt idx="3091">
                  <c:v>40</c:v>
                </c:pt>
                <c:pt idx="3092">
                  <c:v>30.000000000000004</c:v>
                </c:pt>
                <c:pt idx="3093">
                  <c:v>30.000000000000004</c:v>
                </c:pt>
                <c:pt idx="3094">
                  <c:v>30.000000000000004</c:v>
                </c:pt>
                <c:pt idx="3095">
                  <c:v>20.000000000000007</c:v>
                </c:pt>
                <c:pt idx="3096">
                  <c:v>25.000000000000007</c:v>
                </c:pt>
                <c:pt idx="3097">
                  <c:v>40</c:v>
                </c:pt>
                <c:pt idx="3098">
                  <c:v>14.999999999999996</c:v>
                </c:pt>
                <c:pt idx="3099">
                  <c:v>20.000000000000004</c:v>
                </c:pt>
                <c:pt idx="3100">
                  <c:v>20.000000000000004</c:v>
                </c:pt>
                <c:pt idx="3101">
                  <c:v>10.000000000000004</c:v>
                </c:pt>
                <c:pt idx="3102">
                  <c:v>14.999999999999996</c:v>
                </c:pt>
                <c:pt idx="3103">
                  <c:v>30.000000000000004</c:v>
                </c:pt>
                <c:pt idx="3104">
                  <c:v>20.000000000000004</c:v>
                </c:pt>
                <c:pt idx="3105">
                  <c:v>20.000000000000004</c:v>
                </c:pt>
                <c:pt idx="3106">
                  <c:v>20.000000000000004</c:v>
                </c:pt>
                <c:pt idx="3107">
                  <c:v>10.000000000000004</c:v>
                </c:pt>
                <c:pt idx="3108">
                  <c:v>14.999999999999996</c:v>
                </c:pt>
                <c:pt idx="3109">
                  <c:v>60</c:v>
                </c:pt>
                <c:pt idx="3110">
                  <c:v>50</c:v>
                </c:pt>
                <c:pt idx="3111">
                  <c:v>60</c:v>
                </c:pt>
                <c:pt idx="3112">
                  <c:v>40</c:v>
                </c:pt>
                <c:pt idx="3113">
                  <c:v>35</c:v>
                </c:pt>
                <c:pt idx="3114">
                  <c:v>35</c:v>
                </c:pt>
                <c:pt idx="3115">
                  <c:v>44.999999999999993</c:v>
                </c:pt>
                <c:pt idx="3116">
                  <c:v>49.999999999999993</c:v>
                </c:pt>
                <c:pt idx="3117">
                  <c:v>35</c:v>
                </c:pt>
                <c:pt idx="3118">
                  <c:v>30.000000000000011</c:v>
                </c:pt>
                <c:pt idx="3119">
                  <c:v>25.000000000000007</c:v>
                </c:pt>
                <c:pt idx="3120">
                  <c:v>25.000000000000007</c:v>
                </c:pt>
                <c:pt idx="3121">
                  <c:v>35</c:v>
                </c:pt>
                <c:pt idx="3122">
                  <c:v>55.000000000000007</c:v>
                </c:pt>
                <c:pt idx="3123">
                  <c:v>50</c:v>
                </c:pt>
                <c:pt idx="3124">
                  <c:v>45.000000000000007</c:v>
                </c:pt>
                <c:pt idx="3125">
                  <c:v>40</c:v>
                </c:pt>
                <c:pt idx="3126">
                  <c:v>40</c:v>
                </c:pt>
                <c:pt idx="3127">
                  <c:v>50</c:v>
                </c:pt>
                <c:pt idx="3128">
                  <c:v>55.000000000000007</c:v>
                </c:pt>
                <c:pt idx="3129">
                  <c:v>50</c:v>
                </c:pt>
                <c:pt idx="3130">
                  <c:v>45.000000000000007</c:v>
                </c:pt>
                <c:pt idx="3131">
                  <c:v>40</c:v>
                </c:pt>
                <c:pt idx="3132">
                  <c:v>40</c:v>
                </c:pt>
                <c:pt idx="3133">
                  <c:v>50</c:v>
                </c:pt>
                <c:pt idx="3134">
                  <c:v>55.000000000000007</c:v>
                </c:pt>
                <c:pt idx="3135">
                  <c:v>35</c:v>
                </c:pt>
                <c:pt idx="3136">
                  <c:v>30.000000000000011</c:v>
                </c:pt>
                <c:pt idx="3137">
                  <c:v>25.000000000000007</c:v>
                </c:pt>
                <c:pt idx="3138">
                  <c:v>25.000000000000007</c:v>
                </c:pt>
                <c:pt idx="3139">
                  <c:v>35</c:v>
                </c:pt>
                <c:pt idx="3140">
                  <c:v>40</c:v>
                </c:pt>
                <c:pt idx="3141">
                  <c:v>44.999999999999993</c:v>
                </c:pt>
                <c:pt idx="3142">
                  <c:v>35</c:v>
                </c:pt>
                <c:pt idx="3143">
                  <c:v>35</c:v>
                </c:pt>
                <c:pt idx="3144">
                  <c:v>35</c:v>
                </c:pt>
                <c:pt idx="3145">
                  <c:v>44.999999999999993</c:v>
                </c:pt>
                <c:pt idx="3146">
                  <c:v>49.999999999999986</c:v>
                </c:pt>
                <c:pt idx="3147">
                  <c:v>44.999999999999993</c:v>
                </c:pt>
                <c:pt idx="3148">
                  <c:v>35</c:v>
                </c:pt>
                <c:pt idx="3149">
                  <c:v>35</c:v>
                </c:pt>
                <c:pt idx="3150">
                  <c:v>35</c:v>
                </c:pt>
                <c:pt idx="3151">
                  <c:v>60</c:v>
                </c:pt>
                <c:pt idx="3152">
                  <c:v>64.999999999999986</c:v>
                </c:pt>
                <c:pt idx="3153">
                  <c:v>60</c:v>
                </c:pt>
                <c:pt idx="3154">
                  <c:v>50</c:v>
                </c:pt>
                <c:pt idx="3155">
                  <c:v>50</c:v>
                </c:pt>
                <c:pt idx="3156">
                  <c:v>50</c:v>
                </c:pt>
                <c:pt idx="3157">
                  <c:v>60</c:v>
                </c:pt>
                <c:pt idx="3158">
                  <c:v>64.999999999999986</c:v>
                </c:pt>
                <c:pt idx="3159">
                  <c:v>35</c:v>
                </c:pt>
                <c:pt idx="3160">
                  <c:v>35</c:v>
                </c:pt>
                <c:pt idx="3161">
                  <c:v>25.000000000000007</c:v>
                </c:pt>
                <c:pt idx="3162">
                  <c:v>30.000000000000004</c:v>
                </c:pt>
                <c:pt idx="3163">
                  <c:v>44.999999999999993</c:v>
                </c:pt>
                <c:pt idx="3164">
                  <c:v>35</c:v>
                </c:pt>
                <c:pt idx="3165">
                  <c:v>35</c:v>
                </c:pt>
                <c:pt idx="3166">
                  <c:v>35</c:v>
                </c:pt>
                <c:pt idx="3167">
                  <c:v>25.000000000000007</c:v>
                </c:pt>
                <c:pt idx="3168">
                  <c:v>30.000000000000004</c:v>
                </c:pt>
                <c:pt idx="3169">
                  <c:v>44.999999999999993</c:v>
                </c:pt>
                <c:pt idx="3170">
                  <c:v>19.999999999999996</c:v>
                </c:pt>
                <c:pt idx="3171">
                  <c:v>25.000000000000007</c:v>
                </c:pt>
                <c:pt idx="3172">
                  <c:v>25.000000000000007</c:v>
                </c:pt>
                <c:pt idx="3173">
                  <c:v>15.000000000000002</c:v>
                </c:pt>
                <c:pt idx="3174">
                  <c:v>19.999999999999996</c:v>
                </c:pt>
                <c:pt idx="3175">
                  <c:v>35</c:v>
                </c:pt>
                <c:pt idx="3176">
                  <c:v>25.000000000000007</c:v>
                </c:pt>
                <c:pt idx="3177">
                  <c:v>25.000000000000007</c:v>
                </c:pt>
                <c:pt idx="3178">
                  <c:v>25.000000000000007</c:v>
                </c:pt>
                <c:pt idx="3179">
                  <c:v>15.000000000000002</c:v>
                </c:pt>
                <c:pt idx="3180">
                  <c:v>19.999999999999996</c:v>
                </c:pt>
                <c:pt idx="3181">
                  <c:v>65</c:v>
                </c:pt>
                <c:pt idx="3182">
                  <c:v>50</c:v>
                </c:pt>
                <c:pt idx="3183">
                  <c:v>60</c:v>
                </c:pt>
                <c:pt idx="3184">
                  <c:v>40</c:v>
                </c:pt>
                <c:pt idx="3185">
                  <c:v>35</c:v>
                </c:pt>
                <c:pt idx="3186">
                  <c:v>35</c:v>
                </c:pt>
                <c:pt idx="3187">
                  <c:v>44.999999999999993</c:v>
                </c:pt>
                <c:pt idx="3188">
                  <c:v>54.999999999999993</c:v>
                </c:pt>
                <c:pt idx="3189">
                  <c:v>40</c:v>
                </c:pt>
                <c:pt idx="3190">
                  <c:v>35.000000000000007</c:v>
                </c:pt>
                <c:pt idx="3191">
                  <c:v>30.000000000000004</c:v>
                </c:pt>
                <c:pt idx="3192">
                  <c:v>30.000000000000004</c:v>
                </c:pt>
                <c:pt idx="3193">
                  <c:v>40</c:v>
                </c:pt>
                <c:pt idx="3194">
                  <c:v>60.000000000000007</c:v>
                </c:pt>
                <c:pt idx="3195">
                  <c:v>55.000000000000007</c:v>
                </c:pt>
                <c:pt idx="3196">
                  <c:v>50.000000000000014</c:v>
                </c:pt>
                <c:pt idx="3197">
                  <c:v>45</c:v>
                </c:pt>
                <c:pt idx="3198">
                  <c:v>45</c:v>
                </c:pt>
                <c:pt idx="3199">
                  <c:v>55.000000000000007</c:v>
                </c:pt>
                <c:pt idx="3200">
                  <c:v>60.000000000000007</c:v>
                </c:pt>
                <c:pt idx="3201">
                  <c:v>50</c:v>
                </c:pt>
                <c:pt idx="3202">
                  <c:v>45.000000000000007</c:v>
                </c:pt>
                <c:pt idx="3203">
                  <c:v>40</c:v>
                </c:pt>
                <c:pt idx="3204">
                  <c:v>40</c:v>
                </c:pt>
                <c:pt idx="3205">
                  <c:v>50</c:v>
                </c:pt>
                <c:pt idx="3206">
                  <c:v>55.000000000000007</c:v>
                </c:pt>
                <c:pt idx="3207">
                  <c:v>35</c:v>
                </c:pt>
                <c:pt idx="3208">
                  <c:v>30.000000000000011</c:v>
                </c:pt>
                <c:pt idx="3209">
                  <c:v>25.000000000000007</c:v>
                </c:pt>
                <c:pt idx="3210">
                  <c:v>25.000000000000007</c:v>
                </c:pt>
                <c:pt idx="3211">
                  <c:v>35</c:v>
                </c:pt>
                <c:pt idx="3212">
                  <c:v>40</c:v>
                </c:pt>
                <c:pt idx="3213">
                  <c:v>44.999999999999993</c:v>
                </c:pt>
                <c:pt idx="3214">
                  <c:v>35</c:v>
                </c:pt>
                <c:pt idx="3215">
                  <c:v>35</c:v>
                </c:pt>
                <c:pt idx="3216">
                  <c:v>35</c:v>
                </c:pt>
                <c:pt idx="3217">
                  <c:v>44.999999999999993</c:v>
                </c:pt>
                <c:pt idx="3218">
                  <c:v>49.999999999999986</c:v>
                </c:pt>
                <c:pt idx="3219">
                  <c:v>44.999999999999993</c:v>
                </c:pt>
                <c:pt idx="3220">
                  <c:v>35</c:v>
                </c:pt>
                <c:pt idx="3221">
                  <c:v>35</c:v>
                </c:pt>
                <c:pt idx="3222">
                  <c:v>35</c:v>
                </c:pt>
                <c:pt idx="3223">
                  <c:v>60</c:v>
                </c:pt>
                <c:pt idx="3224">
                  <c:v>64.999999999999986</c:v>
                </c:pt>
                <c:pt idx="3225">
                  <c:v>60</c:v>
                </c:pt>
                <c:pt idx="3226">
                  <c:v>50</c:v>
                </c:pt>
                <c:pt idx="3227">
                  <c:v>50</c:v>
                </c:pt>
                <c:pt idx="3228">
                  <c:v>50</c:v>
                </c:pt>
                <c:pt idx="3229">
                  <c:v>60</c:v>
                </c:pt>
                <c:pt idx="3230">
                  <c:v>64.999999999999986</c:v>
                </c:pt>
                <c:pt idx="3231">
                  <c:v>35</c:v>
                </c:pt>
                <c:pt idx="3232">
                  <c:v>35</c:v>
                </c:pt>
                <c:pt idx="3233">
                  <c:v>25.000000000000007</c:v>
                </c:pt>
                <c:pt idx="3234">
                  <c:v>30.000000000000004</c:v>
                </c:pt>
                <c:pt idx="3235">
                  <c:v>44.999999999999993</c:v>
                </c:pt>
                <c:pt idx="3236">
                  <c:v>35</c:v>
                </c:pt>
                <c:pt idx="3237">
                  <c:v>35</c:v>
                </c:pt>
                <c:pt idx="3238">
                  <c:v>40</c:v>
                </c:pt>
                <c:pt idx="3239">
                  <c:v>30.000000000000004</c:v>
                </c:pt>
                <c:pt idx="3240">
                  <c:v>35</c:v>
                </c:pt>
                <c:pt idx="3241">
                  <c:v>49.999999999999993</c:v>
                </c:pt>
                <c:pt idx="3242">
                  <c:v>24.999999999999993</c:v>
                </c:pt>
                <c:pt idx="3243">
                  <c:v>30.000000000000004</c:v>
                </c:pt>
                <c:pt idx="3244">
                  <c:v>30.000000000000004</c:v>
                </c:pt>
                <c:pt idx="3245">
                  <c:v>20</c:v>
                </c:pt>
                <c:pt idx="3246">
                  <c:v>24.999999999999993</c:v>
                </c:pt>
                <c:pt idx="3247">
                  <c:v>40</c:v>
                </c:pt>
                <c:pt idx="3248">
                  <c:v>30.000000000000004</c:v>
                </c:pt>
                <c:pt idx="3249">
                  <c:v>30.000000000000004</c:v>
                </c:pt>
                <c:pt idx="3250">
                  <c:v>30.000000000000004</c:v>
                </c:pt>
                <c:pt idx="3251">
                  <c:v>20</c:v>
                </c:pt>
                <c:pt idx="3252">
                  <c:v>24.999999999999993</c:v>
                </c:pt>
                <c:pt idx="3253">
                  <c:v>65</c:v>
                </c:pt>
                <c:pt idx="3254">
                  <c:v>50</c:v>
                </c:pt>
                <c:pt idx="3255">
                  <c:v>60</c:v>
                </c:pt>
                <c:pt idx="3256">
                  <c:v>40</c:v>
                </c:pt>
                <c:pt idx="3257">
                  <c:v>35</c:v>
                </c:pt>
                <c:pt idx="3258">
                  <c:v>35</c:v>
                </c:pt>
                <c:pt idx="3259">
                  <c:v>44.999999999999993</c:v>
                </c:pt>
                <c:pt idx="3260">
                  <c:v>54.999999999999993</c:v>
                </c:pt>
                <c:pt idx="3261">
                  <c:v>45</c:v>
                </c:pt>
                <c:pt idx="3262">
                  <c:v>40.000000000000007</c:v>
                </c:pt>
                <c:pt idx="3263">
                  <c:v>35</c:v>
                </c:pt>
                <c:pt idx="3264">
                  <c:v>35</c:v>
                </c:pt>
                <c:pt idx="3265">
                  <c:v>45</c:v>
                </c:pt>
                <c:pt idx="3266">
                  <c:v>65.000000000000014</c:v>
                </c:pt>
                <c:pt idx="3267">
                  <c:v>60.000000000000007</c:v>
                </c:pt>
                <c:pt idx="3268">
                  <c:v>55.000000000000014</c:v>
                </c:pt>
                <c:pt idx="3269">
                  <c:v>50</c:v>
                </c:pt>
                <c:pt idx="3270">
                  <c:v>50</c:v>
                </c:pt>
                <c:pt idx="3271">
                  <c:v>60.000000000000007</c:v>
                </c:pt>
                <c:pt idx="3272">
                  <c:v>65.000000000000014</c:v>
                </c:pt>
                <c:pt idx="3273">
                  <c:v>50</c:v>
                </c:pt>
                <c:pt idx="3274">
                  <c:v>45.000000000000007</c:v>
                </c:pt>
                <c:pt idx="3275">
                  <c:v>40</c:v>
                </c:pt>
                <c:pt idx="3276">
                  <c:v>40</c:v>
                </c:pt>
                <c:pt idx="3277">
                  <c:v>50</c:v>
                </c:pt>
                <c:pt idx="3278">
                  <c:v>55.000000000000007</c:v>
                </c:pt>
                <c:pt idx="3279">
                  <c:v>35</c:v>
                </c:pt>
                <c:pt idx="3280">
                  <c:v>30.000000000000011</c:v>
                </c:pt>
                <c:pt idx="3281">
                  <c:v>25.000000000000007</c:v>
                </c:pt>
                <c:pt idx="3282">
                  <c:v>25.000000000000007</c:v>
                </c:pt>
                <c:pt idx="3283">
                  <c:v>35</c:v>
                </c:pt>
                <c:pt idx="3284">
                  <c:v>40</c:v>
                </c:pt>
                <c:pt idx="3285">
                  <c:v>44.999999999999993</c:v>
                </c:pt>
                <c:pt idx="3286">
                  <c:v>35</c:v>
                </c:pt>
                <c:pt idx="3287">
                  <c:v>35</c:v>
                </c:pt>
                <c:pt idx="3288">
                  <c:v>35</c:v>
                </c:pt>
                <c:pt idx="3289">
                  <c:v>44.999999999999993</c:v>
                </c:pt>
                <c:pt idx="3290">
                  <c:v>49.999999999999986</c:v>
                </c:pt>
                <c:pt idx="3291">
                  <c:v>44.999999999999993</c:v>
                </c:pt>
                <c:pt idx="3292">
                  <c:v>35</c:v>
                </c:pt>
                <c:pt idx="3293">
                  <c:v>35</c:v>
                </c:pt>
                <c:pt idx="3294">
                  <c:v>40</c:v>
                </c:pt>
                <c:pt idx="3295">
                  <c:v>65</c:v>
                </c:pt>
                <c:pt idx="3296">
                  <c:v>70</c:v>
                </c:pt>
                <c:pt idx="3297">
                  <c:v>65</c:v>
                </c:pt>
                <c:pt idx="3298">
                  <c:v>55.000000000000007</c:v>
                </c:pt>
                <c:pt idx="3299">
                  <c:v>55.000000000000007</c:v>
                </c:pt>
                <c:pt idx="3300">
                  <c:v>55.000000000000007</c:v>
                </c:pt>
                <c:pt idx="3301">
                  <c:v>65</c:v>
                </c:pt>
                <c:pt idx="3302">
                  <c:v>70</c:v>
                </c:pt>
                <c:pt idx="3303">
                  <c:v>35</c:v>
                </c:pt>
                <c:pt idx="3304">
                  <c:v>35</c:v>
                </c:pt>
                <c:pt idx="3305">
                  <c:v>25.000000000000007</c:v>
                </c:pt>
                <c:pt idx="3306">
                  <c:v>30</c:v>
                </c:pt>
                <c:pt idx="3307">
                  <c:v>45</c:v>
                </c:pt>
                <c:pt idx="3308">
                  <c:v>35</c:v>
                </c:pt>
                <c:pt idx="3309">
                  <c:v>35</c:v>
                </c:pt>
                <c:pt idx="3310">
                  <c:v>35</c:v>
                </c:pt>
                <c:pt idx="3311">
                  <c:v>25.000000000000007</c:v>
                </c:pt>
                <c:pt idx="3312">
                  <c:v>30</c:v>
                </c:pt>
                <c:pt idx="3313">
                  <c:v>45</c:v>
                </c:pt>
                <c:pt idx="3314">
                  <c:v>35</c:v>
                </c:pt>
                <c:pt idx="3315">
                  <c:v>35</c:v>
                </c:pt>
                <c:pt idx="3316">
                  <c:v>35</c:v>
                </c:pt>
                <c:pt idx="3317">
                  <c:v>25.000000000000007</c:v>
                </c:pt>
                <c:pt idx="3318">
                  <c:v>30</c:v>
                </c:pt>
                <c:pt idx="3319">
                  <c:v>45</c:v>
                </c:pt>
                <c:pt idx="3320">
                  <c:v>35</c:v>
                </c:pt>
                <c:pt idx="3321">
                  <c:v>35</c:v>
                </c:pt>
                <c:pt idx="3322">
                  <c:v>35</c:v>
                </c:pt>
                <c:pt idx="3323">
                  <c:v>25.000000000000007</c:v>
                </c:pt>
                <c:pt idx="3324">
                  <c:v>30</c:v>
                </c:pt>
                <c:pt idx="3325">
                  <c:v>45</c:v>
                </c:pt>
                <c:pt idx="3326">
                  <c:v>35</c:v>
                </c:pt>
                <c:pt idx="3327">
                  <c:v>49.999999999999993</c:v>
                </c:pt>
                <c:pt idx="3328">
                  <c:v>45</c:v>
                </c:pt>
                <c:pt idx="3329">
                  <c:v>40</c:v>
                </c:pt>
                <c:pt idx="3330">
                  <c:v>40</c:v>
                </c:pt>
                <c:pt idx="3331">
                  <c:v>49.999999999999993</c:v>
                </c:pt>
                <c:pt idx="3332">
                  <c:v>54.999999999999993</c:v>
                </c:pt>
                <c:pt idx="3333">
                  <c:v>49.999999999999993</c:v>
                </c:pt>
                <c:pt idx="3334">
                  <c:v>45</c:v>
                </c:pt>
                <c:pt idx="3335">
                  <c:v>40</c:v>
                </c:pt>
                <c:pt idx="3336">
                  <c:v>40</c:v>
                </c:pt>
                <c:pt idx="3337">
                  <c:v>49.999999999999993</c:v>
                </c:pt>
                <c:pt idx="3338">
                  <c:v>54.999999999999993</c:v>
                </c:pt>
                <c:pt idx="3339">
                  <c:v>49.999999999999993</c:v>
                </c:pt>
                <c:pt idx="3340">
                  <c:v>45</c:v>
                </c:pt>
                <c:pt idx="3341">
                  <c:v>40</c:v>
                </c:pt>
                <c:pt idx="3342">
                  <c:v>40</c:v>
                </c:pt>
                <c:pt idx="3343">
                  <c:v>49.999999999999993</c:v>
                </c:pt>
                <c:pt idx="3344">
                  <c:v>54.999999999999993</c:v>
                </c:pt>
                <c:pt idx="3345">
                  <c:v>49.999999999999993</c:v>
                </c:pt>
                <c:pt idx="3346">
                  <c:v>45</c:v>
                </c:pt>
                <c:pt idx="3347">
                  <c:v>40</c:v>
                </c:pt>
                <c:pt idx="3348">
                  <c:v>40</c:v>
                </c:pt>
                <c:pt idx="3349">
                  <c:v>49.999999999999993</c:v>
                </c:pt>
                <c:pt idx="3350">
                  <c:v>54.999999999999993</c:v>
                </c:pt>
                <c:pt idx="3351">
                  <c:v>49.999999999999993</c:v>
                </c:pt>
                <c:pt idx="3352">
                  <c:v>45</c:v>
                </c:pt>
                <c:pt idx="3353">
                  <c:v>40</c:v>
                </c:pt>
                <c:pt idx="3354">
                  <c:v>40</c:v>
                </c:pt>
                <c:pt idx="3355">
                  <c:v>49.999999999999993</c:v>
                </c:pt>
                <c:pt idx="3356">
                  <c:v>54.999999999999993</c:v>
                </c:pt>
                <c:pt idx="3357">
                  <c:v>54.999999999999993</c:v>
                </c:pt>
                <c:pt idx="3358">
                  <c:v>50</c:v>
                </c:pt>
                <c:pt idx="3359">
                  <c:v>50</c:v>
                </c:pt>
                <c:pt idx="3360">
                  <c:v>50</c:v>
                </c:pt>
                <c:pt idx="3361">
                  <c:v>60</c:v>
                </c:pt>
                <c:pt idx="3362">
                  <c:v>64.999999999999986</c:v>
                </c:pt>
                <c:pt idx="3363">
                  <c:v>60</c:v>
                </c:pt>
                <c:pt idx="3364">
                  <c:v>50</c:v>
                </c:pt>
                <c:pt idx="3365">
                  <c:v>50</c:v>
                </c:pt>
                <c:pt idx="3366">
                  <c:v>50</c:v>
                </c:pt>
                <c:pt idx="3367">
                  <c:v>60</c:v>
                </c:pt>
                <c:pt idx="3368">
                  <c:v>64.999999999999986</c:v>
                </c:pt>
                <c:pt idx="3369">
                  <c:v>60</c:v>
                </c:pt>
                <c:pt idx="3370">
                  <c:v>50</c:v>
                </c:pt>
                <c:pt idx="3371">
                  <c:v>50</c:v>
                </c:pt>
                <c:pt idx="3372">
                  <c:v>50</c:v>
                </c:pt>
                <c:pt idx="3373">
                  <c:v>60</c:v>
                </c:pt>
                <c:pt idx="3374">
                  <c:v>64.999999999999986</c:v>
                </c:pt>
                <c:pt idx="3375">
                  <c:v>40</c:v>
                </c:pt>
                <c:pt idx="3376">
                  <c:v>40</c:v>
                </c:pt>
                <c:pt idx="3377">
                  <c:v>30.000000000000004</c:v>
                </c:pt>
                <c:pt idx="3378">
                  <c:v>35</c:v>
                </c:pt>
                <c:pt idx="3379">
                  <c:v>50</c:v>
                </c:pt>
                <c:pt idx="3380">
                  <c:v>40</c:v>
                </c:pt>
                <c:pt idx="3381">
                  <c:v>40</c:v>
                </c:pt>
                <c:pt idx="3382">
                  <c:v>40</c:v>
                </c:pt>
                <c:pt idx="3383">
                  <c:v>30.000000000000004</c:v>
                </c:pt>
                <c:pt idx="3384">
                  <c:v>35</c:v>
                </c:pt>
                <c:pt idx="3385">
                  <c:v>50</c:v>
                </c:pt>
                <c:pt idx="3386">
                  <c:v>40</c:v>
                </c:pt>
                <c:pt idx="3387">
                  <c:v>40</c:v>
                </c:pt>
                <c:pt idx="3388">
                  <c:v>40</c:v>
                </c:pt>
                <c:pt idx="3389">
                  <c:v>30.000000000000004</c:v>
                </c:pt>
                <c:pt idx="3390">
                  <c:v>35</c:v>
                </c:pt>
                <c:pt idx="3391">
                  <c:v>50</c:v>
                </c:pt>
                <c:pt idx="3392">
                  <c:v>40</c:v>
                </c:pt>
                <c:pt idx="3393">
                  <c:v>40</c:v>
                </c:pt>
                <c:pt idx="3394">
                  <c:v>40</c:v>
                </c:pt>
                <c:pt idx="3395">
                  <c:v>30.000000000000004</c:v>
                </c:pt>
                <c:pt idx="3396">
                  <c:v>35</c:v>
                </c:pt>
                <c:pt idx="3397">
                  <c:v>50</c:v>
                </c:pt>
                <c:pt idx="3398">
                  <c:v>40</c:v>
                </c:pt>
                <c:pt idx="3399">
                  <c:v>54.999999999999993</c:v>
                </c:pt>
                <c:pt idx="3400">
                  <c:v>50</c:v>
                </c:pt>
                <c:pt idx="3401">
                  <c:v>45</c:v>
                </c:pt>
                <c:pt idx="3402">
                  <c:v>45</c:v>
                </c:pt>
                <c:pt idx="3403">
                  <c:v>54.999999999999993</c:v>
                </c:pt>
                <c:pt idx="3404">
                  <c:v>60</c:v>
                </c:pt>
                <c:pt idx="3405">
                  <c:v>54.999999999999993</c:v>
                </c:pt>
                <c:pt idx="3406">
                  <c:v>50</c:v>
                </c:pt>
                <c:pt idx="3407">
                  <c:v>45</c:v>
                </c:pt>
                <c:pt idx="3408">
                  <c:v>45</c:v>
                </c:pt>
                <c:pt idx="3409">
                  <c:v>54.999999999999993</c:v>
                </c:pt>
                <c:pt idx="3410">
                  <c:v>60</c:v>
                </c:pt>
                <c:pt idx="3411">
                  <c:v>54.999999999999993</c:v>
                </c:pt>
                <c:pt idx="3412">
                  <c:v>50</c:v>
                </c:pt>
                <c:pt idx="3413">
                  <c:v>45</c:v>
                </c:pt>
                <c:pt idx="3414">
                  <c:v>45</c:v>
                </c:pt>
                <c:pt idx="3415">
                  <c:v>54.999999999999993</c:v>
                </c:pt>
                <c:pt idx="3416">
                  <c:v>60</c:v>
                </c:pt>
                <c:pt idx="3417">
                  <c:v>54.999999999999993</c:v>
                </c:pt>
                <c:pt idx="3418">
                  <c:v>50</c:v>
                </c:pt>
                <c:pt idx="3419">
                  <c:v>45</c:v>
                </c:pt>
                <c:pt idx="3420">
                  <c:v>45</c:v>
                </c:pt>
                <c:pt idx="3421">
                  <c:v>54.999999999999993</c:v>
                </c:pt>
                <c:pt idx="3422">
                  <c:v>60</c:v>
                </c:pt>
                <c:pt idx="3423">
                  <c:v>54.999999999999993</c:v>
                </c:pt>
                <c:pt idx="3424">
                  <c:v>50</c:v>
                </c:pt>
                <c:pt idx="3425">
                  <c:v>45</c:v>
                </c:pt>
                <c:pt idx="3426">
                  <c:v>45</c:v>
                </c:pt>
                <c:pt idx="3427">
                  <c:v>54.999999999999993</c:v>
                </c:pt>
                <c:pt idx="3428">
                  <c:v>60</c:v>
                </c:pt>
                <c:pt idx="3429">
                  <c:v>60</c:v>
                </c:pt>
                <c:pt idx="3430">
                  <c:v>55.000000000000007</c:v>
                </c:pt>
                <c:pt idx="3431">
                  <c:v>55.000000000000007</c:v>
                </c:pt>
                <c:pt idx="3432">
                  <c:v>55.000000000000007</c:v>
                </c:pt>
                <c:pt idx="3433">
                  <c:v>65</c:v>
                </c:pt>
                <c:pt idx="3434">
                  <c:v>70</c:v>
                </c:pt>
                <c:pt idx="3435">
                  <c:v>65</c:v>
                </c:pt>
                <c:pt idx="3436">
                  <c:v>55.000000000000007</c:v>
                </c:pt>
                <c:pt idx="3437">
                  <c:v>55.000000000000007</c:v>
                </c:pt>
                <c:pt idx="3438">
                  <c:v>55.000000000000007</c:v>
                </c:pt>
                <c:pt idx="3439">
                  <c:v>65</c:v>
                </c:pt>
                <c:pt idx="3440">
                  <c:v>70</c:v>
                </c:pt>
                <c:pt idx="3441">
                  <c:v>65</c:v>
                </c:pt>
                <c:pt idx="3442">
                  <c:v>55.000000000000007</c:v>
                </c:pt>
                <c:pt idx="3443">
                  <c:v>55.000000000000007</c:v>
                </c:pt>
                <c:pt idx="3444">
                  <c:v>55.000000000000007</c:v>
                </c:pt>
                <c:pt idx="3445">
                  <c:v>65</c:v>
                </c:pt>
                <c:pt idx="3446">
                  <c:v>70</c:v>
                </c:pt>
                <c:pt idx="3447">
                  <c:v>35</c:v>
                </c:pt>
                <c:pt idx="3448">
                  <c:v>35</c:v>
                </c:pt>
                <c:pt idx="3449">
                  <c:v>25.000000000000007</c:v>
                </c:pt>
                <c:pt idx="3450">
                  <c:v>30</c:v>
                </c:pt>
                <c:pt idx="3451">
                  <c:v>45</c:v>
                </c:pt>
                <c:pt idx="3452">
                  <c:v>35</c:v>
                </c:pt>
                <c:pt idx="3453">
                  <c:v>35</c:v>
                </c:pt>
                <c:pt idx="3454">
                  <c:v>35</c:v>
                </c:pt>
                <c:pt idx="3455">
                  <c:v>25.000000000000007</c:v>
                </c:pt>
                <c:pt idx="3456">
                  <c:v>30</c:v>
                </c:pt>
                <c:pt idx="3457">
                  <c:v>45</c:v>
                </c:pt>
                <c:pt idx="3458">
                  <c:v>35</c:v>
                </c:pt>
                <c:pt idx="3459">
                  <c:v>35</c:v>
                </c:pt>
                <c:pt idx="3460">
                  <c:v>35</c:v>
                </c:pt>
                <c:pt idx="3461">
                  <c:v>25.000000000000007</c:v>
                </c:pt>
                <c:pt idx="3462">
                  <c:v>30</c:v>
                </c:pt>
                <c:pt idx="3463">
                  <c:v>45</c:v>
                </c:pt>
                <c:pt idx="3464">
                  <c:v>35</c:v>
                </c:pt>
                <c:pt idx="3465">
                  <c:v>35</c:v>
                </c:pt>
                <c:pt idx="3466">
                  <c:v>35</c:v>
                </c:pt>
                <c:pt idx="3467">
                  <c:v>25.000000000000007</c:v>
                </c:pt>
                <c:pt idx="3468">
                  <c:v>30</c:v>
                </c:pt>
                <c:pt idx="3469">
                  <c:v>45</c:v>
                </c:pt>
                <c:pt idx="3470">
                  <c:v>35</c:v>
                </c:pt>
                <c:pt idx="3471">
                  <c:v>49.999999999999993</c:v>
                </c:pt>
                <c:pt idx="3472">
                  <c:v>45</c:v>
                </c:pt>
                <c:pt idx="3473">
                  <c:v>40</c:v>
                </c:pt>
                <c:pt idx="3474">
                  <c:v>40</c:v>
                </c:pt>
                <c:pt idx="3475">
                  <c:v>49.999999999999993</c:v>
                </c:pt>
                <c:pt idx="3476">
                  <c:v>54.999999999999993</c:v>
                </c:pt>
                <c:pt idx="3477">
                  <c:v>49.999999999999993</c:v>
                </c:pt>
                <c:pt idx="3478">
                  <c:v>45</c:v>
                </c:pt>
                <c:pt idx="3479">
                  <c:v>40</c:v>
                </c:pt>
                <c:pt idx="3480">
                  <c:v>40</c:v>
                </c:pt>
                <c:pt idx="3481">
                  <c:v>49.999999999999993</c:v>
                </c:pt>
                <c:pt idx="3482">
                  <c:v>54.999999999999993</c:v>
                </c:pt>
                <c:pt idx="3483">
                  <c:v>49.999999999999993</c:v>
                </c:pt>
                <c:pt idx="3484">
                  <c:v>45</c:v>
                </c:pt>
                <c:pt idx="3485">
                  <c:v>40</c:v>
                </c:pt>
                <c:pt idx="3486">
                  <c:v>40</c:v>
                </c:pt>
                <c:pt idx="3487">
                  <c:v>49.999999999999993</c:v>
                </c:pt>
                <c:pt idx="3488">
                  <c:v>54.999999999999993</c:v>
                </c:pt>
                <c:pt idx="3489">
                  <c:v>49.999999999999993</c:v>
                </c:pt>
                <c:pt idx="3490">
                  <c:v>45</c:v>
                </c:pt>
                <c:pt idx="3491">
                  <c:v>40</c:v>
                </c:pt>
                <c:pt idx="3492">
                  <c:v>40</c:v>
                </c:pt>
                <c:pt idx="3493">
                  <c:v>49.999999999999993</c:v>
                </c:pt>
                <c:pt idx="3494">
                  <c:v>54.999999999999993</c:v>
                </c:pt>
                <c:pt idx="3495">
                  <c:v>49.999999999999993</c:v>
                </c:pt>
                <c:pt idx="3496">
                  <c:v>45</c:v>
                </c:pt>
                <c:pt idx="3497">
                  <c:v>40</c:v>
                </c:pt>
                <c:pt idx="3498">
                  <c:v>40</c:v>
                </c:pt>
                <c:pt idx="3499">
                  <c:v>49.999999999999993</c:v>
                </c:pt>
                <c:pt idx="3500">
                  <c:v>54.999999999999993</c:v>
                </c:pt>
                <c:pt idx="3501">
                  <c:v>54.999999999999993</c:v>
                </c:pt>
                <c:pt idx="3502">
                  <c:v>50</c:v>
                </c:pt>
                <c:pt idx="3503">
                  <c:v>50</c:v>
                </c:pt>
                <c:pt idx="3504">
                  <c:v>50</c:v>
                </c:pt>
                <c:pt idx="3505">
                  <c:v>60</c:v>
                </c:pt>
                <c:pt idx="3506">
                  <c:v>64.999999999999986</c:v>
                </c:pt>
                <c:pt idx="3507">
                  <c:v>60</c:v>
                </c:pt>
                <c:pt idx="3508">
                  <c:v>50</c:v>
                </c:pt>
                <c:pt idx="3509">
                  <c:v>50</c:v>
                </c:pt>
                <c:pt idx="3510">
                  <c:v>50</c:v>
                </c:pt>
                <c:pt idx="3511">
                  <c:v>60</c:v>
                </c:pt>
                <c:pt idx="3512">
                  <c:v>64.999999999999986</c:v>
                </c:pt>
                <c:pt idx="3513">
                  <c:v>60</c:v>
                </c:pt>
                <c:pt idx="3514">
                  <c:v>50</c:v>
                </c:pt>
                <c:pt idx="3515">
                  <c:v>50</c:v>
                </c:pt>
                <c:pt idx="3516">
                  <c:v>50</c:v>
                </c:pt>
                <c:pt idx="3517">
                  <c:v>60</c:v>
                </c:pt>
                <c:pt idx="3518">
                  <c:v>64.999999999999986</c:v>
                </c:pt>
                <c:pt idx="3519">
                  <c:v>40</c:v>
                </c:pt>
                <c:pt idx="3520">
                  <c:v>40</c:v>
                </c:pt>
                <c:pt idx="3521">
                  <c:v>30.000000000000004</c:v>
                </c:pt>
                <c:pt idx="3522">
                  <c:v>35</c:v>
                </c:pt>
                <c:pt idx="3523">
                  <c:v>50</c:v>
                </c:pt>
                <c:pt idx="3524">
                  <c:v>40</c:v>
                </c:pt>
                <c:pt idx="3525">
                  <c:v>40</c:v>
                </c:pt>
                <c:pt idx="3526">
                  <c:v>40</c:v>
                </c:pt>
                <c:pt idx="3527">
                  <c:v>30.000000000000004</c:v>
                </c:pt>
                <c:pt idx="3528">
                  <c:v>35</c:v>
                </c:pt>
                <c:pt idx="3529">
                  <c:v>50</c:v>
                </c:pt>
                <c:pt idx="3530">
                  <c:v>40</c:v>
                </c:pt>
                <c:pt idx="3531">
                  <c:v>40</c:v>
                </c:pt>
                <c:pt idx="3532">
                  <c:v>40</c:v>
                </c:pt>
                <c:pt idx="3533">
                  <c:v>30.000000000000004</c:v>
                </c:pt>
                <c:pt idx="3534">
                  <c:v>35</c:v>
                </c:pt>
                <c:pt idx="3535">
                  <c:v>50</c:v>
                </c:pt>
                <c:pt idx="3536">
                  <c:v>40</c:v>
                </c:pt>
                <c:pt idx="3537">
                  <c:v>40</c:v>
                </c:pt>
                <c:pt idx="3538">
                  <c:v>40</c:v>
                </c:pt>
                <c:pt idx="3539">
                  <c:v>30.000000000000004</c:v>
                </c:pt>
                <c:pt idx="3540">
                  <c:v>35</c:v>
                </c:pt>
                <c:pt idx="3541">
                  <c:v>50</c:v>
                </c:pt>
                <c:pt idx="3542">
                  <c:v>40</c:v>
                </c:pt>
                <c:pt idx="3543">
                  <c:v>54.999999999999993</c:v>
                </c:pt>
                <c:pt idx="3544">
                  <c:v>50</c:v>
                </c:pt>
                <c:pt idx="3545">
                  <c:v>45</c:v>
                </c:pt>
                <c:pt idx="3546">
                  <c:v>45</c:v>
                </c:pt>
                <c:pt idx="3547">
                  <c:v>54.999999999999993</c:v>
                </c:pt>
                <c:pt idx="3548">
                  <c:v>60</c:v>
                </c:pt>
                <c:pt idx="3549">
                  <c:v>54.999999999999993</c:v>
                </c:pt>
                <c:pt idx="3550">
                  <c:v>50</c:v>
                </c:pt>
                <c:pt idx="3551">
                  <c:v>45</c:v>
                </c:pt>
                <c:pt idx="3552">
                  <c:v>45</c:v>
                </c:pt>
                <c:pt idx="3553">
                  <c:v>54.999999999999993</c:v>
                </c:pt>
                <c:pt idx="3554">
                  <c:v>60</c:v>
                </c:pt>
                <c:pt idx="3555">
                  <c:v>54.999999999999993</c:v>
                </c:pt>
                <c:pt idx="3556">
                  <c:v>50</c:v>
                </c:pt>
                <c:pt idx="3557">
                  <c:v>45</c:v>
                </c:pt>
                <c:pt idx="3558">
                  <c:v>45</c:v>
                </c:pt>
                <c:pt idx="3559">
                  <c:v>54.999999999999993</c:v>
                </c:pt>
                <c:pt idx="3560">
                  <c:v>60</c:v>
                </c:pt>
                <c:pt idx="3561">
                  <c:v>54.999999999999993</c:v>
                </c:pt>
                <c:pt idx="3562">
                  <c:v>50</c:v>
                </c:pt>
                <c:pt idx="3563">
                  <c:v>45</c:v>
                </c:pt>
                <c:pt idx="3564">
                  <c:v>45</c:v>
                </c:pt>
                <c:pt idx="3565">
                  <c:v>54.999999999999993</c:v>
                </c:pt>
                <c:pt idx="3566">
                  <c:v>60</c:v>
                </c:pt>
                <c:pt idx="3567">
                  <c:v>54.999999999999993</c:v>
                </c:pt>
                <c:pt idx="3568">
                  <c:v>50</c:v>
                </c:pt>
                <c:pt idx="3569">
                  <c:v>45</c:v>
                </c:pt>
                <c:pt idx="3570">
                  <c:v>45</c:v>
                </c:pt>
                <c:pt idx="3571">
                  <c:v>54.999999999999993</c:v>
                </c:pt>
                <c:pt idx="3572">
                  <c:v>60</c:v>
                </c:pt>
                <c:pt idx="3573">
                  <c:v>60</c:v>
                </c:pt>
                <c:pt idx="3574">
                  <c:v>55.000000000000007</c:v>
                </c:pt>
                <c:pt idx="3575">
                  <c:v>55.000000000000007</c:v>
                </c:pt>
                <c:pt idx="3576">
                  <c:v>55.000000000000007</c:v>
                </c:pt>
                <c:pt idx="3577">
                  <c:v>65</c:v>
                </c:pt>
                <c:pt idx="3578">
                  <c:v>70</c:v>
                </c:pt>
                <c:pt idx="3579">
                  <c:v>65</c:v>
                </c:pt>
                <c:pt idx="3580">
                  <c:v>55.000000000000007</c:v>
                </c:pt>
                <c:pt idx="3581">
                  <c:v>55.000000000000007</c:v>
                </c:pt>
                <c:pt idx="3582">
                  <c:v>55.000000000000007</c:v>
                </c:pt>
                <c:pt idx="3583">
                  <c:v>65</c:v>
                </c:pt>
                <c:pt idx="3584">
                  <c:v>70</c:v>
                </c:pt>
                <c:pt idx="3585">
                  <c:v>65</c:v>
                </c:pt>
                <c:pt idx="3586">
                  <c:v>55.000000000000007</c:v>
                </c:pt>
                <c:pt idx="3587">
                  <c:v>55.000000000000007</c:v>
                </c:pt>
                <c:pt idx="3588">
                  <c:v>55.000000000000007</c:v>
                </c:pt>
                <c:pt idx="3589">
                  <c:v>65</c:v>
                </c:pt>
                <c:pt idx="3590">
                  <c:v>70</c:v>
                </c:pt>
                <c:pt idx="3591">
                  <c:v>35</c:v>
                </c:pt>
                <c:pt idx="3592">
                  <c:v>35</c:v>
                </c:pt>
                <c:pt idx="3593">
                  <c:v>25.000000000000007</c:v>
                </c:pt>
                <c:pt idx="3594">
                  <c:v>30</c:v>
                </c:pt>
                <c:pt idx="3595">
                  <c:v>45</c:v>
                </c:pt>
                <c:pt idx="3596">
                  <c:v>35</c:v>
                </c:pt>
                <c:pt idx="3597">
                  <c:v>35</c:v>
                </c:pt>
                <c:pt idx="3598">
                  <c:v>35</c:v>
                </c:pt>
                <c:pt idx="3599">
                  <c:v>25.000000000000007</c:v>
                </c:pt>
                <c:pt idx="3600">
                  <c:v>30</c:v>
                </c:pt>
                <c:pt idx="3601">
                  <c:v>45</c:v>
                </c:pt>
                <c:pt idx="3602">
                  <c:v>35</c:v>
                </c:pt>
                <c:pt idx="3603">
                  <c:v>35</c:v>
                </c:pt>
                <c:pt idx="3604">
                  <c:v>35</c:v>
                </c:pt>
                <c:pt idx="3605">
                  <c:v>25.000000000000007</c:v>
                </c:pt>
                <c:pt idx="3606">
                  <c:v>30</c:v>
                </c:pt>
                <c:pt idx="3607">
                  <c:v>45</c:v>
                </c:pt>
                <c:pt idx="3608">
                  <c:v>35</c:v>
                </c:pt>
                <c:pt idx="3609">
                  <c:v>35</c:v>
                </c:pt>
                <c:pt idx="3610">
                  <c:v>35</c:v>
                </c:pt>
                <c:pt idx="3611">
                  <c:v>25.000000000000007</c:v>
                </c:pt>
                <c:pt idx="3612">
                  <c:v>30</c:v>
                </c:pt>
                <c:pt idx="3613">
                  <c:v>45</c:v>
                </c:pt>
                <c:pt idx="3614">
                  <c:v>35</c:v>
                </c:pt>
                <c:pt idx="3615">
                  <c:v>49.999999999999993</c:v>
                </c:pt>
                <c:pt idx="3616">
                  <c:v>45</c:v>
                </c:pt>
                <c:pt idx="3617">
                  <c:v>40</c:v>
                </c:pt>
                <c:pt idx="3618">
                  <c:v>40</c:v>
                </c:pt>
                <c:pt idx="3619">
                  <c:v>49.999999999999993</c:v>
                </c:pt>
                <c:pt idx="3620">
                  <c:v>54.999999999999993</c:v>
                </c:pt>
                <c:pt idx="3621">
                  <c:v>49.999999999999993</c:v>
                </c:pt>
                <c:pt idx="3622">
                  <c:v>45</c:v>
                </c:pt>
                <c:pt idx="3623">
                  <c:v>40</c:v>
                </c:pt>
                <c:pt idx="3624">
                  <c:v>40</c:v>
                </c:pt>
                <c:pt idx="3625">
                  <c:v>49.999999999999993</c:v>
                </c:pt>
                <c:pt idx="3626">
                  <c:v>54.999999999999993</c:v>
                </c:pt>
                <c:pt idx="3627">
                  <c:v>49.999999999999993</c:v>
                </c:pt>
                <c:pt idx="3628">
                  <c:v>45</c:v>
                </c:pt>
                <c:pt idx="3629">
                  <c:v>40</c:v>
                </c:pt>
                <c:pt idx="3630">
                  <c:v>40</c:v>
                </c:pt>
                <c:pt idx="3631">
                  <c:v>49.999999999999993</c:v>
                </c:pt>
                <c:pt idx="3632">
                  <c:v>54.999999999999993</c:v>
                </c:pt>
                <c:pt idx="3633">
                  <c:v>49.999999999999993</c:v>
                </c:pt>
                <c:pt idx="3634">
                  <c:v>45</c:v>
                </c:pt>
                <c:pt idx="3635">
                  <c:v>40</c:v>
                </c:pt>
                <c:pt idx="3636">
                  <c:v>40</c:v>
                </c:pt>
                <c:pt idx="3637">
                  <c:v>49.999999999999993</c:v>
                </c:pt>
                <c:pt idx="3638">
                  <c:v>54.999999999999993</c:v>
                </c:pt>
                <c:pt idx="3639">
                  <c:v>49.999999999999993</c:v>
                </c:pt>
                <c:pt idx="3640">
                  <c:v>45</c:v>
                </c:pt>
                <c:pt idx="3641">
                  <c:v>40</c:v>
                </c:pt>
                <c:pt idx="3642">
                  <c:v>40</c:v>
                </c:pt>
                <c:pt idx="3643">
                  <c:v>49.999999999999993</c:v>
                </c:pt>
                <c:pt idx="3644">
                  <c:v>54.999999999999993</c:v>
                </c:pt>
                <c:pt idx="3645">
                  <c:v>54.999999999999993</c:v>
                </c:pt>
                <c:pt idx="3646">
                  <c:v>50</c:v>
                </c:pt>
                <c:pt idx="3647">
                  <c:v>50</c:v>
                </c:pt>
                <c:pt idx="3648">
                  <c:v>50</c:v>
                </c:pt>
                <c:pt idx="3649">
                  <c:v>60</c:v>
                </c:pt>
                <c:pt idx="3650">
                  <c:v>64.999999999999986</c:v>
                </c:pt>
                <c:pt idx="3651">
                  <c:v>60</c:v>
                </c:pt>
                <c:pt idx="3652">
                  <c:v>50</c:v>
                </c:pt>
                <c:pt idx="3653">
                  <c:v>50</c:v>
                </c:pt>
                <c:pt idx="3654">
                  <c:v>50</c:v>
                </c:pt>
                <c:pt idx="3655">
                  <c:v>60</c:v>
                </c:pt>
                <c:pt idx="3656">
                  <c:v>64.999999999999986</c:v>
                </c:pt>
                <c:pt idx="3657">
                  <c:v>60</c:v>
                </c:pt>
                <c:pt idx="3658">
                  <c:v>50</c:v>
                </c:pt>
                <c:pt idx="3659">
                  <c:v>50</c:v>
                </c:pt>
                <c:pt idx="3660">
                  <c:v>50</c:v>
                </c:pt>
                <c:pt idx="3661">
                  <c:v>60</c:v>
                </c:pt>
                <c:pt idx="3662">
                  <c:v>64.999999999999986</c:v>
                </c:pt>
                <c:pt idx="3663">
                  <c:v>40</c:v>
                </c:pt>
                <c:pt idx="3664">
                  <c:v>40</c:v>
                </c:pt>
                <c:pt idx="3665">
                  <c:v>30.000000000000004</c:v>
                </c:pt>
                <c:pt idx="3666">
                  <c:v>35</c:v>
                </c:pt>
                <c:pt idx="3667">
                  <c:v>50</c:v>
                </c:pt>
                <c:pt idx="3668">
                  <c:v>40</c:v>
                </c:pt>
                <c:pt idx="3669">
                  <c:v>40</c:v>
                </c:pt>
                <c:pt idx="3670">
                  <c:v>40</c:v>
                </c:pt>
                <c:pt idx="3671">
                  <c:v>30.000000000000004</c:v>
                </c:pt>
                <c:pt idx="3672">
                  <c:v>35</c:v>
                </c:pt>
                <c:pt idx="3673">
                  <c:v>50</c:v>
                </c:pt>
                <c:pt idx="3674">
                  <c:v>40</c:v>
                </c:pt>
                <c:pt idx="3675">
                  <c:v>40</c:v>
                </c:pt>
                <c:pt idx="3676">
                  <c:v>40</c:v>
                </c:pt>
                <c:pt idx="3677">
                  <c:v>30.000000000000004</c:v>
                </c:pt>
                <c:pt idx="3678">
                  <c:v>35</c:v>
                </c:pt>
                <c:pt idx="3679">
                  <c:v>50</c:v>
                </c:pt>
                <c:pt idx="3680">
                  <c:v>40</c:v>
                </c:pt>
                <c:pt idx="3681">
                  <c:v>40</c:v>
                </c:pt>
                <c:pt idx="3682">
                  <c:v>40</c:v>
                </c:pt>
                <c:pt idx="3683">
                  <c:v>30.000000000000004</c:v>
                </c:pt>
                <c:pt idx="3684">
                  <c:v>35</c:v>
                </c:pt>
                <c:pt idx="3685">
                  <c:v>50</c:v>
                </c:pt>
                <c:pt idx="3686">
                  <c:v>40</c:v>
                </c:pt>
                <c:pt idx="3687">
                  <c:v>54.999999999999993</c:v>
                </c:pt>
                <c:pt idx="3688">
                  <c:v>50</c:v>
                </c:pt>
                <c:pt idx="3689">
                  <c:v>45</c:v>
                </c:pt>
                <c:pt idx="3690">
                  <c:v>45</c:v>
                </c:pt>
                <c:pt idx="3691">
                  <c:v>54.999999999999993</c:v>
                </c:pt>
                <c:pt idx="3692">
                  <c:v>60</c:v>
                </c:pt>
                <c:pt idx="3693">
                  <c:v>54.999999999999993</c:v>
                </c:pt>
                <c:pt idx="3694">
                  <c:v>50</c:v>
                </c:pt>
                <c:pt idx="3695">
                  <c:v>45</c:v>
                </c:pt>
                <c:pt idx="3696">
                  <c:v>45</c:v>
                </c:pt>
                <c:pt idx="3697">
                  <c:v>54.999999999999993</c:v>
                </c:pt>
                <c:pt idx="3698">
                  <c:v>60</c:v>
                </c:pt>
                <c:pt idx="3699">
                  <c:v>54.999999999999993</c:v>
                </c:pt>
                <c:pt idx="3700">
                  <c:v>50</c:v>
                </c:pt>
                <c:pt idx="3701">
                  <c:v>45</c:v>
                </c:pt>
                <c:pt idx="3702">
                  <c:v>45</c:v>
                </c:pt>
                <c:pt idx="3703">
                  <c:v>54.999999999999993</c:v>
                </c:pt>
                <c:pt idx="3704">
                  <c:v>60</c:v>
                </c:pt>
                <c:pt idx="3705">
                  <c:v>54.999999999999993</c:v>
                </c:pt>
                <c:pt idx="3706">
                  <c:v>50</c:v>
                </c:pt>
                <c:pt idx="3707">
                  <c:v>45</c:v>
                </c:pt>
                <c:pt idx="3708">
                  <c:v>45</c:v>
                </c:pt>
                <c:pt idx="3709">
                  <c:v>54.999999999999993</c:v>
                </c:pt>
                <c:pt idx="3710">
                  <c:v>60</c:v>
                </c:pt>
                <c:pt idx="3711">
                  <c:v>54.999999999999993</c:v>
                </c:pt>
                <c:pt idx="3712">
                  <c:v>50</c:v>
                </c:pt>
                <c:pt idx="3713">
                  <c:v>45</c:v>
                </c:pt>
                <c:pt idx="3714">
                  <c:v>45</c:v>
                </c:pt>
                <c:pt idx="3715">
                  <c:v>54.999999999999993</c:v>
                </c:pt>
                <c:pt idx="3716">
                  <c:v>60</c:v>
                </c:pt>
                <c:pt idx="3717">
                  <c:v>60</c:v>
                </c:pt>
                <c:pt idx="3718">
                  <c:v>55.000000000000007</c:v>
                </c:pt>
                <c:pt idx="3719">
                  <c:v>55.000000000000007</c:v>
                </c:pt>
                <c:pt idx="3720">
                  <c:v>55.000000000000007</c:v>
                </c:pt>
                <c:pt idx="3721">
                  <c:v>65</c:v>
                </c:pt>
                <c:pt idx="3722">
                  <c:v>70</c:v>
                </c:pt>
                <c:pt idx="3723">
                  <c:v>65</c:v>
                </c:pt>
                <c:pt idx="3724">
                  <c:v>55.000000000000007</c:v>
                </c:pt>
                <c:pt idx="3725">
                  <c:v>55.000000000000007</c:v>
                </c:pt>
                <c:pt idx="3726">
                  <c:v>55.000000000000007</c:v>
                </c:pt>
                <c:pt idx="3727">
                  <c:v>65</c:v>
                </c:pt>
                <c:pt idx="3728">
                  <c:v>70</c:v>
                </c:pt>
                <c:pt idx="3729">
                  <c:v>65</c:v>
                </c:pt>
                <c:pt idx="3730">
                  <c:v>55.000000000000007</c:v>
                </c:pt>
                <c:pt idx="3731">
                  <c:v>55.000000000000007</c:v>
                </c:pt>
                <c:pt idx="3732">
                  <c:v>55.000000000000007</c:v>
                </c:pt>
                <c:pt idx="3733">
                  <c:v>65</c:v>
                </c:pt>
                <c:pt idx="3734">
                  <c:v>70</c:v>
                </c:pt>
                <c:pt idx="3735">
                  <c:v>45</c:v>
                </c:pt>
                <c:pt idx="3736">
                  <c:v>45</c:v>
                </c:pt>
                <c:pt idx="3737">
                  <c:v>35</c:v>
                </c:pt>
                <c:pt idx="3738">
                  <c:v>40</c:v>
                </c:pt>
                <c:pt idx="3739">
                  <c:v>55.000000000000007</c:v>
                </c:pt>
                <c:pt idx="3740">
                  <c:v>45</c:v>
                </c:pt>
                <c:pt idx="3741">
                  <c:v>45</c:v>
                </c:pt>
                <c:pt idx="3742">
                  <c:v>45</c:v>
                </c:pt>
                <c:pt idx="3743">
                  <c:v>35</c:v>
                </c:pt>
                <c:pt idx="3744">
                  <c:v>40</c:v>
                </c:pt>
                <c:pt idx="3745">
                  <c:v>55.000000000000007</c:v>
                </c:pt>
                <c:pt idx="3746">
                  <c:v>45</c:v>
                </c:pt>
                <c:pt idx="3747">
                  <c:v>45</c:v>
                </c:pt>
                <c:pt idx="3748">
                  <c:v>45</c:v>
                </c:pt>
                <c:pt idx="3749">
                  <c:v>35</c:v>
                </c:pt>
                <c:pt idx="3750">
                  <c:v>40</c:v>
                </c:pt>
                <c:pt idx="3751">
                  <c:v>55.000000000000007</c:v>
                </c:pt>
                <c:pt idx="3752">
                  <c:v>45</c:v>
                </c:pt>
                <c:pt idx="3753">
                  <c:v>45</c:v>
                </c:pt>
                <c:pt idx="3754">
                  <c:v>45</c:v>
                </c:pt>
                <c:pt idx="3755">
                  <c:v>35</c:v>
                </c:pt>
                <c:pt idx="3756">
                  <c:v>40</c:v>
                </c:pt>
                <c:pt idx="3757">
                  <c:v>55.000000000000007</c:v>
                </c:pt>
                <c:pt idx="3758">
                  <c:v>45</c:v>
                </c:pt>
                <c:pt idx="3759">
                  <c:v>60</c:v>
                </c:pt>
                <c:pt idx="3760">
                  <c:v>55.000000000000007</c:v>
                </c:pt>
                <c:pt idx="3761">
                  <c:v>50</c:v>
                </c:pt>
                <c:pt idx="3762">
                  <c:v>50</c:v>
                </c:pt>
                <c:pt idx="3763">
                  <c:v>60</c:v>
                </c:pt>
                <c:pt idx="3764">
                  <c:v>65</c:v>
                </c:pt>
                <c:pt idx="3765">
                  <c:v>60</c:v>
                </c:pt>
                <c:pt idx="3766">
                  <c:v>55.000000000000007</c:v>
                </c:pt>
                <c:pt idx="3767">
                  <c:v>50</c:v>
                </c:pt>
                <c:pt idx="3768">
                  <c:v>50</c:v>
                </c:pt>
                <c:pt idx="3769">
                  <c:v>60</c:v>
                </c:pt>
                <c:pt idx="3770">
                  <c:v>65</c:v>
                </c:pt>
                <c:pt idx="3771">
                  <c:v>60</c:v>
                </c:pt>
                <c:pt idx="3772">
                  <c:v>55.000000000000007</c:v>
                </c:pt>
                <c:pt idx="3773">
                  <c:v>50</c:v>
                </c:pt>
                <c:pt idx="3774">
                  <c:v>50</c:v>
                </c:pt>
                <c:pt idx="3775">
                  <c:v>60</c:v>
                </c:pt>
                <c:pt idx="3776">
                  <c:v>65</c:v>
                </c:pt>
                <c:pt idx="3777">
                  <c:v>60</c:v>
                </c:pt>
                <c:pt idx="3778">
                  <c:v>55.000000000000007</c:v>
                </c:pt>
                <c:pt idx="3779">
                  <c:v>50</c:v>
                </c:pt>
                <c:pt idx="3780">
                  <c:v>50</c:v>
                </c:pt>
                <c:pt idx="3781">
                  <c:v>60</c:v>
                </c:pt>
                <c:pt idx="3782">
                  <c:v>65</c:v>
                </c:pt>
                <c:pt idx="3783">
                  <c:v>60</c:v>
                </c:pt>
                <c:pt idx="3784">
                  <c:v>55.000000000000007</c:v>
                </c:pt>
                <c:pt idx="3785">
                  <c:v>50</c:v>
                </c:pt>
                <c:pt idx="3786">
                  <c:v>50</c:v>
                </c:pt>
                <c:pt idx="3787">
                  <c:v>60</c:v>
                </c:pt>
                <c:pt idx="3788">
                  <c:v>65</c:v>
                </c:pt>
                <c:pt idx="3789">
                  <c:v>65</c:v>
                </c:pt>
                <c:pt idx="3790">
                  <c:v>60.000000000000007</c:v>
                </c:pt>
                <c:pt idx="3791">
                  <c:v>60.000000000000007</c:v>
                </c:pt>
                <c:pt idx="3792">
                  <c:v>60.000000000000007</c:v>
                </c:pt>
                <c:pt idx="3793">
                  <c:v>70</c:v>
                </c:pt>
                <c:pt idx="3794">
                  <c:v>75</c:v>
                </c:pt>
                <c:pt idx="3795">
                  <c:v>70</c:v>
                </c:pt>
                <c:pt idx="3796">
                  <c:v>60.000000000000007</c:v>
                </c:pt>
                <c:pt idx="3797">
                  <c:v>60.000000000000007</c:v>
                </c:pt>
                <c:pt idx="3798">
                  <c:v>60.000000000000007</c:v>
                </c:pt>
                <c:pt idx="3799">
                  <c:v>70</c:v>
                </c:pt>
                <c:pt idx="3800">
                  <c:v>75</c:v>
                </c:pt>
                <c:pt idx="3801">
                  <c:v>70</c:v>
                </c:pt>
                <c:pt idx="3802">
                  <c:v>60.000000000000007</c:v>
                </c:pt>
                <c:pt idx="3803">
                  <c:v>60.000000000000007</c:v>
                </c:pt>
                <c:pt idx="3804">
                  <c:v>60.000000000000007</c:v>
                </c:pt>
                <c:pt idx="3805">
                  <c:v>70</c:v>
                </c:pt>
                <c:pt idx="3806">
                  <c:v>75</c:v>
                </c:pt>
                <c:pt idx="3807">
                  <c:v>50</c:v>
                </c:pt>
                <c:pt idx="3808">
                  <c:v>50</c:v>
                </c:pt>
                <c:pt idx="3809">
                  <c:v>40</c:v>
                </c:pt>
                <c:pt idx="3810">
                  <c:v>44.999999999999993</c:v>
                </c:pt>
                <c:pt idx="3811">
                  <c:v>60.000000000000007</c:v>
                </c:pt>
                <c:pt idx="3812">
                  <c:v>50</c:v>
                </c:pt>
                <c:pt idx="3813">
                  <c:v>50</c:v>
                </c:pt>
                <c:pt idx="3814">
                  <c:v>50</c:v>
                </c:pt>
                <c:pt idx="3815">
                  <c:v>40</c:v>
                </c:pt>
                <c:pt idx="3816">
                  <c:v>44.999999999999993</c:v>
                </c:pt>
                <c:pt idx="3817">
                  <c:v>60.000000000000007</c:v>
                </c:pt>
                <c:pt idx="3818">
                  <c:v>50</c:v>
                </c:pt>
                <c:pt idx="3819">
                  <c:v>50</c:v>
                </c:pt>
                <c:pt idx="3820">
                  <c:v>50</c:v>
                </c:pt>
                <c:pt idx="3821">
                  <c:v>40</c:v>
                </c:pt>
                <c:pt idx="3822">
                  <c:v>44.999999999999993</c:v>
                </c:pt>
                <c:pt idx="3823">
                  <c:v>60.000000000000007</c:v>
                </c:pt>
                <c:pt idx="3824">
                  <c:v>50</c:v>
                </c:pt>
                <c:pt idx="3825">
                  <c:v>50</c:v>
                </c:pt>
                <c:pt idx="3826">
                  <c:v>50</c:v>
                </c:pt>
                <c:pt idx="3827">
                  <c:v>40</c:v>
                </c:pt>
                <c:pt idx="3828">
                  <c:v>44.999999999999993</c:v>
                </c:pt>
                <c:pt idx="3829">
                  <c:v>60.000000000000007</c:v>
                </c:pt>
                <c:pt idx="3830">
                  <c:v>50</c:v>
                </c:pt>
                <c:pt idx="3831">
                  <c:v>65</c:v>
                </c:pt>
                <c:pt idx="3832">
                  <c:v>60.000000000000007</c:v>
                </c:pt>
                <c:pt idx="3833">
                  <c:v>55.000000000000007</c:v>
                </c:pt>
                <c:pt idx="3834">
                  <c:v>55.000000000000007</c:v>
                </c:pt>
                <c:pt idx="3835">
                  <c:v>65</c:v>
                </c:pt>
                <c:pt idx="3836">
                  <c:v>70</c:v>
                </c:pt>
                <c:pt idx="3837">
                  <c:v>65</c:v>
                </c:pt>
                <c:pt idx="3838">
                  <c:v>60.000000000000007</c:v>
                </c:pt>
                <c:pt idx="3839">
                  <c:v>55.000000000000007</c:v>
                </c:pt>
                <c:pt idx="3840">
                  <c:v>55.000000000000007</c:v>
                </c:pt>
                <c:pt idx="3841">
                  <c:v>65</c:v>
                </c:pt>
                <c:pt idx="3842">
                  <c:v>70</c:v>
                </c:pt>
                <c:pt idx="3843">
                  <c:v>65</c:v>
                </c:pt>
                <c:pt idx="3844">
                  <c:v>60.000000000000007</c:v>
                </c:pt>
                <c:pt idx="3845">
                  <c:v>55.000000000000007</c:v>
                </c:pt>
                <c:pt idx="3846">
                  <c:v>55.000000000000007</c:v>
                </c:pt>
                <c:pt idx="3847">
                  <c:v>65</c:v>
                </c:pt>
                <c:pt idx="3848">
                  <c:v>70</c:v>
                </c:pt>
                <c:pt idx="3849">
                  <c:v>65</c:v>
                </c:pt>
                <c:pt idx="3850">
                  <c:v>60.000000000000007</c:v>
                </c:pt>
                <c:pt idx="3851">
                  <c:v>55.000000000000007</c:v>
                </c:pt>
                <c:pt idx="3852">
                  <c:v>55.000000000000007</c:v>
                </c:pt>
                <c:pt idx="3853">
                  <c:v>65</c:v>
                </c:pt>
                <c:pt idx="3854">
                  <c:v>70</c:v>
                </c:pt>
                <c:pt idx="3855">
                  <c:v>65</c:v>
                </c:pt>
                <c:pt idx="3856">
                  <c:v>60.000000000000007</c:v>
                </c:pt>
                <c:pt idx="3857">
                  <c:v>55.000000000000007</c:v>
                </c:pt>
                <c:pt idx="3858">
                  <c:v>55.000000000000007</c:v>
                </c:pt>
                <c:pt idx="3859">
                  <c:v>65</c:v>
                </c:pt>
                <c:pt idx="3860">
                  <c:v>70</c:v>
                </c:pt>
                <c:pt idx="3861">
                  <c:v>70</c:v>
                </c:pt>
                <c:pt idx="3862">
                  <c:v>65.000000000000014</c:v>
                </c:pt>
                <c:pt idx="3863">
                  <c:v>65.000000000000014</c:v>
                </c:pt>
                <c:pt idx="3864">
                  <c:v>65.000000000000014</c:v>
                </c:pt>
                <c:pt idx="3865">
                  <c:v>75.000000000000014</c:v>
                </c:pt>
                <c:pt idx="3866">
                  <c:v>80</c:v>
                </c:pt>
                <c:pt idx="3867">
                  <c:v>75.000000000000014</c:v>
                </c:pt>
                <c:pt idx="3868">
                  <c:v>65.000000000000014</c:v>
                </c:pt>
                <c:pt idx="3869">
                  <c:v>65.000000000000014</c:v>
                </c:pt>
                <c:pt idx="3870">
                  <c:v>65.000000000000014</c:v>
                </c:pt>
                <c:pt idx="3871">
                  <c:v>75.000000000000014</c:v>
                </c:pt>
                <c:pt idx="3872">
                  <c:v>80</c:v>
                </c:pt>
                <c:pt idx="3873">
                  <c:v>75.000000000000014</c:v>
                </c:pt>
                <c:pt idx="3874">
                  <c:v>65.000000000000014</c:v>
                </c:pt>
                <c:pt idx="3875">
                  <c:v>65.000000000000014</c:v>
                </c:pt>
                <c:pt idx="3876">
                  <c:v>65.000000000000014</c:v>
                </c:pt>
                <c:pt idx="3877">
                  <c:v>75.000000000000014</c:v>
                </c:pt>
                <c:pt idx="3878">
                  <c:v>80</c:v>
                </c:pt>
                <c:pt idx="3879">
                  <c:v>55.000000000000007</c:v>
                </c:pt>
                <c:pt idx="3880">
                  <c:v>55.000000000000007</c:v>
                </c:pt>
                <c:pt idx="3881">
                  <c:v>45</c:v>
                </c:pt>
                <c:pt idx="3882">
                  <c:v>49.999999999999993</c:v>
                </c:pt>
                <c:pt idx="3883">
                  <c:v>65.000000000000014</c:v>
                </c:pt>
                <c:pt idx="3884">
                  <c:v>55.000000000000007</c:v>
                </c:pt>
                <c:pt idx="3885">
                  <c:v>55.000000000000007</c:v>
                </c:pt>
                <c:pt idx="3886">
                  <c:v>55.000000000000007</c:v>
                </c:pt>
                <c:pt idx="3887">
                  <c:v>45</c:v>
                </c:pt>
                <c:pt idx="3888">
                  <c:v>47</c:v>
                </c:pt>
                <c:pt idx="3889">
                  <c:v>47</c:v>
                </c:pt>
                <c:pt idx="3890">
                  <c:v>36</c:v>
                </c:pt>
                <c:pt idx="3891">
                  <c:v>41</c:v>
                </c:pt>
                <c:pt idx="3892">
                  <c:v>55</c:v>
                </c:pt>
                <c:pt idx="3893">
                  <c:v>46</c:v>
                </c:pt>
                <c:pt idx="3894">
                  <c:v>46</c:v>
                </c:pt>
                <c:pt idx="3895">
                  <c:v>46</c:v>
                </c:pt>
                <c:pt idx="3896">
                  <c:v>36</c:v>
                </c:pt>
                <c:pt idx="3897">
                  <c:v>44</c:v>
                </c:pt>
                <c:pt idx="3898">
                  <c:v>58</c:v>
                </c:pt>
                <c:pt idx="3899">
                  <c:v>48</c:v>
                </c:pt>
                <c:pt idx="3900">
                  <c:v>46</c:v>
                </c:pt>
                <c:pt idx="3901">
                  <c:v>48</c:v>
                </c:pt>
                <c:pt idx="3902">
                  <c:v>39</c:v>
                </c:pt>
                <c:pt idx="3903">
                  <c:v>43</c:v>
                </c:pt>
                <c:pt idx="3904">
                  <c:v>59</c:v>
                </c:pt>
                <c:pt idx="3905">
                  <c:v>45</c:v>
                </c:pt>
                <c:pt idx="3906">
                  <c:v>45</c:v>
                </c:pt>
                <c:pt idx="3907">
                  <c:v>47</c:v>
                </c:pt>
                <c:pt idx="3908">
                  <c:v>39</c:v>
                </c:pt>
                <c:pt idx="3909">
                  <c:v>41</c:v>
                </c:pt>
                <c:pt idx="3910">
                  <c:v>56</c:v>
                </c:pt>
                <c:pt idx="3911">
                  <c:v>49</c:v>
                </c:pt>
                <c:pt idx="3912">
                  <c:v>54</c:v>
                </c:pt>
                <c:pt idx="3913">
                  <c:v>50</c:v>
                </c:pt>
                <c:pt idx="3914">
                  <c:v>46</c:v>
                </c:pt>
                <c:pt idx="3915">
                  <c:v>46</c:v>
                </c:pt>
                <c:pt idx="3916">
                  <c:v>59</c:v>
                </c:pt>
                <c:pt idx="3917">
                  <c:v>59</c:v>
                </c:pt>
                <c:pt idx="3918">
                  <c:v>55</c:v>
                </c:pt>
                <c:pt idx="3919">
                  <c:v>54</c:v>
                </c:pt>
                <c:pt idx="3920">
                  <c:v>46</c:v>
                </c:pt>
                <c:pt idx="3921">
                  <c:v>47</c:v>
                </c:pt>
                <c:pt idx="3922">
                  <c:v>55</c:v>
                </c:pt>
                <c:pt idx="3923">
                  <c:v>64</c:v>
                </c:pt>
                <c:pt idx="3924">
                  <c:v>59</c:v>
                </c:pt>
                <c:pt idx="3925">
                  <c:v>53</c:v>
                </c:pt>
                <c:pt idx="3926">
                  <c:v>46</c:v>
                </c:pt>
                <c:pt idx="3927">
                  <c:v>46</c:v>
                </c:pt>
                <c:pt idx="3928">
                  <c:v>58</c:v>
                </c:pt>
                <c:pt idx="3929">
                  <c:v>61</c:v>
                </c:pt>
                <c:pt idx="3930">
                  <c:v>58</c:v>
                </c:pt>
                <c:pt idx="3931">
                  <c:v>53</c:v>
                </c:pt>
                <c:pt idx="3932">
                  <c:v>45</c:v>
                </c:pt>
                <c:pt idx="3933">
                  <c:v>47</c:v>
                </c:pt>
                <c:pt idx="3934">
                  <c:v>54</c:v>
                </c:pt>
                <c:pt idx="3935">
                  <c:v>62</c:v>
                </c:pt>
                <c:pt idx="3936">
                  <c:v>56</c:v>
                </c:pt>
                <c:pt idx="3937">
                  <c:v>50</c:v>
                </c:pt>
                <c:pt idx="3938">
                  <c:v>47</c:v>
                </c:pt>
                <c:pt idx="3939">
                  <c:v>47</c:v>
                </c:pt>
                <c:pt idx="3940">
                  <c:v>58</c:v>
                </c:pt>
                <c:pt idx="3941">
                  <c:v>59</c:v>
                </c:pt>
                <c:pt idx="3942">
                  <c:v>64</c:v>
                </c:pt>
                <c:pt idx="3943">
                  <c:v>68</c:v>
                </c:pt>
                <c:pt idx="3944">
                  <c:v>60</c:v>
                </c:pt>
                <c:pt idx="3945">
                  <c:v>53</c:v>
                </c:pt>
                <c:pt idx="3946">
                  <c:v>52</c:v>
                </c:pt>
                <c:pt idx="3947">
                  <c:v>50</c:v>
                </c:pt>
                <c:pt idx="3948">
                  <c:v>64</c:v>
                </c:pt>
                <c:pt idx="3949">
                  <c:v>66</c:v>
                </c:pt>
                <c:pt idx="3950">
                  <c:v>62</c:v>
                </c:pt>
                <c:pt idx="3951">
                  <c:v>51</c:v>
                </c:pt>
                <c:pt idx="3952">
                  <c:v>54</c:v>
                </c:pt>
                <c:pt idx="3953">
                  <c:v>54</c:v>
                </c:pt>
                <c:pt idx="3954">
                  <c:v>60</c:v>
                </c:pt>
                <c:pt idx="3955">
                  <c:v>68</c:v>
                </c:pt>
                <c:pt idx="3956">
                  <c:v>24</c:v>
                </c:pt>
                <c:pt idx="3957">
                  <c:v>34</c:v>
                </c:pt>
                <c:pt idx="3958">
                  <c:v>33</c:v>
                </c:pt>
                <c:pt idx="3959">
                  <c:v>34</c:v>
                </c:pt>
                <c:pt idx="3960">
                  <c:v>36</c:v>
                </c:pt>
                <c:pt idx="3961">
                  <c:v>34</c:v>
                </c:pt>
                <c:pt idx="3962">
                  <c:v>23</c:v>
                </c:pt>
                <c:pt idx="3963">
                  <c:v>33</c:v>
                </c:pt>
                <c:pt idx="3964">
                  <c:v>32</c:v>
                </c:pt>
                <c:pt idx="3965">
                  <c:v>34</c:v>
                </c:pt>
                <c:pt idx="3966">
                  <c:v>38</c:v>
                </c:pt>
                <c:pt idx="3967">
                  <c:v>34</c:v>
                </c:pt>
                <c:pt idx="3968">
                  <c:v>29</c:v>
                </c:pt>
                <c:pt idx="3969">
                  <c:v>39</c:v>
                </c:pt>
                <c:pt idx="3970">
                  <c:v>32</c:v>
                </c:pt>
                <c:pt idx="3971">
                  <c:v>37</c:v>
                </c:pt>
                <c:pt idx="3972">
                  <c:v>41</c:v>
                </c:pt>
                <c:pt idx="3973">
                  <c:v>39</c:v>
                </c:pt>
                <c:pt idx="3974">
                  <c:v>27</c:v>
                </c:pt>
                <c:pt idx="3975">
                  <c:v>38</c:v>
                </c:pt>
                <c:pt idx="3976">
                  <c:v>34</c:v>
                </c:pt>
                <c:pt idx="3977">
                  <c:v>36</c:v>
                </c:pt>
                <c:pt idx="3978">
                  <c:v>42</c:v>
                </c:pt>
                <c:pt idx="3979">
                  <c:v>39</c:v>
                </c:pt>
                <c:pt idx="3980">
                  <c:v>29</c:v>
                </c:pt>
                <c:pt idx="3981">
                  <c:v>38</c:v>
                </c:pt>
                <c:pt idx="3982">
                  <c:v>33</c:v>
                </c:pt>
                <c:pt idx="3983">
                  <c:v>39</c:v>
                </c:pt>
                <c:pt idx="3984">
                  <c:v>42</c:v>
                </c:pt>
                <c:pt idx="3985">
                  <c:v>37</c:v>
                </c:pt>
                <c:pt idx="3986">
                  <c:v>39</c:v>
                </c:pt>
                <c:pt idx="3987">
                  <c:v>42</c:v>
                </c:pt>
                <c:pt idx="3988">
                  <c:v>37</c:v>
                </c:pt>
                <c:pt idx="3989">
                  <c:v>38</c:v>
                </c:pt>
                <c:pt idx="3990">
                  <c:v>41</c:v>
                </c:pt>
                <c:pt idx="3991">
                  <c:v>47</c:v>
                </c:pt>
                <c:pt idx="3992">
                  <c:v>37</c:v>
                </c:pt>
                <c:pt idx="3993">
                  <c:v>42</c:v>
                </c:pt>
                <c:pt idx="3994">
                  <c:v>37</c:v>
                </c:pt>
                <c:pt idx="3995">
                  <c:v>36</c:v>
                </c:pt>
                <c:pt idx="3996">
                  <c:v>41</c:v>
                </c:pt>
                <c:pt idx="3997">
                  <c:v>47</c:v>
                </c:pt>
                <c:pt idx="3998">
                  <c:v>37</c:v>
                </c:pt>
                <c:pt idx="3999">
                  <c:v>41</c:v>
                </c:pt>
                <c:pt idx="4000">
                  <c:v>39</c:v>
                </c:pt>
                <c:pt idx="4001">
                  <c:v>38</c:v>
                </c:pt>
                <c:pt idx="4002">
                  <c:v>41</c:v>
                </c:pt>
                <c:pt idx="4003">
                  <c:v>46</c:v>
                </c:pt>
                <c:pt idx="4004">
                  <c:v>44</c:v>
                </c:pt>
                <c:pt idx="4005">
                  <c:v>41</c:v>
                </c:pt>
                <c:pt idx="4006">
                  <c:v>46</c:v>
                </c:pt>
                <c:pt idx="4007">
                  <c:v>47</c:v>
                </c:pt>
                <c:pt idx="4008">
                  <c:v>44</c:v>
                </c:pt>
                <c:pt idx="4009">
                  <c:v>50</c:v>
                </c:pt>
                <c:pt idx="4010">
                  <c:v>44</c:v>
                </c:pt>
                <c:pt idx="4011">
                  <c:v>43</c:v>
                </c:pt>
                <c:pt idx="4012">
                  <c:v>48</c:v>
                </c:pt>
                <c:pt idx="4013">
                  <c:v>45</c:v>
                </c:pt>
                <c:pt idx="4014">
                  <c:v>42</c:v>
                </c:pt>
                <c:pt idx="4015">
                  <c:v>53</c:v>
                </c:pt>
                <c:pt idx="4016">
                  <c:v>43</c:v>
                </c:pt>
                <c:pt idx="4017">
                  <c:v>43</c:v>
                </c:pt>
                <c:pt idx="4018">
                  <c:v>47</c:v>
                </c:pt>
                <c:pt idx="4019">
                  <c:v>48</c:v>
                </c:pt>
                <c:pt idx="4020">
                  <c:v>42</c:v>
                </c:pt>
                <c:pt idx="4021">
                  <c:v>51</c:v>
                </c:pt>
                <c:pt idx="4022">
                  <c:v>41</c:v>
                </c:pt>
                <c:pt idx="4023">
                  <c:v>44</c:v>
                </c:pt>
                <c:pt idx="4024">
                  <c:v>47</c:v>
                </c:pt>
                <c:pt idx="4025">
                  <c:v>47</c:v>
                </c:pt>
                <c:pt idx="4026">
                  <c:v>42</c:v>
                </c:pt>
                <c:pt idx="4027">
                  <c:v>53</c:v>
                </c:pt>
                <c:pt idx="4028">
                  <c:v>37</c:v>
                </c:pt>
                <c:pt idx="4029">
                  <c:v>49</c:v>
                </c:pt>
                <c:pt idx="4030">
                  <c:v>46</c:v>
                </c:pt>
                <c:pt idx="4031">
                  <c:v>48</c:v>
                </c:pt>
                <c:pt idx="4032">
                  <c:v>51</c:v>
                </c:pt>
                <c:pt idx="4033">
                  <c:v>49</c:v>
                </c:pt>
                <c:pt idx="4034">
                  <c:v>37</c:v>
                </c:pt>
                <c:pt idx="4035">
                  <c:v>49</c:v>
                </c:pt>
                <c:pt idx="4036">
                  <c:v>49</c:v>
                </c:pt>
                <c:pt idx="4037">
                  <c:v>47</c:v>
                </c:pt>
                <c:pt idx="4038">
                  <c:v>50</c:v>
                </c:pt>
                <c:pt idx="4039">
                  <c:v>46</c:v>
                </c:pt>
                <c:pt idx="4040">
                  <c:v>49</c:v>
                </c:pt>
                <c:pt idx="4041">
                  <c:v>58</c:v>
                </c:pt>
                <c:pt idx="4042">
                  <c:v>55</c:v>
                </c:pt>
                <c:pt idx="4043">
                  <c:v>58</c:v>
                </c:pt>
                <c:pt idx="4044">
                  <c:v>62</c:v>
                </c:pt>
                <c:pt idx="4045">
                  <c:v>54</c:v>
                </c:pt>
                <c:pt idx="4046">
                  <c:v>56</c:v>
                </c:pt>
                <c:pt idx="4047">
                  <c:v>62</c:v>
                </c:pt>
                <c:pt idx="4048">
                  <c:v>64</c:v>
                </c:pt>
                <c:pt idx="4049">
                  <c:v>54</c:v>
                </c:pt>
                <c:pt idx="4050">
                  <c:v>59</c:v>
                </c:pt>
                <c:pt idx="4051">
                  <c:v>72</c:v>
                </c:pt>
                <c:pt idx="4052">
                  <c:v>56</c:v>
                </c:pt>
                <c:pt idx="4053">
                  <c:v>64</c:v>
                </c:pt>
                <c:pt idx="4054">
                  <c:v>60</c:v>
                </c:pt>
                <c:pt idx="4055">
                  <c:v>56</c:v>
                </c:pt>
                <c:pt idx="4056">
                  <c:v>60</c:v>
                </c:pt>
                <c:pt idx="4057">
                  <c:v>72</c:v>
                </c:pt>
                <c:pt idx="4058">
                  <c:v>56</c:v>
                </c:pt>
                <c:pt idx="4059">
                  <c:v>63</c:v>
                </c:pt>
                <c:pt idx="4060">
                  <c:v>64</c:v>
                </c:pt>
                <c:pt idx="4061">
                  <c:v>59</c:v>
                </c:pt>
                <c:pt idx="4062">
                  <c:v>62</c:v>
                </c:pt>
                <c:pt idx="4063">
                  <c:v>72</c:v>
                </c:pt>
                <c:pt idx="4064">
                  <c:v>56</c:v>
                </c:pt>
                <c:pt idx="4065">
                  <c:v>59</c:v>
                </c:pt>
                <c:pt idx="4066">
                  <c:v>62</c:v>
                </c:pt>
                <c:pt idx="4067">
                  <c:v>55</c:v>
                </c:pt>
                <c:pt idx="4068">
                  <c:v>64</c:v>
                </c:pt>
                <c:pt idx="4069">
                  <c:v>72</c:v>
                </c:pt>
                <c:pt idx="4070">
                  <c:v>62</c:v>
                </c:pt>
                <c:pt idx="4071">
                  <c:v>66</c:v>
                </c:pt>
                <c:pt idx="4072">
                  <c:v>60</c:v>
                </c:pt>
                <c:pt idx="4073">
                  <c:v>59</c:v>
                </c:pt>
                <c:pt idx="4074">
                  <c:v>69</c:v>
                </c:pt>
                <c:pt idx="4075">
                  <c:v>76</c:v>
                </c:pt>
                <c:pt idx="4076">
                  <c:v>51</c:v>
                </c:pt>
                <c:pt idx="4077">
                  <c:v>56</c:v>
                </c:pt>
                <c:pt idx="4078">
                  <c:v>52</c:v>
                </c:pt>
                <c:pt idx="4079">
                  <c:v>53</c:v>
                </c:pt>
                <c:pt idx="4080">
                  <c:v>63</c:v>
                </c:pt>
                <c:pt idx="4081">
                  <c:v>65</c:v>
                </c:pt>
                <c:pt idx="4082">
                  <c:v>51</c:v>
                </c:pt>
                <c:pt idx="4083">
                  <c:v>59</c:v>
                </c:pt>
                <c:pt idx="4084">
                  <c:v>50</c:v>
                </c:pt>
                <c:pt idx="4085">
                  <c:v>51</c:v>
                </c:pt>
                <c:pt idx="4086">
                  <c:v>59</c:v>
                </c:pt>
                <c:pt idx="4087">
                  <c:v>63</c:v>
                </c:pt>
                <c:pt idx="4088">
                  <c:v>52</c:v>
                </c:pt>
                <c:pt idx="4089">
                  <c:v>58</c:v>
                </c:pt>
                <c:pt idx="4090">
                  <c:v>50</c:v>
                </c:pt>
                <c:pt idx="4091">
                  <c:v>53</c:v>
                </c:pt>
                <c:pt idx="4092">
                  <c:v>63</c:v>
                </c:pt>
                <c:pt idx="4093">
                  <c:v>67</c:v>
                </c:pt>
                <c:pt idx="4094">
                  <c:v>51</c:v>
                </c:pt>
                <c:pt idx="4095">
                  <c:v>58</c:v>
                </c:pt>
                <c:pt idx="4096">
                  <c:v>52</c:v>
                </c:pt>
                <c:pt idx="4097">
                  <c:v>51</c:v>
                </c:pt>
                <c:pt idx="4098">
                  <c:v>59</c:v>
                </c:pt>
                <c:pt idx="4099">
                  <c:v>67</c:v>
                </c:pt>
                <c:pt idx="4100">
                  <c:v>32</c:v>
                </c:pt>
                <c:pt idx="4101">
                  <c:v>41</c:v>
                </c:pt>
                <c:pt idx="4102">
                  <c:v>41</c:v>
                </c:pt>
                <c:pt idx="4103">
                  <c:v>41</c:v>
                </c:pt>
                <c:pt idx="4104">
                  <c:v>49</c:v>
                </c:pt>
                <c:pt idx="4105">
                  <c:v>41</c:v>
                </c:pt>
                <c:pt idx="4106">
                  <c:v>34</c:v>
                </c:pt>
                <c:pt idx="4107">
                  <c:v>43</c:v>
                </c:pt>
                <c:pt idx="4108">
                  <c:v>44</c:v>
                </c:pt>
                <c:pt idx="4109">
                  <c:v>41</c:v>
                </c:pt>
                <c:pt idx="4110">
                  <c:v>46</c:v>
                </c:pt>
                <c:pt idx="4111">
                  <c:v>41</c:v>
                </c:pt>
                <c:pt idx="4112">
                  <c:v>32</c:v>
                </c:pt>
                <c:pt idx="4113">
                  <c:v>41</c:v>
                </c:pt>
                <c:pt idx="4114">
                  <c:v>42</c:v>
                </c:pt>
                <c:pt idx="4115">
                  <c:v>41</c:v>
                </c:pt>
                <c:pt idx="4116">
                  <c:v>46</c:v>
                </c:pt>
                <c:pt idx="4117">
                  <c:v>41</c:v>
                </c:pt>
                <c:pt idx="4118">
                  <c:v>43</c:v>
                </c:pt>
                <c:pt idx="4119">
                  <c:v>49</c:v>
                </c:pt>
                <c:pt idx="4120">
                  <c:v>49</c:v>
                </c:pt>
                <c:pt idx="4121">
                  <c:v>43</c:v>
                </c:pt>
                <c:pt idx="4122">
                  <c:v>49</c:v>
                </c:pt>
                <c:pt idx="4123">
                  <c:v>62</c:v>
                </c:pt>
                <c:pt idx="4124">
                  <c:v>41</c:v>
                </c:pt>
                <c:pt idx="4125">
                  <c:v>47</c:v>
                </c:pt>
                <c:pt idx="4126">
                  <c:v>45</c:v>
                </c:pt>
                <c:pt idx="4127">
                  <c:v>41</c:v>
                </c:pt>
                <c:pt idx="4128">
                  <c:v>45</c:v>
                </c:pt>
                <c:pt idx="4129">
                  <c:v>64</c:v>
                </c:pt>
                <c:pt idx="4130">
                  <c:v>44</c:v>
                </c:pt>
                <c:pt idx="4131">
                  <c:v>47</c:v>
                </c:pt>
                <c:pt idx="4132">
                  <c:v>48</c:v>
                </c:pt>
                <c:pt idx="4133">
                  <c:v>44</c:v>
                </c:pt>
                <c:pt idx="4134">
                  <c:v>45</c:v>
                </c:pt>
                <c:pt idx="4135">
                  <c:v>60</c:v>
                </c:pt>
                <c:pt idx="4136">
                  <c:v>41</c:v>
                </c:pt>
                <c:pt idx="4137">
                  <c:v>46</c:v>
                </c:pt>
                <c:pt idx="4138">
                  <c:v>47</c:v>
                </c:pt>
                <c:pt idx="4139">
                  <c:v>44</c:v>
                </c:pt>
                <c:pt idx="4140">
                  <c:v>46</c:v>
                </c:pt>
                <c:pt idx="4141">
                  <c:v>59</c:v>
                </c:pt>
                <c:pt idx="4142">
                  <c:v>47</c:v>
                </c:pt>
                <c:pt idx="4143">
                  <c:v>51</c:v>
                </c:pt>
                <c:pt idx="4144">
                  <c:v>48</c:v>
                </c:pt>
                <c:pt idx="4145">
                  <c:v>47</c:v>
                </c:pt>
                <c:pt idx="4146">
                  <c:v>58</c:v>
                </c:pt>
                <c:pt idx="4147">
                  <c:v>61</c:v>
                </c:pt>
                <c:pt idx="4148">
                  <c:v>47</c:v>
                </c:pt>
                <c:pt idx="4149">
                  <c:v>50</c:v>
                </c:pt>
                <c:pt idx="4150">
                  <c:v>46</c:v>
                </c:pt>
                <c:pt idx="4151">
                  <c:v>46</c:v>
                </c:pt>
                <c:pt idx="4152">
                  <c:v>58</c:v>
                </c:pt>
                <c:pt idx="4153">
                  <c:v>59</c:v>
                </c:pt>
                <c:pt idx="4154">
                  <c:v>49</c:v>
                </c:pt>
                <c:pt idx="4155">
                  <c:v>51</c:v>
                </c:pt>
                <c:pt idx="4156">
                  <c:v>49</c:v>
                </c:pt>
                <c:pt idx="4157">
                  <c:v>48</c:v>
                </c:pt>
                <c:pt idx="4158">
                  <c:v>56</c:v>
                </c:pt>
                <c:pt idx="4159">
                  <c:v>62</c:v>
                </c:pt>
                <c:pt idx="4160">
                  <c:v>49</c:v>
                </c:pt>
                <c:pt idx="4161">
                  <c:v>54</c:v>
                </c:pt>
                <c:pt idx="4162">
                  <c:v>47</c:v>
                </c:pt>
                <c:pt idx="4163">
                  <c:v>47</c:v>
                </c:pt>
                <c:pt idx="4164">
                  <c:v>55</c:v>
                </c:pt>
                <c:pt idx="4165">
                  <c:v>59</c:v>
                </c:pt>
                <c:pt idx="4166">
                  <c:v>49</c:v>
                </c:pt>
                <c:pt idx="4167">
                  <c:v>50</c:v>
                </c:pt>
                <c:pt idx="4168">
                  <c:v>46</c:v>
                </c:pt>
                <c:pt idx="4169">
                  <c:v>49</c:v>
                </c:pt>
                <c:pt idx="4170">
                  <c:v>55</c:v>
                </c:pt>
                <c:pt idx="4171">
                  <c:v>59</c:v>
                </c:pt>
                <c:pt idx="4172">
                  <c:v>44</c:v>
                </c:pt>
                <c:pt idx="4173">
                  <c:v>41</c:v>
                </c:pt>
                <c:pt idx="4174">
                  <c:v>32</c:v>
                </c:pt>
                <c:pt idx="4175">
                  <c:v>37</c:v>
                </c:pt>
                <c:pt idx="4176">
                  <c:v>53</c:v>
                </c:pt>
                <c:pt idx="4177">
                  <c:v>41</c:v>
                </c:pt>
                <c:pt idx="4178">
                  <c:v>44</c:v>
                </c:pt>
                <c:pt idx="4179">
                  <c:v>43</c:v>
                </c:pt>
                <c:pt idx="4180">
                  <c:v>32</c:v>
                </c:pt>
                <c:pt idx="4181">
                  <c:v>39</c:v>
                </c:pt>
                <c:pt idx="4182">
                  <c:v>50</c:v>
                </c:pt>
                <c:pt idx="4183">
                  <c:v>43</c:v>
                </c:pt>
                <c:pt idx="4184">
                  <c:v>47</c:v>
                </c:pt>
                <c:pt idx="4185">
                  <c:v>46</c:v>
                </c:pt>
                <c:pt idx="4186">
                  <c:v>37</c:v>
                </c:pt>
                <c:pt idx="4187">
                  <c:v>41</c:v>
                </c:pt>
                <c:pt idx="4188">
                  <c:v>56</c:v>
                </c:pt>
                <c:pt idx="4189">
                  <c:v>45</c:v>
                </c:pt>
                <c:pt idx="4190">
                  <c:v>48</c:v>
                </c:pt>
                <c:pt idx="4191">
                  <c:v>48</c:v>
                </c:pt>
                <c:pt idx="4192">
                  <c:v>36</c:v>
                </c:pt>
                <c:pt idx="4193">
                  <c:v>44</c:v>
                </c:pt>
                <c:pt idx="4194">
                  <c:v>54</c:v>
                </c:pt>
                <c:pt idx="4195">
                  <c:v>49</c:v>
                </c:pt>
                <c:pt idx="4196">
                  <c:v>58</c:v>
                </c:pt>
                <c:pt idx="4197">
                  <c:v>53</c:v>
                </c:pt>
                <c:pt idx="4198">
                  <c:v>49</c:v>
                </c:pt>
                <c:pt idx="4199">
                  <c:v>48</c:v>
                </c:pt>
                <c:pt idx="4200">
                  <c:v>59</c:v>
                </c:pt>
                <c:pt idx="4201">
                  <c:v>64</c:v>
                </c:pt>
                <c:pt idx="4202">
                  <c:v>46</c:v>
                </c:pt>
                <c:pt idx="4203">
                  <c:v>43</c:v>
                </c:pt>
                <c:pt idx="4204">
                  <c:v>39</c:v>
                </c:pt>
                <c:pt idx="4205">
                  <c:v>38</c:v>
                </c:pt>
                <c:pt idx="4206">
                  <c:v>46</c:v>
                </c:pt>
                <c:pt idx="4207">
                  <c:v>51</c:v>
                </c:pt>
                <c:pt idx="4208">
                  <c:v>47</c:v>
                </c:pt>
                <c:pt idx="4209">
                  <c:v>43</c:v>
                </c:pt>
                <c:pt idx="4210">
                  <c:v>36</c:v>
                </c:pt>
                <c:pt idx="4211">
                  <c:v>39</c:v>
                </c:pt>
                <c:pt idx="4212">
                  <c:v>47</c:v>
                </c:pt>
                <c:pt idx="4213">
                  <c:v>54</c:v>
                </c:pt>
                <c:pt idx="4214">
                  <c:v>49</c:v>
                </c:pt>
                <c:pt idx="4215">
                  <c:v>41</c:v>
                </c:pt>
                <c:pt idx="4216">
                  <c:v>38</c:v>
                </c:pt>
                <c:pt idx="4217">
                  <c:v>37</c:v>
                </c:pt>
                <c:pt idx="4218">
                  <c:v>49</c:v>
                </c:pt>
                <c:pt idx="4219">
                  <c:v>50</c:v>
                </c:pt>
                <c:pt idx="4220">
                  <c:v>47</c:v>
                </c:pt>
                <c:pt idx="4221">
                  <c:v>41</c:v>
                </c:pt>
                <c:pt idx="4222">
                  <c:v>36</c:v>
                </c:pt>
                <c:pt idx="4223">
                  <c:v>36</c:v>
                </c:pt>
                <c:pt idx="4224">
                  <c:v>49</c:v>
                </c:pt>
                <c:pt idx="4225">
                  <c:v>53</c:v>
                </c:pt>
                <c:pt idx="4226">
                  <c:v>56</c:v>
                </c:pt>
                <c:pt idx="4227">
                  <c:v>49</c:v>
                </c:pt>
                <c:pt idx="4228">
                  <c:v>48</c:v>
                </c:pt>
                <c:pt idx="4229">
                  <c:v>47</c:v>
                </c:pt>
                <c:pt idx="4230">
                  <c:v>56</c:v>
                </c:pt>
                <c:pt idx="4231">
                  <c:v>60</c:v>
                </c:pt>
                <c:pt idx="4232">
                  <c:v>55</c:v>
                </c:pt>
                <c:pt idx="4233">
                  <c:v>46</c:v>
                </c:pt>
                <c:pt idx="4234">
                  <c:v>48</c:v>
                </c:pt>
                <c:pt idx="4235">
                  <c:v>46</c:v>
                </c:pt>
                <c:pt idx="4236">
                  <c:v>56</c:v>
                </c:pt>
                <c:pt idx="4237">
                  <c:v>61</c:v>
                </c:pt>
                <c:pt idx="4238">
                  <c:v>57</c:v>
                </c:pt>
                <c:pt idx="4239">
                  <c:v>46</c:v>
                </c:pt>
                <c:pt idx="4240">
                  <c:v>46</c:v>
                </c:pt>
                <c:pt idx="4241">
                  <c:v>49</c:v>
                </c:pt>
                <c:pt idx="4242">
                  <c:v>59</c:v>
                </c:pt>
                <c:pt idx="4243">
                  <c:v>64</c:v>
                </c:pt>
                <c:pt idx="4244">
                  <c:v>20</c:v>
                </c:pt>
                <c:pt idx="4245">
                  <c:v>28</c:v>
                </c:pt>
                <c:pt idx="4246">
                  <c:v>27</c:v>
                </c:pt>
                <c:pt idx="4247">
                  <c:v>34</c:v>
                </c:pt>
                <c:pt idx="4248">
                  <c:v>37</c:v>
                </c:pt>
                <c:pt idx="4249">
                  <c:v>33</c:v>
                </c:pt>
                <c:pt idx="4250">
                  <c:v>23</c:v>
                </c:pt>
                <c:pt idx="4251">
                  <c:v>32</c:v>
                </c:pt>
                <c:pt idx="4252">
                  <c:v>34</c:v>
                </c:pt>
                <c:pt idx="4253">
                  <c:v>32</c:v>
                </c:pt>
                <c:pt idx="4254">
                  <c:v>38</c:v>
                </c:pt>
                <c:pt idx="4255">
                  <c:v>32</c:v>
                </c:pt>
                <c:pt idx="4256">
                  <c:v>29</c:v>
                </c:pt>
                <c:pt idx="4257">
                  <c:v>39</c:v>
                </c:pt>
                <c:pt idx="4258">
                  <c:v>28</c:v>
                </c:pt>
                <c:pt idx="4259">
                  <c:v>32</c:v>
                </c:pt>
                <c:pt idx="4260">
                  <c:v>38</c:v>
                </c:pt>
                <c:pt idx="4261">
                  <c:v>32</c:v>
                </c:pt>
                <c:pt idx="4262">
                  <c:v>18</c:v>
                </c:pt>
                <c:pt idx="4263">
                  <c:v>28</c:v>
                </c:pt>
                <c:pt idx="4264">
                  <c:v>25</c:v>
                </c:pt>
                <c:pt idx="4265">
                  <c:v>29</c:v>
                </c:pt>
                <c:pt idx="4266">
                  <c:v>34</c:v>
                </c:pt>
                <c:pt idx="4267">
                  <c:v>29</c:v>
                </c:pt>
                <c:pt idx="4268">
                  <c:v>19</c:v>
                </c:pt>
                <c:pt idx="4269">
                  <c:v>29</c:v>
                </c:pt>
                <c:pt idx="4270">
                  <c:v>24</c:v>
                </c:pt>
                <c:pt idx="4271">
                  <c:v>34</c:v>
                </c:pt>
                <c:pt idx="4272">
                  <c:v>49</c:v>
                </c:pt>
                <c:pt idx="4273">
                  <c:v>43</c:v>
                </c:pt>
                <c:pt idx="4274">
                  <c:v>41</c:v>
                </c:pt>
                <c:pt idx="4275">
                  <c:v>49</c:v>
                </c:pt>
                <c:pt idx="4276">
                  <c:v>44</c:v>
                </c:pt>
                <c:pt idx="4277">
                  <c:v>43</c:v>
                </c:pt>
                <c:pt idx="4278">
                  <c:v>45</c:v>
                </c:pt>
                <c:pt idx="4279">
                  <c:v>53</c:v>
                </c:pt>
                <c:pt idx="4280">
                  <c:v>41</c:v>
                </c:pt>
                <c:pt idx="4281">
                  <c:v>48</c:v>
                </c:pt>
                <c:pt idx="4282">
                  <c:v>44</c:v>
                </c:pt>
                <c:pt idx="4283">
                  <c:v>43</c:v>
                </c:pt>
                <c:pt idx="4284">
                  <c:v>47</c:v>
                </c:pt>
                <c:pt idx="4285">
                  <c:v>54</c:v>
                </c:pt>
                <c:pt idx="4286">
                  <c:v>49</c:v>
                </c:pt>
                <c:pt idx="4287">
                  <c:v>53</c:v>
                </c:pt>
                <c:pt idx="4288">
                  <c:v>46</c:v>
                </c:pt>
                <c:pt idx="4289">
                  <c:v>47</c:v>
                </c:pt>
                <c:pt idx="4290">
                  <c:v>53</c:v>
                </c:pt>
                <c:pt idx="4291">
                  <c:v>56</c:v>
                </c:pt>
                <c:pt idx="4292">
                  <c:v>53</c:v>
                </c:pt>
                <c:pt idx="4293">
                  <c:v>54</c:v>
                </c:pt>
                <c:pt idx="4294">
                  <c:v>59</c:v>
                </c:pt>
                <c:pt idx="4295">
                  <c:v>56</c:v>
                </c:pt>
                <c:pt idx="4296">
                  <c:v>53</c:v>
                </c:pt>
                <c:pt idx="4297">
                  <c:v>48</c:v>
                </c:pt>
                <c:pt idx="4298">
                  <c:v>39</c:v>
                </c:pt>
                <c:pt idx="4299">
                  <c:v>38</c:v>
                </c:pt>
                <c:pt idx="4300">
                  <c:v>41</c:v>
                </c:pt>
                <c:pt idx="4301">
                  <c:v>41</c:v>
                </c:pt>
                <c:pt idx="4302">
                  <c:v>36</c:v>
                </c:pt>
                <c:pt idx="4303">
                  <c:v>45</c:v>
                </c:pt>
                <c:pt idx="4304">
                  <c:v>38</c:v>
                </c:pt>
                <c:pt idx="4305">
                  <c:v>37</c:v>
                </c:pt>
                <c:pt idx="4306">
                  <c:v>63</c:v>
                </c:pt>
                <c:pt idx="4307">
                  <c:v>59</c:v>
                </c:pt>
                <c:pt idx="4308">
                  <c:v>56</c:v>
                </c:pt>
                <c:pt idx="4309">
                  <c:v>67</c:v>
                </c:pt>
                <c:pt idx="4310">
                  <c:v>59</c:v>
                </c:pt>
                <c:pt idx="4311">
                  <c:v>56</c:v>
                </c:pt>
                <c:pt idx="4312">
                  <c:v>62</c:v>
                </c:pt>
                <c:pt idx="4313">
                  <c:v>59</c:v>
                </c:pt>
                <c:pt idx="4314">
                  <c:v>58</c:v>
                </c:pt>
                <c:pt idx="4315">
                  <c:v>65</c:v>
                </c:pt>
                <c:pt idx="4316">
                  <c:v>44</c:v>
                </c:pt>
                <c:pt idx="4317">
                  <c:v>41</c:v>
                </c:pt>
                <c:pt idx="4318">
                  <c:v>33</c:v>
                </c:pt>
                <c:pt idx="4319">
                  <c:v>38</c:v>
                </c:pt>
                <c:pt idx="4320">
                  <c:v>54</c:v>
                </c:pt>
                <c:pt idx="4321">
                  <c:v>43</c:v>
                </c:pt>
                <c:pt idx="4322">
                  <c:v>42</c:v>
                </c:pt>
                <c:pt idx="4323">
                  <c:v>44</c:v>
                </c:pt>
                <c:pt idx="4324">
                  <c:v>34</c:v>
                </c:pt>
                <c:pt idx="4325">
                  <c:v>39</c:v>
                </c:pt>
                <c:pt idx="4326">
                  <c:v>51</c:v>
                </c:pt>
                <c:pt idx="4327">
                  <c:v>44</c:v>
                </c:pt>
                <c:pt idx="4328">
                  <c:v>49</c:v>
                </c:pt>
                <c:pt idx="4329">
                  <c:v>47</c:v>
                </c:pt>
                <c:pt idx="4330">
                  <c:v>36</c:v>
                </c:pt>
                <c:pt idx="4331">
                  <c:v>43</c:v>
                </c:pt>
                <c:pt idx="4332">
                  <c:v>58</c:v>
                </c:pt>
                <c:pt idx="4333">
                  <c:v>47</c:v>
                </c:pt>
                <c:pt idx="4334">
                  <c:v>46</c:v>
                </c:pt>
                <c:pt idx="4335">
                  <c:v>45</c:v>
                </c:pt>
                <c:pt idx="4336">
                  <c:v>38</c:v>
                </c:pt>
                <c:pt idx="4337">
                  <c:v>42</c:v>
                </c:pt>
                <c:pt idx="4338">
                  <c:v>55</c:v>
                </c:pt>
                <c:pt idx="4339">
                  <c:v>48</c:v>
                </c:pt>
                <c:pt idx="4340">
                  <c:v>58</c:v>
                </c:pt>
                <c:pt idx="4341">
                  <c:v>54</c:v>
                </c:pt>
                <c:pt idx="4342">
                  <c:v>52</c:v>
                </c:pt>
                <c:pt idx="4343">
                  <c:v>51</c:v>
                </c:pt>
                <c:pt idx="4344">
                  <c:v>59</c:v>
                </c:pt>
                <c:pt idx="4345">
                  <c:v>64</c:v>
                </c:pt>
                <c:pt idx="4346">
                  <c:v>64</c:v>
                </c:pt>
                <c:pt idx="4347">
                  <c:v>59</c:v>
                </c:pt>
                <c:pt idx="4348">
                  <c:v>52</c:v>
                </c:pt>
                <c:pt idx="4349">
                  <c:v>52</c:v>
                </c:pt>
                <c:pt idx="4350">
                  <c:v>60</c:v>
                </c:pt>
                <c:pt idx="4351">
                  <c:v>65</c:v>
                </c:pt>
                <c:pt idx="4352">
                  <c:v>60</c:v>
                </c:pt>
                <c:pt idx="4353">
                  <c:v>55</c:v>
                </c:pt>
                <c:pt idx="4354">
                  <c:v>51</c:v>
                </c:pt>
                <c:pt idx="4355">
                  <c:v>51</c:v>
                </c:pt>
                <c:pt idx="4356">
                  <c:v>64</c:v>
                </c:pt>
                <c:pt idx="4357">
                  <c:v>64</c:v>
                </c:pt>
                <c:pt idx="4358">
                  <c:v>60</c:v>
                </c:pt>
                <c:pt idx="4359">
                  <c:v>54</c:v>
                </c:pt>
                <c:pt idx="4360">
                  <c:v>54</c:v>
                </c:pt>
                <c:pt idx="4361">
                  <c:v>53</c:v>
                </c:pt>
                <c:pt idx="4362">
                  <c:v>61</c:v>
                </c:pt>
                <c:pt idx="4363">
                  <c:v>64</c:v>
                </c:pt>
                <c:pt idx="4364">
                  <c:v>62</c:v>
                </c:pt>
                <c:pt idx="4365">
                  <c:v>48</c:v>
                </c:pt>
                <c:pt idx="4366">
                  <c:v>41</c:v>
                </c:pt>
                <c:pt idx="4367">
                  <c:v>41</c:v>
                </c:pt>
                <c:pt idx="4368">
                  <c:v>50</c:v>
                </c:pt>
                <c:pt idx="4369">
                  <c:v>55</c:v>
                </c:pt>
                <c:pt idx="4370">
                  <c:v>55</c:v>
                </c:pt>
                <c:pt idx="4371">
                  <c:v>47</c:v>
                </c:pt>
                <c:pt idx="4372">
                  <c:v>48</c:v>
                </c:pt>
                <c:pt idx="4373">
                  <c:v>48</c:v>
                </c:pt>
                <c:pt idx="4374">
                  <c:v>56</c:v>
                </c:pt>
                <c:pt idx="4375">
                  <c:v>60</c:v>
                </c:pt>
                <c:pt idx="4376">
                  <c:v>66</c:v>
                </c:pt>
                <c:pt idx="4377">
                  <c:v>55</c:v>
                </c:pt>
                <c:pt idx="4378">
                  <c:v>55</c:v>
                </c:pt>
                <c:pt idx="4379">
                  <c:v>56</c:v>
                </c:pt>
                <c:pt idx="4380">
                  <c:v>64</c:v>
                </c:pt>
                <c:pt idx="4381">
                  <c:v>71</c:v>
                </c:pt>
                <c:pt idx="4382">
                  <c:v>67</c:v>
                </c:pt>
                <c:pt idx="4383">
                  <c:v>55</c:v>
                </c:pt>
                <c:pt idx="4384">
                  <c:v>55</c:v>
                </c:pt>
                <c:pt idx="4385">
                  <c:v>57</c:v>
                </c:pt>
                <c:pt idx="4386">
                  <c:v>63</c:v>
                </c:pt>
                <c:pt idx="4387">
                  <c:v>68</c:v>
                </c:pt>
                <c:pt idx="4388">
                  <c:v>32</c:v>
                </c:pt>
                <c:pt idx="4389">
                  <c:v>44</c:v>
                </c:pt>
                <c:pt idx="4390">
                  <c:v>41</c:v>
                </c:pt>
                <c:pt idx="4391">
                  <c:v>43</c:v>
                </c:pt>
                <c:pt idx="4392">
                  <c:v>47</c:v>
                </c:pt>
                <c:pt idx="4393">
                  <c:v>41</c:v>
                </c:pt>
                <c:pt idx="4394">
                  <c:v>34</c:v>
                </c:pt>
                <c:pt idx="4395">
                  <c:v>43</c:v>
                </c:pt>
                <c:pt idx="4396">
                  <c:v>41</c:v>
                </c:pt>
                <c:pt idx="4397">
                  <c:v>44</c:v>
                </c:pt>
                <c:pt idx="4398">
                  <c:v>46</c:v>
                </c:pt>
                <c:pt idx="4399">
                  <c:v>41</c:v>
                </c:pt>
                <c:pt idx="4400">
                  <c:v>43</c:v>
                </c:pt>
                <c:pt idx="4401">
                  <c:v>50</c:v>
                </c:pt>
                <c:pt idx="4402">
                  <c:v>52</c:v>
                </c:pt>
                <c:pt idx="4403">
                  <c:v>50</c:v>
                </c:pt>
                <c:pt idx="4404">
                  <c:v>55</c:v>
                </c:pt>
                <c:pt idx="4405">
                  <c:v>54</c:v>
                </c:pt>
                <c:pt idx="4406">
                  <c:v>58</c:v>
                </c:pt>
                <c:pt idx="4407">
                  <c:v>62</c:v>
                </c:pt>
                <c:pt idx="4408">
                  <c:v>61</c:v>
                </c:pt>
                <c:pt idx="4409">
                  <c:v>59</c:v>
                </c:pt>
                <c:pt idx="4410">
                  <c:v>63</c:v>
                </c:pt>
                <c:pt idx="4411">
                  <c:v>78</c:v>
                </c:pt>
                <c:pt idx="4412">
                  <c:v>58</c:v>
                </c:pt>
                <c:pt idx="4413">
                  <c:v>60</c:v>
                </c:pt>
                <c:pt idx="4414">
                  <c:v>63</c:v>
                </c:pt>
                <c:pt idx="4415">
                  <c:v>57</c:v>
                </c:pt>
                <c:pt idx="4416">
                  <c:v>60</c:v>
                </c:pt>
                <c:pt idx="4417">
                  <c:v>78</c:v>
                </c:pt>
                <c:pt idx="4418">
                  <c:v>56</c:v>
                </c:pt>
                <c:pt idx="4419">
                  <c:v>62</c:v>
                </c:pt>
                <c:pt idx="4420">
                  <c:v>62</c:v>
                </c:pt>
                <c:pt idx="4421">
                  <c:v>58</c:v>
                </c:pt>
                <c:pt idx="4422">
                  <c:v>59</c:v>
                </c:pt>
                <c:pt idx="4423">
                  <c:v>73</c:v>
                </c:pt>
                <c:pt idx="4424">
                  <c:v>58</c:v>
                </c:pt>
                <c:pt idx="4425">
                  <c:v>61</c:v>
                </c:pt>
                <c:pt idx="4426">
                  <c:v>61</c:v>
                </c:pt>
                <c:pt idx="4427">
                  <c:v>55</c:v>
                </c:pt>
                <c:pt idx="4428">
                  <c:v>60</c:v>
                </c:pt>
                <c:pt idx="4429">
                  <c:v>78</c:v>
                </c:pt>
                <c:pt idx="4430">
                  <c:v>62</c:v>
                </c:pt>
                <c:pt idx="4431">
                  <c:v>64</c:v>
                </c:pt>
                <c:pt idx="4432">
                  <c:v>60</c:v>
                </c:pt>
                <c:pt idx="4433">
                  <c:v>64</c:v>
                </c:pt>
                <c:pt idx="4434">
                  <c:v>68</c:v>
                </c:pt>
                <c:pt idx="4435">
                  <c:v>78</c:v>
                </c:pt>
                <c:pt idx="4436">
                  <c:v>56</c:v>
                </c:pt>
                <c:pt idx="4437">
                  <c:v>61</c:v>
                </c:pt>
                <c:pt idx="4438">
                  <c:v>57</c:v>
                </c:pt>
                <c:pt idx="4439">
                  <c:v>58</c:v>
                </c:pt>
                <c:pt idx="4440">
                  <c:v>67</c:v>
                </c:pt>
                <c:pt idx="4441">
                  <c:v>74</c:v>
                </c:pt>
                <c:pt idx="4442">
                  <c:v>56</c:v>
                </c:pt>
                <c:pt idx="4443">
                  <c:v>59</c:v>
                </c:pt>
                <c:pt idx="4444">
                  <c:v>54</c:v>
                </c:pt>
                <c:pt idx="4445">
                  <c:v>54</c:v>
                </c:pt>
                <c:pt idx="4446">
                  <c:v>63</c:v>
                </c:pt>
                <c:pt idx="4447">
                  <c:v>68</c:v>
                </c:pt>
                <c:pt idx="4448">
                  <c:v>57</c:v>
                </c:pt>
                <c:pt idx="4449">
                  <c:v>64</c:v>
                </c:pt>
                <c:pt idx="4450">
                  <c:v>55</c:v>
                </c:pt>
                <c:pt idx="4451">
                  <c:v>56</c:v>
                </c:pt>
                <c:pt idx="4452">
                  <c:v>64</c:v>
                </c:pt>
                <c:pt idx="4453">
                  <c:v>68</c:v>
                </c:pt>
                <c:pt idx="4454">
                  <c:v>58</c:v>
                </c:pt>
                <c:pt idx="4455">
                  <c:v>62</c:v>
                </c:pt>
                <c:pt idx="4456">
                  <c:v>59</c:v>
                </c:pt>
                <c:pt idx="4457">
                  <c:v>57</c:v>
                </c:pt>
                <c:pt idx="4458">
                  <c:v>69</c:v>
                </c:pt>
                <c:pt idx="4459">
                  <c:v>74</c:v>
                </c:pt>
                <c:pt idx="4460">
                  <c:v>28</c:v>
                </c:pt>
                <c:pt idx="4461">
                  <c:v>38</c:v>
                </c:pt>
                <c:pt idx="4462">
                  <c:v>39</c:v>
                </c:pt>
                <c:pt idx="4463">
                  <c:v>38</c:v>
                </c:pt>
                <c:pt idx="4464">
                  <c:v>41</c:v>
                </c:pt>
                <c:pt idx="4465">
                  <c:v>37</c:v>
                </c:pt>
                <c:pt idx="4466">
                  <c:v>27</c:v>
                </c:pt>
                <c:pt idx="4467">
                  <c:v>38</c:v>
                </c:pt>
                <c:pt idx="4468">
                  <c:v>38</c:v>
                </c:pt>
                <c:pt idx="4469">
                  <c:v>36</c:v>
                </c:pt>
                <c:pt idx="4470">
                  <c:v>43</c:v>
                </c:pt>
                <c:pt idx="4471">
                  <c:v>37</c:v>
                </c:pt>
                <c:pt idx="4472">
                  <c:v>37</c:v>
                </c:pt>
                <c:pt idx="4473">
                  <c:v>48</c:v>
                </c:pt>
                <c:pt idx="4474">
                  <c:v>51</c:v>
                </c:pt>
                <c:pt idx="4475">
                  <c:v>51</c:v>
                </c:pt>
                <c:pt idx="4476">
                  <c:v>56</c:v>
                </c:pt>
                <c:pt idx="4477">
                  <c:v>52</c:v>
                </c:pt>
                <c:pt idx="4478">
                  <c:v>55</c:v>
                </c:pt>
                <c:pt idx="4479">
                  <c:v>59</c:v>
                </c:pt>
                <c:pt idx="4480">
                  <c:v>61</c:v>
                </c:pt>
                <c:pt idx="4481">
                  <c:v>56</c:v>
                </c:pt>
                <c:pt idx="4482">
                  <c:v>62</c:v>
                </c:pt>
                <c:pt idx="4483">
                  <c:v>72</c:v>
                </c:pt>
                <c:pt idx="4484">
                  <c:v>55</c:v>
                </c:pt>
                <c:pt idx="4485">
                  <c:v>60</c:v>
                </c:pt>
                <c:pt idx="4486">
                  <c:v>59</c:v>
                </c:pt>
                <c:pt idx="4487">
                  <c:v>58</c:v>
                </c:pt>
                <c:pt idx="4488">
                  <c:v>63</c:v>
                </c:pt>
                <c:pt idx="4489">
                  <c:v>74</c:v>
                </c:pt>
                <c:pt idx="4490">
                  <c:v>54</c:v>
                </c:pt>
                <c:pt idx="4491">
                  <c:v>59</c:v>
                </c:pt>
                <c:pt idx="4492">
                  <c:v>64</c:v>
                </c:pt>
                <c:pt idx="4493">
                  <c:v>62</c:v>
                </c:pt>
                <c:pt idx="4494">
                  <c:v>66</c:v>
                </c:pt>
                <c:pt idx="4495">
                  <c:v>83</c:v>
                </c:pt>
                <c:pt idx="4496">
                  <c:v>64</c:v>
                </c:pt>
                <c:pt idx="4497">
                  <c:v>67</c:v>
                </c:pt>
                <c:pt idx="4498">
                  <c:v>67</c:v>
                </c:pt>
                <c:pt idx="4499">
                  <c:v>61</c:v>
                </c:pt>
                <c:pt idx="4500">
                  <c:v>67</c:v>
                </c:pt>
                <c:pt idx="4501">
                  <c:v>78</c:v>
                </c:pt>
                <c:pt idx="4502">
                  <c:v>63</c:v>
                </c:pt>
                <c:pt idx="4503">
                  <c:v>73</c:v>
                </c:pt>
                <c:pt idx="4504">
                  <c:v>67</c:v>
                </c:pt>
                <c:pt idx="4505">
                  <c:v>63</c:v>
                </c:pt>
                <c:pt idx="4506">
                  <c:v>74</c:v>
                </c:pt>
                <c:pt idx="4507">
                  <c:v>74</c:v>
                </c:pt>
                <c:pt idx="4508">
                  <c:v>59</c:v>
                </c:pt>
                <c:pt idx="4509">
                  <c:v>69</c:v>
                </c:pt>
                <c:pt idx="4510">
                  <c:v>60</c:v>
                </c:pt>
                <c:pt idx="4511">
                  <c:v>59</c:v>
                </c:pt>
                <c:pt idx="4512">
                  <c:v>74</c:v>
                </c:pt>
                <c:pt idx="4513">
                  <c:v>65</c:v>
                </c:pt>
                <c:pt idx="4514">
                  <c:v>51</c:v>
                </c:pt>
                <c:pt idx="4515">
                  <c:v>54</c:v>
                </c:pt>
                <c:pt idx="4516">
                  <c:v>51</c:v>
                </c:pt>
                <c:pt idx="4517">
                  <c:v>53</c:v>
                </c:pt>
                <c:pt idx="4518">
                  <c:v>64</c:v>
                </c:pt>
                <c:pt idx="4519">
                  <c:v>65</c:v>
                </c:pt>
                <c:pt idx="4520">
                  <c:v>52</c:v>
                </c:pt>
                <c:pt idx="4521">
                  <c:v>55</c:v>
                </c:pt>
                <c:pt idx="4522">
                  <c:v>51</c:v>
                </c:pt>
                <c:pt idx="4523">
                  <c:v>60</c:v>
                </c:pt>
                <c:pt idx="4524">
                  <c:v>68</c:v>
                </c:pt>
                <c:pt idx="4525">
                  <c:v>73</c:v>
                </c:pt>
                <c:pt idx="4526">
                  <c:v>59</c:v>
                </c:pt>
                <c:pt idx="4527">
                  <c:v>64</c:v>
                </c:pt>
                <c:pt idx="4528">
                  <c:v>60</c:v>
                </c:pt>
                <c:pt idx="4529">
                  <c:v>63</c:v>
                </c:pt>
                <c:pt idx="4530">
                  <c:v>68</c:v>
                </c:pt>
                <c:pt idx="4531">
                  <c:v>75</c:v>
                </c:pt>
                <c:pt idx="4532">
                  <c:v>36</c:v>
                </c:pt>
                <c:pt idx="4533">
                  <c:v>48</c:v>
                </c:pt>
                <c:pt idx="4534">
                  <c:v>46</c:v>
                </c:pt>
                <c:pt idx="4535">
                  <c:v>49</c:v>
                </c:pt>
                <c:pt idx="4536">
                  <c:v>51</c:v>
                </c:pt>
                <c:pt idx="4537">
                  <c:v>46</c:v>
                </c:pt>
                <c:pt idx="4538">
                  <c:v>36</c:v>
                </c:pt>
                <c:pt idx="4539">
                  <c:v>47</c:v>
                </c:pt>
                <c:pt idx="4540">
                  <c:v>47</c:v>
                </c:pt>
                <c:pt idx="4541">
                  <c:v>48</c:v>
                </c:pt>
                <c:pt idx="4542">
                  <c:v>52</c:v>
                </c:pt>
                <c:pt idx="4543">
                  <c:v>46</c:v>
                </c:pt>
                <c:pt idx="4544">
                  <c:v>46</c:v>
                </c:pt>
                <c:pt idx="4545">
                  <c:v>58</c:v>
                </c:pt>
                <c:pt idx="4546">
                  <c:v>60</c:v>
                </c:pt>
                <c:pt idx="4547">
                  <c:v>64</c:v>
                </c:pt>
                <c:pt idx="4548">
                  <c:v>69</c:v>
                </c:pt>
                <c:pt idx="4549">
                  <c:v>62</c:v>
                </c:pt>
                <c:pt idx="4550">
                  <c:v>68</c:v>
                </c:pt>
                <c:pt idx="4551">
                  <c:v>71</c:v>
                </c:pt>
                <c:pt idx="4552">
                  <c:v>74</c:v>
                </c:pt>
                <c:pt idx="4553">
                  <c:v>55</c:v>
                </c:pt>
                <c:pt idx="4554">
                  <c:v>59</c:v>
                </c:pt>
                <c:pt idx="4555">
                  <c:v>78</c:v>
                </c:pt>
                <c:pt idx="4556">
                  <c:v>55</c:v>
                </c:pt>
                <c:pt idx="4557">
                  <c:v>60</c:v>
                </c:pt>
                <c:pt idx="4558">
                  <c:v>61</c:v>
                </c:pt>
                <c:pt idx="4559">
                  <c:v>59</c:v>
                </c:pt>
                <c:pt idx="4560">
                  <c:v>60</c:v>
                </c:pt>
                <c:pt idx="4561">
                  <c:v>75</c:v>
                </c:pt>
                <c:pt idx="4562">
                  <c:v>71</c:v>
                </c:pt>
                <c:pt idx="4563">
                  <c:v>74</c:v>
                </c:pt>
                <c:pt idx="4564">
                  <c:v>72</c:v>
                </c:pt>
                <c:pt idx="4565">
                  <c:v>75</c:v>
                </c:pt>
                <c:pt idx="4566">
                  <c:v>82</c:v>
                </c:pt>
                <c:pt idx="4567">
                  <c:v>98</c:v>
                </c:pt>
                <c:pt idx="4568">
                  <c:v>73</c:v>
                </c:pt>
                <c:pt idx="4569">
                  <c:v>82</c:v>
                </c:pt>
                <c:pt idx="4570">
                  <c:v>78</c:v>
                </c:pt>
                <c:pt idx="4571">
                  <c:v>78</c:v>
                </c:pt>
                <c:pt idx="4572">
                  <c:v>77</c:v>
                </c:pt>
                <c:pt idx="4573">
                  <c:v>95</c:v>
                </c:pt>
                <c:pt idx="4574">
                  <c:v>80</c:v>
                </c:pt>
                <c:pt idx="4575">
                  <c:v>77</c:v>
                </c:pt>
                <c:pt idx="4576">
                  <c:v>73</c:v>
                </c:pt>
                <c:pt idx="4577">
                  <c:v>74</c:v>
                </c:pt>
                <c:pt idx="4578">
                  <c:v>71</c:v>
                </c:pt>
                <c:pt idx="4579">
                  <c:v>76</c:v>
                </c:pt>
                <c:pt idx="4580">
                  <c:v>64</c:v>
                </c:pt>
                <c:pt idx="4581">
                  <c:v>71</c:v>
                </c:pt>
                <c:pt idx="4582">
                  <c:v>63</c:v>
                </c:pt>
                <c:pt idx="4583">
                  <c:v>67</c:v>
                </c:pt>
                <c:pt idx="4584">
                  <c:v>72</c:v>
                </c:pt>
                <c:pt idx="4585">
                  <c:v>62</c:v>
                </c:pt>
                <c:pt idx="4586">
                  <c:v>58</c:v>
                </c:pt>
                <c:pt idx="4587">
                  <c:v>64</c:v>
                </c:pt>
                <c:pt idx="4588">
                  <c:v>56</c:v>
                </c:pt>
                <c:pt idx="4589">
                  <c:v>58</c:v>
                </c:pt>
                <c:pt idx="4590">
                  <c:v>69</c:v>
                </c:pt>
                <c:pt idx="4591">
                  <c:v>71</c:v>
                </c:pt>
                <c:pt idx="4592">
                  <c:v>54</c:v>
                </c:pt>
                <c:pt idx="4593">
                  <c:v>60</c:v>
                </c:pt>
                <c:pt idx="4594">
                  <c:v>54</c:v>
                </c:pt>
                <c:pt idx="4595">
                  <c:v>69</c:v>
                </c:pt>
                <c:pt idx="4596">
                  <c:v>85</c:v>
                </c:pt>
                <c:pt idx="4597">
                  <c:v>88</c:v>
                </c:pt>
                <c:pt idx="4598">
                  <c:v>78</c:v>
                </c:pt>
                <c:pt idx="4599">
                  <c:v>77</c:v>
                </c:pt>
                <c:pt idx="4600">
                  <c:v>73</c:v>
                </c:pt>
                <c:pt idx="4601">
                  <c:v>76</c:v>
                </c:pt>
                <c:pt idx="4602">
                  <c:v>82</c:v>
                </c:pt>
                <c:pt idx="4603">
                  <c:v>86</c:v>
                </c:pt>
                <c:pt idx="4604">
                  <c:v>44</c:v>
                </c:pt>
                <c:pt idx="4605">
                  <c:v>41</c:v>
                </c:pt>
                <c:pt idx="4606">
                  <c:v>34</c:v>
                </c:pt>
                <c:pt idx="4607">
                  <c:v>38</c:v>
                </c:pt>
                <c:pt idx="4608">
                  <c:v>50</c:v>
                </c:pt>
                <c:pt idx="4609">
                  <c:v>41</c:v>
                </c:pt>
                <c:pt idx="4610">
                  <c:v>43</c:v>
                </c:pt>
                <c:pt idx="4611">
                  <c:v>43</c:v>
                </c:pt>
                <c:pt idx="4612">
                  <c:v>32</c:v>
                </c:pt>
                <c:pt idx="4613">
                  <c:v>38</c:v>
                </c:pt>
                <c:pt idx="4614">
                  <c:v>53</c:v>
                </c:pt>
                <c:pt idx="4615">
                  <c:v>41</c:v>
                </c:pt>
                <c:pt idx="4616">
                  <c:v>41</c:v>
                </c:pt>
                <c:pt idx="4617">
                  <c:v>42</c:v>
                </c:pt>
                <c:pt idx="4618">
                  <c:v>32</c:v>
                </c:pt>
                <c:pt idx="4619">
                  <c:v>36</c:v>
                </c:pt>
                <c:pt idx="4620">
                  <c:v>53</c:v>
                </c:pt>
                <c:pt idx="4621">
                  <c:v>42</c:v>
                </c:pt>
                <c:pt idx="4622">
                  <c:v>42</c:v>
                </c:pt>
                <c:pt idx="4623">
                  <c:v>41</c:v>
                </c:pt>
                <c:pt idx="4624">
                  <c:v>32</c:v>
                </c:pt>
                <c:pt idx="4625">
                  <c:v>38</c:v>
                </c:pt>
                <c:pt idx="4626">
                  <c:v>52</c:v>
                </c:pt>
                <c:pt idx="4627">
                  <c:v>44</c:v>
                </c:pt>
                <c:pt idx="4628">
                  <c:v>52</c:v>
                </c:pt>
                <c:pt idx="4629">
                  <c:v>54</c:v>
                </c:pt>
                <c:pt idx="4630">
                  <c:v>47</c:v>
                </c:pt>
                <c:pt idx="4631">
                  <c:v>49</c:v>
                </c:pt>
                <c:pt idx="4632">
                  <c:v>58</c:v>
                </c:pt>
                <c:pt idx="4633">
                  <c:v>64</c:v>
                </c:pt>
                <c:pt idx="4634">
                  <c:v>55</c:v>
                </c:pt>
                <c:pt idx="4635">
                  <c:v>54</c:v>
                </c:pt>
                <c:pt idx="4636">
                  <c:v>49</c:v>
                </c:pt>
                <c:pt idx="4637">
                  <c:v>47</c:v>
                </c:pt>
                <c:pt idx="4638">
                  <c:v>62</c:v>
                </c:pt>
                <c:pt idx="4639">
                  <c:v>63</c:v>
                </c:pt>
                <c:pt idx="4640">
                  <c:v>60</c:v>
                </c:pt>
                <c:pt idx="4641">
                  <c:v>57</c:v>
                </c:pt>
                <c:pt idx="4642">
                  <c:v>50</c:v>
                </c:pt>
                <c:pt idx="4643">
                  <c:v>53</c:v>
                </c:pt>
                <c:pt idx="4644">
                  <c:v>61</c:v>
                </c:pt>
                <c:pt idx="4645">
                  <c:v>67</c:v>
                </c:pt>
                <c:pt idx="4646">
                  <c:v>60</c:v>
                </c:pt>
                <c:pt idx="4647">
                  <c:v>55</c:v>
                </c:pt>
                <c:pt idx="4648">
                  <c:v>53</c:v>
                </c:pt>
                <c:pt idx="4649">
                  <c:v>44</c:v>
                </c:pt>
                <c:pt idx="4650">
                  <c:v>52</c:v>
                </c:pt>
                <c:pt idx="4651">
                  <c:v>56</c:v>
                </c:pt>
                <c:pt idx="4652">
                  <c:v>53</c:v>
                </c:pt>
                <c:pt idx="4653">
                  <c:v>46</c:v>
                </c:pt>
                <c:pt idx="4654">
                  <c:v>41</c:v>
                </c:pt>
                <c:pt idx="4655">
                  <c:v>42</c:v>
                </c:pt>
                <c:pt idx="4656">
                  <c:v>50</c:v>
                </c:pt>
                <c:pt idx="4657">
                  <c:v>55</c:v>
                </c:pt>
                <c:pt idx="4658">
                  <c:v>56</c:v>
                </c:pt>
                <c:pt idx="4659">
                  <c:v>47</c:v>
                </c:pt>
                <c:pt idx="4660">
                  <c:v>47</c:v>
                </c:pt>
                <c:pt idx="4661">
                  <c:v>45</c:v>
                </c:pt>
                <c:pt idx="4662">
                  <c:v>57</c:v>
                </c:pt>
                <c:pt idx="4663">
                  <c:v>59</c:v>
                </c:pt>
                <c:pt idx="4664">
                  <c:v>56</c:v>
                </c:pt>
                <c:pt idx="4665">
                  <c:v>49</c:v>
                </c:pt>
                <c:pt idx="4666">
                  <c:v>46</c:v>
                </c:pt>
                <c:pt idx="4667">
                  <c:v>49</c:v>
                </c:pt>
                <c:pt idx="4668">
                  <c:v>64</c:v>
                </c:pt>
                <c:pt idx="4669">
                  <c:v>64</c:v>
                </c:pt>
                <c:pt idx="4670">
                  <c:v>63</c:v>
                </c:pt>
                <c:pt idx="4671">
                  <c:v>51</c:v>
                </c:pt>
                <c:pt idx="4672">
                  <c:v>52</c:v>
                </c:pt>
                <c:pt idx="4673">
                  <c:v>54</c:v>
                </c:pt>
                <c:pt idx="4674">
                  <c:v>60</c:v>
                </c:pt>
                <c:pt idx="4675">
                  <c:v>64</c:v>
                </c:pt>
                <c:pt idx="4676">
                  <c:v>33</c:v>
                </c:pt>
                <c:pt idx="4677">
                  <c:v>33</c:v>
                </c:pt>
                <c:pt idx="4678">
                  <c:v>24</c:v>
                </c:pt>
                <c:pt idx="4679">
                  <c:v>29</c:v>
                </c:pt>
                <c:pt idx="4680">
                  <c:v>43</c:v>
                </c:pt>
                <c:pt idx="4681">
                  <c:v>32</c:v>
                </c:pt>
                <c:pt idx="4682">
                  <c:v>32</c:v>
                </c:pt>
                <c:pt idx="4683">
                  <c:v>34</c:v>
                </c:pt>
                <c:pt idx="4684">
                  <c:v>25</c:v>
                </c:pt>
                <c:pt idx="4685">
                  <c:v>27</c:v>
                </c:pt>
                <c:pt idx="4686">
                  <c:v>41</c:v>
                </c:pt>
                <c:pt idx="4687">
                  <c:v>34</c:v>
                </c:pt>
                <c:pt idx="4688">
                  <c:v>39</c:v>
                </c:pt>
                <c:pt idx="4689">
                  <c:v>38</c:v>
                </c:pt>
                <c:pt idx="4690">
                  <c:v>29</c:v>
                </c:pt>
                <c:pt idx="4691">
                  <c:v>32</c:v>
                </c:pt>
                <c:pt idx="4692">
                  <c:v>47</c:v>
                </c:pt>
                <c:pt idx="4693">
                  <c:v>38</c:v>
                </c:pt>
                <c:pt idx="4694">
                  <c:v>36</c:v>
                </c:pt>
                <c:pt idx="4695">
                  <c:v>38</c:v>
                </c:pt>
                <c:pt idx="4696">
                  <c:v>29</c:v>
                </c:pt>
                <c:pt idx="4697">
                  <c:v>32</c:v>
                </c:pt>
                <c:pt idx="4698">
                  <c:v>47</c:v>
                </c:pt>
                <c:pt idx="4699">
                  <c:v>36</c:v>
                </c:pt>
                <c:pt idx="4700">
                  <c:v>48</c:v>
                </c:pt>
                <c:pt idx="4701">
                  <c:v>44</c:v>
                </c:pt>
                <c:pt idx="4702">
                  <c:v>37</c:v>
                </c:pt>
                <c:pt idx="4703">
                  <c:v>36</c:v>
                </c:pt>
                <c:pt idx="4704">
                  <c:v>50</c:v>
                </c:pt>
                <c:pt idx="4705">
                  <c:v>58</c:v>
                </c:pt>
                <c:pt idx="4706">
                  <c:v>44</c:v>
                </c:pt>
                <c:pt idx="4707">
                  <c:v>38</c:v>
                </c:pt>
                <c:pt idx="4708">
                  <c:v>33</c:v>
                </c:pt>
                <c:pt idx="4709">
                  <c:v>32</c:v>
                </c:pt>
                <c:pt idx="4710">
                  <c:v>49</c:v>
                </c:pt>
                <c:pt idx="4711">
                  <c:v>53</c:v>
                </c:pt>
                <c:pt idx="4712">
                  <c:v>49</c:v>
                </c:pt>
                <c:pt idx="4713">
                  <c:v>42</c:v>
                </c:pt>
                <c:pt idx="4714">
                  <c:v>36</c:v>
                </c:pt>
                <c:pt idx="4715">
                  <c:v>38</c:v>
                </c:pt>
                <c:pt idx="4716">
                  <c:v>49</c:v>
                </c:pt>
                <c:pt idx="4717">
                  <c:v>54</c:v>
                </c:pt>
                <c:pt idx="4718">
                  <c:v>47</c:v>
                </c:pt>
                <c:pt idx="4719">
                  <c:v>43</c:v>
                </c:pt>
                <c:pt idx="4720">
                  <c:v>37</c:v>
                </c:pt>
                <c:pt idx="4721">
                  <c:v>33</c:v>
                </c:pt>
                <c:pt idx="4722">
                  <c:v>42</c:v>
                </c:pt>
                <c:pt idx="4723">
                  <c:v>46</c:v>
                </c:pt>
                <c:pt idx="4724">
                  <c:v>43</c:v>
                </c:pt>
                <c:pt idx="4725">
                  <c:v>37</c:v>
                </c:pt>
                <c:pt idx="4726">
                  <c:v>24</c:v>
                </c:pt>
                <c:pt idx="4727">
                  <c:v>24</c:v>
                </c:pt>
                <c:pt idx="4728">
                  <c:v>32</c:v>
                </c:pt>
                <c:pt idx="4729">
                  <c:v>39</c:v>
                </c:pt>
                <c:pt idx="4730">
                  <c:v>41</c:v>
                </c:pt>
                <c:pt idx="4731">
                  <c:v>34</c:v>
                </c:pt>
                <c:pt idx="4732">
                  <c:v>32</c:v>
                </c:pt>
                <c:pt idx="4733">
                  <c:v>32</c:v>
                </c:pt>
                <c:pt idx="4734">
                  <c:v>41</c:v>
                </c:pt>
                <c:pt idx="4735">
                  <c:v>49</c:v>
                </c:pt>
                <c:pt idx="4736">
                  <c:v>46</c:v>
                </c:pt>
                <c:pt idx="4737">
                  <c:v>38</c:v>
                </c:pt>
                <c:pt idx="4738">
                  <c:v>36</c:v>
                </c:pt>
                <c:pt idx="4739">
                  <c:v>38</c:v>
                </c:pt>
                <c:pt idx="4740">
                  <c:v>52</c:v>
                </c:pt>
                <c:pt idx="4741">
                  <c:v>59</c:v>
                </c:pt>
                <c:pt idx="4742">
                  <c:v>50</c:v>
                </c:pt>
                <c:pt idx="4743">
                  <c:v>42</c:v>
                </c:pt>
                <c:pt idx="4744">
                  <c:v>44</c:v>
                </c:pt>
                <c:pt idx="4745">
                  <c:v>44</c:v>
                </c:pt>
                <c:pt idx="4746">
                  <c:v>54</c:v>
                </c:pt>
                <c:pt idx="4747">
                  <c:v>54</c:v>
                </c:pt>
                <c:pt idx="4748">
                  <c:v>32</c:v>
                </c:pt>
                <c:pt idx="4749">
                  <c:v>43</c:v>
                </c:pt>
                <c:pt idx="4750">
                  <c:v>41</c:v>
                </c:pt>
                <c:pt idx="4751">
                  <c:v>44</c:v>
                </c:pt>
                <c:pt idx="4752">
                  <c:v>47</c:v>
                </c:pt>
                <c:pt idx="4753">
                  <c:v>43</c:v>
                </c:pt>
                <c:pt idx="4754">
                  <c:v>34</c:v>
                </c:pt>
                <c:pt idx="4755">
                  <c:v>42</c:v>
                </c:pt>
                <c:pt idx="4756">
                  <c:v>43</c:v>
                </c:pt>
                <c:pt idx="4757">
                  <c:v>44</c:v>
                </c:pt>
                <c:pt idx="4758">
                  <c:v>48</c:v>
                </c:pt>
                <c:pt idx="4759">
                  <c:v>43</c:v>
                </c:pt>
                <c:pt idx="4760">
                  <c:v>32</c:v>
                </c:pt>
                <c:pt idx="4761">
                  <c:v>41</c:v>
                </c:pt>
                <c:pt idx="4762">
                  <c:v>42</c:v>
                </c:pt>
                <c:pt idx="4763">
                  <c:v>44</c:v>
                </c:pt>
                <c:pt idx="4764">
                  <c:v>48</c:v>
                </c:pt>
                <c:pt idx="4765">
                  <c:v>42</c:v>
                </c:pt>
                <c:pt idx="4766">
                  <c:v>44</c:v>
                </c:pt>
                <c:pt idx="4767">
                  <c:v>43</c:v>
                </c:pt>
                <c:pt idx="4768">
                  <c:v>44</c:v>
                </c:pt>
                <c:pt idx="4769">
                  <c:v>36</c:v>
                </c:pt>
                <c:pt idx="4770">
                  <c:v>44</c:v>
                </c:pt>
                <c:pt idx="4771">
                  <c:v>55</c:v>
                </c:pt>
                <c:pt idx="4772">
                  <c:v>39</c:v>
                </c:pt>
                <c:pt idx="4773">
                  <c:v>41</c:v>
                </c:pt>
                <c:pt idx="4774">
                  <c:v>44</c:v>
                </c:pt>
                <c:pt idx="4775">
                  <c:v>38</c:v>
                </c:pt>
                <c:pt idx="4776">
                  <c:v>41</c:v>
                </c:pt>
                <c:pt idx="4777">
                  <c:v>59</c:v>
                </c:pt>
                <c:pt idx="4778">
                  <c:v>36</c:v>
                </c:pt>
                <c:pt idx="4779">
                  <c:v>42</c:v>
                </c:pt>
                <c:pt idx="4780">
                  <c:v>44</c:v>
                </c:pt>
                <c:pt idx="4781">
                  <c:v>38</c:v>
                </c:pt>
                <c:pt idx="4782">
                  <c:v>41</c:v>
                </c:pt>
                <c:pt idx="4783">
                  <c:v>55</c:v>
                </c:pt>
                <c:pt idx="4784">
                  <c:v>37</c:v>
                </c:pt>
                <c:pt idx="4785">
                  <c:v>41</c:v>
                </c:pt>
                <c:pt idx="4786">
                  <c:v>44</c:v>
                </c:pt>
                <c:pt idx="4787">
                  <c:v>36</c:v>
                </c:pt>
                <c:pt idx="4788">
                  <c:v>42</c:v>
                </c:pt>
                <c:pt idx="4789">
                  <c:v>58</c:v>
                </c:pt>
                <c:pt idx="4790">
                  <c:v>42</c:v>
                </c:pt>
                <c:pt idx="4791">
                  <c:v>54</c:v>
                </c:pt>
                <c:pt idx="4792">
                  <c:v>49</c:v>
                </c:pt>
                <c:pt idx="4793">
                  <c:v>41</c:v>
                </c:pt>
                <c:pt idx="4794">
                  <c:v>52</c:v>
                </c:pt>
                <c:pt idx="4795">
                  <c:v>56</c:v>
                </c:pt>
                <c:pt idx="4796">
                  <c:v>41</c:v>
                </c:pt>
                <c:pt idx="4797">
                  <c:v>48</c:v>
                </c:pt>
                <c:pt idx="4798">
                  <c:v>42</c:v>
                </c:pt>
                <c:pt idx="4799">
                  <c:v>41</c:v>
                </c:pt>
                <c:pt idx="4800">
                  <c:v>50</c:v>
                </c:pt>
                <c:pt idx="4801">
                  <c:v>59</c:v>
                </c:pt>
                <c:pt idx="4802">
                  <c:v>44</c:v>
                </c:pt>
                <c:pt idx="4803">
                  <c:v>49</c:v>
                </c:pt>
                <c:pt idx="4804">
                  <c:v>41</c:v>
                </c:pt>
                <c:pt idx="4805">
                  <c:v>44</c:v>
                </c:pt>
                <c:pt idx="4806">
                  <c:v>54</c:v>
                </c:pt>
                <c:pt idx="4807">
                  <c:v>58</c:v>
                </c:pt>
                <c:pt idx="4808">
                  <c:v>38</c:v>
                </c:pt>
                <c:pt idx="4809">
                  <c:v>42</c:v>
                </c:pt>
                <c:pt idx="4810">
                  <c:v>37</c:v>
                </c:pt>
                <c:pt idx="4811">
                  <c:v>39</c:v>
                </c:pt>
                <c:pt idx="4812">
                  <c:v>51</c:v>
                </c:pt>
                <c:pt idx="4813">
                  <c:v>56</c:v>
                </c:pt>
                <c:pt idx="4814">
                  <c:v>41</c:v>
                </c:pt>
                <c:pt idx="4815">
                  <c:v>45</c:v>
                </c:pt>
                <c:pt idx="4816">
                  <c:v>42</c:v>
                </c:pt>
                <c:pt idx="4817">
                  <c:v>43</c:v>
                </c:pt>
                <c:pt idx="4818">
                  <c:v>53</c:v>
                </c:pt>
                <c:pt idx="4819">
                  <c:v>55</c:v>
                </c:pt>
                <c:pt idx="4820">
                  <c:v>18</c:v>
                </c:pt>
                <c:pt idx="4821">
                  <c:v>29</c:v>
                </c:pt>
                <c:pt idx="4822">
                  <c:v>27</c:v>
                </c:pt>
                <c:pt idx="4823">
                  <c:v>32</c:v>
                </c:pt>
                <c:pt idx="4824">
                  <c:v>39</c:v>
                </c:pt>
                <c:pt idx="4825">
                  <c:v>33</c:v>
                </c:pt>
                <c:pt idx="4826">
                  <c:v>24</c:v>
                </c:pt>
                <c:pt idx="4827">
                  <c:v>33</c:v>
                </c:pt>
                <c:pt idx="4828">
                  <c:v>32</c:v>
                </c:pt>
                <c:pt idx="4829">
                  <c:v>33</c:v>
                </c:pt>
                <c:pt idx="4830">
                  <c:v>37</c:v>
                </c:pt>
                <c:pt idx="4831">
                  <c:v>32</c:v>
                </c:pt>
                <c:pt idx="4832">
                  <c:v>27</c:v>
                </c:pt>
                <c:pt idx="4833">
                  <c:v>37</c:v>
                </c:pt>
                <c:pt idx="4834">
                  <c:v>28</c:v>
                </c:pt>
                <c:pt idx="4835">
                  <c:v>33</c:v>
                </c:pt>
                <c:pt idx="4836">
                  <c:v>39</c:v>
                </c:pt>
                <c:pt idx="4837">
                  <c:v>33</c:v>
                </c:pt>
                <c:pt idx="4838">
                  <c:v>19</c:v>
                </c:pt>
                <c:pt idx="4839">
                  <c:v>24</c:v>
                </c:pt>
                <c:pt idx="4840">
                  <c:v>19</c:v>
                </c:pt>
                <c:pt idx="4841">
                  <c:v>23</c:v>
                </c:pt>
                <c:pt idx="4842">
                  <c:v>28</c:v>
                </c:pt>
                <c:pt idx="4843">
                  <c:v>24</c:v>
                </c:pt>
                <c:pt idx="4844">
                  <c:v>14</c:v>
                </c:pt>
                <c:pt idx="4845">
                  <c:v>23</c:v>
                </c:pt>
                <c:pt idx="4846">
                  <c:v>19</c:v>
                </c:pt>
                <c:pt idx="4847">
                  <c:v>27</c:v>
                </c:pt>
                <c:pt idx="4848">
                  <c:v>41</c:v>
                </c:pt>
                <c:pt idx="4849">
                  <c:v>38</c:v>
                </c:pt>
                <c:pt idx="4850">
                  <c:v>36</c:v>
                </c:pt>
                <c:pt idx="4851">
                  <c:v>42</c:v>
                </c:pt>
                <c:pt idx="4852">
                  <c:v>36</c:v>
                </c:pt>
                <c:pt idx="4853">
                  <c:v>36</c:v>
                </c:pt>
                <c:pt idx="4854">
                  <c:v>43</c:v>
                </c:pt>
                <c:pt idx="4855">
                  <c:v>49</c:v>
                </c:pt>
                <c:pt idx="4856">
                  <c:v>36</c:v>
                </c:pt>
                <c:pt idx="4857">
                  <c:v>43</c:v>
                </c:pt>
                <c:pt idx="4858">
                  <c:v>36</c:v>
                </c:pt>
                <c:pt idx="4859">
                  <c:v>37</c:v>
                </c:pt>
                <c:pt idx="4860">
                  <c:v>43</c:v>
                </c:pt>
                <c:pt idx="4861">
                  <c:v>52</c:v>
                </c:pt>
                <c:pt idx="4862">
                  <c:v>41</c:v>
                </c:pt>
                <c:pt idx="4863">
                  <c:v>54</c:v>
                </c:pt>
                <c:pt idx="4864">
                  <c:v>46</c:v>
                </c:pt>
                <c:pt idx="4865">
                  <c:v>42</c:v>
                </c:pt>
                <c:pt idx="4866">
                  <c:v>49</c:v>
                </c:pt>
                <c:pt idx="4867">
                  <c:v>53</c:v>
                </c:pt>
                <c:pt idx="4868">
                  <c:v>49</c:v>
                </c:pt>
                <c:pt idx="4869">
                  <c:v>47</c:v>
                </c:pt>
                <c:pt idx="4870">
                  <c:v>54</c:v>
                </c:pt>
                <c:pt idx="4871">
                  <c:v>53</c:v>
                </c:pt>
                <c:pt idx="4872">
                  <c:v>47</c:v>
                </c:pt>
                <c:pt idx="4873">
                  <c:v>42</c:v>
                </c:pt>
                <c:pt idx="4874">
                  <c:v>33</c:v>
                </c:pt>
                <c:pt idx="4875">
                  <c:v>32</c:v>
                </c:pt>
                <c:pt idx="4876">
                  <c:v>36</c:v>
                </c:pt>
                <c:pt idx="4877">
                  <c:v>38</c:v>
                </c:pt>
                <c:pt idx="4878">
                  <c:v>32</c:v>
                </c:pt>
                <c:pt idx="4879">
                  <c:v>43</c:v>
                </c:pt>
                <c:pt idx="4880">
                  <c:v>29</c:v>
                </c:pt>
                <c:pt idx="4881">
                  <c:v>29</c:v>
                </c:pt>
                <c:pt idx="4882">
                  <c:v>50</c:v>
                </c:pt>
                <c:pt idx="4883">
                  <c:v>52</c:v>
                </c:pt>
                <c:pt idx="4884">
                  <c:v>51</c:v>
                </c:pt>
                <c:pt idx="4885">
                  <c:v>59</c:v>
                </c:pt>
                <c:pt idx="4886">
                  <c:v>53</c:v>
                </c:pt>
                <c:pt idx="4887">
                  <c:v>51</c:v>
                </c:pt>
                <c:pt idx="4888">
                  <c:v>54</c:v>
                </c:pt>
                <c:pt idx="4889">
                  <c:v>54</c:v>
                </c:pt>
                <c:pt idx="4890">
                  <c:v>50</c:v>
                </c:pt>
                <c:pt idx="4891">
                  <c:v>61</c:v>
                </c:pt>
                <c:pt idx="4892">
                  <c:v>32</c:v>
                </c:pt>
                <c:pt idx="4893">
                  <c:v>32</c:v>
                </c:pt>
                <c:pt idx="4894">
                  <c:v>24</c:v>
                </c:pt>
                <c:pt idx="4895">
                  <c:v>27</c:v>
                </c:pt>
                <c:pt idx="4896">
                  <c:v>43</c:v>
                </c:pt>
                <c:pt idx="4897">
                  <c:v>32</c:v>
                </c:pt>
                <c:pt idx="4898">
                  <c:v>32</c:v>
                </c:pt>
                <c:pt idx="4899">
                  <c:v>33</c:v>
                </c:pt>
                <c:pt idx="4900">
                  <c:v>23</c:v>
                </c:pt>
                <c:pt idx="4901">
                  <c:v>29</c:v>
                </c:pt>
                <c:pt idx="4902">
                  <c:v>41</c:v>
                </c:pt>
                <c:pt idx="4903">
                  <c:v>32</c:v>
                </c:pt>
                <c:pt idx="4904">
                  <c:v>38</c:v>
                </c:pt>
                <c:pt idx="4905">
                  <c:v>39</c:v>
                </c:pt>
                <c:pt idx="4906">
                  <c:v>29</c:v>
                </c:pt>
                <c:pt idx="4907">
                  <c:v>33</c:v>
                </c:pt>
                <c:pt idx="4908">
                  <c:v>45</c:v>
                </c:pt>
                <c:pt idx="4909">
                  <c:v>37</c:v>
                </c:pt>
                <c:pt idx="4910">
                  <c:v>38</c:v>
                </c:pt>
                <c:pt idx="4911">
                  <c:v>32</c:v>
                </c:pt>
                <c:pt idx="4912">
                  <c:v>23</c:v>
                </c:pt>
                <c:pt idx="4913">
                  <c:v>27</c:v>
                </c:pt>
                <c:pt idx="4914">
                  <c:v>42</c:v>
                </c:pt>
                <c:pt idx="4915">
                  <c:v>34</c:v>
                </c:pt>
                <c:pt idx="4916">
                  <c:v>44</c:v>
                </c:pt>
                <c:pt idx="4917">
                  <c:v>38</c:v>
                </c:pt>
                <c:pt idx="4918">
                  <c:v>32</c:v>
                </c:pt>
                <c:pt idx="4919">
                  <c:v>34</c:v>
                </c:pt>
                <c:pt idx="4920">
                  <c:v>46</c:v>
                </c:pt>
                <c:pt idx="4921">
                  <c:v>51</c:v>
                </c:pt>
                <c:pt idx="4922">
                  <c:v>36</c:v>
                </c:pt>
                <c:pt idx="4923">
                  <c:v>32</c:v>
                </c:pt>
                <c:pt idx="4924">
                  <c:v>27</c:v>
                </c:pt>
                <c:pt idx="4925">
                  <c:v>27</c:v>
                </c:pt>
                <c:pt idx="4926">
                  <c:v>42</c:v>
                </c:pt>
                <c:pt idx="4927">
                  <c:v>49</c:v>
                </c:pt>
                <c:pt idx="4928">
                  <c:v>43</c:v>
                </c:pt>
                <c:pt idx="4929">
                  <c:v>37</c:v>
                </c:pt>
                <c:pt idx="4930">
                  <c:v>34</c:v>
                </c:pt>
                <c:pt idx="4931">
                  <c:v>33</c:v>
                </c:pt>
                <c:pt idx="4932">
                  <c:v>41</c:v>
                </c:pt>
                <c:pt idx="4933">
                  <c:v>49</c:v>
                </c:pt>
                <c:pt idx="4934">
                  <c:v>41</c:v>
                </c:pt>
                <c:pt idx="4935">
                  <c:v>42</c:v>
                </c:pt>
                <c:pt idx="4936">
                  <c:v>36</c:v>
                </c:pt>
                <c:pt idx="4937">
                  <c:v>29</c:v>
                </c:pt>
                <c:pt idx="4938">
                  <c:v>37</c:v>
                </c:pt>
                <c:pt idx="4939">
                  <c:v>44</c:v>
                </c:pt>
                <c:pt idx="4940">
                  <c:v>38</c:v>
                </c:pt>
                <c:pt idx="4941">
                  <c:v>33</c:v>
                </c:pt>
                <c:pt idx="4942">
                  <c:v>18</c:v>
                </c:pt>
                <c:pt idx="4943">
                  <c:v>19</c:v>
                </c:pt>
                <c:pt idx="4944">
                  <c:v>29</c:v>
                </c:pt>
                <c:pt idx="4945">
                  <c:v>34</c:v>
                </c:pt>
                <c:pt idx="4946">
                  <c:v>36</c:v>
                </c:pt>
                <c:pt idx="4947">
                  <c:v>29</c:v>
                </c:pt>
                <c:pt idx="4948">
                  <c:v>29</c:v>
                </c:pt>
                <c:pt idx="4949">
                  <c:v>29</c:v>
                </c:pt>
                <c:pt idx="4950">
                  <c:v>37</c:v>
                </c:pt>
                <c:pt idx="4951">
                  <c:v>44</c:v>
                </c:pt>
                <c:pt idx="4952">
                  <c:v>37</c:v>
                </c:pt>
                <c:pt idx="4953">
                  <c:v>29</c:v>
                </c:pt>
                <c:pt idx="4954">
                  <c:v>29</c:v>
                </c:pt>
                <c:pt idx="4955">
                  <c:v>27</c:v>
                </c:pt>
                <c:pt idx="4956">
                  <c:v>48</c:v>
                </c:pt>
                <c:pt idx="4957">
                  <c:v>53</c:v>
                </c:pt>
                <c:pt idx="4958">
                  <c:v>49</c:v>
                </c:pt>
                <c:pt idx="4959">
                  <c:v>36</c:v>
                </c:pt>
                <c:pt idx="4960">
                  <c:v>39</c:v>
                </c:pt>
                <c:pt idx="4961">
                  <c:v>38</c:v>
                </c:pt>
                <c:pt idx="4962">
                  <c:v>45</c:v>
                </c:pt>
                <c:pt idx="4963">
                  <c:v>54</c:v>
                </c:pt>
                <c:pt idx="4964">
                  <c:v>19</c:v>
                </c:pt>
                <c:pt idx="4965">
                  <c:v>29</c:v>
                </c:pt>
                <c:pt idx="4966">
                  <c:v>28</c:v>
                </c:pt>
                <c:pt idx="4967">
                  <c:v>33</c:v>
                </c:pt>
                <c:pt idx="4968">
                  <c:v>37</c:v>
                </c:pt>
                <c:pt idx="4969">
                  <c:v>32</c:v>
                </c:pt>
                <c:pt idx="4970">
                  <c:v>24</c:v>
                </c:pt>
                <c:pt idx="4971">
                  <c:v>33</c:v>
                </c:pt>
                <c:pt idx="4972">
                  <c:v>32</c:v>
                </c:pt>
                <c:pt idx="4973">
                  <c:v>32</c:v>
                </c:pt>
                <c:pt idx="4974">
                  <c:v>38</c:v>
                </c:pt>
                <c:pt idx="4975">
                  <c:v>33</c:v>
                </c:pt>
                <c:pt idx="4976">
                  <c:v>28</c:v>
                </c:pt>
                <c:pt idx="4977">
                  <c:v>36</c:v>
                </c:pt>
                <c:pt idx="4978">
                  <c:v>27</c:v>
                </c:pt>
                <c:pt idx="4979">
                  <c:v>33</c:v>
                </c:pt>
                <c:pt idx="4980">
                  <c:v>37</c:v>
                </c:pt>
                <c:pt idx="4981">
                  <c:v>34</c:v>
                </c:pt>
                <c:pt idx="4982">
                  <c:v>19</c:v>
                </c:pt>
                <c:pt idx="4983">
                  <c:v>19</c:v>
                </c:pt>
                <c:pt idx="4984">
                  <c:v>14</c:v>
                </c:pt>
                <c:pt idx="4985">
                  <c:v>18</c:v>
                </c:pt>
                <c:pt idx="4986">
                  <c:v>23</c:v>
                </c:pt>
                <c:pt idx="4987">
                  <c:v>20</c:v>
                </c:pt>
                <c:pt idx="4988">
                  <c:v>9</c:v>
                </c:pt>
                <c:pt idx="4989">
                  <c:v>19</c:v>
                </c:pt>
                <c:pt idx="4990">
                  <c:v>15</c:v>
                </c:pt>
                <c:pt idx="4991">
                  <c:v>34</c:v>
                </c:pt>
                <c:pt idx="4992">
                  <c:v>49</c:v>
                </c:pt>
                <c:pt idx="4993">
                  <c:v>43</c:v>
                </c:pt>
                <c:pt idx="4994">
                  <c:v>43</c:v>
                </c:pt>
                <c:pt idx="4995">
                  <c:v>49</c:v>
                </c:pt>
                <c:pt idx="4996">
                  <c:v>44</c:v>
                </c:pt>
                <c:pt idx="4997">
                  <c:v>41</c:v>
                </c:pt>
                <c:pt idx="4998">
                  <c:v>49</c:v>
                </c:pt>
                <c:pt idx="4999">
                  <c:v>50</c:v>
                </c:pt>
                <c:pt idx="5000">
                  <c:v>44</c:v>
                </c:pt>
                <c:pt idx="5001">
                  <c:v>49</c:v>
                </c:pt>
                <c:pt idx="5002">
                  <c:v>41</c:v>
                </c:pt>
                <c:pt idx="5003">
                  <c:v>44</c:v>
                </c:pt>
                <c:pt idx="5004">
                  <c:v>45</c:v>
                </c:pt>
                <c:pt idx="5005">
                  <c:v>56</c:v>
                </c:pt>
                <c:pt idx="5006">
                  <c:v>38</c:v>
                </c:pt>
                <c:pt idx="5007">
                  <c:v>52</c:v>
                </c:pt>
                <c:pt idx="5008">
                  <c:v>51</c:v>
                </c:pt>
                <c:pt idx="5009">
                  <c:v>46</c:v>
                </c:pt>
                <c:pt idx="5010">
                  <c:v>50</c:v>
                </c:pt>
                <c:pt idx="5011">
                  <c:v>59</c:v>
                </c:pt>
                <c:pt idx="5012">
                  <c:v>51</c:v>
                </c:pt>
                <c:pt idx="5013">
                  <c:v>50</c:v>
                </c:pt>
                <c:pt idx="5014">
                  <c:v>59</c:v>
                </c:pt>
                <c:pt idx="5015">
                  <c:v>58</c:v>
                </c:pt>
                <c:pt idx="5016">
                  <c:v>41</c:v>
                </c:pt>
                <c:pt idx="5017">
                  <c:v>37</c:v>
                </c:pt>
                <c:pt idx="5018">
                  <c:v>29</c:v>
                </c:pt>
                <c:pt idx="5019">
                  <c:v>29</c:v>
                </c:pt>
                <c:pt idx="5020">
                  <c:v>32</c:v>
                </c:pt>
                <c:pt idx="5021">
                  <c:v>32</c:v>
                </c:pt>
                <c:pt idx="5022">
                  <c:v>29</c:v>
                </c:pt>
                <c:pt idx="5023">
                  <c:v>36</c:v>
                </c:pt>
                <c:pt idx="5024">
                  <c:v>18</c:v>
                </c:pt>
                <c:pt idx="5025">
                  <c:v>19</c:v>
                </c:pt>
                <c:pt idx="5026">
                  <c:v>43</c:v>
                </c:pt>
                <c:pt idx="5027">
                  <c:v>44</c:v>
                </c:pt>
                <c:pt idx="5028">
                  <c:v>48</c:v>
                </c:pt>
                <c:pt idx="5029">
                  <c:v>56</c:v>
                </c:pt>
                <c:pt idx="5030">
                  <c:v>56</c:v>
                </c:pt>
                <c:pt idx="5031">
                  <c:v>58</c:v>
                </c:pt>
                <c:pt idx="5032">
                  <c:v>64</c:v>
                </c:pt>
                <c:pt idx="5033">
                  <c:v>63</c:v>
                </c:pt>
                <c:pt idx="5034">
                  <c:v>58</c:v>
                </c:pt>
                <c:pt idx="5035">
                  <c:v>68</c:v>
                </c:pt>
                <c:pt idx="5036">
                  <c:v>38</c:v>
                </c:pt>
                <c:pt idx="5037">
                  <c:v>38</c:v>
                </c:pt>
                <c:pt idx="5038">
                  <c:v>28</c:v>
                </c:pt>
                <c:pt idx="5039">
                  <c:v>34</c:v>
                </c:pt>
                <c:pt idx="5040">
                  <c:v>47</c:v>
                </c:pt>
                <c:pt idx="5041">
                  <c:v>38</c:v>
                </c:pt>
                <c:pt idx="5042">
                  <c:v>38</c:v>
                </c:pt>
                <c:pt idx="5043">
                  <c:v>38</c:v>
                </c:pt>
                <c:pt idx="5044">
                  <c:v>29</c:v>
                </c:pt>
                <c:pt idx="5045">
                  <c:v>34</c:v>
                </c:pt>
                <c:pt idx="5046">
                  <c:v>46</c:v>
                </c:pt>
                <c:pt idx="5047">
                  <c:v>37</c:v>
                </c:pt>
                <c:pt idx="5048">
                  <c:v>39</c:v>
                </c:pt>
                <c:pt idx="5049">
                  <c:v>39</c:v>
                </c:pt>
                <c:pt idx="5050">
                  <c:v>27</c:v>
                </c:pt>
                <c:pt idx="5051">
                  <c:v>32</c:v>
                </c:pt>
                <c:pt idx="5052">
                  <c:v>49</c:v>
                </c:pt>
                <c:pt idx="5053">
                  <c:v>36</c:v>
                </c:pt>
                <c:pt idx="5054">
                  <c:v>37</c:v>
                </c:pt>
                <c:pt idx="5055">
                  <c:v>37</c:v>
                </c:pt>
                <c:pt idx="5056">
                  <c:v>27</c:v>
                </c:pt>
                <c:pt idx="5057">
                  <c:v>33</c:v>
                </c:pt>
                <c:pt idx="5058">
                  <c:v>47</c:v>
                </c:pt>
                <c:pt idx="5059">
                  <c:v>39</c:v>
                </c:pt>
                <c:pt idx="5060">
                  <c:v>52</c:v>
                </c:pt>
                <c:pt idx="5061">
                  <c:v>48</c:v>
                </c:pt>
                <c:pt idx="5062">
                  <c:v>42</c:v>
                </c:pt>
                <c:pt idx="5063">
                  <c:v>41</c:v>
                </c:pt>
                <c:pt idx="5064">
                  <c:v>51</c:v>
                </c:pt>
                <c:pt idx="5065">
                  <c:v>56</c:v>
                </c:pt>
                <c:pt idx="5066">
                  <c:v>54</c:v>
                </c:pt>
                <c:pt idx="5067">
                  <c:v>48</c:v>
                </c:pt>
                <c:pt idx="5068">
                  <c:v>42</c:v>
                </c:pt>
                <c:pt idx="5069">
                  <c:v>41</c:v>
                </c:pt>
                <c:pt idx="5070">
                  <c:v>50</c:v>
                </c:pt>
                <c:pt idx="5071">
                  <c:v>56</c:v>
                </c:pt>
                <c:pt idx="5072">
                  <c:v>51</c:v>
                </c:pt>
                <c:pt idx="5073">
                  <c:v>46</c:v>
                </c:pt>
                <c:pt idx="5074">
                  <c:v>43</c:v>
                </c:pt>
                <c:pt idx="5075">
                  <c:v>43</c:v>
                </c:pt>
                <c:pt idx="5076">
                  <c:v>53</c:v>
                </c:pt>
                <c:pt idx="5077">
                  <c:v>58</c:v>
                </c:pt>
                <c:pt idx="5078">
                  <c:v>50</c:v>
                </c:pt>
                <c:pt idx="5079">
                  <c:v>49</c:v>
                </c:pt>
                <c:pt idx="5080">
                  <c:v>41</c:v>
                </c:pt>
                <c:pt idx="5081">
                  <c:v>41</c:v>
                </c:pt>
                <c:pt idx="5082">
                  <c:v>54</c:v>
                </c:pt>
                <c:pt idx="5083">
                  <c:v>54</c:v>
                </c:pt>
                <c:pt idx="5084">
                  <c:v>53</c:v>
                </c:pt>
                <c:pt idx="5085">
                  <c:v>46</c:v>
                </c:pt>
                <c:pt idx="5086">
                  <c:v>41</c:v>
                </c:pt>
                <c:pt idx="5087">
                  <c:v>42</c:v>
                </c:pt>
                <c:pt idx="5088">
                  <c:v>52</c:v>
                </c:pt>
                <c:pt idx="5089">
                  <c:v>57</c:v>
                </c:pt>
                <c:pt idx="5090">
                  <c:v>55</c:v>
                </c:pt>
                <c:pt idx="5091">
                  <c:v>54</c:v>
                </c:pt>
                <c:pt idx="5092">
                  <c:v>52</c:v>
                </c:pt>
                <c:pt idx="5093">
                  <c:v>50</c:v>
                </c:pt>
                <c:pt idx="5094">
                  <c:v>61</c:v>
                </c:pt>
                <c:pt idx="5095">
                  <c:v>68</c:v>
                </c:pt>
                <c:pt idx="5096">
                  <c:v>62</c:v>
                </c:pt>
                <c:pt idx="5097">
                  <c:v>52</c:v>
                </c:pt>
                <c:pt idx="5098">
                  <c:v>52</c:v>
                </c:pt>
                <c:pt idx="5099">
                  <c:v>54</c:v>
                </c:pt>
                <c:pt idx="5100">
                  <c:v>60</c:v>
                </c:pt>
                <c:pt idx="5101">
                  <c:v>67</c:v>
                </c:pt>
                <c:pt idx="5102">
                  <c:v>62</c:v>
                </c:pt>
                <c:pt idx="5103">
                  <c:v>53</c:v>
                </c:pt>
                <c:pt idx="5104">
                  <c:v>52</c:v>
                </c:pt>
                <c:pt idx="5105">
                  <c:v>52</c:v>
                </c:pt>
                <c:pt idx="5106">
                  <c:v>60</c:v>
                </c:pt>
                <c:pt idx="5107">
                  <c:v>69</c:v>
                </c:pt>
                <c:pt idx="5108">
                  <c:v>33</c:v>
                </c:pt>
                <c:pt idx="5109">
                  <c:v>41</c:v>
                </c:pt>
                <c:pt idx="5110">
                  <c:v>43</c:v>
                </c:pt>
                <c:pt idx="5111">
                  <c:v>43</c:v>
                </c:pt>
                <c:pt idx="5112">
                  <c:v>52</c:v>
                </c:pt>
                <c:pt idx="5113">
                  <c:v>51</c:v>
                </c:pt>
                <c:pt idx="5114">
                  <c:v>53</c:v>
                </c:pt>
                <c:pt idx="5115">
                  <c:v>43</c:v>
                </c:pt>
                <c:pt idx="5116">
                  <c:v>49</c:v>
                </c:pt>
                <c:pt idx="5117">
                  <c:v>60</c:v>
                </c:pt>
                <c:pt idx="5118">
                  <c:v>52</c:v>
                </c:pt>
                <c:pt idx="5119">
                  <c:v>53</c:v>
                </c:pt>
                <c:pt idx="5120">
                  <c:v>52</c:v>
                </c:pt>
                <c:pt idx="5121">
                  <c:v>41</c:v>
                </c:pt>
                <c:pt idx="5122">
                  <c:v>49</c:v>
                </c:pt>
                <c:pt idx="5123">
                  <c:v>64</c:v>
                </c:pt>
                <c:pt idx="5124">
                  <c:v>53</c:v>
                </c:pt>
                <c:pt idx="5125">
                  <c:v>54</c:v>
                </c:pt>
                <c:pt idx="5126">
                  <c:v>50</c:v>
                </c:pt>
                <c:pt idx="5127">
                  <c:v>44</c:v>
                </c:pt>
                <c:pt idx="5128">
                  <c:v>47</c:v>
                </c:pt>
                <c:pt idx="5129">
                  <c:v>56</c:v>
                </c:pt>
                <c:pt idx="5130">
                  <c:v>49</c:v>
                </c:pt>
                <c:pt idx="5131">
                  <c:v>59</c:v>
                </c:pt>
                <c:pt idx="5132">
                  <c:v>56</c:v>
                </c:pt>
                <c:pt idx="5133">
                  <c:v>53</c:v>
                </c:pt>
                <c:pt idx="5134">
                  <c:v>51</c:v>
                </c:pt>
                <c:pt idx="5135">
                  <c:v>62</c:v>
                </c:pt>
                <c:pt idx="5136">
                  <c:v>67</c:v>
                </c:pt>
                <c:pt idx="5137">
                  <c:v>59</c:v>
                </c:pt>
                <c:pt idx="5138">
                  <c:v>55</c:v>
                </c:pt>
                <c:pt idx="5139">
                  <c:v>53</c:v>
                </c:pt>
                <c:pt idx="5140">
                  <c:v>53</c:v>
                </c:pt>
                <c:pt idx="5141">
                  <c:v>60</c:v>
                </c:pt>
                <c:pt idx="5142">
                  <c:v>67</c:v>
                </c:pt>
                <c:pt idx="5143">
                  <c:v>63</c:v>
                </c:pt>
                <c:pt idx="5144">
                  <c:v>59</c:v>
                </c:pt>
                <c:pt idx="5145">
                  <c:v>53</c:v>
                </c:pt>
                <c:pt idx="5146">
                  <c:v>51</c:v>
                </c:pt>
                <c:pt idx="5147">
                  <c:v>61</c:v>
                </c:pt>
                <c:pt idx="5148">
                  <c:v>67</c:v>
                </c:pt>
                <c:pt idx="5149">
                  <c:v>59</c:v>
                </c:pt>
                <c:pt idx="5150">
                  <c:v>56</c:v>
                </c:pt>
                <c:pt idx="5151">
                  <c:v>54</c:v>
                </c:pt>
                <c:pt idx="5152">
                  <c:v>53</c:v>
                </c:pt>
                <c:pt idx="5153">
                  <c:v>62</c:v>
                </c:pt>
                <c:pt idx="5154">
                  <c:v>67</c:v>
                </c:pt>
                <c:pt idx="5155">
                  <c:v>64</c:v>
                </c:pt>
                <c:pt idx="5156">
                  <c:v>55</c:v>
                </c:pt>
                <c:pt idx="5157">
                  <c:v>50</c:v>
                </c:pt>
                <c:pt idx="5158">
                  <c:v>50</c:v>
                </c:pt>
                <c:pt idx="5159">
                  <c:v>62</c:v>
                </c:pt>
                <c:pt idx="5160">
                  <c:v>64</c:v>
                </c:pt>
                <c:pt idx="5161">
                  <c:v>68</c:v>
                </c:pt>
                <c:pt idx="5162">
                  <c:v>60</c:v>
                </c:pt>
                <c:pt idx="5163">
                  <c:v>59</c:v>
                </c:pt>
                <c:pt idx="5164">
                  <c:v>59</c:v>
                </c:pt>
                <c:pt idx="5165">
                  <c:v>71</c:v>
                </c:pt>
                <c:pt idx="5166">
                  <c:v>73</c:v>
                </c:pt>
                <c:pt idx="5167">
                  <c:v>68</c:v>
                </c:pt>
                <c:pt idx="5168">
                  <c:v>59</c:v>
                </c:pt>
                <c:pt idx="5169">
                  <c:v>59</c:v>
                </c:pt>
                <c:pt idx="5170">
                  <c:v>62</c:v>
                </c:pt>
                <c:pt idx="5171">
                  <c:v>69</c:v>
                </c:pt>
                <c:pt idx="5172">
                  <c:v>74</c:v>
                </c:pt>
                <c:pt idx="5173">
                  <c:v>69</c:v>
                </c:pt>
                <c:pt idx="5174">
                  <c:v>60</c:v>
                </c:pt>
                <c:pt idx="5175">
                  <c:v>33</c:v>
                </c:pt>
                <c:pt idx="5176">
                  <c:v>43</c:v>
                </c:pt>
                <c:pt idx="5177">
                  <c:v>41</c:v>
                </c:pt>
                <c:pt idx="5178">
                  <c:v>43</c:v>
                </c:pt>
                <c:pt idx="5179">
                  <c:v>46</c:v>
                </c:pt>
                <c:pt idx="5180">
                  <c:v>42</c:v>
                </c:pt>
                <c:pt idx="5181">
                  <c:v>33</c:v>
                </c:pt>
                <c:pt idx="5182">
                  <c:v>42</c:v>
                </c:pt>
                <c:pt idx="5183">
                  <c:v>44</c:v>
                </c:pt>
                <c:pt idx="5184">
                  <c:v>41</c:v>
                </c:pt>
                <c:pt idx="5185">
                  <c:v>47</c:v>
                </c:pt>
                <c:pt idx="5186">
                  <c:v>44</c:v>
                </c:pt>
                <c:pt idx="5187">
                  <c:v>44</c:v>
                </c:pt>
                <c:pt idx="5188">
                  <c:v>54</c:v>
                </c:pt>
                <c:pt idx="5189">
                  <c:v>57</c:v>
                </c:pt>
                <c:pt idx="5190">
                  <c:v>52</c:v>
                </c:pt>
                <c:pt idx="5191">
                  <c:v>55</c:v>
                </c:pt>
                <c:pt idx="5192">
                  <c:v>50</c:v>
                </c:pt>
                <c:pt idx="5193">
                  <c:v>59</c:v>
                </c:pt>
                <c:pt idx="5194">
                  <c:v>61</c:v>
                </c:pt>
                <c:pt idx="5195">
                  <c:v>60</c:v>
                </c:pt>
                <c:pt idx="5196">
                  <c:v>48</c:v>
                </c:pt>
                <c:pt idx="5197">
                  <c:v>52</c:v>
                </c:pt>
                <c:pt idx="5198">
                  <c:v>66</c:v>
                </c:pt>
                <c:pt idx="5199">
                  <c:v>51</c:v>
                </c:pt>
                <c:pt idx="5200">
                  <c:v>58</c:v>
                </c:pt>
                <c:pt idx="5201">
                  <c:v>56</c:v>
                </c:pt>
                <c:pt idx="5202">
                  <c:v>52</c:v>
                </c:pt>
                <c:pt idx="5203">
                  <c:v>55</c:v>
                </c:pt>
                <c:pt idx="5204">
                  <c:v>69</c:v>
                </c:pt>
                <c:pt idx="5205">
                  <c:v>67</c:v>
                </c:pt>
                <c:pt idx="5206">
                  <c:v>72</c:v>
                </c:pt>
                <c:pt idx="5207">
                  <c:v>71</c:v>
                </c:pt>
                <c:pt idx="5208">
                  <c:v>74</c:v>
                </c:pt>
                <c:pt idx="5209">
                  <c:v>83</c:v>
                </c:pt>
                <c:pt idx="5210">
                  <c:v>97</c:v>
                </c:pt>
                <c:pt idx="5211">
                  <c:v>74</c:v>
                </c:pt>
                <c:pt idx="5212">
                  <c:v>81</c:v>
                </c:pt>
                <c:pt idx="5213">
                  <c:v>79</c:v>
                </c:pt>
                <c:pt idx="5214">
                  <c:v>73</c:v>
                </c:pt>
                <c:pt idx="5215">
                  <c:v>80</c:v>
                </c:pt>
                <c:pt idx="5216">
                  <c:v>96</c:v>
                </c:pt>
                <c:pt idx="5217">
                  <c:v>79</c:v>
                </c:pt>
                <c:pt idx="5218">
                  <c:v>71</c:v>
                </c:pt>
                <c:pt idx="5219">
                  <c:v>64</c:v>
                </c:pt>
                <c:pt idx="5220">
                  <c:v>67</c:v>
                </c:pt>
                <c:pt idx="5221">
                  <c:v>69</c:v>
                </c:pt>
                <c:pt idx="5222">
                  <c:v>72</c:v>
                </c:pt>
                <c:pt idx="5223">
                  <c:v>62</c:v>
                </c:pt>
                <c:pt idx="5224">
                  <c:v>69</c:v>
                </c:pt>
                <c:pt idx="5225">
                  <c:v>64</c:v>
                </c:pt>
                <c:pt idx="5226">
                  <c:v>62</c:v>
                </c:pt>
                <c:pt idx="5227">
                  <c:v>71</c:v>
                </c:pt>
                <c:pt idx="5228">
                  <c:v>56</c:v>
                </c:pt>
                <c:pt idx="5229">
                  <c:v>52</c:v>
                </c:pt>
                <c:pt idx="5230">
                  <c:v>61</c:v>
                </c:pt>
                <c:pt idx="5231">
                  <c:v>56</c:v>
                </c:pt>
                <c:pt idx="5232">
                  <c:v>50</c:v>
                </c:pt>
                <c:pt idx="5233">
                  <c:v>63</c:v>
                </c:pt>
                <c:pt idx="5234">
                  <c:v>64</c:v>
                </c:pt>
                <c:pt idx="5235">
                  <c:v>51</c:v>
                </c:pt>
                <c:pt idx="5236">
                  <c:v>56</c:v>
                </c:pt>
                <c:pt idx="5237">
                  <c:v>50</c:v>
                </c:pt>
                <c:pt idx="5238">
                  <c:v>60</c:v>
                </c:pt>
                <c:pt idx="5239">
                  <c:v>83</c:v>
                </c:pt>
                <c:pt idx="5240">
                  <c:v>82</c:v>
                </c:pt>
                <c:pt idx="5241">
                  <c:v>68</c:v>
                </c:pt>
                <c:pt idx="5242">
                  <c:v>77</c:v>
                </c:pt>
                <c:pt idx="5243">
                  <c:v>74</c:v>
                </c:pt>
                <c:pt idx="5244">
                  <c:v>73</c:v>
                </c:pt>
                <c:pt idx="5245">
                  <c:v>84</c:v>
                </c:pt>
                <c:pt idx="5246">
                  <c:v>89</c:v>
                </c:pt>
                <c:pt idx="5247">
                  <c:v>38</c:v>
                </c:pt>
                <c:pt idx="5248">
                  <c:v>48</c:v>
                </c:pt>
                <c:pt idx="5249">
                  <c:v>45</c:v>
                </c:pt>
                <c:pt idx="5250">
                  <c:v>47</c:v>
                </c:pt>
                <c:pt idx="5251">
                  <c:v>54</c:v>
                </c:pt>
                <c:pt idx="5252">
                  <c:v>49</c:v>
                </c:pt>
                <c:pt idx="5253">
                  <c:v>36</c:v>
                </c:pt>
                <c:pt idx="5254">
                  <c:v>49</c:v>
                </c:pt>
                <c:pt idx="5255">
                  <c:v>49</c:v>
                </c:pt>
                <c:pt idx="5256">
                  <c:v>45</c:v>
                </c:pt>
                <c:pt idx="5257">
                  <c:v>52</c:v>
                </c:pt>
                <c:pt idx="5258">
                  <c:v>47</c:v>
                </c:pt>
                <c:pt idx="5259">
                  <c:v>46</c:v>
                </c:pt>
                <c:pt idx="5260">
                  <c:v>58</c:v>
                </c:pt>
                <c:pt idx="5261">
                  <c:v>59</c:v>
                </c:pt>
                <c:pt idx="5262">
                  <c:v>58</c:v>
                </c:pt>
                <c:pt idx="5263">
                  <c:v>61</c:v>
                </c:pt>
                <c:pt idx="5264">
                  <c:v>54</c:v>
                </c:pt>
                <c:pt idx="5265">
                  <c:v>62</c:v>
                </c:pt>
                <c:pt idx="5266">
                  <c:v>66</c:v>
                </c:pt>
                <c:pt idx="5267">
                  <c:v>66</c:v>
                </c:pt>
                <c:pt idx="5268">
                  <c:v>52</c:v>
                </c:pt>
                <c:pt idx="5269">
                  <c:v>59</c:v>
                </c:pt>
                <c:pt idx="5270">
                  <c:v>72</c:v>
                </c:pt>
                <c:pt idx="5271">
                  <c:v>58</c:v>
                </c:pt>
                <c:pt idx="5272">
                  <c:v>60</c:v>
                </c:pt>
                <c:pt idx="5273">
                  <c:v>59</c:v>
                </c:pt>
                <c:pt idx="5274">
                  <c:v>59</c:v>
                </c:pt>
                <c:pt idx="5275">
                  <c:v>52</c:v>
                </c:pt>
                <c:pt idx="5276">
                  <c:v>67</c:v>
                </c:pt>
                <c:pt idx="5277">
                  <c:v>61</c:v>
                </c:pt>
                <c:pt idx="5278">
                  <c:v>64</c:v>
                </c:pt>
                <c:pt idx="5279">
                  <c:v>80</c:v>
                </c:pt>
                <c:pt idx="5280">
                  <c:v>77</c:v>
                </c:pt>
                <c:pt idx="5281">
                  <c:v>89</c:v>
                </c:pt>
                <c:pt idx="5282">
                  <c:v>103</c:v>
                </c:pt>
                <c:pt idx="5283">
                  <c:v>83</c:v>
                </c:pt>
                <c:pt idx="5284">
                  <c:v>88</c:v>
                </c:pt>
                <c:pt idx="5285">
                  <c:v>86</c:v>
                </c:pt>
                <c:pt idx="5286">
                  <c:v>82</c:v>
                </c:pt>
                <c:pt idx="5287">
                  <c:v>89</c:v>
                </c:pt>
                <c:pt idx="5288">
                  <c:v>101</c:v>
                </c:pt>
                <c:pt idx="5289">
                  <c:v>87</c:v>
                </c:pt>
                <c:pt idx="5290">
                  <c:v>77</c:v>
                </c:pt>
                <c:pt idx="5291">
                  <c:v>78</c:v>
                </c:pt>
                <c:pt idx="5292">
                  <c:v>77</c:v>
                </c:pt>
                <c:pt idx="5293">
                  <c:v>74</c:v>
                </c:pt>
                <c:pt idx="5294">
                  <c:v>81</c:v>
                </c:pt>
                <c:pt idx="5295">
                  <c:v>58</c:v>
                </c:pt>
                <c:pt idx="5296">
                  <c:v>60</c:v>
                </c:pt>
                <c:pt idx="5297">
                  <c:v>54</c:v>
                </c:pt>
                <c:pt idx="5298">
                  <c:v>54</c:v>
                </c:pt>
                <c:pt idx="5299">
                  <c:v>64</c:v>
                </c:pt>
                <c:pt idx="5300">
                  <c:v>51</c:v>
                </c:pt>
                <c:pt idx="5301">
                  <c:v>47</c:v>
                </c:pt>
                <c:pt idx="5302">
                  <c:v>59</c:v>
                </c:pt>
                <c:pt idx="5303">
                  <c:v>55</c:v>
                </c:pt>
                <c:pt idx="5304">
                  <c:v>51</c:v>
                </c:pt>
                <c:pt idx="5305">
                  <c:v>59</c:v>
                </c:pt>
                <c:pt idx="5306">
                  <c:v>65</c:v>
                </c:pt>
                <c:pt idx="5307">
                  <c:v>52</c:v>
                </c:pt>
                <c:pt idx="5308">
                  <c:v>54</c:v>
                </c:pt>
                <c:pt idx="5309">
                  <c:v>53</c:v>
                </c:pt>
                <c:pt idx="5310">
                  <c:v>64</c:v>
                </c:pt>
                <c:pt idx="5311">
                  <c:v>77</c:v>
                </c:pt>
                <c:pt idx="5312">
                  <c:v>86</c:v>
                </c:pt>
                <c:pt idx="5313">
                  <c:v>72</c:v>
                </c:pt>
                <c:pt idx="5314">
                  <c:v>82</c:v>
                </c:pt>
                <c:pt idx="5315">
                  <c:v>75</c:v>
                </c:pt>
                <c:pt idx="5316">
                  <c:v>78</c:v>
                </c:pt>
                <c:pt idx="5317">
                  <c:v>86</c:v>
                </c:pt>
                <c:pt idx="5318">
                  <c:v>87</c:v>
                </c:pt>
                <c:pt idx="5319">
                  <c:v>41</c:v>
                </c:pt>
                <c:pt idx="5320">
                  <c:v>44</c:v>
                </c:pt>
                <c:pt idx="5321">
                  <c:v>32</c:v>
                </c:pt>
                <c:pt idx="5322">
                  <c:v>37</c:v>
                </c:pt>
                <c:pt idx="5323">
                  <c:v>51</c:v>
                </c:pt>
                <c:pt idx="5324">
                  <c:v>44</c:v>
                </c:pt>
                <c:pt idx="5325">
                  <c:v>44</c:v>
                </c:pt>
                <c:pt idx="5326">
                  <c:v>42</c:v>
                </c:pt>
                <c:pt idx="5327">
                  <c:v>33</c:v>
                </c:pt>
                <c:pt idx="5328">
                  <c:v>37</c:v>
                </c:pt>
                <c:pt idx="5329">
                  <c:v>50</c:v>
                </c:pt>
                <c:pt idx="5330">
                  <c:v>42</c:v>
                </c:pt>
                <c:pt idx="5331">
                  <c:v>44</c:v>
                </c:pt>
                <c:pt idx="5332">
                  <c:v>44</c:v>
                </c:pt>
                <c:pt idx="5333">
                  <c:v>33</c:v>
                </c:pt>
                <c:pt idx="5334">
                  <c:v>39</c:v>
                </c:pt>
                <c:pt idx="5335">
                  <c:v>51</c:v>
                </c:pt>
                <c:pt idx="5336">
                  <c:v>43</c:v>
                </c:pt>
                <c:pt idx="5337">
                  <c:v>42</c:v>
                </c:pt>
                <c:pt idx="5338">
                  <c:v>43</c:v>
                </c:pt>
                <c:pt idx="5339">
                  <c:v>34</c:v>
                </c:pt>
                <c:pt idx="5340">
                  <c:v>37</c:v>
                </c:pt>
                <c:pt idx="5341">
                  <c:v>50</c:v>
                </c:pt>
                <c:pt idx="5342">
                  <c:v>41</c:v>
                </c:pt>
                <c:pt idx="5343">
                  <c:v>50</c:v>
                </c:pt>
                <c:pt idx="5344">
                  <c:v>53</c:v>
                </c:pt>
                <c:pt idx="5345">
                  <c:v>49</c:v>
                </c:pt>
                <c:pt idx="5346">
                  <c:v>47</c:v>
                </c:pt>
                <c:pt idx="5347">
                  <c:v>56</c:v>
                </c:pt>
                <c:pt idx="5348">
                  <c:v>59</c:v>
                </c:pt>
                <c:pt idx="5349">
                  <c:v>59</c:v>
                </c:pt>
                <c:pt idx="5350">
                  <c:v>54</c:v>
                </c:pt>
                <c:pt idx="5351">
                  <c:v>48</c:v>
                </c:pt>
                <c:pt idx="5352">
                  <c:v>49</c:v>
                </c:pt>
                <c:pt idx="5353">
                  <c:v>62</c:v>
                </c:pt>
                <c:pt idx="5354">
                  <c:v>69</c:v>
                </c:pt>
                <c:pt idx="5355">
                  <c:v>59</c:v>
                </c:pt>
                <c:pt idx="5356">
                  <c:v>56</c:v>
                </c:pt>
                <c:pt idx="5357">
                  <c:v>51</c:v>
                </c:pt>
                <c:pt idx="5358">
                  <c:v>53</c:v>
                </c:pt>
                <c:pt idx="5359">
                  <c:v>62</c:v>
                </c:pt>
                <c:pt idx="5360">
                  <c:v>66</c:v>
                </c:pt>
                <c:pt idx="5361">
                  <c:v>62</c:v>
                </c:pt>
                <c:pt idx="5362">
                  <c:v>55</c:v>
                </c:pt>
                <c:pt idx="5363">
                  <c:v>51</c:v>
                </c:pt>
                <c:pt idx="5364">
                  <c:v>41</c:v>
                </c:pt>
                <c:pt idx="5365">
                  <c:v>52</c:v>
                </c:pt>
                <c:pt idx="5366">
                  <c:v>55</c:v>
                </c:pt>
                <c:pt idx="5367">
                  <c:v>50</c:v>
                </c:pt>
                <c:pt idx="5368">
                  <c:v>48</c:v>
                </c:pt>
                <c:pt idx="5369">
                  <c:v>41</c:v>
                </c:pt>
                <c:pt idx="5370">
                  <c:v>44</c:v>
                </c:pt>
                <c:pt idx="5371">
                  <c:v>51</c:v>
                </c:pt>
                <c:pt idx="5372">
                  <c:v>59</c:v>
                </c:pt>
                <c:pt idx="5373">
                  <c:v>57</c:v>
                </c:pt>
                <c:pt idx="5374">
                  <c:v>46</c:v>
                </c:pt>
                <c:pt idx="5375">
                  <c:v>46</c:v>
                </c:pt>
                <c:pt idx="5376">
                  <c:v>45</c:v>
                </c:pt>
                <c:pt idx="5377">
                  <c:v>59</c:v>
                </c:pt>
                <c:pt idx="5378">
                  <c:v>64</c:v>
                </c:pt>
                <c:pt idx="5379">
                  <c:v>56</c:v>
                </c:pt>
                <c:pt idx="5380">
                  <c:v>49</c:v>
                </c:pt>
                <c:pt idx="5381">
                  <c:v>45</c:v>
                </c:pt>
                <c:pt idx="5382">
                  <c:v>47</c:v>
                </c:pt>
                <c:pt idx="5383">
                  <c:v>62</c:v>
                </c:pt>
                <c:pt idx="5384">
                  <c:v>68</c:v>
                </c:pt>
                <c:pt idx="5385">
                  <c:v>59</c:v>
                </c:pt>
                <c:pt idx="5386">
                  <c:v>51</c:v>
                </c:pt>
                <c:pt idx="5387">
                  <c:v>52</c:v>
                </c:pt>
                <c:pt idx="5388">
                  <c:v>54</c:v>
                </c:pt>
                <c:pt idx="5389">
                  <c:v>60</c:v>
                </c:pt>
                <c:pt idx="5390">
                  <c:v>69</c:v>
                </c:pt>
                <c:pt idx="5391">
                  <c:v>39</c:v>
                </c:pt>
                <c:pt idx="5392">
                  <c:v>39</c:v>
                </c:pt>
                <c:pt idx="5393">
                  <c:v>29</c:v>
                </c:pt>
                <c:pt idx="5394">
                  <c:v>34</c:v>
                </c:pt>
                <c:pt idx="5395">
                  <c:v>49</c:v>
                </c:pt>
                <c:pt idx="5396">
                  <c:v>38</c:v>
                </c:pt>
                <c:pt idx="5397">
                  <c:v>37</c:v>
                </c:pt>
                <c:pt idx="5398">
                  <c:v>37</c:v>
                </c:pt>
                <c:pt idx="5399">
                  <c:v>29</c:v>
                </c:pt>
                <c:pt idx="5400">
                  <c:v>32</c:v>
                </c:pt>
                <c:pt idx="5401">
                  <c:v>47</c:v>
                </c:pt>
                <c:pt idx="5402">
                  <c:v>38</c:v>
                </c:pt>
                <c:pt idx="5403">
                  <c:v>38</c:v>
                </c:pt>
                <c:pt idx="5404">
                  <c:v>37</c:v>
                </c:pt>
                <c:pt idx="5405">
                  <c:v>27</c:v>
                </c:pt>
                <c:pt idx="5406">
                  <c:v>33</c:v>
                </c:pt>
                <c:pt idx="5407">
                  <c:v>47</c:v>
                </c:pt>
                <c:pt idx="5408">
                  <c:v>37</c:v>
                </c:pt>
                <c:pt idx="5409">
                  <c:v>39</c:v>
                </c:pt>
                <c:pt idx="5410">
                  <c:v>39</c:v>
                </c:pt>
                <c:pt idx="5411">
                  <c:v>28</c:v>
                </c:pt>
                <c:pt idx="5412">
                  <c:v>33</c:v>
                </c:pt>
                <c:pt idx="5413">
                  <c:v>47</c:v>
                </c:pt>
                <c:pt idx="5414">
                  <c:v>36</c:v>
                </c:pt>
                <c:pt idx="5415">
                  <c:v>45</c:v>
                </c:pt>
                <c:pt idx="5416">
                  <c:v>41</c:v>
                </c:pt>
                <c:pt idx="5417">
                  <c:v>39</c:v>
                </c:pt>
                <c:pt idx="5418">
                  <c:v>39</c:v>
                </c:pt>
                <c:pt idx="5419">
                  <c:v>45</c:v>
                </c:pt>
                <c:pt idx="5420">
                  <c:v>52</c:v>
                </c:pt>
                <c:pt idx="5421">
                  <c:v>46</c:v>
                </c:pt>
                <c:pt idx="5422">
                  <c:v>42</c:v>
                </c:pt>
                <c:pt idx="5423">
                  <c:v>38</c:v>
                </c:pt>
                <c:pt idx="5424">
                  <c:v>38</c:v>
                </c:pt>
                <c:pt idx="5425">
                  <c:v>49</c:v>
                </c:pt>
                <c:pt idx="5426">
                  <c:v>50</c:v>
                </c:pt>
                <c:pt idx="5427">
                  <c:v>48</c:v>
                </c:pt>
                <c:pt idx="5428">
                  <c:v>44</c:v>
                </c:pt>
                <c:pt idx="5429">
                  <c:v>38</c:v>
                </c:pt>
                <c:pt idx="5430">
                  <c:v>39</c:v>
                </c:pt>
                <c:pt idx="5431">
                  <c:v>48</c:v>
                </c:pt>
                <c:pt idx="5432">
                  <c:v>51</c:v>
                </c:pt>
                <c:pt idx="5433">
                  <c:v>47</c:v>
                </c:pt>
                <c:pt idx="5434">
                  <c:v>43</c:v>
                </c:pt>
                <c:pt idx="5435">
                  <c:v>38</c:v>
                </c:pt>
                <c:pt idx="5436">
                  <c:v>38</c:v>
                </c:pt>
                <c:pt idx="5437">
                  <c:v>47</c:v>
                </c:pt>
                <c:pt idx="5438">
                  <c:v>52</c:v>
                </c:pt>
                <c:pt idx="5439">
                  <c:v>48</c:v>
                </c:pt>
                <c:pt idx="5440">
                  <c:v>44</c:v>
                </c:pt>
                <c:pt idx="5441">
                  <c:v>38</c:v>
                </c:pt>
                <c:pt idx="5442">
                  <c:v>38</c:v>
                </c:pt>
                <c:pt idx="5443">
                  <c:v>48</c:v>
                </c:pt>
                <c:pt idx="5444">
                  <c:v>52</c:v>
                </c:pt>
                <c:pt idx="5445">
                  <c:v>50</c:v>
                </c:pt>
                <c:pt idx="5446">
                  <c:v>44</c:v>
                </c:pt>
                <c:pt idx="5447">
                  <c:v>42</c:v>
                </c:pt>
                <c:pt idx="5448">
                  <c:v>41</c:v>
                </c:pt>
                <c:pt idx="5449">
                  <c:v>54</c:v>
                </c:pt>
                <c:pt idx="5450">
                  <c:v>55</c:v>
                </c:pt>
                <c:pt idx="5451">
                  <c:v>53</c:v>
                </c:pt>
                <c:pt idx="5452">
                  <c:v>42</c:v>
                </c:pt>
                <c:pt idx="5453">
                  <c:v>42</c:v>
                </c:pt>
                <c:pt idx="5454">
                  <c:v>42</c:v>
                </c:pt>
                <c:pt idx="5455">
                  <c:v>51</c:v>
                </c:pt>
                <c:pt idx="5456">
                  <c:v>55</c:v>
                </c:pt>
                <c:pt idx="5457">
                  <c:v>52</c:v>
                </c:pt>
                <c:pt idx="5458">
                  <c:v>44</c:v>
                </c:pt>
                <c:pt idx="5459">
                  <c:v>44</c:v>
                </c:pt>
                <c:pt idx="5460">
                  <c:v>44</c:v>
                </c:pt>
                <c:pt idx="5461">
                  <c:v>54</c:v>
                </c:pt>
                <c:pt idx="5462">
                  <c:v>56</c:v>
                </c:pt>
                <c:pt idx="5463">
                  <c:v>29</c:v>
                </c:pt>
                <c:pt idx="5464">
                  <c:v>36</c:v>
                </c:pt>
                <c:pt idx="5465">
                  <c:v>39</c:v>
                </c:pt>
                <c:pt idx="5466">
                  <c:v>38</c:v>
                </c:pt>
                <c:pt idx="5467">
                  <c:v>42</c:v>
                </c:pt>
                <c:pt idx="5468">
                  <c:v>38</c:v>
                </c:pt>
                <c:pt idx="5469">
                  <c:v>27</c:v>
                </c:pt>
                <c:pt idx="5470">
                  <c:v>36</c:v>
                </c:pt>
                <c:pt idx="5471">
                  <c:v>39</c:v>
                </c:pt>
                <c:pt idx="5472">
                  <c:v>38</c:v>
                </c:pt>
                <c:pt idx="5473">
                  <c:v>42</c:v>
                </c:pt>
                <c:pt idx="5474">
                  <c:v>38</c:v>
                </c:pt>
                <c:pt idx="5475">
                  <c:v>38</c:v>
                </c:pt>
                <c:pt idx="5476">
                  <c:v>45</c:v>
                </c:pt>
                <c:pt idx="5477">
                  <c:v>52</c:v>
                </c:pt>
                <c:pt idx="5478">
                  <c:v>48</c:v>
                </c:pt>
                <c:pt idx="5479">
                  <c:v>51</c:v>
                </c:pt>
                <c:pt idx="5480">
                  <c:v>49</c:v>
                </c:pt>
                <c:pt idx="5481">
                  <c:v>52</c:v>
                </c:pt>
                <c:pt idx="5482">
                  <c:v>59</c:v>
                </c:pt>
                <c:pt idx="5483">
                  <c:v>57</c:v>
                </c:pt>
                <c:pt idx="5484">
                  <c:v>42</c:v>
                </c:pt>
                <c:pt idx="5485">
                  <c:v>49</c:v>
                </c:pt>
                <c:pt idx="5486">
                  <c:v>64</c:v>
                </c:pt>
                <c:pt idx="5487">
                  <c:v>46</c:v>
                </c:pt>
                <c:pt idx="5488">
                  <c:v>51</c:v>
                </c:pt>
                <c:pt idx="5489">
                  <c:v>50</c:v>
                </c:pt>
                <c:pt idx="5490">
                  <c:v>47</c:v>
                </c:pt>
                <c:pt idx="5491">
                  <c:v>44</c:v>
                </c:pt>
                <c:pt idx="5492">
                  <c:v>56</c:v>
                </c:pt>
                <c:pt idx="5493">
                  <c:v>53</c:v>
                </c:pt>
                <c:pt idx="5494">
                  <c:v>62</c:v>
                </c:pt>
                <c:pt idx="5495">
                  <c:v>73</c:v>
                </c:pt>
                <c:pt idx="5496">
                  <c:v>72</c:v>
                </c:pt>
                <c:pt idx="5497">
                  <c:v>81</c:v>
                </c:pt>
                <c:pt idx="5498">
                  <c:v>96</c:v>
                </c:pt>
                <c:pt idx="5499">
                  <c:v>79</c:v>
                </c:pt>
                <c:pt idx="5500">
                  <c:v>81</c:v>
                </c:pt>
                <c:pt idx="5501">
                  <c:v>86</c:v>
                </c:pt>
                <c:pt idx="5502">
                  <c:v>82</c:v>
                </c:pt>
                <c:pt idx="5503">
                  <c:v>85</c:v>
                </c:pt>
                <c:pt idx="5504">
                  <c:v>96</c:v>
                </c:pt>
                <c:pt idx="5505">
                  <c:v>83</c:v>
                </c:pt>
                <c:pt idx="5506">
                  <c:v>76</c:v>
                </c:pt>
                <c:pt idx="5507">
                  <c:v>69</c:v>
                </c:pt>
                <c:pt idx="5508">
                  <c:v>66</c:v>
                </c:pt>
                <c:pt idx="5509">
                  <c:v>64</c:v>
                </c:pt>
                <c:pt idx="5510">
                  <c:v>73</c:v>
                </c:pt>
                <c:pt idx="5511">
                  <c:v>46</c:v>
                </c:pt>
                <c:pt idx="5512">
                  <c:v>52</c:v>
                </c:pt>
                <c:pt idx="5513">
                  <c:v>47</c:v>
                </c:pt>
                <c:pt idx="5514">
                  <c:v>45</c:v>
                </c:pt>
                <c:pt idx="5515">
                  <c:v>58</c:v>
                </c:pt>
                <c:pt idx="5516">
                  <c:v>42</c:v>
                </c:pt>
                <c:pt idx="5517">
                  <c:v>38</c:v>
                </c:pt>
                <c:pt idx="5518">
                  <c:v>51</c:v>
                </c:pt>
                <c:pt idx="5519">
                  <c:v>46</c:v>
                </c:pt>
                <c:pt idx="5520">
                  <c:v>41</c:v>
                </c:pt>
                <c:pt idx="5521">
                  <c:v>53</c:v>
                </c:pt>
                <c:pt idx="5522">
                  <c:v>59</c:v>
                </c:pt>
                <c:pt idx="5523">
                  <c:v>42</c:v>
                </c:pt>
                <c:pt idx="5524">
                  <c:v>47</c:v>
                </c:pt>
                <c:pt idx="5525">
                  <c:v>43</c:v>
                </c:pt>
                <c:pt idx="5526">
                  <c:v>52</c:v>
                </c:pt>
                <c:pt idx="5527">
                  <c:v>73</c:v>
                </c:pt>
                <c:pt idx="5528">
                  <c:v>74</c:v>
                </c:pt>
                <c:pt idx="5529">
                  <c:v>60</c:v>
                </c:pt>
                <c:pt idx="5530">
                  <c:v>74</c:v>
                </c:pt>
                <c:pt idx="5531">
                  <c:v>64</c:v>
                </c:pt>
                <c:pt idx="5532">
                  <c:v>67</c:v>
                </c:pt>
                <c:pt idx="5533">
                  <c:v>72</c:v>
                </c:pt>
                <c:pt idx="5534">
                  <c:v>82</c:v>
                </c:pt>
                <c:pt idx="5535">
                  <c:v>34</c:v>
                </c:pt>
                <c:pt idx="5536">
                  <c:v>34</c:v>
                </c:pt>
                <c:pt idx="5537">
                  <c:v>23</c:v>
                </c:pt>
                <c:pt idx="5538">
                  <c:v>29</c:v>
                </c:pt>
                <c:pt idx="5539">
                  <c:v>43</c:v>
                </c:pt>
                <c:pt idx="5540">
                  <c:v>33</c:v>
                </c:pt>
                <c:pt idx="5541">
                  <c:v>34</c:v>
                </c:pt>
                <c:pt idx="5542">
                  <c:v>33</c:v>
                </c:pt>
                <c:pt idx="5543">
                  <c:v>23</c:v>
                </c:pt>
                <c:pt idx="5544">
                  <c:v>28</c:v>
                </c:pt>
                <c:pt idx="5545">
                  <c:v>41</c:v>
                </c:pt>
                <c:pt idx="5546">
                  <c:v>33</c:v>
                </c:pt>
                <c:pt idx="5547">
                  <c:v>34</c:v>
                </c:pt>
                <c:pt idx="5548">
                  <c:v>32</c:v>
                </c:pt>
                <c:pt idx="5549">
                  <c:v>25</c:v>
                </c:pt>
                <c:pt idx="5550">
                  <c:v>29</c:v>
                </c:pt>
                <c:pt idx="5551">
                  <c:v>43</c:v>
                </c:pt>
                <c:pt idx="5552">
                  <c:v>33</c:v>
                </c:pt>
                <c:pt idx="5553">
                  <c:v>32</c:v>
                </c:pt>
                <c:pt idx="5554">
                  <c:v>38</c:v>
                </c:pt>
                <c:pt idx="5555">
                  <c:v>27</c:v>
                </c:pt>
                <c:pt idx="5556">
                  <c:v>32</c:v>
                </c:pt>
                <c:pt idx="5557">
                  <c:v>45</c:v>
                </c:pt>
                <c:pt idx="5558">
                  <c:v>37</c:v>
                </c:pt>
                <c:pt idx="5559">
                  <c:v>48</c:v>
                </c:pt>
                <c:pt idx="5560">
                  <c:v>47</c:v>
                </c:pt>
                <c:pt idx="5561">
                  <c:v>44</c:v>
                </c:pt>
                <c:pt idx="5562">
                  <c:v>42</c:v>
                </c:pt>
                <c:pt idx="5563">
                  <c:v>52</c:v>
                </c:pt>
                <c:pt idx="5564">
                  <c:v>55</c:v>
                </c:pt>
                <c:pt idx="5565">
                  <c:v>52</c:v>
                </c:pt>
                <c:pt idx="5566">
                  <c:v>46</c:v>
                </c:pt>
                <c:pt idx="5567">
                  <c:v>41</c:v>
                </c:pt>
                <c:pt idx="5568">
                  <c:v>43</c:v>
                </c:pt>
                <c:pt idx="5569">
                  <c:v>57</c:v>
                </c:pt>
                <c:pt idx="5570">
                  <c:v>60</c:v>
                </c:pt>
                <c:pt idx="5571">
                  <c:v>57</c:v>
                </c:pt>
                <c:pt idx="5572">
                  <c:v>53</c:v>
                </c:pt>
                <c:pt idx="5573">
                  <c:v>46</c:v>
                </c:pt>
                <c:pt idx="5574">
                  <c:v>47</c:v>
                </c:pt>
                <c:pt idx="5575">
                  <c:v>54</c:v>
                </c:pt>
                <c:pt idx="5576">
                  <c:v>62</c:v>
                </c:pt>
                <c:pt idx="5577">
                  <c:v>55</c:v>
                </c:pt>
                <c:pt idx="5578">
                  <c:v>50</c:v>
                </c:pt>
                <c:pt idx="5579">
                  <c:v>42</c:v>
                </c:pt>
                <c:pt idx="5580">
                  <c:v>34</c:v>
                </c:pt>
                <c:pt idx="5581">
                  <c:v>42</c:v>
                </c:pt>
                <c:pt idx="5582">
                  <c:v>45</c:v>
                </c:pt>
                <c:pt idx="5583">
                  <c:v>42</c:v>
                </c:pt>
                <c:pt idx="5584">
                  <c:v>37</c:v>
                </c:pt>
                <c:pt idx="5585">
                  <c:v>34</c:v>
                </c:pt>
                <c:pt idx="5586">
                  <c:v>34</c:v>
                </c:pt>
                <c:pt idx="5587">
                  <c:v>41</c:v>
                </c:pt>
                <c:pt idx="5588">
                  <c:v>48</c:v>
                </c:pt>
                <c:pt idx="5589">
                  <c:v>49</c:v>
                </c:pt>
                <c:pt idx="5590">
                  <c:v>37</c:v>
                </c:pt>
                <c:pt idx="5591">
                  <c:v>37</c:v>
                </c:pt>
                <c:pt idx="5592">
                  <c:v>38</c:v>
                </c:pt>
                <c:pt idx="5593">
                  <c:v>48</c:v>
                </c:pt>
                <c:pt idx="5594">
                  <c:v>52</c:v>
                </c:pt>
                <c:pt idx="5595">
                  <c:v>49</c:v>
                </c:pt>
                <c:pt idx="5596">
                  <c:v>42</c:v>
                </c:pt>
                <c:pt idx="5597">
                  <c:v>43</c:v>
                </c:pt>
                <c:pt idx="5598">
                  <c:v>41</c:v>
                </c:pt>
                <c:pt idx="5599">
                  <c:v>59</c:v>
                </c:pt>
                <c:pt idx="5600">
                  <c:v>59</c:v>
                </c:pt>
                <c:pt idx="5601">
                  <c:v>55</c:v>
                </c:pt>
                <c:pt idx="5602">
                  <c:v>46</c:v>
                </c:pt>
                <c:pt idx="5603">
                  <c:v>48</c:v>
                </c:pt>
                <c:pt idx="5604">
                  <c:v>48</c:v>
                </c:pt>
                <c:pt idx="5605">
                  <c:v>55</c:v>
                </c:pt>
                <c:pt idx="5606">
                  <c:v>59</c:v>
                </c:pt>
                <c:pt idx="5607">
                  <c:v>27</c:v>
                </c:pt>
                <c:pt idx="5608">
                  <c:v>29</c:v>
                </c:pt>
                <c:pt idx="5609">
                  <c:v>19</c:v>
                </c:pt>
                <c:pt idx="5610">
                  <c:v>24</c:v>
                </c:pt>
                <c:pt idx="5611">
                  <c:v>39</c:v>
                </c:pt>
                <c:pt idx="5612">
                  <c:v>29</c:v>
                </c:pt>
                <c:pt idx="5613">
                  <c:v>29</c:v>
                </c:pt>
                <c:pt idx="5614">
                  <c:v>28</c:v>
                </c:pt>
                <c:pt idx="5615">
                  <c:v>19</c:v>
                </c:pt>
                <c:pt idx="5616">
                  <c:v>24</c:v>
                </c:pt>
                <c:pt idx="5617">
                  <c:v>38</c:v>
                </c:pt>
                <c:pt idx="5618">
                  <c:v>28</c:v>
                </c:pt>
                <c:pt idx="5619">
                  <c:v>34</c:v>
                </c:pt>
                <c:pt idx="5620">
                  <c:v>34</c:v>
                </c:pt>
                <c:pt idx="5621">
                  <c:v>23</c:v>
                </c:pt>
                <c:pt idx="5622">
                  <c:v>28</c:v>
                </c:pt>
                <c:pt idx="5623">
                  <c:v>41</c:v>
                </c:pt>
                <c:pt idx="5624">
                  <c:v>34</c:v>
                </c:pt>
                <c:pt idx="5625">
                  <c:v>33</c:v>
                </c:pt>
                <c:pt idx="5626">
                  <c:v>27</c:v>
                </c:pt>
                <c:pt idx="5627">
                  <c:v>18</c:v>
                </c:pt>
                <c:pt idx="5628">
                  <c:v>23</c:v>
                </c:pt>
                <c:pt idx="5629">
                  <c:v>36</c:v>
                </c:pt>
                <c:pt idx="5630">
                  <c:v>28</c:v>
                </c:pt>
                <c:pt idx="5631">
                  <c:v>39</c:v>
                </c:pt>
                <c:pt idx="5632">
                  <c:v>34</c:v>
                </c:pt>
                <c:pt idx="5633">
                  <c:v>29</c:v>
                </c:pt>
                <c:pt idx="5634">
                  <c:v>29</c:v>
                </c:pt>
                <c:pt idx="5635">
                  <c:v>44</c:v>
                </c:pt>
                <c:pt idx="5636">
                  <c:v>45</c:v>
                </c:pt>
                <c:pt idx="5637">
                  <c:v>32</c:v>
                </c:pt>
                <c:pt idx="5638">
                  <c:v>27</c:v>
                </c:pt>
                <c:pt idx="5639">
                  <c:v>23</c:v>
                </c:pt>
                <c:pt idx="5640">
                  <c:v>23</c:v>
                </c:pt>
                <c:pt idx="5641">
                  <c:v>38</c:v>
                </c:pt>
                <c:pt idx="5642">
                  <c:v>42</c:v>
                </c:pt>
                <c:pt idx="5643">
                  <c:v>36</c:v>
                </c:pt>
                <c:pt idx="5644">
                  <c:v>33</c:v>
                </c:pt>
                <c:pt idx="5645">
                  <c:v>29</c:v>
                </c:pt>
                <c:pt idx="5646">
                  <c:v>29</c:v>
                </c:pt>
                <c:pt idx="5647">
                  <c:v>37</c:v>
                </c:pt>
                <c:pt idx="5648">
                  <c:v>41</c:v>
                </c:pt>
                <c:pt idx="5649">
                  <c:v>38</c:v>
                </c:pt>
                <c:pt idx="5650">
                  <c:v>38</c:v>
                </c:pt>
                <c:pt idx="5651">
                  <c:v>32</c:v>
                </c:pt>
                <c:pt idx="5652">
                  <c:v>24</c:v>
                </c:pt>
                <c:pt idx="5653">
                  <c:v>34</c:v>
                </c:pt>
                <c:pt idx="5654">
                  <c:v>36</c:v>
                </c:pt>
                <c:pt idx="5655">
                  <c:v>32</c:v>
                </c:pt>
                <c:pt idx="5656">
                  <c:v>28</c:v>
                </c:pt>
                <c:pt idx="5657">
                  <c:v>14</c:v>
                </c:pt>
                <c:pt idx="5658">
                  <c:v>14</c:v>
                </c:pt>
                <c:pt idx="5659">
                  <c:v>23</c:v>
                </c:pt>
                <c:pt idx="5660">
                  <c:v>28</c:v>
                </c:pt>
                <c:pt idx="5661">
                  <c:v>34</c:v>
                </c:pt>
                <c:pt idx="5662">
                  <c:v>24</c:v>
                </c:pt>
                <c:pt idx="5663">
                  <c:v>23</c:v>
                </c:pt>
                <c:pt idx="5664">
                  <c:v>23</c:v>
                </c:pt>
                <c:pt idx="5665">
                  <c:v>32</c:v>
                </c:pt>
                <c:pt idx="5666">
                  <c:v>38</c:v>
                </c:pt>
                <c:pt idx="5667">
                  <c:v>34</c:v>
                </c:pt>
                <c:pt idx="5668">
                  <c:v>23</c:v>
                </c:pt>
                <c:pt idx="5669">
                  <c:v>23</c:v>
                </c:pt>
                <c:pt idx="5670">
                  <c:v>23</c:v>
                </c:pt>
                <c:pt idx="5671">
                  <c:v>43</c:v>
                </c:pt>
                <c:pt idx="5672">
                  <c:v>48</c:v>
                </c:pt>
                <c:pt idx="5673">
                  <c:v>41</c:v>
                </c:pt>
                <c:pt idx="5674">
                  <c:v>32</c:v>
                </c:pt>
                <c:pt idx="5675">
                  <c:v>32</c:v>
                </c:pt>
                <c:pt idx="5676">
                  <c:v>34</c:v>
                </c:pt>
                <c:pt idx="5677">
                  <c:v>42</c:v>
                </c:pt>
                <c:pt idx="5678">
                  <c:v>47</c:v>
                </c:pt>
                <c:pt idx="5679">
                  <c:v>23</c:v>
                </c:pt>
                <c:pt idx="5680">
                  <c:v>23</c:v>
                </c:pt>
                <c:pt idx="5681">
                  <c:v>14</c:v>
                </c:pt>
                <c:pt idx="5682">
                  <c:v>18</c:v>
                </c:pt>
                <c:pt idx="5683">
                  <c:v>33</c:v>
                </c:pt>
                <c:pt idx="5684">
                  <c:v>24</c:v>
                </c:pt>
                <c:pt idx="5685">
                  <c:v>25</c:v>
                </c:pt>
                <c:pt idx="5686">
                  <c:v>24</c:v>
                </c:pt>
                <c:pt idx="5687">
                  <c:v>14</c:v>
                </c:pt>
                <c:pt idx="5688">
                  <c:v>19</c:v>
                </c:pt>
                <c:pt idx="5689">
                  <c:v>32</c:v>
                </c:pt>
                <c:pt idx="5690">
                  <c:v>24</c:v>
                </c:pt>
                <c:pt idx="5691">
                  <c:v>29</c:v>
                </c:pt>
                <c:pt idx="5692">
                  <c:v>28</c:v>
                </c:pt>
                <c:pt idx="5693">
                  <c:v>18</c:v>
                </c:pt>
                <c:pt idx="5694">
                  <c:v>23</c:v>
                </c:pt>
                <c:pt idx="5695">
                  <c:v>38</c:v>
                </c:pt>
                <c:pt idx="5696">
                  <c:v>29</c:v>
                </c:pt>
                <c:pt idx="5697">
                  <c:v>27</c:v>
                </c:pt>
                <c:pt idx="5698">
                  <c:v>25</c:v>
                </c:pt>
                <c:pt idx="5699">
                  <c:v>14</c:v>
                </c:pt>
                <c:pt idx="5700">
                  <c:v>18</c:v>
                </c:pt>
                <c:pt idx="5701">
                  <c:v>33</c:v>
                </c:pt>
                <c:pt idx="5702">
                  <c:v>24</c:v>
                </c:pt>
                <c:pt idx="5703">
                  <c:v>32</c:v>
                </c:pt>
                <c:pt idx="5704">
                  <c:v>29</c:v>
                </c:pt>
                <c:pt idx="5705">
                  <c:v>25</c:v>
                </c:pt>
                <c:pt idx="5706">
                  <c:v>23</c:v>
                </c:pt>
                <c:pt idx="5707">
                  <c:v>39</c:v>
                </c:pt>
                <c:pt idx="5708">
                  <c:v>44</c:v>
                </c:pt>
                <c:pt idx="5709">
                  <c:v>28</c:v>
                </c:pt>
                <c:pt idx="5710">
                  <c:v>24</c:v>
                </c:pt>
                <c:pt idx="5711">
                  <c:v>19</c:v>
                </c:pt>
                <c:pt idx="5712">
                  <c:v>19</c:v>
                </c:pt>
                <c:pt idx="5713">
                  <c:v>34</c:v>
                </c:pt>
                <c:pt idx="5714">
                  <c:v>38</c:v>
                </c:pt>
                <c:pt idx="5715">
                  <c:v>34</c:v>
                </c:pt>
                <c:pt idx="5716">
                  <c:v>29</c:v>
                </c:pt>
                <c:pt idx="5717">
                  <c:v>24</c:v>
                </c:pt>
                <c:pt idx="5718">
                  <c:v>23</c:v>
                </c:pt>
                <c:pt idx="5719">
                  <c:v>32</c:v>
                </c:pt>
                <c:pt idx="5720">
                  <c:v>38</c:v>
                </c:pt>
                <c:pt idx="5721">
                  <c:v>33</c:v>
                </c:pt>
                <c:pt idx="5722">
                  <c:v>34</c:v>
                </c:pt>
                <c:pt idx="5723">
                  <c:v>29</c:v>
                </c:pt>
                <c:pt idx="5724">
                  <c:v>19</c:v>
                </c:pt>
                <c:pt idx="5725">
                  <c:v>29</c:v>
                </c:pt>
                <c:pt idx="5726">
                  <c:v>32</c:v>
                </c:pt>
                <c:pt idx="5727">
                  <c:v>29</c:v>
                </c:pt>
                <c:pt idx="5728">
                  <c:v>23</c:v>
                </c:pt>
                <c:pt idx="5729">
                  <c:v>9</c:v>
                </c:pt>
                <c:pt idx="5730">
                  <c:v>10</c:v>
                </c:pt>
                <c:pt idx="5731">
                  <c:v>19</c:v>
                </c:pt>
                <c:pt idx="5732">
                  <c:v>24</c:v>
                </c:pt>
                <c:pt idx="5733">
                  <c:v>28</c:v>
                </c:pt>
                <c:pt idx="5734">
                  <c:v>19</c:v>
                </c:pt>
                <c:pt idx="5735">
                  <c:v>19</c:v>
                </c:pt>
                <c:pt idx="5736">
                  <c:v>19</c:v>
                </c:pt>
                <c:pt idx="5737">
                  <c:v>29</c:v>
                </c:pt>
                <c:pt idx="5738">
                  <c:v>32</c:v>
                </c:pt>
                <c:pt idx="5739">
                  <c:v>29</c:v>
                </c:pt>
                <c:pt idx="5740">
                  <c:v>20</c:v>
                </c:pt>
                <c:pt idx="5741">
                  <c:v>19</c:v>
                </c:pt>
                <c:pt idx="5742">
                  <c:v>19</c:v>
                </c:pt>
                <c:pt idx="5743">
                  <c:v>39</c:v>
                </c:pt>
                <c:pt idx="5744">
                  <c:v>43</c:v>
                </c:pt>
                <c:pt idx="5745">
                  <c:v>39</c:v>
                </c:pt>
                <c:pt idx="5746">
                  <c:v>28</c:v>
                </c:pt>
                <c:pt idx="5747">
                  <c:v>29</c:v>
                </c:pt>
                <c:pt idx="5748">
                  <c:v>27</c:v>
                </c:pt>
                <c:pt idx="5749">
                  <c:v>38</c:v>
                </c:pt>
                <c:pt idx="5750">
                  <c:v>42</c:v>
                </c:pt>
                <c:pt idx="5751">
                  <c:v>27</c:v>
                </c:pt>
                <c:pt idx="5752">
                  <c:v>39</c:v>
                </c:pt>
                <c:pt idx="5753">
                  <c:v>39</c:v>
                </c:pt>
                <c:pt idx="5754">
                  <c:v>39</c:v>
                </c:pt>
                <c:pt idx="5755">
                  <c:v>42</c:v>
                </c:pt>
                <c:pt idx="5756">
                  <c:v>39</c:v>
                </c:pt>
                <c:pt idx="5757">
                  <c:v>29</c:v>
                </c:pt>
                <c:pt idx="5758">
                  <c:v>39</c:v>
                </c:pt>
                <c:pt idx="5759">
                  <c:v>36</c:v>
                </c:pt>
                <c:pt idx="5760">
                  <c:v>39</c:v>
                </c:pt>
                <c:pt idx="5761">
                  <c:v>42</c:v>
                </c:pt>
                <c:pt idx="5762">
                  <c:v>37</c:v>
                </c:pt>
                <c:pt idx="5763">
                  <c:v>38</c:v>
                </c:pt>
                <c:pt idx="5764">
                  <c:v>45</c:v>
                </c:pt>
                <c:pt idx="5765">
                  <c:v>54</c:v>
                </c:pt>
                <c:pt idx="5766">
                  <c:v>49</c:v>
                </c:pt>
                <c:pt idx="5767">
                  <c:v>54</c:v>
                </c:pt>
                <c:pt idx="5768">
                  <c:v>49</c:v>
                </c:pt>
                <c:pt idx="5769">
                  <c:v>51</c:v>
                </c:pt>
                <c:pt idx="5770">
                  <c:v>54</c:v>
                </c:pt>
                <c:pt idx="5771">
                  <c:v>55</c:v>
                </c:pt>
                <c:pt idx="5772">
                  <c:v>41</c:v>
                </c:pt>
                <c:pt idx="5773">
                  <c:v>48</c:v>
                </c:pt>
                <c:pt idx="5774">
                  <c:v>59</c:v>
                </c:pt>
                <c:pt idx="5775">
                  <c:v>48</c:v>
                </c:pt>
                <c:pt idx="5776">
                  <c:v>50</c:v>
                </c:pt>
                <c:pt idx="5777">
                  <c:v>50</c:v>
                </c:pt>
                <c:pt idx="5778">
                  <c:v>49</c:v>
                </c:pt>
                <c:pt idx="5779">
                  <c:v>41</c:v>
                </c:pt>
                <c:pt idx="5780">
                  <c:v>54</c:v>
                </c:pt>
                <c:pt idx="5781">
                  <c:v>51</c:v>
                </c:pt>
                <c:pt idx="5782">
                  <c:v>62</c:v>
                </c:pt>
                <c:pt idx="5783">
                  <c:v>78</c:v>
                </c:pt>
                <c:pt idx="5784">
                  <c:v>74</c:v>
                </c:pt>
                <c:pt idx="5785">
                  <c:v>86</c:v>
                </c:pt>
                <c:pt idx="5786">
                  <c:v>95</c:v>
                </c:pt>
                <c:pt idx="5787">
                  <c:v>79</c:v>
                </c:pt>
                <c:pt idx="5788">
                  <c:v>85</c:v>
                </c:pt>
                <c:pt idx="5789">
                  <c:v>86</c:v>
                </c:pt>
                <c:pt idx="5790">
                  <c:v>82</c:v>
                </c:pt>
                <c:pt idx="5791">
                  <c:v>84</c:v>
                </c:pt>
                <c:pt idx="5792">
                  <c:v>97</c:v>
                </c:pt>
                <c:pt idx="5793">
                  <c:v>81</c:v>
                </c:pt>
                <c:pt idx="5794">
                  <c:v>76</c:v>
                </c:pt>
                <c:pt idx="5795">
                  <c:v>68</c:v>
                </c:pt>
                <c:pt idx="5796">
                  <c:v>68</c:v>
                </c:pt>
                <c:pt idx="5797">
                  <c:v>65</c:v>
                </c:pt>
                <c:pt idx="5798">
                  <c:v>69</c:v>
                </c:pt>
                <c:pt idx="5799">
                  <c:v>46</c:v>
                </c:pt>
                <c:pt idx="5800">
                  <c:v>51</c:v>
                </c:pt>
                <c:pt idx="5801">
                  <c:v>49</c:v>
                </c:pt>
                <c:pt idx="5802">
                  <c:v>49</c:v>
                </c:pt>
                <c:pt idx="5803">
                  <c:v>58</c:v>
                </c:pt>
                <c:pt idx="5804">
                  <c:v>41</c:v>
                </c:pt>
                <c:pt idx="5805">
                  <c:v>38</c:v>
                </c:pt>
                <c:pt idx="5806">
                  <c:v>50</c:v>
                </c:pt>
                <c:pt idx="5807">
                  <c:v>46</c:v>
                </c:pt>
                <c:pt idx="5808">
                  <c:v>44</c:v>
                </c:pt>
                <c:pt idx="5809">
                  <c:v>51</c:v>
                </c:pt>
                <c:pt idx="5810">
                  <c:v>58</c:v>
                </c:pt>
                <c:pt idx="5811">
                  <c:v>44</c:v>
                </c:pt>
                <c:pt idx="5812">
                  <c:v>48</c:v>
                </c:pt>
                <c:pt idx="5813">
                  <c:v>42</c:v>
                </c:pt>
                <c:pt idx="5814">
                  <c:v>51</c:v>
                </c:pt>
                <c:pt idx="5815">
                  <c:v>68</c:v>
                </c:pt>
                <c:pt idx="5816">
                  <c:v>76</c:v>
                </c:pt>
                <c:pt idx="5817">
                  <c:v>61</c:v>
                </c:pt>
                <c:pt idx="5818">
                  <c:v>72</c:v>
                </c:pt>
                <c:pt idx="5819">
                  <c:v>67</c:v>
                </c:pt>
                <c:pt idx="5820">
                  <c:v>67</c:v>
                </c:pt>
                <c:pt idx="5821">
                  <c:v>72</c:v>
                </c:pt>
                <c:pt idx="5822">
                  <c:v>77</c:v>
                </c:pt>
                <c:pt idx="5823">
                  <c:v>33</c:v>
                </c:pt>
                <c:pt idx="5824">
                  <c:v>42</c:v>
                </c:pt>
                <c:pt idx="5825">
                  <c:v>43</c:v>
                </c:pt>
                <c:pt idx="5826">
                  <c:v>41</c:v>
                </c:pt>
                <c:pt idx="5827">
                  <c:v>46</c:v>
                </c:pt>
                <c:pt idx="5828">
                  <c:v>41</c:v>
                </c:pt>
                <c:pt idx="5829">
                  <c:v>33</c:v>
                </c:pt>
                <c:pt idx="5830">
                  <c:v>41</c:v>
                </c:pt>
                <c:pt idx="5831">
                  <c:v>41</c:v>
                </c:pt>
                <c:pt idx="5832">
                  <c:v>44</c:v>
                </c:pt>
                <c:pt idx="5833">
                  <c:v>48</c:v>
                </c:pt>
                <c:pt idx="5834">
                  <c:v>44</c:v>
                </c:pt>
                <c:pt idx="5835">
                  <c:v>44</c:v>
                </c:pt>
                <c:pt idx="5836">
                  <c:v>51</c:v>
                </c:pt>
                <c:pt idx="5837">
                  <c:v>56</c:v>
                </c:pt>
                <c:pt idx="5838">
                  <c:v>50</c:v>
                </c:pt>
                <c:pt idx="5839">
                  <c:v>56</c:v>
                </c:pt>
                <c:pt idx="5840">
                  <c:v>41</c:v>
                </c:pt>
                <c:pt idx="5841">
                  <c:v>48</c:v>
                </c:pt>
                <c:pt idx="5842">
                  <c:v>52</c:v>
                </c:pt>
                <c:pt idx="5843">
                  <c:v>52</c:v>
                </c:pt>
                <c:pt idx="5844">
                  <c:v>39</c:v>
                </c:pt>
                <c:pt idx="5845">
                  <c:v>43</c:v>
                </c:pt>
                <c:pt idx="5846">
                  <c:v>55</c:v>
                </c:pt>
                <c:pt idx="5847">
                  <c:v>43</c:v>
                </c:pt>
                <c:pt idx="5848">
                  <c:v>47</c:v>
                </c:pt>
                <c:pt idx="5849">
                  <c:v>49</c:v>
                </c:pt>
                <c:pt idx="5850">
                  <c:v>44</c:v>
                </c:pt>
                <c:pt idx="5851">
                  <c:v>36</c:v>
                </c:pt>
                <c:pt idx="5852">
                  <c:v>59</c:v>
                </c:pt>
                <c:pt idx="5853">
                  <c:v>58</c:v>
                </c:pt>
                <c:pt idx="5854">
                  <c:v>65</c:v>
                </c:pt>
                <c:pt idx="5855">
                  <c:v>83</c:v>
                </c:pt>
                <c:pt idx="5856">
                  <c:v>82</c:v>
                </c:pt>
                <c:pt idx="5857">
                  <c:v>92</c:v>
                </c:pt>
                <c:pt idx="5858">
                  <c:v>100</c:v>
                </c:pt>
                <c:pt idx="5859">
                  <c:v>86</c:v>
                </c:pt>
                <c:pt idx="5860">
                  <c:v>92</c:v>
                </c:pt>
                <c:pt idx="5861">
                  <c:v>90</c:v>
                </c:pt>
                <c:pt idx="5862">
                  <c:v>86</c:v>
                </c:pt>
                <c:pt idx="5863">
                  <c:v>86</c:v>
                </c:pt>
                <c:pt idx="5864">
                  <c:v>103</c:v>
                </c:pt>
                <c:pt idx="5865">
                  <c:v>86</c:v>
                </c:pt>
                <c:pt idx="5866">
                  <c:v>77</c:v>
                </c:pt>
                <c:pt idx="5867">
                  <c:v>70</c:v>
                </c:pt>
                <c:pt idx="5868">
                  <c:v>74</c:v>
                </c:pt>
                <c:pt idx="5869">
                  <c:v>64</c:v>
                </c:pt>
                <c:pt idx="5870">
                  <c:v>63</c:v>
                </c:pt>
                <c:pt idx="5871">
                  <c:v>43</c:v>
                </c:pt>
                <c:pt idx="5872">
                  <c:v>46</c:v>
                </c:pt>
                <c:pt idx="5873">
                  <c:v>43</c:v>
                </c:pt>
                <c:pt idx="5874">
                  <c:v>41</c:v>
                </c:pt>
                <c:pt idx="5875">
                  <c:v>51</c:v>
                </c:pt>
                <c:pt idx="5876">
                  <c:v>39</c:v>
                </c:pt>
                <c:pt idx="5877">
                  <c:v>34</c:v>
                </c:pt>
                <c:pt idx="5878">
                  <c:v>45</c:v>
                </c:pt>
                <c:pt idx="5879">
                  <c:v>42</c:v>
                </c:pt>
                <c:pt idx="5880">
                  <c:v>36</c:v>
                </c:pt>
                <c:pt idx="5881">
                  <c:v>47</c:v>
                </c:pt>
                <c:pt idx="5882">
                  <c:v>50</c:v>
                </c:pt>
                <c:pt idx="5883">
                  <c:v>39</c:v>
                </c:pt>
                <c:pt idx="5884">
                  <c:v>42</c:v>
                </c:pt>
                <c:pt idx="5885">
                  <c:v>38</c:v>
                </c:pt>
                <c:pt idx="5886">
                  <c:v>48</c:v>
                </c:pt>
                <c:pt idx="5887">
                  <c:v>68</c:v>
                </c:pt>
                <c:pt idx="5888">
                  <c:v>81</c:v>
                </c:pt>
                <c:pt idx="5889">
                  <c:v>69</c:v>
                </c:pt>
                <c:pt idx="5890">
                  <c:v>72</c:v>
                </c:pt>
                <c:pt idx="5891">
                  <c:v>69</c:v>
                </c:pt>
                <c:pt idx="5892">
                  <c:v>72</c:v>
                </c:pt>
                <c:pt idx="5893">
                  <c:v>82</c:v>
                </c:pt>
                <c:pt idx="5894">
                  <c:v>87</c:v>
                </c:pt>
                <c:pt idx="5895">
                  <c:v>19</c:v>
                </c:pt>
                <c:pt idx="5896">
                  <c:v>28</c:v>
                </c:pt>
                <c:pt idx="5897">
                  <c:v>28</c:v>
                </c:pt>
                <c:pt idx="5898">
                  <c:v>33</c:v>
                </c:pt>
                <c:pt idx="5899">
                  <c:v>36</c:v>
                </c:pt>
                <c:pt idx="5900">
                  <c:v>34</c:v>
                </c:pt>
                <c:pt idx="5901">
                  <c:v>23</c:v>
                </c:pt>
                <c:pt idx="5902">
                  <c:v>32</c:v>
                </c:pt>
                <c:pt idx="5903">
                  <c:v>34</c:v>
                </c:pt>
                <c:pt idx="5904">
                  <c:v>32</c:v>
                </c:pt>
                <c:pt idx="5905">
                  <c:v>39</c:v>
                </c:pt>
                <c:pt idx="5906">
                  <c:v>34</c:v>
                </c:pt>
                <c:pt idx="5907">
                  <c:v>28</c:v>
                </c:pt>
                <c:pt idx="5908">
                  <c:v>36</c:v>
                </c:pt>
                <c:pt idx="5909">
                  <c:v>28</c:v>
                </c:pt>
                <c:pt idx="5910">
                  <c:v>33</c:v>
                </c:pt>
                <c:pt idx="5911">
                  <c:v>37</c:v>
                </c:pt>
                <c:pt idx="5912">
                  <c:v>33</c:v>
                </c:pt>
                <c:pt idx="5913">
                  <c:v>19</c:v>
                </c:pt>
                <c:pt idx="5914">
                  <c:v>29</c:v>
                </c:pt>
                <c:pt idx="5915">
                  <c:v>24</c:v>
                </c:pt>
                <c:pt idx="5916">
                  <c:v>29</c:v>
                </c:pt>
                <c:pt idx="5917">
                  <c:v>34</c:v>
                </c:pt>
                <c:pt idx="5918">
                  <c:v>28</c:v>
                </c:pt>
                <c:pt idx="5919">
                  <c:v>18</c:v>
                </c:pt>
                <c:pt idx="5920">
                  <c:v>28</c:v>
                </c:pt>
                <c:pt idx="5921">
                  <c:v>23</c:v>
                </c:pt>
                <c:pt idx="5922">
                  <c:v>33</c:v>
                </c:pt>
                <c:pt idx="5923">
                  <c:v>47</c:v>
                </c:pt>
                <c:pt idx="5924">
                  <c:v>42</c:v>
                </c:pt>
                <c:pt idx="5925">
                  <c:v>42</c:v>
                </c:pt>
                <c:pt idx="5926">
                  <c:v>46</c:v>
                </c:pt>
                <c:pt idx="5927">
                  <c:v>47</c:v>
                </c:pt>
                <c:pt idx="5928">
                  <c:v>48</c:v>
                </c:pt>
                <c:pt idx="5929">
                  <c:v>52</c:v>
                </c:pt>
                <c:pt idx="5930">
                  <c:v>55</c:v>
                </c:pt>
                <c:pt idx="5931">
                  <c:v>48</c:v>
                </c:pt>
                <c:pt idx="5932">
                  <c:v>52</c:v>
                </c:pt>
                <c:pt idx="5933">
                  <c:v>46</c:v>
                </c:pt>
                <c:pt idx="5934">
                  <c:v>47</c:v>
                </c:pt>
                <c:pt idx="5935">
                  <c:v>53</c:v>
                </c:pt>
                <c:pt idx="5936">
                  <c:v>64</c:v>
                </c:pt>
                <c:pt idx="5937">
                  <c:v>46</c:v>
                </c:pt>
                <c:pt idx="5938">
                  <c:v>53</c:v>
                </c:pt>
                <c:pt idx="5939">
                  <c:v>46</c:v>
                </c:pt>
                <c:pt idx="5940">
                  <c:v>48</c:v>
                </c:pt>
                <c:pt idx="5941">
                  <c:v>52</c:v>
                </c:pt>
                <c:pt idx="5942">
                  <c:v>54</c:v>
                </c:pt>
                <c:pt idx="5943">
                  <c:v>50</c:v>
                </c:pt>
                <c:pt idx="5944">
                  <c:v>50</c:v>
                </c:pt>
                <c:pt idx="5945">
                  <c:v>56</c:v>
                </c:pt>
                <c:pt idx="5946">
                  <c:v>55</c:v>
                </c:pt>
                <c:pt idx="5947">
                  <c:v>50</c:v>
                </c:pt>
                <c:pt idx="5948">
                  <c:v>49</c:v>
                </c:pt>
                <c:pt idx="5949">
                  <c:v>36</c:v>
                </c:pt>
                <c:pt idx="5950">
                  <c:v>37</c:v>
                </c:pt>
                <c:pt idx="5951">
                  <c:v>41</c:v>
                </c:pt>
                <c:pt idx="5952">
                  <c:v>44</c:v>
                </c:pt>
                <c:pt idx="5953">
                  <c:v>32</c:v>
                </c:pt>
                <c:pt idx="5954">
                  <c:v>42</c:v>
                </c:pt>
                <c:pt idx="5955">
                  <c:v>33</c:v>
                </c:pt>
                <c:pt idx="5956">
                  <c:v>32</c:v>
                </c:pt>
                <c:pt idx="5957">
                  <c:v>58</c:v>
                </c:pt>
                <c:pt idx="5958">
                  <c:v>54</c:v>
                </c:pt>
                <c:pt idx="5959">
                  <c:v>54</c:v>
                </c:pt>
                <c:pt idx="5960">
                  <c:v>63</c:v>
                </c:pt>
                <c:pt idx="5961">
                  <c:v>54</c:v>
                </c:pt>
                <c:pt idx="5962">
                  <c:v>51</c:v>
                </c:pt>
                <c:pt idx="5963">
                  <c:v>56</c:v>
                </c:pt>
                <c:pt idx="5964">
                  <c:v>59</c:v>
                </c:pt>
                <c:pt idx="5965">
                  <c:v>50</c:v>
                </c:pt>
                <c:pt idx="5966">
                  <c:v>60</c:v>
                </c:pt>
                <c:pt idx="5967">
                  <c:v>29</c:v>
                </c:pt>
                <c:pt idx="5968">
                  <c:v>37</c:v>
                </c:pt>
                <c:pt idx="5969">
                  <c:v>37</c:v>
                </c:pt>
                <c:pt idx="5970">
                  <c:v>38</c:v>
                </c:pt>
                <c:pt idx="5971">
                  <c:v>42</c:v>
                </c:pt>
                <c:pt idx="5972">
                  <c:v>36</c:v>
                </c:pt>
                <c:pt idx="5973">
                  <c:v>29</c:v>
                </c:pt>
                <c:pt idx="5974">
                  <c:v>38</c:v>
                </c:pt>
                <c:pt idx="5975">
                  <c:v>38</c:v>
                </c:pt>
                <c:pt idx="5976">
                  <c:v>38</c:v>
                </c:pt>
                <c:pt idx="5977">
                  <c:v>42</c:v>
                </c:pt>
                <c:pt idx="5978">
                  <c:v>38</c:v>
                </c:pt>
                <c:pt idx="5979">
                  <c:v>37</c:v>
                </c:pt>
                <c:pt idx="5980">
                  <c:v>48</c:v>
                </c:pt>
                <c:pt idx="5981">
                  <c:v>49</c:v>
                </c:pt>
                <c:pt idx="5982">
                  <c:v>47</c:v>
                </c:pt>
                <c:pt idx="5983">
                  <c:v>54</c:v>
                </c:pt>
                <c:pt idx="5984">
                  <c:v>47</c:v>
                </c:pt>
                <c:pt idx="5985">
                  <c:v>48</c:v>
                </c:pt>
                <c:pt idx="5986">
                  <c:v>53</c:v>
                </c:pt>
                <c:pt idx="5987">
                  <c:v>50</c:v>
                </c:pt>
                <c:pt idx="5988">
                  <c:v>46</c:v>
                </c:pt>
                <c:pt idx="5989">
                  <c:v>50</c:v>
                </c:pt>
                <c:pt idx="5990">
                  <c:v>67</c:v>
                </c:pt>
                <c:pt idx="5991">
                  <c:v>47</c:v>
                </c:pt>
                <c:pt idx="5992">
                  <c:v>53</c:v>
                </c:pt>
                <c:pt idx="5993">
                  <c:v>50</c:v>
                </c:pt>
                <c:pt idx="5994">
                  <c:v>49</c:v>
                </c:pt>
                <c:pt idx="5995">
                  <c:v>51</c:v>
                </c:pt>
                <c:pt idx="5996">
                  <c:v>64</c:v>
                </c:pt>
                <c:pt idx="5997">
                  <c:v>48</c:v>
                </c:pt>
                <c:pt idx="5998">
                  <c:v>51</c:v>
                </c:pt>
                <c:pt idx="5999">
                  <c:v>51</c:v>
                </c:pt>
                <c:pt idx="6000">
                  <c:v>46</c:v>
                </c:pt>
                <c:pt idx="6001">
                  <c:v>51</c:v>
                </c:pt>
                <c:pt idx="6002">
                  <c:v>69</c:v>
                </c:pt>
                <c:pt idx="6003">
                  <c:v>49</c:v>
                </c:pt>
                <c:pt idx="6004">
                  <c:v>50</c:v>
                </c:pt>
                <c:pt idx="6005">
                  <c:v>51</c:v>
                </c:pt>
                <c:pt idx="6006">
                  <c:v>48</c:v>
                </c:pt>
                <c:pt idx="6007">
                  <c:v>52</c:v>
                </c:pt>
                <c:pt idx="6008">
                  <c:v>67</c:v>
                </c:pt>
                <c:pt idx="6009">
                  <c:v>50</c:v>
                </c:pt>
                <c:pt idx="6010">
                  <c:v>57</c:v>
                </c:pt>
                <c:pt idx="6011">
                  <c:v>54</c:v>
                </c:pt>
                <c:pt idx="6012">
                  <c:v>52</c:v>
                </c:pt>
                <c:pt idx="6013">
                  <c:v>59</c:v>
                </c:pt>
                <c:pt idx="6014">
                  <c:v>65</c:v>
                </c:pt>
                <c:pt idx="6015">
                  <c:v>41</c:v>
                </c:pt>
                <c:pt idx="6016">
                  <c:v>45</c:v>
                </c:pt>
                <c:pt idx="6017">
                  <c:v>43</c:v>
                </c:pt>
                <c:pt idx="6018">
                  <c:v>41</c:v>
                </c:pt>
                <c:pt idx="6019">
                  <c:v>54</c:v>
                </c:pt>
                <c:pt idx="6020">
                  <c:v>56</c:v>
                </c:pt>
                <c:pt idx="6021">
                  <c:v>41</c:v>
                </c:pt>
                <c:pt idx="6022">
                  <c:v>47</c:v>
                </c:pt>
                <c:pt idx="6023">
                  <c:v>44</c:v>
                </c:pt>
                <c:pt idx="6024">
                  <c:v>43</c:v>
                </c:pt>
                <c:pt idx="6025">
                  <c:v>53</c:v>
                </c:pt>
                <c:pt idx="6026">
                  <c:v>56</c:v>
                </c:pt>
                <c:pt idx="6027">
                  <c:v>42</c:v>
                </c:pt>
                <c:pt idx="6028">
                  <c:v>46</c:v>
                </c:pt>
                <c:pt idx="6029">
                  <c:v>44</c:v>
                </c:pt>
                <c:pt idx="6030">
                  <c:v>42</c:v>
                </c:pt>
                <c:pt idx="6031">
                  <c:v>53</c:v>
                </c:pt>
                <c:pt idx="6032">
                  <c:v>55</c:v>
                </c:pt>
                <c:pt idx="6033">
                  <c:v>44</c:v>
                </c:pt>
                <c:pt idx="6034">
                  <c:v>49</c:v>
                </c:pt>
                <c:pt idx="6035">
                  <c:v>43</c:v>
                </c:pt>
                <c:pt idx="6036">
                  <c:v>44</c:v>
                </c:pt>
                <c:pt idx="6037">
                  <c:v>52</c:v>
                </c:pt>
                <c:pt idx="6038">
                  <c:v>58</c:v>
                </c:pt>
                <c:pt idx="6039">
                  <c:v>33</c:v>
                </c:pt>
                <c:pt idx="6040">
                  <c:v>42</c:v>
                </c:pt>
                <c:pt idx="6041">
                  <c:v>42</c:v>
                </c:pt>
                <c:pt idx="6042">
                  <c:v>43</c:v>
                </c:pt>
                <c:pt idx="6043">
                  <c:v>45</c:v>
                </c:pt>
                <c:pt idx="6044">
                  <c:v>42</c:v>
                </c:pt>
                <c:pt idx="6045">
                  <c:v>33</c:v>
                </c:pt>
                <c:pt idx="6046">
                  <c:v>44</c:v>
                </c:pt>
                <c:pt idx="6047">
                  <c:v>41</c:v>
                </c:pt>
                <c:pt idx="6048">
                  <c:v>43</c:v>
                </c:pt>
                <c:pt idx="6049">
                  <c:v>45</c:v>
                </c:pt>
                <c:pt idx="6050">
                  <c:v>41</c:v>
                </c:pt>
                <c:pt idx="6051">
                  <c:v>44</c:v>
                </c:pt>
                <c:pt idx="6052">
                  <c:v>51</c:v>
                </c:pt>
                <c:pt idx="6053">
                  <c:v>52</c:v>
                </c:pt>
                <c:pt idx="6054">
                  <c:v>50</c:v>
                </c:pt>
                <c:pt idx="6055">
                  <c:v>55</c:v>
                </c:pt>
                <c:pt idx="6056">
                  <c:v>50</c:v>
                </c:pt>
                <c:pt idx="6057">
                  <c:v>51</c:v>
                </c:pt>
                <c:pt idx="6058">
                  <c:v>59</c:v>
                </c:pt>
                <c:pt idx="6059">
                  <c:v>55</c:v>
                </c:pt>
                <c:pt idx="6060">
                  <c:v>54</c:v>
                </c:pt>
                <c:pt idx="6061">
                  <c:v>56</c:v>
                </c:pt>
                <c:pt idx="6062">
                  <c:v>69</c:v>
                </c:pt>
                <c:pt idx="6063">
                  <c:v>51</c:v>
                </c:pt>
                <c:pt idx="6064">
                  <c:v>58</c:v>
                </c:pt>
                <c:pt idx="6065">
                  <c:v>56</c:v>
                </c:pt>
                <c:pt idx="6066">
                  <c:v>51</c:v>
                </c:pt>
                <c:pt idx="6067">
                  <c:v>56</c:v>
                </c:pt>
                <c:pt idx="6068">
                  <c:v>69</c:v>
                </c:pt>
                <c:pt idx="6069">
                  <c:v>52</c:v>
                </c:pt>
                <c:pt idx="6070">
                  <c:v>54</c:v>
                </c:pt>
                <c:pt idx="6071">
                  <c:v>54</c:v>
                </c:pt>
                <c:pt idx="6072">
                  <c:v>54</c:v>
                </c:pt>
                <c:pt idx="6073">
                  <c:v>56</c:v>
                </c:pt>
                <c:pt idx="6074">
                  <c:v>74</c:v>
                </c:pt>
                <c:pt idx="6075">
                  <c:v>54</c:v>
                </c:pt>
                <c:pt idx="6076">
                  <c:v>56</c:v>
                </c:pt>
                <c:pt idx="6077">
                  <c:v>58</c:v>
                </c:pt>
                <c:pt idx="6078">
                  <c:v>54</c:v>
                </c:pt>
                <c:pt idx="6079">
                  <c:v>57</c:v>
                </c:pt>
                <c:pt idx="6080">
                  <c:v>69</c:v>
                </c:pt>
                <c:pt idx="6081">
                  <c:v>56</c:v>
                </c:pt>
                <c:pt idx="6082">
                  <c:v>60</c:v>
                </c:pt>
                <c:pt idx="6083">
                  <c:v>58</c:v>
                </c:pt>
                <c:pt idx="6084">
                  <c:v>55</c:v>
                </c:pt>
                <c:pt idx="6085">
                  <c:v>67</c:v>
                </c:pt>
                <c:pt idx="6086">
                  <c:v>70</c:v>
                </c:pt>
                <c:pt idx="6087">
                  <c:v>49</c:v>
                </c:pt>
                <c:pt idx="6088">
                  <c:v>51</c:v>
                </c:pt>
                <c:pt idx="6089">
                  <c:v>46</c:v>
                </c:pt>
                <c:pt idx="6090">
                  <c:v>49</c:v>
                </c:pt>
                <c:pt idx="6091">
                  <c:v>54</c:v>
                </c:pt>
                <c:pt idx="6092">
                  <c:v>59</c:v>
                </c:pt>
                <c:pt idx="6093">
                  <c:v>48</c:v>
                </c:pt>
                <c:pt idx="6094">
                  <c:v>50</c:v>
                </c:pt>
                <c:pt idx="6095">
                  <c:v>48</c:v>
                </c:pt>
                <c:pt idx="6096">
                  <c:v>46</c:v>
                </c:pt>
                <c:pt idx="6097">
                  <c:v>56</c:v>
                </c:pt>
                <c:pt idx="6098">
                  <c:v>68</c:v>
                </c:pt>
                <c:pt idx="6099">
                  <c:v>58</c:v>
                </c:pt>
                <c:pt idx="6100">
                  <c:v>59</c:v>
                </c:pt>
                <c:pt idx="6101">
                  <c:v>54</c:v>
                </c:pt>
                <c:pt idx="6102">
                  <c:v>55</c:v>
                </c:pt>
                <c:pt idx="6103">
                  <c:v>65</c:v>
                </c:pt>
                <c:pt idx="6104">
                  <c:v>72</c:v>
                </c:pt>
                <c:pt idx="6105">
                  <c:v>55</c:v>
                </c:pt>
                <c:pt idx="6106">
                  <c:v>61</c:v>
                </c:pt>
                <c:pt idx="6107">
                  <c:v>59</c:v>
                </c:pt>
                <c:pt idx="6108">
                  <c:v>55</c:v>
                </c:pt>
                <c:pt idx="6109">
                  <c:v>64</c:v>
                </c:pt>
                <c:pt idx="6110">
                  <c:v>72</c:v>
                </c:pt>
                <c:pt idx="6111">
                  <c:v>29</c:v>
                </c:pt>
                <c:pt idx="6112">
                  <c:v>39</c:v>
                </c:pt>
                <c:pt idx="6113">
                  <c:v>38</c:v>
                </c:pt>
                <c:pt idx="6114">
                  <c:v>39</c:v>
                </c:pt>
                <c:pt idx="6115">
                  <c:v>41</c:v>
                </c:pt>
                <c:pt idx="6116">
                  <c:v>36</c:v>
                </c:pt>
                <c:pt idx="6117">
                  <c:v>29</c:v>
                </c:pt>
                <c:pt idx="6118">
                  <c:v>37</c:v>
                </c:pt>
                <c:pt idx="6119">
                  <c:v>37</c:v>
                </c:pt>
                <c:pt idx="6120">
                  <c:v>36</c:v>
                </c:pt>
                <c:pt idx="6121">
                  <c:v>41</c:v>
                </c:pt>
                <c:pt idx="6122">
                  <c:v>37</c:v>
                </c:pt>
                <c:pt idx="6123">
                  <c:v>37</c:v>
                </c:pt>
                <c:pt idx="6124">
                  <c:v>46</c:v>
                </c:pt>
                <c:pt idx="6125">
                  <c:v>49</c:v>
                </c:pt>
                <c:pt idx="6126">
                  <c:v>47</c:v>
                </c:pt>
                <c:pt idx="6127">
                  <c:v>51</c:v>
                </c:pt>
                <c:pt idx="6128">
                  <c:v>48</c:v>
                </c:pt>
                <c:pt idx="6129">
                  <c:v>45</c:v>
                </c:pt>
                <c:pt idx="6130">
                  <c:v>51</c:v>
                </c:pt>
                <c:pt idx="6131">
                  <c:v>50</c:v>
                </c:pt>
                <c:pt idx="6132">
                  <c:v>48</c:v>
                </c:pt>
                <c:pt idx="6133">
                  <c:v>52</c:v>
                </c:pt>
                <c:pt idx="6134">
                  <c:v>63</c:v>
                </c:pt>
                <c:pt idx="6135">
                  <c:v>47</c:v>
                </c:pt>
                <c:pt idx="6136">
                  <c:v>52</c:v>
                </c:pt>
                <c:pt idx="6137">
                  <c:v>52</c:v>
                </c:pt>
                <c:pt idx="6138">
                  <c:v>47</c:v>
                </c:pt>
                <c:pt idx="6139">
                  <c:v>50</c:v>
                </c:pt>
                <c:pt idx="6140">
                  <c:v>64</c:v>
                </c:pt>
                <c:pt idx="6141">
                  <c:v>46</c:v>
                </c:pt>
                <c:pt idx="6142">
                  <c:v>54</c:v>
                </c:pt>
                <c:pt idx="6143">
                  <c:v>52</c:v>
                </c:pt>
                <c:pt idx="6144">
                  <c:v>49</c:v>
                </c:pt>
                <c:pt idx="6145">
                  <c:v>51</c:v>
                </c:pt>
                <c:pt idx="6146">
                  <c:v>67</c:v>
                </c:pt>
                <c:pt idx="6147">
                  <c:v>47</c:v>
                </c:pt>
                <c:pt idx="6148">
                  <c:v>51</c:v>
                </c:pt>
                <c:pt idx="6149">
                  <c:v>50</c:v>
                </c:pt>
                <c:pt idx="6150">
                  <c:v>46</c:v>
                </c:pt>
                <c:pt idx="6151">
                  <c:v>54</c:v>
                </c:pt>
                <c:pt idx="6152">
                  <c:v>67</c:v>
                </c:pt>
                <c:pt idx="6153">
                  <c:v>53</c:v>
                </c:pt>
                <c:pt idx="6154">
                  <c:v>58</c:v>
                </c:pt>
                <c:pt idx="6155">
                  <c:v>54</c:v>
                </c:pt>
                <c:pt idx="6156">
                  <c:v>53</c:v>
                </c:pt>
                <c:pt idx="6157">
                  <c:v>60</c:v>
                </c:pt>
                <c:pt idx="6158">
                  <c:v>68</c:v>
                </c:pt>
                <c:pt idx="6159">
                  <c:v>43</c:v>
                </c:pt>
                <c:pt idx="6160">
                  <c:v>47</c:v>
                </c:pt>
                <c:pt idx="6161">
                  <c:v>42</c:v>
                </c:pt>
                <c:pt idx="6162">
                  <c:v>43</c:v>
                </c:pt>
                <c:pt idx="6163">
                  <c:v>54</c:v>
                </c:pt>
                <c:pt idx="6164">
                  <c:v>59</c:v>
                </c:pt>
                <c:pt idx="6165">
                  <c:v>42</c:v>
                </c:pt>
                <c:pt idx="6166">
                  <c:v>47</c:v>
                </c:pt>
                <c:pt idx="6167">
                  <c:v>42</c:v>
                </c:pt>
                <c:pt idx="6168">
                  <c:v>44</c:v>
                </c:pt>
                <c:pt idx="6169">
                  <c:v>50</c:v>
                </c:pt>
                <c:pt idx="6170">
                  <c:v>64</c:v>
                </c:pt>
                <c:pt idx="6171">
                  <c:v>51</c:v>
                </c:pt>
                <c:pt idx="6172">
                  <c:v>58</c:v>
                </c:pt>
                <c:pt idx="6173">
                  <c:v>54</c:v>
                </c:pt>
                <c:pt idx="6174">
                  <c:v>51</c:v>
                </c:pt>
                <c:pt idx="6175">
                  <c:v>60</c:v>
                </c:pt>
                <c:pt idx="6176">
                  <c:v>65</c:v>
                </c:pt>
                <c:pt idx="6177">
                  <c:v>50</c:v>
                </c:pt>
                <c:pt idx="6178">
                  <c:v>58</c:v>
                </c:pt>
                <c:pt idx="6179">
                  <c:v>53</c:v>
                </c:pt>
                <c:pt idx="6180">
                  <c:v>51</c:v>
                </c:pt>
                <c:pt idx="6181">
                  <c:v>64</c:v>
                </c:pt>
                <c:pt idx="6182">
                  <c:v>64</c:v>
                </c:pt>
                <c:pt idx="6183">
                  <c:v>39</c:v>
                </c:pt>
                <c:pt idx="6184">
                  <c:v>37</c:v>
                </c:pt>
                <c:pt idx="6185">
                  <c:v>29</c:v>
                </c:pt>
                <c:pt idx="6186">
                  <c:v>34</c:v>
                </c:pt>
                <c:pt idx="6187">
                  <c:v>47</c:v>
                </c:pt>
                <c:pt idx="6188">
                  <c:v>37</c:v>
                </c:pt>
                <c:pt idx="6189">
                  <c:v>38</c:v>
                </c:pt>
                <c:pt idx="6190">
                  <c:v>39</c:v>
                </c:pt>
                <c:pt idx="6191">
                  <c:v>29</c:v>
                </c:pt>
                <c:pt idx="6192">
                  <c:v>33</c:v>
                </c:pt>
                <c:pt idx="6193">
                  <c:v>49</c:v>
                </c:pt>
                <c:pt idx="6194">
                  <c:v>34</c:v>
                </c:pt>
                <c:pt idx="6195">
                  <c:v>33</c:v>
                </c:pt>
                <c:pt idx="6196">
                  <c:v>32</c:v>
                </c:pt>
                <c:pt idx="6197">
                  <c:v>24</c:v>
                </c:pt>
                <c:pt idx="6198">
                  <c:v>27</c:v>
                </c:pt>
                <c:pt idx="6199">
                  <c:v>41</c:v>
                </c:pt>
                <c:pt idx="6200">
                  <c:v>32</c:v>
                </c:pt>
                <c:pt idx="6201">
                  <c:v>33</c:v>
                </c:pt>
                <c:pt idx="6202">
                  <c:v>34</c:v>
                </c:pt>
                <c:pt idx="6203">
                  <c:v>24</c:v>
                </c:pt>
                <c:pt idx="6204">
                  <c:v>27</c:v>
                </c:pt>
                <c:pt idx="6205">
                  <c:v>47</c:v>
                </c:pt>
                <c:pt idx="6206">
                  <c:v>39</c:v>
                </c:pt>
                <c:pt idx="6207">
                  <c:v>48</c:v>
                </c:pt>
                <c:pt idx="6208">
                  <c:v>45</c:v>
                </c:pt>
                <c:pt idx="6209">
                  <c:v>41</c:v>
                </c:pt>
                <c:pt idx="6210">
                  <c:v>43</c:v>
                </c:pt>
                <c:pt idx="6211">
                  <c:v>53</c:v>
                </c:pt>
                <c:pt idx="6212">
                  <c:v>59</c:v>
                </c:pt>
                <c:pt idx="6213">
                  <c:v>51</c:v>
                </c:pt>
                <c:pt idx="6214">
                  <c:v>49</c:v>
                </c:pt>
                <c:pt idx="6215">
                  <c:v>47</c:v>
                </c:pt>
                <c:pt idx="6216">
                  <c:v>47</c:v>
                </c:pt>
                <c:pt idx="6217">
                  <c:v>62</c:v>
                </c:pt>
                <c:pt idx="6218">
                  <c:v>65</c:v>
                </c:pt>
                <c:pt idx="6219">
                  <c:v>63</c:v>
                </c:pt>
                <c:pt idx="6220">
                  <c:v>58</c:v>
                </c:pt>
                <c:pt idx="6221">
                  <c:v>51</c:v>
                </c:pt>
                <c:pt idx="6222">
                  <c:v>52</c:v>
                </c:pt>
                <c:pt idx="6223">
                  <c:v>64</c:v>
                </c:pt>
                <c:pt idx="6224">
                  <c:v>66</c:v>
                </c:pt>
                <c:pt idx="6225">
                  <c:v>62</c:v>
                </c:pt>
                <c:pt idx="6226">
                  <c:v>54</c:v>
                </c:pt>
                <c:pt idx="6227">
                  <c:v>50</c:v>
                </c:pt>
                <c:pt idx="6228">
                  <c:v>44</c:v>
                </c:pt>
                <c:pt idx="6229">
                  <c:v>51</c:v>
                </c:pt>
                <c:pt idx="6230">
                  <c:v>58</c:v>
                </c:pt>
                <c:pt idx="6231">
                  <c:v>51</c:v>
                </c:pt>
                <c:pt idx="6232">
                  <c:v>48</c:v>
                </c:pt>
                <c:pt idx="6233">
                  <c:v>38</c:v>
                </c:pt>
                <c:pt idx="6234">
                  <c:v>39</c:v>
                </c:pt>
                <c:pt idx="6235">
                  <c:v>48</c:v>
                </c:pt>
                <c:pt idx="6236">
                  <c:v>52</c:v>
                </c:pt>
                <c:pt idx="6237">
                  <c:v>50</c:v>
                </c:pt>
                <c:pt idx="6238">
                  <c:v>42</c:v>
                </c:pt>
                <c:pt idx="6239">
                  <c:v>41</c:v>
                </c:pt>
                <c:pt idx="6240">
                  <c:v>41</c:v>
                </c:pt>
                <c:pt idx="6241">
                  <c:v>52</c:v>
                </c:pt>
                <c:pt idx="6242">
                  <c:v>56</c:v>
                </c:pt>
                <c:pt idx="6243">
                  <c:v>50</c:v>
                </c:pt>
                <c:pt idx="6244">
                  <c:v>44</c:v>
                </c:pt>
                <c:pt idx="6245">
                  <c:v>43</c:v>
                </c:pt>
                <c:pt idx="6246">
                  <c:v>53</c:v>
                </c:pt>
                <c:pt idx="6247">
                  <c:v>66</c:v>
                </c:pt>
                <c:pt idx="6248">
                  <c:v>74</c:v>
                </c:pt>
                <c:pt idx="6249">
                  <c:v>67</c:v>
                </c:pt>
                <c:pt idx="6250">
                  <c:v>58</c:v>
                </c:pt>
                <c:pt idx="6251">
                  <c:v>56</c:v>
                </c:pt>
                <c:pt idx="6252">
                  <c:v>59</c:v>
                </c:pt>
                <c:pt idx="6253">
                  <c:v>66</c:v>
                </c:pt>
                <c:pt idx="6254">
                  <c:v>68</c:v>
                </c:pt>
                <c:pt idx="6255">
                  <c:v>33</c:v>
                </c:pt>
                <c:pt idx="6256">
                  <c:v>34</c:v>
                </c:pt>
                <c:pt idx="6257">
                  <c:v>24</c:v>
                </c:pt>
                <c:pt idx="6258">
                  <c:v>29</c:v>
                </c:pt>
                <c:pt idx="6259">
                  <c:v>42</c:v>
                </c:pt>
                <c:pt idx="6260">
                  <c:v>34</c:v>
                </c:pt>
                <c:pt idx="6261">
                  <c:v>34</c:v>
                </c:pt>
                <c:pt idx="6262">
                  <c:v>34</c:v>
                </c:pt>
                <c:pt idx="6263">
                  <c:v>23</c:v>
                </c:pt>
                <c:pt idx="6264">
                  <c:v>29</c:v>
                </c:pt>
                <c:pt idx="6265">
                  <c:v>44</c:v>
                </c:pt>
                <c:pt idx="6266">
                  <c:v>29</c:v>
                </c:pt>
                <c:pt idx="6267">
                  <c:v>28</c:v>
                </c:pt>
                <c:pt idx="6268">
                  <c:v>29</c:v>
                </c:pt>
                <c:pt idx="6269">
                  <c:v>19</c:v>
                </c:pt>
                <c:pt idx="6270">
                  <c:v>25</c:v>
                </c:pt>
                <c:pt idx="6271">
                  <c:v>37</c:v>
                </c:pt>
                <c:pt idx="6272">
                  <c:v>27</c:v>
                </c:pt>
                <c:pt idx="6273">
                  <c:v>27</c:v>
                </c:pt>
                <c:pt idx="6274">
                  <c:v>28</c:v>
                </c:pt>
                <c:pt idx="6275">
                  <c:v>20</c:v>
                </c:pt>
                <c:pt idx="6276">
                  <c:v>24</c:v>
                </c:pt>
                <c:pt idx="6277">
                  <c:v>42</c:v>
                </c:pt>
                <c:pt idx="6278">
                  <c:v>32</c:v>
                </c:pt>
                <c:pt idx="6279">
                  <c:v>41</c:v>
                </c:pt>
                <c:pt idx="6280">
                  <c:v>42</c:v>
                </c:pt>
                <c:pt idx="6281">
                  <c:v>37</c:v>
                </c:pt>
                <c:pt idx="6282">
                  <c:v>38</c:v>
                </c:pt>
                <c:pt idx="6283">
                  <c:v>46</c:v>
                </c:pt>
                <c:pt idx="6284">
                  <c:v>51</c:v>
                </c:pt>
                <c:pt idx="6285">
                  <c:v>46</c:v>
                </c:pt>
                <c:pt idx="6286">
                  <c:v>42</c:v>
                </c:pt>
                <c:pt idx="6287">
                  <c:v>47</c:v>
                </c:pt>
                <c:pt idx="6288">
                  <c:v>49</c:v>
                </c:pt>
                <c:pt idx="6289">
                  <c:v>61</c:v>
                </c:pt>
                <c:pt idx="6290">
                  <c:v>67</c:v>
                </c:pt>
                <c:pt idx="6291">
                  <c:v>60</c:v>
                </c:pt>
                <c:pt idx="6292">
                  <c:v>58</c:v>
                </c:pt>
                <c:pt idx="6293">
                  <c:v>53</c:v>
                </c:pt>
                <c:pt idx="6294">
                  <c:v>52</c:v>
                </c:pt>
                <c:pt idx="6295">
                  <c:v>59</c:v>
                </c:pt>
                <c:pt idx="6296">
                  <c:v>64</c:v>
                </c:pt>
                <c:pt idx="6297">
                  <c:v>61</c:v>
                </c:pt>
                <c:pt idx="6298">
                  <c:v>58</c:v>
                </c:pt>
                <c:pt idx="6299">
                  <c:v>54</c:v>
                </c:pt>
                <c:pt idx="6300">
                  <c:v>44</c:v>
                </c:pt>
                <c:pt idx="6301">
                  <c:v>53</c:v>
                </c:pt>
                <c:pt idx="6302">
                  <c:v>54</c:v>
                </c:pt>
                <c:pt idx="6303">
                  <c:v>53</c:v>
                </c:pt>
                <c:pt idx="6304">
                  <c:v>49</c:v>
                </c:pt>
                <c:pt idx="6305">
                  <c:v>28</c:v>
                </c:pt>
                <c:pt idx="6306">
                  <c:v>28</c:v>
                </c:pt>
                <c:pt idx="6307">
                  <c:v>38</c:v>
                </c:pt>
                <c:pt idx="6308">
                  <c:v>41</c:v>
                </c:pt>
                <c:pt idx="6309">
                  <c:v>42</c:v>
                </c:pt>
                <c:pt idx="6310">
                  <c:v>33</c:v>
                </c:pt>
                <c:pt idx="6311">
                  <c:v>34</c:v>
                </c:pt>
                <c:pt idx="6312">
                  <c:v>34</c:v>
                </c:pt>
                <c:pt idx="6313">
                  <c:v>42</c:v>
                </c:pt>
                <c:pt idx="6314">
                  <c:v>48</c:v>
                </c:pt>
                <c:pt idx="6315">
                  <c:v>44</c:v>
                </c:pt>
                <c:pt idx="6316">
                  <c:v>32</c:v>
                </c:pt>
                <c:pt idx="6317">
                  <c:v>38</c:v>
                </c:pt>
                <c:pt idx="6318">
                  <c:v>55</c:v>
                </c:pt>
                <c:pt idx="6319">
                  <c:v>72</c:v>
                </c:pt>
                <c:pt idx="6320">
                  <c:v>72</c:v>
                </c:pt>
                <c:pt idx="6321">
                  <c:v>64</c:v>
                </c:pt>
                <c:pt idx="6322">
                  <c:v>55</c:v>
                </c:pt>
                <c:pt idx="6323">
                  <c:v>55</c:v>
                </c:pt>
                <c:pt idx="6324">
                  <c:v>55</c:v>
                </c:pt>
                <c:pt idx="6325">
                  <c:v>65</c:v>
                </c:pt>
                <c:pt idx="6326">
                  <c:v>69</c:v>
                </c:pt>
                <c:pt idx="6327">
                  <c:v>32</c:v>
                </c:pt>
                <c:pt idx="6328">
                  <c:v>33</c:v>
                </c:pt>
                <c:pt idx="6329">
                  <c:v>24</c:v>
                </c:pt>
                <c:pt idx="6330">
                  <c:v>29</c:v>
                </c:pt>
                <c:pt idx="6331">
                  <c:v>44</c:v>
                </c:pt>
                <c:pt idx="6332">
                  <c:v>32</c:v>
                </c:pt>
                <c:pt idx="6333">
                  <c:v>32</c:v>
                </c:pt>
                <c:pt idx="6334">
                  <c:v>33</c:v>
                </c:pt>
                <c:pt idx="6335">
                  <c:v>23</c:v>
                </c:pt>
                <c:pt idx="6336">
                  <c:v>29</c:v>
                </c:pt>
                <c:pt idx="6337">
                  <c:v>41</c:v>
                </c:pt>
                <c:pt idx="6338">
                  <c:v>29</c:v>
                </c:pt>
                <c:pt idx="6339">
                  <c:v>27</c:v>
                </c:pt>
                <c:pt idx="6340">
                  <c:v>27</c:v>
                </c:pt>
                <c:pt idx="6341">
                  <c:v>20</c:v>
                </c:pt>
                <c:pt idx="6342">
                  <c:v>24</c:v>
                </c:pt>
                <c:pt idx="6343">
                  <c:v>37</c:v>
                </c:pt>
                <c:pt idx="6344">
                  <c:v>28</c:v>
                </c:pt>
                <c:pt idx="6345">
                  <c:v>28</c:v>
                </c:pt>
                <c:pt idx="6346">
                  <c:v>28</c:v>
                </c:pt>
                <c:pt idx="6347">
                  <c:v>19</c:v>
                </c:pt>
                <c:pt idx="6348">
                  <c:v>24</c:v>
                </c:pt>
                <c:pt idx="6349">
                  <c:v>42</c:v>
                </c:pt>
                <c:pt idx="6350">
                  <c:v>34</c:v>
                </c:pt>
                <c:pt idx="6351">
                  <c:v>42</c:v>
                </c:pt>
                <c:pt idx="6352">
                  <c:v>44</c:v>
                </c:pt>
                <c:pt idx="6353">
                  <c:v>39</c:v>
                </c:pt>
                <c:pt idx="6354">
                  <c:v>38</c:v>
                </c:pt>
                <c:pt idx="6355">
                  <c:v>49</c:v>
                </c:pt>
                <c:pt idx="6356">
                  <c:v>53</c:v>
                </c:pt>
                <c:pt idx="6357">
                  <c:v>49</c:v>
                </c:pt>
                <c:pt idx="6358">
                  <c:v>41</c:v>
                </c:pt>
                <c:pt idx="6359">
                  <c:v>49</c:v>
                </c:pt>
                <c:pt idx="6360">
                  <c:v>49</c:v>
                </c:pt>
                <c:pt idx="6361">
                  <c:v>62</c:v>
                </c:pt>
                <c:pt idx="6362">
                  <c:v>64</c:v>
                </c:pt>
                <c:pt idx="6363">
                  <c:v>63</c:v>
                </c:pt>
                <c:pt idx="6364">
                  <c:v>56</c:v>
                </c:pt>
                <c:pt idx="6365">
                  <c:v>51</c:v>
                </c:pt>
                <c:pt idx="6366">
                  <c:v>53</c:v>
                </c:pt>
                <c:pt idx="6367">
                  <c:v>59</c:v>
                </c:pt>
                <c:pt idx="6368">
                  <c:v>69</c:v>
                </c:pt>
                <c:pt idx="6369">
                  <c:v>61</c:v>
                </c:pt>
                <c:pt idx="6370">
                  <c:v>58</c:v>
                </c:pt>
                <c:pt idx="6371">
                  <c:v>53</c:v>
                </c:pt>
                <c:pt idx="6372">
                  <c:v>41</c:v>
                </c:pt>
                <c:pt idx="6373">
                  <c:v>50</c:v>
                </c:pt>
                <c:pt idx="6374">
                  <c:v>54</c:v>
                </c:pt>
                <c:pt idx="6375">
                  <c:v>50</c:v>
                </c:pt>
                <c:pt idx="6376">
                  <c:v>47</c:v>
                </c:pt>
                <c:pt idx="6377">
                  <c:v>23</c:v>
                </c:pt>
                <c:pt idx="6378">
                  <c:v>24</c:v>
                </c:pt>
                <c:pt idx="6379">
                  <c:v>32</c:v>
                </c:pt>
                <c:pt idx="6380">
                  <c:v>37</c:v>
                </c:pt>
                <c:pt idx="6381">
                  <c:v>36</c:v>
                </c:pt>
                <c:pt idx="6382">
                  <c:v>29</c:v>
                </c:pt>
                <c:pt idx="6383">
                  <c:v>27</c:v>
                </c:pt>
                <c:pt idx="6384">
                  <c:v>29</c:v>
                </c:pt>
                <c:pt idx="6385">
                  <c:v>37</c:v>
                </c:pt>
                <c:pt idx="6386">
                  <c:v>38</c:v>
                </c:pt>
                <c:pt idx="6387">
                  <c:v>34</c:v>
                </c:pt>
                <c:pt idx="6388">
                  <c:v>24</c:v>
                </c:pt>
                <c:pt idx="6389">
                  <c:v>32</c:v>
                </c:pt>
                <c:pt idx="6390">
                  <c:v>59</c:v>
                </c:pt>
                <c:pt idx="6391">
                  <c:v>76</c:v>
                </c:pt>
                <c:pt idx="6392">
                  <c:v>74</c:v>
                </c:pt>
                <c:pt idx="6393">
                  <c:v>70</c:v>
                </c:pt>
                <c:pt idx="6394">
                  <c:v>60</c:v>
                </c:pt>
                <c:pt idx="6395">
                  <c:v>59</c:v>
                </c:pt>
                <c:pt idx="6396">
                  <c:v>63</c:v>
                </c:pt>
                <c:pt idx="6397">
                  <c:v>68</c:v>
                </c:pt>
                <c:pt idx="6398">
                  <c:v>74</c:v>
                </c:pt>
                <c:pt idx="6399">
                  <c:v>37</c:v>
                </c:pt>
                <c:pt idx="6400">
                  <c:v>38</c:v>
                </c:pt>
                <c:pt idx="6401">
                  <c:v>28</c:v>
                </c:pt>
                <c:pt idx="6402">
                  <c:v>34</c:v>
                </c:pt>
                <c:pt idx="6403">
                  <c:v>46</c:v>
                </c:pt>
                <c:pt idx="6404">
                  <c:v>37</c:v>
                </c:pt>
                <c:pt idx="6405">
                  <c:v>38</c:v>
                </c:pt>
                <c:pt idx="6406">
                  <c:v>38</c:v>
                </c:pt>
                <c:pt idx="6407">
                  <c:v>29</c:v>
                </c:pt>
                <c:pt idx="6408">
                  <c:v>34</c:v>
                </c:pt>
                <c:pt idx="6409">
                  <c:v>48</c:v>
                </c:pt>
                <c:pt idx="6410">
                  <c:v>39</c:v>
                </c:pt>
                <c:pt idx="6411">
                  <c:v>41</c:v>
                </c:pt>
                <c:pt idx="6412">
                  <c:v>41</c:v>
                </c:pt>
                <c:pt idx="6413">
                  <c:v>34</c:v>
                </c:pt>
                <c:pt idx="6414">
                  <c:v>36</c:v>
                </c:pt>
                <c:pt idx="6415">
                  <c:v>52</c:v>
                </c:pt>
                <c:pt idx="6416">
                  <c:v>42</c:v>
                </c:pt>
                <c:pt idx="6417">
                  <c:v>41</c:v>
                </c:pt>
                <c:pt idx="6418">
                  <c:v>41</c:v>
                </c:pt>
                <c:pt idx="6419">
                  <c:v>38</c:v>
                </c:pt>
                <c:pt idx="6420">
                  <c:v>42</c:v>
                </c:pt>
                <c:pt idx="6421">
                  <c:v>47</c:v>
                </c:pt>
                <c:pt idx="6422">
                  <c:v>36</c:v>
                </c:pt>
                <c:pt idx="6423">
                  <c:v>49</c:v>
                </c:pt>
                <c:pt idx="6424">
                  <c:v>42</c:v>
                </c:pt>
                <c:pt idx="6425">
                  <c:v>38</c:v>
                </c:pt>
                <c:pt idx="6426">
                  <c:v>38</c:v>
                </c:pt>
                <c:pt idx="6427">
                  <c:v>46</c:v>
                </c:pt>
                <c:pt idx="6428">
                  <c:v>51</c:v>
                </c:pt>
                <c:pt idx="6429">
                  <c:v>36</c:v>
                </c:pt>
                <c:pt idx="6430">
                  <c:v>33</c:v>
                </c:pt>
                <c:pt idx="6431">
                  <c:v>28</c:v>
                </c:pt>
                <c:pt idx="6432">
                  <c:v>29</c:v>
                </c:pt>
                <c:pt idx="6433">
                  <c:v>49</c:v>
                </c:pt>
                <c:pt idx="6434">
                  <c:v>52</c:v>
                </c:pt>
                <c:pt idx="6435">
                  <c:v>47</c:v>
                </c:pt>
                <c:pt idx="6436">
                  <c:v>44</c:v>
                </c:pt>
                <c:pt idx="6437">
                  <c:v>38</c:v>
                </c:pt>
                <c:pt idx="6438">
                  <c:v>37</c:v>
                </c:pt>
                <c:pt idx="6439">
                  <c:v>46</c:v>
                </c:pt>
                <c:pt idx="6440">
                  <c:v>50</c:v>
                </c:pt>
                <c:pt idx="6441">
                  <c:v>46</c:v>
                </c:pt>
                <c:pt idx="6442">
                  <c:v>41</c:v>
                </c:pt>
                <c:pt idx="6443">
                  <c:v>36</c:v>
                </c:pt>
                <c:pt idx="6444">
                  <c:v>38</c:v>
                </c:pt>
                <c:pt idx="6445">
                  <c:v>49</c:v>
                </c:pt>
                <c:pt idx="6446">
                  <c:v>51</c:v>
                </c:pt>
                <c:pt idx="6447">
                  <c:v>48</c:v>
                </c:pt>
                <c:pt idx="6448">
                  <c:v>44</c:v>
                </c:pt>
                <c:pt idx="6449">
                  <c:v>33</c:v>
                </c:pt>
                <c:pt idx="6450">
                  <c:v>32</c:v>
                </c:pt>
                <c:pt idx="6451">
                  <c:v>43</c:v>
                </c:pt>
                <c:pt idx="6452">
                  <c:v>49</c:v>
                </c:pt>
                <c:pt idx="6453">
                  <c:v>53</c:v>
                </c:pt>
                <c:pt idx="6454">
                  <c:v>41</c:v>
                </c:pt>
                <c:pt idx="6455">
                  <c:v>43</c:v>
                </c:pt>
                <c:pt idx="6456">
                  <c:v>41</c:v>
                </c:pt>
                <c:pt idx="6457">
                  <c:v>53</c:v>
                </c:pt>
                <c:pt idx="6458">
                  <c:v>53</c:v>
                </c:pt>
                <c:pt idx="6459">
                  <c:v>48</c:v>
                </c:pt>
                <c:pt idx="6460">
                  <c:v>39</c:v>
                </c:pt>
                <c:pt idx="6461">
                  <c:v>41</c:v>
                </c:pt>
                <c:pt idx="6462">
                  <c:v>52</c:v>
                </c:pt>
                <c:pt idx="6463">
                  <c:v>59</c:v>
                </c:pt>
                <c:pt idx="6464">
                  <c:v>66</c:v>
                </c:pt>
                <c:pt idx="6465">
                  <c:v>59</c:v>
                </c:pt>
                <c:pt idx="6466">
                  <c:v>52</c:v>
                </c:pt>
                <c:pt idx="6467">
                  <c:v>51</c:v>
                </c:pt>
                <c:pt idx="6468">
                  <c:v>49</c:v>
                </c:pt>
                <c:pt idx="6469">
                  <c:v>54</c:v>
                </c:pt>
                <c:pt idx="6470">
                  <c:v>64</c:v>
                </c:pt>
                <c:pt idx="6471">
                  <c:v>29</c:v>
                </c:pt>
                <c:pt idx="6472">
                  <c:v>29</c:v>
                </c:pt>
                <c:pt idx="6473">
                  <c:v>18</c:v>
                </c:pt>
                <c:pt idx="6474">
                  <c:v>23</c:v>
                </c:pt>
                <c:pt idx="6475">
                  <c:v>38</c:v>
                </c:pt>
                <c:pt idx="6476">
                  <c:v>29</c:v>
                </c:pt>
                <c:pt idx="6477">
                  <c:v>28</c:v>
                </c:pt>
                <c:pt idx="6478">
                  <c:v>27</c:v>
                </c:pt>
                <c:pt idx="6479">
                  <c:v>18</c:v>
                </c:pt>
                <c:pt idx="6480">
                  <c:v>25</c:v>
                </c:pt>
                <c:pt idx="6481">
                  <c:v>39</c:v>
                </c:pt>
                <c:pt idx="6482">
                  <c:v>24</c:v>
                </c:pt>
                <c:pt idx="6483">
                  <c:v>23</c:v>
                </c:pt>
                <c:pt idx="6484">
                  <c:v>24</c:v>
                </c:pt>
                <c:pt idx="6485">
                  <c:v>14</c:v>
                </c:pt>
                <c:pt idx="6486">
                  <c:v>19</c:v>
                </c:pt>
                <c:pt idx="6487">
                  <c:v>32</c:v>
                </c:pt>
                <c:pt idx="6488">
                  <c:v>24</c:v>
                </c:pt>
                <c:pt idx="6489">
                  <c:v>23</c:v>
                </c:pt>
                <c:pt idx="6490">
                  <c:v>23</c:v>
                </c:pt>
                <c:pt idx="6491">
                  <c:v>14</c:v>
                </c:pt>
                <c:pt idx="6492">
                  <c:v>19</c:v>
                </c:pt>
                <c:pt idx="6493">
                  <c:v>38</c:v>
                </c:pt>
                <c:pt idx="6494">
                  <c:v>28</c:v>
                </c:pt>
                <c:pt idx="6495">
                  <c:v>39</c:v>
                </c:pt>
                <c:pt idx="6496">
                  <c:v>37</c:v>
                </c:pt>
                <c:pt idx="6497">
                  <c:v>33</c:v>
                </c:pt>
                <c:pt idx="6498">
                  <c:v>33</c:v>
                </c:pt>
                <c:pt idx="6499">
                  <c:v>41</c:v>
                </c:pt>
                <c:pt idx="6500">
                  <c:v>47</c:v>
                </c:pt>
                <c:pt idx="6501">
                  <c:v>44</c:v>
                </c:pt>
                <c:pt idx="6502">
                  <c:v>37</c:v>
                </c:pt>
                <c:pt idx="6503">
                  <c:v>41</c:v>
                </c:pt>
                <c:pt idx="6504">
                  <c:v>43</c:v>
                </c:pt>
                <c:pt idx="6505">
                  <c:v>57</c:v>
                </c:pt>
                <c:pt idx="6506">
                  <c:v>60</c:v>
                </c:pt>
                <c:pt idx="6507">
                  <c:v>58</c:v>
                </c:pt>
                <c:pt idx="6508">
                  <c:v>53</c:v>
                </c:pt>
                <c:pt idx="6509">
                  <c:v>48</c:v>
                </c:pt>
                <c:pt idx="6510">
                  <c:v>48</c:v>
                </c:pt>
                <c:pt idx="6511">
                  <c:v>59</c:v>
                </c:pt>
                <c:pt idx="6512">
                  <c:v>61</c:v>
                </c:pt>
                <c:pt idx="6513">
                  <c:v>56</c:v>
                </c:pt>
                <c:pt idx="6514">
                  <c:v>50</c:v>
                </c:pt>
                <c:pt idx="6515">
                  <c:v>48</c:v>
                </c:pt>
                <c:pt idx="6516">
                  <c:v>39</c:v>
                </c:pt>
                <c:pt idx="6517">
                  <c:v>46</c:v>
                </c:pt>
                <c:pt idx="6518">
                  <c:v>53</c:v>
                </c:pt>
                <c:pt idx="6519">
                  <c:v>47</c:v>
                </c:pt>
                <c:pt idx="6520">
                  <c:v>42</c:v>
                </c:pt>
                <c:pt idx="6521">
                  <c:v>19</c:v>
                </c:pt>
                <c:pt idx="6522">
                  <c:v>19</c:v>
                </c:pt>
                <c:pt idx="6523">
                  <c:v>29</c:v>
                </c:pt>
                <c:pt idx="6524">
                  <c:v>32</c:v>
                </c:pt>
                <c:pt idx="6525">
                  <c:v>32</c:v>
                </c:pt>
                <c:pt idx="6526">
                  <c:v>25</c:v>
                </c:pt>
                <c:pt idx="6527">
                  <c:v>24</c:v>
                </c:pt>
                <c:pt idx="6528">
                  <c:v>23</c:v>
                </c:pt>
                <c:pt idx="6529">
                  <c:v>32</c:v>
                </c:pt>
                <c:pt idx="6530">
                  <c:v>33</c:v>
                </c:pt>
                <c:pt idx="6531">
                  <c:v>28</c:v>
                </c:pt>
                <c:pt idx="6532">
                  <c:v>18</c:v>
                </c:pt>
                <c:pt idx="6533">
                  <c:v>28</c:v>
                </c:pt>
                <c:pt idx="6534">
                  <c:v>54</c:v>
                </c:pt>
                <c:pt idx="6535">
                  <c:v>71</c:v>
                </c:pt>
                <c:pt idx="6536">
                  <c:v>68</c:v>
                </c:pt>
                <c:pt idx="6537">
                  <c:v>68</c:v>
                </c:pt>
                <c:pt idx="6538">
                  <c:v>58</c:v>
                </c:pt>
                <c:pt idx="6539">
                  <c:v>59</c:v>
                </c:pt>
                <c:pt idx="6540">
                  <c:v>56</c:v>
                </c:pt>
                <c:pt idx="6541">
                  <c:v>65</c:v>
                </c:pt>
                <c:pt idx="6542">
                  <c:v>71</c:v>
                </c:pt>
                <c:pt idx="6543">
                  <c:v>24</c:v>
                </c:pt>
                <c:pt idx="6544">
                  <c:v>25</c:v>
                </c:pt>
                <c:pt idx="6545">
                  <c:v>14</c:v>
                </c:pt>
                <c:pt idx="6546">
                  <c:v>19</c:v>
                </c:pt>
                <c:pt idx="6547">
                  <c:v>34</c:v>
                </c:pt>
                <c:pt idx="6548">
                  <c:v>23</c:v>
                </c:pt>
                <c:pt idx="6549">
                  <c:v>24</c:v>
                </c:pt>
                <c:pt idx="6550">
                  <c:v>24</c:v>
                </c:pt>
                <c:pt idx="6551">
                  <c:v>14</c:v>
                </c:pt>
                <c:pt idx="6552">
                  <c:v>18</c:v>
                </c:pt>
                <c:pt idx="6553">
                  <c:v>34</c:v>
                </c:pt>
                <c:pt idx="6554">
                  <c:v>19</c:v>
                </c:pt>
                <c:pt idx="6555">
                  <c:v>18</c:v>
                </c:pt>
                <c:pt idx="6556">
                  <c:v>20</c:v>
                </c:pt>
                <c:pt idx="6557">
                  <c:v>10</c:v>
                </c:pt>
                <c:pt idx="6558">
                  <c:v>19</c:v>
                </c:pt>
                <c:pt idx="6559">
                  <c:v>32</c:v>
                </c:pt>
                <c:pt idx="6560">
                  <c:v>24</c:v>
                </c:pt>
                <c:pt idx="6561">
                  <c:v>23</c:v>
                </c:pt>
                <c:pt idx="6562">
                  <c:v>24</c:v>
                </c:pt>
                <c:pt idx="6563">
                  <c:v>14</c:v>
                </c:pt>
                <c:pt idx="6564">
                  <c:v>20</c:v>
                </c:pt>
                <c:pt idx="6565">
                  <c:v>37</c:v>
                </c:pt>
                <c:pt idx="6566">
                  <c:v>28</c:v>
                </c:pt>
                <c:pt idx="6567">
                  <c:v>39</c:v>
                </c:pt>
                <c:pt idx="6568">
                  <c:v>38</c:v>
                </c:pt>
                <c:pt idx="6569">
                  <c:v>34</c:v>
                </c:pt>
                <c:pt idx="6570">
                  <c:v>34</c:v>
                </c:pt>
                <c:pt idx="6571">
                  <c:v>42</c:v>
                </c:pt>
                <c:pt idx="6572">
                  <c:v>44</c:v>
                </c:pt>
                <c:pt idx="6573">
                  <c:v>36</c:v>
                </c:pt>
                <c:pt idx="6574">
                  <c:v>32</c:v>
                </c:pt>
                <c:pt idx="6575">
                  <c:v>38</c:v>
                </c:pt>
                <c:pt idx="6576">
                  <c:v>37</c:v>
                </c:pt>
                <c:pt idx="6577">
                  <c:v>54</c:v>
                </c:pt>
                <c:pt idx="6578">
                  <c:v>54</c:v>
                </c:pt>
                <c:pt idx="6579">
                  <c:v>50</c:v>
                </c:pt>
                <c:pt idx="6580">
                  <c:v>47</c:v>
                </c:pt>
                <c:pt idx="6581">
                  <c:v>43</c:v>
                </c:pt>
                <c:pt idx="6582">
                  <c:v>41</c:v>
                </c:pt>
                <c:pt idx="6583">
                  <c:v>55</c:v>
                </c:pt>
                <c:pt idx="6584">
                  <c:v>63</c:v>
                </c:pt>
                <c:pt idx="6585">
                  <c:v>55</c:v>
                </c:pt>
                <c:pt idx="6586">
                  <c:v>50</c:v>
                </c:pt>
                <c:pt idx="6587">
                  <c:v>47</c:v>
                </c:pt>
                <c:pt idx="6588">
                  <c:v>39</c:v>
                </c:pt>
                <c:pt idx="6589">
                  <c:v>48</c:v>
                </c:pt>
                <c:pt idx="6590">
                  <c:v>50</c:v>
                </c:pt>
                <c:pt idx="6591">
                  <c:v>48</c:v>
                </c:pt>
                <c:pt idx="6592">
                  <c:v>39</c:v>
                </c:pt>
                <c:pt idx="6593">
                  <c:v>14</c:v>
                </c:pt>
                <c:pt idx="6594">
                  <c:v>14</c:v>
                </c:pt>
                <c:pt idx="6595">
                  <c:v>23</c:v>
                </c:pt>
                <c:pt idx="6596">
                  <c:v>29</c:v>
                </c:pt>
                <c:pt idx="6597">
                  <c:v>27</c:v>
                </c:pt>
                <c:pt idx="6598">
                  <c:v>19</c:v>
                </c:pt>
                <c:pt idx="6599">
                  <c:v>19</c:v>
                </c:pt>
                <c:pt idx="6600">
                  <c:v>19</c:v>
                </c:pt>
                <c:pt idx="6601">
                  <c:v>27</c:v>
                </c:pt>
                <c:pt idx="6602">
                  <c:v>29</c:v>
                </c:pt>
                <c:pt idx="6603">
                  <c:v>24</c:v>
                </c:pt>
                <c:pt idx="6604">
                  <c:v>14</c:v>
                </c:pt>
                <c:pt idx="6605">
                  <c:v>23</c:v>
                </c:pt>
                <c:pt idx="6606">
                  <c:v>51</c:v>
                </c:pt>
                <c:pt idx="6607">
                  <c:v>69</c:v>
                </c:pt>
                <c:pt idx="6608">
                  <c:v>73</c:v>
                </c:pt>
                <c:pt idx="6609">
                  <c:v>67</c:v>
                </c:pt>
                <c:pt idx="6610">
                  <c:v>54</c:v>
                </c:pt>
                <c:pt idx="6611">
                  <c:v>55</c:v>
                </c:pt>
                <c:pt idx="6612">
                  <c:v>57</c:v>
                </c:pt>
                <c:pt idx="6613">
                  <c:v>64</c:v>
                </c:pt>
                <c:pt idx="6614">
                  <c:v>70</c:v>
                </c:pt>
                <c:pt idx="6615">
                  <c:v>24</c:v>
                </c:pt>
                <c:pt idx="6616">
                  <c:v>25</c:v>
                </c:pt>
                <c:pt idx="6617">
                  <c:v>15</c:v>
                </c:pt>
                <c:pt idx="6618">
                  <c:v>18</c:v>
                </c:pt>
                <c:pt idx="6619">
                  <c:v>33</c:v>
                </c:pt>
                <c:pt idx="6620">
                  <c:v>23</c:v>
                </c:pt>
                <c:pt idx="6621">
                  <c:v>24</c:v>
                </c:pt>
                <c:pt idx="6622">
                  <c:v>23</c:v>
                </c:pt>
                <c:pt idx="6623">
                  <c:v>15</c:v>
                </c:pt>
                <c:pt idx="6624">
                  <c:v>19</c:v>
                </c:pt>
                <c:pt idx="6625">
                  <c:v>34</c:v>
                </c:pt>
                <c:pt idx="6626">
                  <c:v>18</c:v>
                </c:pt>
                <c:pt idx="6627">
                  <c:v>19</c:v>
                </c:pt>
                <c:pt idx="6628">
                  <c:v>19</c:v>
                </c:pt>
                <c:pt idx="6629">
                  <c:v>9</c:v>
                </c:pt>
                <c:pt idx="6630">
                  <c:v>20</c:v>
                </c:pt>
                <c:pt idx="6631">
                  <c:v>34</c:v>
                </c:pt>
                <c:pt idx="6632">
                  <c:v>23</c:v>
                </c:pt>
                <c:pt idx="6633">
                  <c:v>24</c:v>
                </c:pt>
                <c:pt idx="6634">
                  <c:v>23</c:v>
                </c:pt>
                <c:pt idx="6635">
                  <c:v>14</c:v>
                </c:pt>
                <c:pt idx="6636">
                  <c:v>18</c:v>
                </c:pt>
                <c:pt idx="6637">
                  <c:v>38</c:v>
                </c:pt>
                <c:pt idx="6638">
                  <c:v>28</c:v>
                </c:pt>
                <c:pt idx="6639">
                  <c:v>36</c:v>
                </c:pt>
                <c:pt idx="6640">
                  <c:v>39</c:v>
                </c:pt>
                <c:pt idx="6641">
                  <c:v>34</c:v>
                </c:pt>
                <c:pt idx="6642">
                  <c:v>34</c:v>
                </c:pt>
                <c:pt idx="6643">
                  <c:v>43</c:v>
                </c:pt>
                <c:pt idx="6644">
                  <c:v>42</c:v>
                </c:pt>
                <c:pt idx="6645">
                  <c:v>38</c:v>
                </c:pt>
                <c:pt idx="6646">
                  <c:v>33</c:v>
                </c:pt>
                <c:pt idx="6647">
                  <c:v>36</c:v>
                </c:pt>
                <c:pt idx="6648">
                  <c:v>38</c:v>
                </c:pt>
                <c:pt idx="6649">
                  <c:v>51</c:v>
                </c:pt>
                <c:pt idx="6650">
                  <c:v>55</c:v>
                </c:pt>
                <c:pt idx="6651">
                  <c:v>50</c:v>
                </c:pt>
                <c:pt idx="6652">
                  <c:v>45</c:v>
                </c:pt>
                <c:pt idx="6653">
                  <c:v>44</c:v>
                </c:pt>
                <c:pt idx="6654">
                  <c:v>41</c:v>
                </c:pt>
                <c:pt idx="6655">
                  <c:v>59</c:v>
                </c:pt>
                <c:pt idx="6656">
                  <c:v>61</c:v>
                </c:pt>
                <c:pt idx="6657">
                  <c:v>56</c:v>
                </c:pt>
                <c:pt idx="6658">
                  <c:v>51</c:v>
                </c:pt>
                <c:pt idx="6659">
                  <c:v>47</c:v>
                </c:pt>
                <c:pt idx="6660">
                  <c:v>37</c:v>
                </c:pt>
                <c:pt idx="6661">
                  <c:v>47</c:v>
                </c:pt>
                <c:pt idx="6662">
                  <c:v>50</c:v>
                </c:pt>
                <c:pt idx="6663">
                  <c:v>49</c:v>
                </c:pt>
                <c:pt idx="6664">
                  <c:v>38</c:v>
                </c:pt>
                <c:pt idx="6665">
                  <c:v>14</c:v>
                </c:pt>
                <c:pt idx="6666">
                  <c:v>14</c:v>
                </c:pt>
                <c:pt idx="6667">
                  <c:v>23</c:v>
                </c:pt>
                <c:pt idx="6668">
                  <c:v>28</c:v>
                </c:pt>
                <c:pt idx="6669">
                  <c:v>29</c:v>
                </c:pt>
                <c:pt idx="6670">
                  <c:v>19</c:v>
                </c:pt>
                <c:pt idx="6671">
                  <c:v>20</c:v>
                </c:pt>
                <c:pt idx="6672">
                  <c:v>18</c:v>
                </c:pt>
                <c:pt idx="6673">
                  <c:v>29</c:v>
                </c:pt>
                <c:pt idx="6674">
                  <c:v>29</c:v>
                </c:pt>
                <c:pt idx="6675">
                  <c:v>23</c:v>
                </c:pt>
                <c:pt idx="6676">
                  <c:v>14</c:v>
                </c:pt>
                <c:pt idx="6677">
                  <c:v>23</c:v>
                </c:pt>
                <c:pt idx="6678">
                  <c:v>52</c:v>
                </c:pt>
                <c:pt idx="6679">
                  <c:v>71</c:v>
                </c:pt>
                <c:pt idx="6680">
                  <c:v>72</c:v>
                </c:pt>
                <c:pt idx="6681">
                  <c:v>64</c:v>
                </c:pt>
                <c:pt idx="6682">
                  <c:v>58</c:v>
                </c:pt>
                <c:pt idx="6683">
                  <c:v>55</c:v>
                </c:pt>
                <c:pt idx="6684">
                  <c:v>54</c:v>
                </c:pt>
                <c:pt idx="6685">
                  <c:v>69</c:v>
                </c:pt>
                <c:pt idx="6686">
                  <c:v>68</c:v>
                </c:pt>
                <c:pt idx="6687">
                  <c:v>23</c:v>
                </c:pt>
                <c:pt idx="6688">
                  <c:v>23</c:v>
                </c:pt>
                <c:pt idx="6689">
                  <c:v>14</c:v>
                </c:pt>
                <c:pt idx="6690">
                  <c:v>19</c:v>
                </c:pt>
                <c:pt idx="6691">
                  <c:v>33</c:v>
                </c:pt>
                <c:pt idx="6692">
                  <c:v>23</c:v>
                </c:pt>
                <c:pt idx="6693">
                  <c:v>23</c:v>
                </c:pt>
                <c:pt idx="6694">
                  <c:v>23</c:v>
                </c:pt>
                <c:pt idx="6695">
                  <c:v>14</c:v>
                </c:pt>
                <c:pt idx="6696">
                  <c:v>20</c:v>
                </c:pt>
                <c:pt idx="6697">
                  <c:v>32</c:v>
                </c:pt>
                <c:pt idx="6698">
                  <c:v>18</c:v>
                </c:pt>
                <c:pt idx="6699">
                  <c:v>20</c:v>
                </c:pt>
                <c:pt idx="6700">
                  <c:v>19</c:v>
                </c:pt>
                <c:pt idx="6701">
                  <c:v>9</c:v>
                </c:pt>
                <c:pt idx="6702">
                  <c:v>20</c:v>
                </c:pt>
                <c:pt idx="6703">
                  <c:v>32</c:v>
                </c:pt>
                <c:pt idx="6704">
                  <c:v>23</c:v>
                </c:pt>
                <c:pt idx="6705">
                  <c:v>24</c:v>
                </c:pt>
                <c:pt idx="6706">
                  <c:v>25</c:v>
                </c:pt>
                <c:pt idx="6707">
                  <c:v>14</c:v>
                </c:pt>
                <c:pt idx="6708">
                  <c:v>19</c:v>
                </c:pt>
                <c:pt idx="6709">
                  <c:v>39</c:v>
                </c:pt>
                <c:pt idx="6710">
                  <c:v>29</c:v>
                </c:pt>
                <c:pt idx="6711">
                  <c:v>36</c:v>
                </c:pt>
                <c:pt idx="6712">
                  <c:v>39</c:v>
                </c:pt>
                <c:pt idx="6713">
                  <c:v>32</c:v>
                </c:pt>
                <c:pt idx="6714">
                  <c:v>32</c:v>
                </c:pt>
                <c:pt idx="6715">
                  <c:v>43</c:v>
                </c:pt>
                <c:pt idx="6716">
                  <c:v>42</c:v>
                </c:pt>
                <c:pt idx="6717">
                  <c:v>37</c:v>
                </c:pt>
                <c:pt idx="6718">
                  <c:v>32</c:v>
                </c:pt>
                <c:pt idx="6719">
                  <c:v>37</c:v>
                </c:pt>
                <c:pt idx="6720">
                  <c:v>38</c:v>
                </c:pt>
                <c:pt idx="6721">
                  <c:v>54</c:v>
                </c:pt>
                <c:pt idx="6722">
                  <c:v>58</c:v>
                </c:pt>
                <c:pt idx="6723">
                  <c:v>51</c:v>
                </c:pt>
                <c:pt idx="6724">
                  <c:v>49</c:v>
                </c:pt>
                <c:pt idx="6725">
                  <c:v>42</c:v>
                </c:pt>
                <c:pt idx="6726">
                  <c:v>43</c:v>
                </c:pt>
                <c:pt idx="6727">
                  <c:v>56</c:v>
                </c:pt>
                <c:pt idx="6728">
                  <c:v>60</c:v>
                </c:pt>
                <c:pt idx="6729">
                  <c:v>56</c:v>
                </c:pt>
                <c:pt idx="6730">
                  <c:v>51</c:v>
                </c:pt>
                <c:pt idx="6731">
                  <c:v>47</c:v>
                </c:pt>
                <c:pt idx="6732">
                  <c:v>37</c:v>
                </c:pt>
                <c:pt idx="6733">
                  <c:v>47</c:v>
                </c:pt>
                <c:pt idx="6734">
                  <c:v>52</c:v>
                </c:pt>
                <c:pt idx="6735">
                  <c:v>47</c:v>
                </c:pt>
                <c:pt idx="6736">
                  <c:v>38</c:v>
                </c:pt>
                <c:pt idx="6737">
                  <c:v>15</c:v>
                </c:pt>
                <c:pt idx="6738">
                  <c:v>14</c:v>
                </c:pt>
                <c:pt idx="6739">
                  <c:v>24</c:v>
                </c:pt>
                <c:pt idx="6740">
                  <c:v>29</c:v>
                </c:pt>
                <c:pt idx="6741">
                  <c:v>29</c:v>
                </c:pt>
                <c:pt idx="6742">
                  <c:v>19</c:v>
                </c:pt>
                <c:pt idx="6743">
                  <c:v>19</c:v>
                </c:pt>
                <c:pt idx="6744">
                  <c:v>19</c:v>
                </c:pt>
                <c:pt idx="6745">
                  <c:v>29</c:v>
                </c:pt>
                <c:pt idx="6746">
                  <c:v>28</c:v>
                </c:pt>
                <c:pt idx="6747">
                  <c:v>23</c:v>
                </c:pt>
                <c:pt idx="6748">
                  <c:v>14</c:v>
                </c:pt>
                <c:pt idx="6749">
                  <c:v>23</c:v>
                </c:pt>
                <c:pt idx="6750">
                  <c:v>54</c:v>
                </c:pt>
                <c:pt idx="6751">
                  <c:v>68</c:v>
                </c:pt>
                <c:pt idx="6752">
                  <c:v>73</c:v>
                </c:pt>
                <c:pt idx="6753">
                  <c:v>66</c:v>
                </c:pt>
                <c:pt idx="6754">
                  <c:v>59</c:v>
                </c:pt>
                <c:pt idx="6755">
                  <c:v>58</c:v>
                </c:pt>
                <c:pt idx="6756">
                  <c:v>59</c:v>
                </c:pt>
                <c:pt idx="6757">
                  <c:v>64</c:v>
                </c:pt>
                <c:pt idx="6758">
                  <c:v>68</c:v>
                </c:pt>
                <c:pt idx="6759">
                  <c:v>38</c:v>
                </c:pt>
                <c:pt idx="6760">
                  <c:v>37</c:v>
                </c:pt>
                <c:pt idx="6761">
                  <c:v>27</c:v>
                </c:pt>
                <c:pt idx="6762">
                  <c:v>34</c:v>
                </c:pt>
                <c:pt idx="6763">
                  <c:v>48</c:v>
                </c:pt>
                <c:pt idx="6764">
                  <c:v>37</c:v>
                </c:pt>
                <c:pt idx="6765">
                  <c:v>37</c:v>
                </c:pt>
                <c:pt idx="6766">
                  <c:v>39</c:v>
                </c:pt>
                <c:pt idx="6767">
                  <c:v>29</c:v>
                </c:pt>
                <c:pt idx="6768">
                  <c:v>33</c:v>
                </c:pt>
                <c:pt idx="6769">
                  <c:v>48</c:v>
                </c:pt>
                <c:pt idx="6770">
                  <c:v>32</c:v>
                </c:pt>
                <c:pt idx="6771">
                  <c:v>39</c:v>
                </c:pt>
                <c:pt idx="6772">
                  <c:v>37</c:v>
                </c:pt>
                <c:pt idx="6773">
                  <c:v>27</c:v>
                </c:pt>
                <c:pt idx="6774">
                  <c:v>33</c:v>
                </c:pt>
                <c:pt idx="6775">
                  <c:v>47</c:v>
                </c:pt>
                <c:pt idx="6776">
                  <c:v>37</c:v>
                </c:pt>
                <c:pt idx="6777">
                  <c:v>38</c:v>
                </c:pt>
                <c:pt idx="6778">
                  <c:v>39</c:v>
                </c:pt>
                <c:pt idx="6779">
                  <c:v>29</c:v>
                </c:pt>
                <c:pt idx="6780">
                  <c:v>34</c:v>
                </c:pt>
                <c:pt idx="6781">
                  <c:v>56</c:v>
                </c:pt>
                <c:pt idx="6782">
                  <c:v>48</c:v>
                </c:pt>
                <c:pt idx="6783">
                  <c:v>58</c:v>
                </c:pt>
                <c:pt idx="6784">
                  <c:v>45</c:v>
                </c:pt>
                <c:pt idx="6785">
                  <c:v>43</c:v>
                </c:pt>
                <c:pt idx="6786">
                  <c:v>43</c:v>
                </c:pt>
                <c:pt idx="6787">
                  <c:v>51</c:v>
                </c:pt>
                <c:pt idx="6788">
                  <c:v>58</c:v>
                </c:pt>
                <c:pt idx="6789">
                  <c:v>41</c:v>
                </c:pt>
                <c:pt idx="6790">
                  <c:v>39</c:v>
                </c:pt>
                <c:pt idx="6791">
                  <c:v>32</c:v>
                </c:pt>
                <c:pt idx="6792">
                  <c:v>32</c:v>
                </c:pt>
                <c:pt idx="6793">
                  <c:v>41</c:v>
                </c:pt>
                <c:pt idx="6794">
                  <c:v>50</c:v>
                </c:pt>
                <c:pt idx="6795">
                  <c:v>47</c:v>
                </c:pt>
                <c:pt idx="6796">
                  <c:v>44</c:v>
                </c:pt>
                <c:pt idx="6797">
                  <c:v>37</c:v>
                </c:pt>
                <c:pt idx="6798">
                  <c:v>38</c:v>
                </c:pt>
                <c:pt idx="6799">
                  <c:v>49</c:v>
                </c:pt>
                <c:pt idx="6800">
                  <c:v>53</c:v>
                </c:pt>
                <c:pt idx="6801">
                  <c:v>49</c:v>
                </c:pt>
                <c:pt idx="6802">
                  <c:v>42</c:v>
                </c:pt>
                <c:pt idx="6803">
                  <c:v>36</c:v>
                </c:pt>
                <c:pt idx="6804">
                  <c:v>38</c:v>
                </c:pt>
                <c:pt idx="6805">
                  <c:v>47</c:v>
                </c:pt>
                <c:pt idx="6806">
                  <c:v>53</c:v>
                </c:pt>
                <c:pt idx="6807">
                  <c:v>42</c:v>
                </c:pt>
                <c:pt idx="6808">
                  <c:v>39</c:v>
                </c:pt>
                <c:pt idx="6809">
                  <c:v>32</c:v>
                </c:pt>
                <c:pt idx="6810">
                  <c:v>34</c:v>
                </c:pt>
                <c:pt idx="6811">
                  <c:v>41</c:v>
                </c:pt>
                <c:pt idx="6812">
                  <c:v>46</c:v>
                </c:pt>
                <c:pt idx="6813">
                  <c:v>54</c:v>
                </c:pt>
                <c:pt idx="6814">
                  <c:v>41</c:v>
                </c:pt>
                <c:pt idx="6815">
                  <c:v>43</c:v>
                </c:pt>
                <c:pt idx="6816">
                  <c:v>43</c:v>
                </c:pt>
                <c:pt idx="6817">
                  <c:v>54</c:v>
                </c:pt>
                <c:pt idx="6818">
                  <c:v>55</c:v>
                </c:pt>
                <c:pt idx="6819">
                  <c:v>53</c:v>
                </c:pt>
                <c:pt idx="6820">
                  <c:v>41</c:v>
                </c:pt>
                <c:pt idx="6821">
                  <c:v>43</c:v>
                </c:pt>
                <c:pt idx="6822">
                  <c:v>43</c:v>
                </c:pt>
                <c:pt idx="6823">
                  <c:v>59</c:v>
                </c:pt>
                <c:pt idx="6824">
                  <c:v>61</c:v>
                </c:pt>
                <c:pt idx="6825">
                  <c:v>58</c:v>
                </c:pt>
                <c:pt idx="6826">
                  <c:v>45</c:v>
                </c:pt>
                <c:pt idx="6827">
                  <c:v>45</c:v>
                </c:pt>
                <c:pt idx="6828">
                  <c:v>45</c:v>
                </c:pt>
                <c:pt idx="6829">
                  <c:v>56</c:v>
                </c:pt>
                <c:pt idx="6830">
                  <c:v>64</c:v>
                </c:pt>
                <c:pt idx="6831">
                  <c:v>33</c:v>
                </c:pt>
                <c:pt idx="6832">
                  <c:v>32</c:v>
                </c:pt>
                <c:pt idx="6833">
                  <c:v>25</c:v>
                </c:pt>
                <c:pt idx="6834">
                  <c:v>28</c:v>
                </c:pt>
                <c:pt idx="6835">
                  <c:v>43</c:v>
                </c:pt>
                <c:pt idx="6836">
                  <c:v>33</c:v>
                </c:pt>
                <c:pt idx="6837">
                  <c:v>34</c:v>
                </c:pt>
                <c:pt idx="6838">
                  <c:v>34</c:v>
                </c:pt>
                <c:pt idx="6839">
                  <c:v>24</c:v>
                </c:pt>
                <c:pt idx="6840">
                  <c:v>29</c:v>
                </c:pt>
                <c:pt idx="6841">
                  <c:v>42</c:v>
                </c:pt>
                <c:pt idx="6842">
                  <c:v>23</c:v>
                </c:pt>
                <c:pt idx="6843">
                  <c:v>29</c:v>
                </c:pt>
                <c:pt idx="6844">
                  <c:v>27</c:v>
                </c:pt>
                <c:pt idx="6845">
                  <c:v>19</c:v>
                </c:pt>
                <c:pt idx="6846">
                  <c:v>25</c:v>
                </c:pt>
                <c:pt idx="6847">
                  <c:v>36</c:v>
                </c:pt>
                <c:pt idx="6848">
                  <c:v>28</c:v>
                </c:pt>
                <c:pt idx="6849">
                  <c:v>28</c:v>
                </c:pt>
                <c:pt idx="6850">
                  <c:v>28</c:v>
                </c:pt>
                <c:pt idx="6851">
                  <c:v>19</c:v>
                </c:pt>
                <c:pt idx="6852">
                  <c:v>24</c:v>
                </c:pt>
                <c:pt idx="6853">
                  <c:v>58</c:v>
                </c:pt>
                <c:pt idx="6854">
                  <c:v>49</c:v>
                </c:pt>
                <c:pt idx="6855">
                  <c:v>55</c:v>
                </c:pt>
                <c:pt idx="6856">
                  <c:v>41</c:v>
                </c:pt>
                <c:pt idx="6857">
                  <c:v>37</c:v>
                </c:pt>
                <c:pt idx="6858">
                  <c:v>36</c:v>
                </c:pt>
                <c:pt idx="6859">
                  <c:v>46</c:v>
                </c:pt>
                <c:pt idx="6860">
                  <c:v>52</c:v>
                </c:pt>
                <c:pt idx="6861">
                  <c:v>36</c:v>
                </c:pt>
                <c:pt idx="6862">
                  <c:v>32</c:v>
                </c:pt>
                <c:pt idx="6863">
                  <c:v>27</c:v>
                </c:pt>
                <c:pt idx="6864">
                  <c:v>29</c:v>
                </c:pt>
                <c:pt idx="6865">
                  <c:v>38</c:v>
                </c:pt>
                <c:pt idx="6866">
                  <c:v>51</c:v>
                </c:pt>
                <c:pt idx="6867">
                  <c:v>48</c:v>
                </c:pt>
                <c:pt idx="6868">
                  <c:v>44</c:v>
                </c:pt>
                <c:pt idx="6869">
                  <c:v>37</c:v>
                </c:pt>
                <c:pt idx="6870">
                  <c:v>38</c:v>
                </c:pt>
                <c:pt idx="6871">
                  <c:v>49</c:v>
                </c:pt>
                <c:pt idx="6872">
                  <c:v>54</c:v>
                </c:pt>
                <c:pt idx="6873">
                  <c:v>46</c:v>
                </c:pt>
                <c:pt idx="6874">
                  <c:v>42</c:v>
                </c:pt>
                <c:pt idx="6875">
                  <c:v>37</c:v>
                </c:pt>
                <c:pt idx="6876">
                  <c:v>38</c:v>
                </c:pt>
                <c:pt idx="6877">
                  <c:v>46</c:v>
                </c:pt>
                <c:pt idx="6878">
                  <c:v>54</c:v>
                </c:pt>
                <c:pt idx="6879">
                  <c:v>36</c:v>
                </c:pt>
                <c:pt idx="6880">
                  <c:v>34</c:v>
                </c:pt>
                <c:pt idx="6881">
                  <c:v>27</c:v>
                </c:pt>
                <c:pt idx="6882">
                  <c:v>28</c:v>
                </c:pt>
                <c:pt idx="6883">
                  <c:v>36</c:v>
                </c:pt>
                <c:pt idx="6884">
                  <c:v>44</c:v>
                </c:pt>
                <c:pt idx="6885">
                  <c:v>49</c:v>
                </c:pt>
                <c:pt idx="6886">
                  <c:v>36</c:v>
                </c:pt>
                <c:pt idx="6887">
                  <c:v>39</c:v>
                </c:pt>
                <c:pt idx="6888">
                  <c:v>38</c:v>
                </c:pt>
                <c:pt idx="6889">
                  <c:v>45</c:v>
                </c:pt>
                <c:pt idx="6890">
                  <c:v>53</c:v>
                </c:pt>
                <c:pt idx="6891">
                  <c:v>49</c:v>
                </c:pt>
                <c:pt idx="6892">
                  <c:v>36</c:v>
                </c:pt>
                <c:pt idx="6893">
                  <c:v>39</c:v>
                </c:pt>
                <c:pt idx="6894">
                  <c:v>39</c:v>
                </c:pt>
                <c:pt idx="6895">
                  <c:v>55</c:v>
                </c:pt>
                <c:pt idx="6896">
                  <c:v>60</c:v>
                </c:pt>
                <c:pt idx="6897">
                  <c:v>55</c:v>
                </c:pt>
                <c:pt idx="6898">
                  <c:v>46</c:v>
                </c:pt>
                <c:pt idx="6899">
                  <c:v>48</c:v>
                </c:pt>
                <c:pt idx="6900">
                  <c:v>47</c:v>
                </c:pt>
                <c:pt idx="6901">
                  <c:v>58</c:v>
                </c:pt>
                <c:pt idx="6902">
                  <c:v>63</c:v>
                </c:pt>
                <c:pt idx="6903">
                  <c:v>27</c:v>
                </c:pt>
                <c:pt idx="6904">
                  <c:v>29</c:v>
                </c:pt>
                <c:pt idx="6905">
                  <c:v>19</c:v>
                </c:pt>
                <c:pt idx="6906">
                  <c:v>24</c:v>
                </c:pt>
                <c:pt idx="6907">
                  <c:v>38</c:v>
                </c:pt>
                <c:pt idx="6908">
                  <c:v>28</c:v>
                </c:pt>
                <c:pt idx="6909">
                  <c:v>28</c:v>
                </c:pt>
                <c:pt idx="6910">
                  <c:v>28</c:v>
                </c:pt>
                <c:pt idx="6911">
                  <c:v>19</c:v>
                </c:pt>
                <c:pt idx="6912">
                  <c:v>25</c:v>
                </c:pt>
                <c:pt idx="6913">
                  <c:v>38</c:v>
                </c:pt>
                <c:pt idx="6914">
                  <c:v>14</c:v>
                </c:pt>
                <c:pt idx="6915">
                  <c:v>19</c:v>
                </c:pt>
                <c:pt idx="6916">
                  <c:v>19</c:v>
                </c:pt>
                <c:pt idx="6917">
                  <c:v>9</c:v>
                </c:pt>
                <c:pt idx="6918">
                  <c:v>14</c:v>
                </c:pt>
                <c:pt idx="6919">
                  <c:v>28</c:v>
                </c:pt>
                <c:pt idx="6920">
                  <c:v>20</c:v>
                </c:pt>
                <c:pt idx="6921">
                  <c:v>20</c:v>
                </c:pt>
                <c:pt idx="6922">
                  <c:v>18</c:v>
                </c:pt>
                <c:pt idx="6923">
                  <c:v>10</c:v>
                </c:pt>
                <c:pt idx="6924">
                  <c:v>15</c:v>
                </c:pt>
                <c:pt idx="6925">
                  <c:v>55</c:v>
                </c:pt>
                <c:pt idx="6926">
                  <c:v>46</c:v>
                </c:pt>
                <c:pt idx="6927">
                  <c:v>57</c:v>
                </c:pt>
                <c:pt idx="6928">
                  <c:v>37</c:v>
                </c:pt>
                <c:pt idx="6929">
                  <c:v>33</c:v>
                </c:pt>
                <c:pt idx="6930">
                  <c:v>33</c:v>
                </c:pt>
                <c:pt idx="6931">
                  <c:v>43</c:v>
                </c:pt>
                <c:pt idx="6932">
                  <c:v>46</c:v>
                </c:pt>
                <c:pt idx="6933">
                  <c:v>32</c:v>
                </c:pt>
                <c:pt idx="6934">
                  <c:v>28</c:v>
                </c:pt>
                <c:pt idx="6935">
                  <c:v>23</c:v>
                </c:pt>
                <c:pt idx="6936">
                  <c:v>24</c:v>
                </c:pt>
                <c:pt idx="6937">
                  <c:v>34</c:v>
                </c:pt>
                <c:pt idx="6938">
                  <c:v>51</c:v>
                </c:pt>
                <c:pt idx="6939">
                  <c:v>49</c:v>
                </c:pt>
                <c:pt idx="6940">
                  <c:v>44</c:v>
                </c:pt>
                <c:pt idx="6941">
                  <c:v>36</c:v>
                </c:pt>
                <c:pt idx="6942">
                  <c:v>37</c:v>
                </c:pt>
                <c:pt idx="6943">
                  <c:v>46</c:v>
                </c:pt>
                <c:pt idx="6944">
                  <c:v>51</c:v>
                </c:pt>
                <c:pt idx="6945">
                  <c:v>49</c:v>
                </c:pt>
                <c:pt idx="6946">
                  <c:v>42</c:v>
                </c:pt>
                <c:pt idx="6947">
                  <c:v>39</c:v>
                </c:pt>
                <c:pt idx="6948">
                  <c:v>37</c:v>
                </c:pt>
                <c:pt idx="6949">
                  <c:v>48</c:v>
                </c:pt>
                <c:pt idx="6950">
                  <c:v>53</c:v>
                </c:pt>
                <c:pt idx="6951">
                  <c:v>34</c:v>
                </c:pt>
                <c:pt idx="6952">
                  <c:v>27</c:v>
                </c:pt>
                <c:pt idx="6953">
                  <c:v>24</c:v>
                </c:pt>
                <c:pt idx="6954">
                  <c:v>23</c:v>
                </c:pt>
                <c:pt idx="6955">
                  <c:v>34</c:v>
                </c:pt>
                <c:pt idx="6956">
                  <c:v>36</c:v>
                </c:pt>
                <c:pt idx="6957">
                  <c:v>43</c:v>
                </c:pt>
                <c:pt idx="6958">
                  <c:v>32</c:v>
                </c:pt>
                <c:pt idx="6959">
                  <c:v>34</c:v>
                </c:pt>
                <c:pt idx="6960">
                  <c:v>34</c:v>
                </c:pt>
                <c:pt idx="6961">
                  <c:v>42</c:v>
                </c:pt>
                <c:pt idx="6962">
                  <c:v>49</c:v>
                </c:pt>
                <c:pt idx="6963">
                  <c:v>41</c:v>
                </c:pt>
                <c:pt idx="6964">
                  <c:v>32</c:v>
                </c:pt>
                <c:pt idx="6965">
                  <c:v>32</c:v>
                </c:pt>
                <c:pt idx="6966">
                  <c:v>34</c:v>
                </c:pt>
                <c:pt idx="6967">
                  <c:v>55</c:v>
                </c:pt>
                <c:pt idx="6968">
                  <c:v>59</c:v>
                </c:pt>
                <c:pt idx="6969">
                  <c:v>54</c:v>
                </c:pt>
                <c:pt idx="6970">
                  <c:v>47</c:v>
                </c:pt>
                <c:pt idx="6971">
                  <c:v>47</c:v>
                </c:pt>
                <c:pt idx="6972">
                  <c:v>49</c:v>
                </c:pt>
                <c:pt idx="6973">
                  <c:v>59</c:v>
                </c:pt>
                <c:pt idx="6974">
                  <c:v>59</c:v>
                </c:pt>
                <c:pt idx="6975">
                  <c:v>28</c:v>
                </c:pt>
                <c:pt idx="6976">
                  <c:v>29</c:v>
                </c:pt>
                <c:pt idx="6977">
                  <c:v>18</c:v>
                </c:pt>
                <c:pt idx="6978">
                  <c:v>23</c:v>
                </c:pt>
                <c:pt idx="6979">
                  <c:v>38</c:v>
                </c:pt>
                <c:pt idx="6980">
                  <c:v>28</c:v>
                </c:pt>
                <c:pt idx="6981">
                  <c:v>29</c:v>
                </c:pt>
                <c:pt idx="6982">
                  <c:v>29</c:v>
                </c:pt>
                <c:pt idx="6983">
                  <c:v>20</c:v>
                </c:pt>
                <c:pt idx="6984">
                  <c:v>23</c:v>
                </c:pt>
                <c:pt idx="6985">
                  <c:v>38</c:v>
                </c:pt>
                <c:pt idx="6986">
                  <c:v>14</c:v>
                </c:pt>
                <c:pt idx="6987">
                  <c:v>19</c:v>
                </c:pt>
                <c:pt idx="6988">
                  <c:v>19</c:v>
                </c:pt>
                <c:pt idx="6989">
                  <c:v>9</c:v>
                </c:pt>
                <c:pt idx="6990">
                  <c:v>14</c:v>
                </c:pt>
                <c:pt idx="6991">
                  <c:v>29</c:v>
                </c:pt>
                <c:pt idx="6992">
                  <c:v>18</c:v>
                </c:pt>
                <c:pt idx="6993">
                  <c:v>18</c:v>
                </c:pt>
                <c:pt idx="6994">
                  <c:v>20</c:v>
                </c:pt>
                <c:pt idx="6995">
                  <c:v>9</c:v>
                </c:pt>
                <c:pt idx="6996">
                  <c:v>15</c:v>
                </c:pt>
                <c:pt idx="6997">
                  <c:v>55</c:v>
                </c:pt>
                <c:pt idx="6998">
                  <c:v>49</c:v>
                </c:pt>
                <c:pt idx="6999">
                  <c:v>58</c:v>
                </c:pt>
                <c:pt idx="7000">
                  <c:v>39</c:v>
                </c:pt>
                <c:pt idx="7001">
                  <c:v>33</c:v>
                </c:pt>
                <c:pt idx="7002">
                  <c:v>32</c:v>
                </c:pt>
                <c:pt idx="7003">
                  <c:v>44</c:v>
                </c:pt>
                <c:pt idx="7004">
                  <c:v>47</c:v>
                </c:pt>
                <c:pt idx="7005">
                  <c:v>32</c:v>
                </c:pt>
                <c:pt idx="7006">
                  <c:v>27</c:v>
                </c:pt>
                <c:pt idx="7007">
                  <c:v>24</c:v>
                </c:pt>
                <c:pt idx="7008">
                  <c:v>24</c:v>
                </c:pt>
                <c:pt idx="7009">
                  <c:v>34</c:v>
                </c:pt>
                <c:pt idx="7010">
                  <c:v>51</c:v>
                </c:pt>
                <c:pt idx="7011">
                  <c:v>45</c:v>
                </c:pt>
                <c:pt idx="7012">
                  <c:v>42</c:v>
                </c:pt>
                <c:pt idx="7013">
                  <c:v>38</c:v>
                </c:pt>
                <c:pt idx="7014">
                  <c:v>38</c:v>
                </c:pt>
                <c:pt idx="7015">
                  <c:v>48</c:v>
                </c:pt>
                <c:pt idx="7016">
                  <c:v>52</c:v>
                </c:pt>
                <c:pt idx="7017">
                  <c:v>46</c:v>
                </c:pt>
                <c:pt idx="7018">
                  <c:v>43</c:v>
                </c:pt>
                <c:pt idx="7019">
                  <c:v>39</c:v>
                </c:pt>
                <c:pt idx="7020">
                  <c:v>39</c:v>
                </c:pt>
                <c:pt idx="7021">
                  <c:v>48</c:v>
                </c:pt>
                <c:pt idx="7022">
                  <c:v>52</c:v>
                </c:pt>
                <c:pt idx="7023">
                  <c:v>33</c:v>
                </c:pt>
                <c:pt idx="7024">
                  <c:v>29</c:v>
                </c:pt>
                <c:pt idx="7025">
                  <c:v>24</c:v>
                </c:pt>
                <c:pt idx="7026">
                  <c:v>23</c:v>
                </c:pt>
                <c:pt idx="7027">
                  <c:v>33</c:v>
                </c:pt>
                <c:pt idx="7028">
                  <c:v>38</c:v>
                </c:pt>
                <c:pt idx="7029">
                  <c:v>43</c:v>
                </c:pt>
                <c:pt idx="7030">
                  <c:v>33</c:v>
                </c:pt>
                <c:pt idx="7031">
                  <c:v>34</c:v>
                </c:pt>
                <c:pt idx="7032">
                  <c:v>32</c:v>
                </c:pt>
                <c:pt idx="7033">
                  <c:v>44</c:v>
                </c:pt>
                <c:pt idx="7034">
                  <c:v>46</c:v>
                </c:pt>
                <c:pt idx="7035">
                  <c:v>41</c:v>
                </c:pt>
                <c:pt idx="7036">
                  <c:v>32</c:v>
                </c:pt>
                <c:pt idx="7037">
                  <c:v>33</c:v>
                </c:pt>
                <c:pt idx="7038">
                  <c:v>33</c:v>
                </c:pt>
                <c:pt idx="7039">
                  <c:v>58</c:v>
                </c:pt>
                <c:pt idx="7040">
                  <c:v>61</c:v>
                </c:pt>
                <c:pt idx="7041">
                  <c:v>58</c:v>
                </c:pt>
                <c:pt idx="7042">
                  <c:v>49</c:v>
                </c:pt>
                <c:pt idx="7043">
                  <c:v>45</c:v>
                </c:pt>
                <c:pt idx="7044">
                  <c:v>48</c:v>
                </c:pt>
                <c:pt idx="7045">
                  <c:v>57</c:v>
                </c:pt>
                <c:pt idx="7046">
                  <c:v>59</c:v>
                </c:pt>
                <c:pt idx="7047">
                  <c:v>32</c:v>
                </c:pt>
                <c:pt idx="7048">
                  <c:v>32</c:v>
                </c:pt>
                <c:pt idx="7049">
                  <c:v>24</c:v>
                </c:pt>
                <c:pt idx="7050">
                  <c:v>28</c:v>
                </c:pt>
                <c:pt idx="7051">
                  <c:v>41</c:v>
                </c:pt>
                <c:pt idx="7052">
                  <c:v>32</c:v>
                </c:pt>
                <c:pt idx="7053">
                  <c:v>34</c:v>
                </c:pt>
                <c:pt idx="7054">
                  <c:v>34</c:v>
                </c:pt>
                <c:pt idx="7055">
                  <c:v>24</c:v>
                </c:pt>
                <c:pt idx="7056">
                  <c:v>29</c:v>
                </c:pt>
                <c:pt idx="7057">
                  <c:v>41</c:v>
                </c:pt>
                <c:pt idx="7058">
                  <c:v>19</c:v>
                </c:pt>
                <c:pt idx="7059">
                  <c:v>23</c:v>
                </c:pt>
                <c:pt idx="7060">
                  <c:v>23</c:v>
                </c:pt>
                <c:pt idx="7061">
                  <c:v>14</c:v>
                </c:pt>
                <c:pt idx="7062">
                  <c:v>19</c:v>
                </c:pt>
                <c:pt idx="7063">
                  <c:v>32</c:v>
                </c:pt>
                <c:pt idx="7064">
                  <c:v>24</c:v>
                </c:pt>
                <c:pt idx="7065">
                  <c:v>23</c:v>
                </c:pt>
                <c:pt idx="7066">
                  <c:v>23</c:v>
                </c:pt>
                <c:pt idx="7067">
                  <c:v>14</c:v>
                </c:pt>
                <c:pt idx="7068">
                  <c:v>19</c:v>
                </c:pt>
                <c:pt idx="7069">
                  <c:v>61</c:v>
                </c:pt>
                <c:pt idx="7070">
                  <c:v>47</c:v>
                </c:pt>
                <c:pt idx="7071">
                  <c:v>54</c:v>
                </c:pt>
                <c:pt idx="7072">
                  <c:v>37</c:v>
                </c:pt>
                <c:pt idx="7073">
                  <c:v>34</c:v>
                </c:pt>
                <c:pt idx="7074">
                  <c:v>34</c:v>
                </c:pt>
                <c:pt idx="7075">
                  <c:v>44</c:v>
                </c:pt>
                <c:pt idx="7076">
                  <c:v>53</c:v>
                </c:pt>
                <c:pt idx="7077">
                  <c:v>36</c:v>
                </c:pt>
                <c:pt idx="7078">
                  <c:v>32</c:v>
                </c:pt>
                <c:pt idx="7079">
                  <c:v>27</c:v>
                </c:pt>
                <c:pt idx="7080">
                  <c:v>29</c:v>
                </c:pt>
                <c:pt idx="7081">
                  <c:v>36</c:v>
                </c:pt>
                <c:pt idx="7082">
                  <c:v>56</c:v>
                </c:pt>
                <c:pt idx="7083">
                  <c:v>51</c:v>
                </c:pt>
                <c:pt idx="7084">
                  <c:v>49</c:v>
                </c:pt>
                <c:pt idx="7085">
                  <c:v>42</c:v>
                </c:pt>
                <c:pt idx="7086">
                  <c:v>42</c:v>
                </c:pt>
                <c:pt idx="7087">
                  <c:v>51</c:v>
                </c:pt>
                <c:pt idx="7088">
                  <c:v>54</c:v>
                </c:pt>
                <c:pt idx="7089">
                  <c:v>47</c:v>
                </c:pt>
                <c:pt idx="7090">
                  <c:v>41</c:v>
                </c:pt>
                <c:pt idx="7091">
                  <c:v>37</c:v>
                </c:pt>
                <c:pt idx="7092">
                  <c:v>38</c:v>
                </c:pt>
                <c:pt idx="7093">
                  <c:v>47</c:v>
                </c:pt>
                <c:pt idx="7094">
                  <c:v>54</c:v>
                </c:pt>
                <c:pt idx="7095">
                  <c:v>33</c:v>
                </c:pt>
                <c:pt idx="7096">
                  <c:v>29</c:v>
                </c:pt>
                <c:pt idx="7097">
                  <c:v>23</c:v>
                </c:pt>
                <c:pt idx="7098">
                  <c:v>24</c:v>
                </c:pt>
                <c:pt idx="7099">
                  <c:v>33</c:v>
                </c:pt>
                <c:pt idx="7100">
                  <c:v>36</c:v>
                </c:pt>
                <c:pt idx="7101">
                  <c:v>41</c:v>
                </c:pt>
                <c:pt idx="7102">
                  <c:v>32</c:v>
                </c:pt>
                <c:pt idx="7103">
                  <c:v>32</c:v>
                </c:pt>
                <c:pt idx="7104">
                  <c:v>33</c:v>
                </c:pt>
                <c:pt idx="7105">
                  <c:v>41</c:v>
                </c:pt>
                <c:pt idx="7106">
                  <c:v>48</c:v>
                </c:pt>
                <c:pt idx="7107">
                  <c:v>41</c:v>
                </c:pt>
                <c:pt idx="7108">
                  <c:v>33</c:v>
                </c:pt>
                <c:pt idx="7109">
                  <c:v>32</c:v>
                </c:pt>
                <c:pt idx="7110">
                  <c:v>34</c:v>
                </c:pt>
                <c:pt idx="7111">
                  <c:v>55</c:v>
                </c:pt>
                <c:pt idx="7112">
                  <c:v>61</c:v>
                </c:pt>
                <c:pt idx="7113">
                  <c:v>58</c:v>
                </c:pt>
                <c:pt idx="7114">
                  <c:v>49</c:v>
                </c:pt>
                <c:pt idx="7115">
                  <c:v>49</c:v>
                </c:pt>
                <c:pt idx="7116">
                  <c:v>45</c:v>
                </c:pt>
                <c:pt idx="7117">
                  <c:v>54</c:v>
                </c:pt>
                <c:pt idx="7118">
                  <c:v>62</c:v>
                </c:pt>
                <c:pt idx="7119">
                  <c:v>32</c:v>
                </c:pt>
                <c:pt idx="7120">
                  <c:v>32</c:v>
                </c:pt>
                <c:pt idx="7121">
                  <c:v>25</c:v>
                </c:pt>
                <c:pt idx="7122">
                  <c:v>29</c:v>
                </c:pt>
                <c:pt idx="7123">
                  <c:v>41</c:v>
                </c:pt>
                <c:pt idx="7124">
                  <c:v>34</c:v>
                </c:pt>
                <c:pt idx="7125">
                  <c:v>33</c:v>
                </c:pt>
                <c:pt idx="7126">
                  <c:v>38</c:v>
                </c:pt>
                <c:pt idx="7127">
                  <c:v>27</c:v>
                </c:pt>
                <c:pt idx="7128">
                  <c:v>34</c:v>
                </c:pt>
                <c:pt idx="7129">
                  <c:v>48</c:v>
                </c:pt>
                <c:pt idx="7130">
                  <c:v>24</c:v>
                </c:pt>
                <c:pt idx="7131">
                  <c:v>28</c:v>
                </c:pt>
                <c:pt idx="7132">
                  <c:v>27</c:v>
                </c:pt>
                <c:pt idx="7133">
                  <c:v>19</c:v>
                </c:pt>
                <c:pt idx="7134">
                  <c:v>23</c:v>
                </c:pt>
                <c:pt idx="7135">
                  <c:v>37</c:v>
                </c:pt>
                <c:pt idx="7136">
                  <c:v>29</c:v>
                </c:pt>
                <c:pt idx="7137">
                  <c:v>27</c:v>
                </c:pt>
                <c:pt idx="7138">
                  <c:v>28</c:v>
                </c:pt>
                <c:pt idx="7139">
                  <c:v>19</c:v>
                </c:pt>
                <c:pt idx="7140">
                  <c:v>25</c:v>
                </c:pt>
                <c:pt idx="7141">
                  <c:v>60</c:v>
                </c:pt>
                <c:pt idx="7142">
                  <c:v>47</c:v>
                </c:pt>
                <c:pt idx="7143">
                  <c:v>58</c:v>
                </c:pt>
                <c:pt idx="7144">
                  <c:v>37</c:v>
                </c:pt>
                <c:pt idx="7145">
                  <c:v>32</c:v>
                </c:pt>
                <c:pt idx="7146">
                  <c:v>33</c:v>
                </c:pt>
                <c:pt idx="7147">
                  <c:v>42</c:v>
                </c:pt>
                <c:pt idx="7148">
                  <c:v>52</c:v>
                </c:pt>
                <c:pt idx="7149">
                  <c:v>43</c:v>
                </c:pt>
                <c:pt idx="7150">
                  <c:v>37</c:v>
                </c:pt>
                <c:pt idx="7151">
                  <c:v>33</c:v>
                </c:pt>
                <c:pt idx="7152">
                  <c:v>33</c:v>
                </c:pt>
                <c:pt idx="7153">
                  <c:v>41</c:v>
                </c:pt>
                <c:pt idx="7154">
                  <c:v>59</c:v>
                </c:pt>
                <c:pt idx="7155">
                  <c:v>55</c:v>
                </c:pt>
                <c:pt idx="7156">
                  <c:v>50</c:v>
                </c:pt>
                <c:pt idx="7157">
                  <c:v>49</c:v>
                </c:pt>
                <c:pt idx="7158">
                  <c:v>48</c:v>
                </c:pt>
                <c:pt idx="7159">
                  <c:v>54</c:v>
                </c:pt>
                <c:pt idx="7160">
                  <c:v>63</c:v>
                </c:pt>
                <c:pt idx="7161">
                  <c:v>46</c:v>
                </c:pt>
                <c:pt idx="7162">
                  <c:v>42</c:v>
                </c:pt>
                <c:pt idx="7163">
                  <c:v>38</c:v>
                </c:pt>
                <c:pt idx="7164">
                  <c:v>36</c:v>
                </c:pt>
                <c:pt idx="7165">
                  <c:v>49</c:v>
                </c:pt>
                <c:pt idx="7166">
                  <c:v>54</c:v>
                </c:pt>
                <c:pt idx="7167">
                  <c:v>34</c:v>
                </c:pt>
                <c:pt idx="7168">
                  <c:v>29</c:v>
                </c:pt>
                <c:pt idx="7169">
                  <c:v>24</c:v>
                </c:pt>
                <c:pt idx="7170">
                  <c:v>23</c:v>
                </c:pt>
                <c:pt idx="7171">
                  <c:v>32</c:v>
                </c:pt>
                <c:pt idx="7172">
                  <c:v>36</c:v>
                </c:pt>
                <c:pt idx="7173">
                  <c:v>41</c:v>
                </c:pt>
                <c:pt idx="7174">
                  <c:v>32</c:v>
                </c:pt>
                <c:pt idx="7175">
                  <c:v>33</c:v>
                </c:pt>
                <c:pt idx="7176">
                  <c:v>32</c:v>
                </c:pt>
                <c:pt idx="7177">
                  <c:v>41</c:v>
                </c:pt>
                <c:pt idx="7178">
                  <c:v>47</c:v>
                </c:pt>
                <c:pt idx="7179">
                  <c:v>44</c:v>
                </c:pt>
                <c:pt idx="7180">
                  <c:v>33</c:v>
                </c:pt>
                <c:pt idx="7181">
                  <c:v>32</c:v>
                </c:pt>
                <c:pt idx="7182">
                  <c:v>38</c:v>
                </c:pt>
                <c:pt idx="7183">
                  <c:v>62</c:v>
                </c:pt>
                <c:pt idx="7184">
                  <c:v>64</c:v>
                </c:pt>
                <c:pt idx="7185">
                  <c:v>60</c:v>
                </c:pt>
                <c:pt idx="7186">
                  <c:v>52</c:v>
                </c:pt>
                <c:pt idx="7187">
                  <c:v>50</c:v>
                </c:pt>
                <c:pt idx="7188">
                  <c:v>53</c:v>
                </c:pt>
                <c:pt idx="7189">
                  <c:v>61</c:v>
                </c:pt>
                <c:pt idx="7190">
                  <c:v>68</c:v>
                </c:pt>
                <c:pt idx="7191">
                  <c:v>33</c:v>
                </c:pt>
                <c:pt idx="7192">
                  <c:v>34</c:v>
                </c:pt>
                <c:pt idx="7193">
                  <c:v>24</c:v>
                </c:pt>
                <c:pt idx="7194">
                  <c:v>28</c:v>
                </c:pt>
                <c:pt idx="7195">
                  <c:v>42</c:v>
                </c:pt>
                <c:pt idx="7196">
                  <c:v>33</c:v>
                </c:pt>
                <c:pt idx="7197">
                  <c:v>32</c:v>
                </c:pt>
                <c:pt idx="7198">
                  <c:v>34</c:v>
                </c:pt>
                <c:pt idx="7199">
                  <c:v>24</c:v>
                </c:pt>
                <c:pt idx="7200">
                  <c:v>28</c:v>
                </c:pt>
                <c:pt idx="7201">
                  <c:v>41</c:v>
                </c:pt>
                <c:pt idx="7202">
                  <c:v>34</c:v>
                </c:pt>
                <c:pt idx="7203">
                  <c:v>32</c:v>
                </c:pt>
                <c:pt idx="7204">
                  <c:v>34</c:v>
                </c:pt>
                <c:pt idx="7205">
                  <c:v>24</c:v>
                </c:pt>
                <c:pt idx="7206">
                  <c:v>29</c:v>
                </c:pt>
                <c:pt idx="7207">
                  <c:v>43</c:v>
                </c:pt>
                <c:pt idx="7208">
                  <c:v>33</c:v>
                </c:pt>
                <c:pt idx="7209">
                  <c:v>33</c:v>
                </c:pt>
                <c:pt idx="7210">
                  <c:v>32</c:v>
                </c:pt>
                <c:pt idx="7211">
                  <c:v>24</c:v>
                </c:pt>
                <c:pt idx="7212">
                  <c:v>27</c:v>
                </c:pt>
                <c:pt idx="7213">
                  <c:v>41</c:v>
                </c:pt>
                <c:pt idx="7214">
                  <c:v>32</c:v>
                </c:pt>
                <c:pt idx="7215">
                  <c:v>49</c:v>
                </c:pt>
                <c:pt idx="7216">
                  <c:v>42</c:v>
                </c:pt>
                <c:pt idx="7217">
                  <c:v>36</c:v>
                </c:pt>
                <c:pt idx="7218">
                  <c:v>37</c:v>
                </c:pt>
                <c:pt idx="7219">
                  <c:v>49</c:v>
                </c:pt>
                <c:pt idx="7220">
                  <c:v>52</c:v>
                </c:pt>
                <c:pt idx="7221">
                  <c:v>47</c:v>
                </c:pt>
                <c:pt idx="7222">
                  <c:v>41</c:v>
                </c:pt>
                <c:pt idx="7223">
                  <c:v>37</c:v>
                </c:pt>
                <c:pt idx="7224">
                  <c:v>37</c:v>
                </c:pt>
                <c:pt idx="7225">
                  <c:v>49</c:v>
                </c:pt>
                <c:pt idx="7226">
                  <c:v>53</c:v>
                </c:pt>
                <c:pt idx="7227">
                  <c:v>49</c:v>
                </c:pt>
                <c:pt idx="7228">
                  <c:v>42</c:v>
                </c:pt>
                <c:pt idx="7229">
                  <c:v>37</c:v>
                </c:pt>
                <c:pt idx="7230">
                  <c:v>36</c:v>
                </c:pt>
                <c:pt idx="7231">
                  <c:v>46</c:v>
                </c:pt>
                <c:pt idx="7232">
                  <c:v>54</c:v>
                </c:pt>
                <c:pt idx="7233">
                  <c:v>48</c:v>
                </c:pt>
                <c:pt idx="7234">
                  <c:v>41</c:v>
                </c:pt>
                <c:pt idx="7235">
                  <c:v>39</c:v>
                </c:pt>
                <c:pt idx="7236">
                  <c:v>37</c:v>
                </c:pt>
                <c:pt idx="7237">
                  <c:v>47</c:v>
                </c:pt>
                <c:pt idx="7238">
                  <c:v>53</c:v>
                </c:pt>
                <c:pt idx="7239">
                  <c:v>49</c:v>
                </c:pt>
                <c:pt idx="7240">
                  <c:v>44</c:v>
                </c:pt>
                <c:pt idx="7241">
                  <c:v>38</c:v>
                </c:pt>
                <c:pt idx="7242">
                  <c:v>36</c:v>
                </c:pt>
                <c:pt idx="7243">
                  <c:v>48</c:v>
                </c:pt>
                <c:pt idx="7244">
                  <c:v>54</c:v>
                </c:pt>
                <c:pt idx="7245">
                  <c:v>52</c:v>
                </c:pt>
                <c:pt idx="7246">
                  <c:v>48</c:v>
                </c:pt>
                <c:pt idx="7247">
                  <c:v>49</c:v>
                </c:pt>
                <c:pt idx="7248">
                  <c:v>49</c:v>
                </c:pt>
                <c:pt idx="7249">
                  <c:v>56</c:v>
                </c:pt>
                <c:pt idx="7250">
                  <c:v>60</c:v>
                </c:pt>
                <c:pt idx="7251">
                  <c:v>58</c:v>
                </c:pt>
                <c:pt idx="7252">
                  <c:v>45</c:v>
                </c:pt>
                <c:pt idx="7253">
                  <c:v>49</c:v>
                </c:pt>
                <c:pt idx="7254">
                  <c:v>48</c:v>
                </c:pt>
                <c:pt idx="7255">
                  <c:v>56</c:v>
                </c:pt>
                <c:pt idx="7256">
                  <c:v>62</c:v>
                </c:pt>
                <c:pt idx="7257">
                  <c:v>57</c:v>
                </c:pt>
                <c:pt idx="7258">
                  <c:v>46</c:v>
                </c:pt>
                <c:pt idx="7259">
                  <c:v>45</c:v>
                </c:pt>
                <c:pt idx="7260">
                  <c:v>49</c:v>
                </c:pt>
                <c:pt idx="7261">
                  <c:v>54</c:v>
                </c:pt>
                <c:pt idx="7262">
                  <c:v>61</c:v>
                </c:pt>
                <c:pt idx="7263">
                  <c:v>36</c:v>
                </c:pt>
                <c:pt idx="7264">
                  <c:v>38</c:v>
                </c:pt>
                <c:pt idx="7265">
                  <c:v>29</c:v>
                </c:pt>
                <c:pt idx="7266">
                  <c:v>32</c:v>
                </c:pt>
                <c:pt idx="7267">
                  <c:v>49</c:v>
                </c:pt>
                <c:pt idx="7268">
                  <c:v>36</c:v>
                </c:pt>
                <c:pt idx="7269">
                  <c:v>39</c:v>
                </c:pt>
                <c:pt idx="7270">
                  <c:v>37</c:v>
                </c:pt>
                <c:pt idx="7271">
                  <c:v>27</c:v>
                </c:pt>
                <c:pt idx="7272">
                  <c:v>33</c:v>
                </c:pt>
                <c:pt idx="7273">
                  <c:v>45</c:v>
                </c:pt>
                <c:pt idx="7274">
                  <c:v>39</c:v>
                </c:pt>
                <c:pt idx="7275">
                  <c:v>36</c:v>
                </c:pt>
                <c:pt idx="7276">
                  <c:v>39</c:v>
                </c:pt>
                <c:pt idx="7277">
                  <c:v>29</c:v>
                </c:pt>
                <c:pt idx="7278">
                  <c:v>32</c:v>
                </c:pt>
                <c:pt idx="7279">
                  <c:v>46</c:v>
                </c:pt>
                <c:pt idx="7280">
                  <c:v>39</c:v>
                </c:pt>
                <c:pt idx="7281">
                  <c:v>36</c:v>
                </c:pt>
                <c:pt idx="7282">
                  <c:v>38</c:v>
                </c:pt>
                <c:pt idx="7283">
                  <c:v>27</c:v>
                </c:pt>
                <c:pt idx="7284">
                  <c:v>32</c:v>
                </c:pt>
                <c:pt idx="7285">
                  <c:v>47</c:v>
                </c:pt>
                <c:pt idx="7286">
                  <c:v>38</c:v>
                </c:pt>
                <c:pt idx="7287">
                  <c:v>51</c:v>
                </c:pt>
                <c:pt idx="7288">
                  <c:v>47</c:v>
                </c:pt>
                <c:pt idx="7289">
                  <c:v>41</c:v>
                </c:pt>
                <c:pt idx="7290">
                  <c:v>41</c:v>
                </c:pt>
                <c:pt idx="7291">
                  <c:v>50</c:v>
                </c:pt>
                <c:pt idx="7292">
                  <c:v>54</c:v>
                </c:pt>
                <c:pt idx="7293">
                  <c:v>51</c:v>
                </c:pt>
                <c:pt idx="7294">
                  <c:v>48</c:v>
                </c:pt>
                <c:pt idx="7295">
                  <c:v>43</c:v>
                </c:pt>
                <c:pt idx="7296">
                  <c:v>41</c:v>
                </c:pt>
                <c:pt idx="7297">
                  <c:v>50</c:v>
                </c:pt>
                <c:pt idx="7298">
                  <c:v>56</c:v>
                </c:pt>
                <c:pt idx="7299">
                  <c:v>53</c:v>
                </c:pt>
                <c:pt idx="7300">
                  <c:v>47</c:v>
                </c:pt>
                <c:pt idx="7301">
                  <c:v>41</c:v>
                </c:pt>
                <c:pt idx="7302">
                  <c:v>43</c:v>
                </c:pt>
                <c:pt idx="7303">
                  <c:v>51</c:v>
                </c:pt>
                <c:pt idx="7304">
                  <c:v>55</c:v>
                </c:pt>
                <c:pt idx="7305">
                  <c:v>50</c:v>
                </c:pt>
                <c:pt idx="7306">
                  <c:v>47</c:v>
                </c:pt>
                <c:pt idx="7307">
                  <c:v>42</c:v>
                </c:pt>
                <c:pt idx="7308">
                  <c:v>41</c:v>
                </c:pt>
                <c:pt idx="7309">
                  <c:v>50</c:v>
                </c:pt>
                <c:pt idx="7310">
                  <c:v>59</c:v>
                </c:pt>
                <c:pt idx="7311">
                  <c:v>50</c:v>
                </c:pt>
                <c:pt idx="7312">
                  <c:v>47</c:v>
                </c:pt>
                <c:pt idx="7313">
                  <c:v>43</c:v>
                </c:pt>
                <c:pt idx="7314">
                  <c:v>41</c:v>
                </c:pt>
                <c:pt idx="7315">
                  <c:v>50</c:v>
                </c:pt>
                <c:pt idx="7316">
                  <c:v>58</c:v>
                </c:pt>
                <c:pt idx="7317">
                  <c:v>56</c:v>
                </c:pt>
                <c:pt idx="7318">
                  <c:v>51</c:v>
                </c:pt>
                <c:pt idx="7319">
                  <c:v>50</c:v>
                </c:pt>
                <c:pt idx="7320">
                  <c:v>52</c:v>
                </c:pt>
                <c:pt idx="7321">
                  <c:v>62</c:v>
                </c:pt>
                <c:pt idx="7322">
                  <c:v>63</c:v>
                </c:pt>
                <c:pt idx="7323">
                  <c:v>60</c:v>
                </c:pt>
                <c:pt idx="7324">
                  <c:v>53</c:v>
                </c:pt>
                <c:pt idx="7325">
                  <c:v>52</c:v>
                </c:pt>
                <c:pt idx="7326">
                  <c:v>51</c:v>
                </c:pt>
                <c:pt idx="7327">
                  <c:v>60</c:v>
                </c:pt>
                <c:pt idx="7328">
                  <c:v>64</c:v>
                </c:pt>
                <c:pt idx="7329">
                  <c:v>62</c:v>
                </c:pt>
                <c:pt idx="7330">
                  <c:v>50</c:v>
                </c:pt>
                <c:pt idx="7331">
                  <c:v>50</c:v>
                </c:pt>
                <c:pt idx="7332">
                  <c:v>53</c:v>
                </c:pt>
                <c:pt idx="7333">
                  <c:v>61</c:v>
                </c:pt>
                <c:pt idx="7334">
                  <c:v>65</c:v>
                </c:pt>
                <c:pt idx="7335">
                  <c:v>32</c:v>
                </c:pt>
                <c:pt idx="7336">
                  <c:v>33</c:v>
                </c:pt>
                <c:pt idx="7337">
                  <c:v>24</c:v>
                </c:pt>
                <c:pt idx="7338">
                  <c:v>27</c:v>
                </c:pt>
                <c:pt idx="7339">
                  <c:v>41</c:v>
                </c:pt>
                <c:pt idx="7340">
                  <c:v>33</c:v>
                </c:pt>
                <c:pt idx="7341">
                  <c:v>34</c:v>
                </c:pt>
                <c:pt idx="7342">
                  <c:v>32</c:v>
                </c:pt>
                <c:pt idx="7343">
                  <c:v>24</c:v>
                </c:pt>
                <c:pt idx="7344">
                  <c:v>29</c:v>
                </c:pt>
                <c:pt idx="7345">
                  <c:v>41</c:v>
                </c:pt>
                <c:pt idx="7346">
                  <c:v>32</c:v>
                </c:pt>
                <c:pt idx="7347">
                  <c:v>32</c:v>
                </c:pt>
                <c:pt idx="7348">
                  <c:v>32</c:v>
                </c:pt>
                <c:pt idx="7349">
                  <c:v>24</c:v>
                </c:pt>
                <c:pt idx="7350">
                  <c:v>27</c:v>
                </c:pt>
                <c:pt idx="7351">
                  <c:v>43</c:v>
                </c:pt>
                <c:pt idx="7352">
                  <c:v>32</c:v>
                </c:pt>
                <c:pt idx="7353">
                  <c:v>34</c:v>
                </c:pt>
                <c:pt idx="7354">
                  <c:v>33</c:v>
                </c:pt>
                <c:pt idx="7355">
                  <c:v>24</c:v>
                </c:pt>
                <c:pt idx="7356">
                  <c:v>27</c:v>
                </c:pt>
                <c:pt idx="7357">
                  <c:v>44</c:v>
                </c:pt>
                <c:pt idx="7358">
                  <c:v>33</c:v>
                </c:pt>
                <c:pt idx="7359">
                  <c:v>48</c:v>
                </c:pt>
                <c:pt idx="7360">
                  <c:v>41</c:v>
                </c:pt>
                <c:pt idx="7361">
                  <c:v>38</c:v>
                </c:pt>
                <c:pt idx="7362">
                  <c:v>38</c:v>
                </c:pt>
                <c:pt idx="7363">
                  <c:v>47</c:v>
                </c:pt>
                <c:pt idx="7364">
                  <c:v>51</c:v>
                </c:pt>
                <c:pt idx="7365">
                  <c:v>45</c:v>
                </c:pt>
                <c:pt idx="7366">
                  <c:v>44</c:v>
                </c:pt>
                <c:pt idx="7367">
                  <c:v>38</c:v>
                </c:pt>
                <c:pt idx="7368">
                  <c:v>39</c:v>
                </c:pt>
                <c:pt idx="7369">
                  <c:v>46</c:v>
                </c:pt>
                <c:pt idx="7370">
                  <c:v>50</c:v>
                </c:pt>
                <c:pt idx="7371">
                  <c:v>47</c:v>
                </c:pt>
                <c:pt idx="7372">
                  <c:v>42</c:v>
                </c:pt>
                <c:pt idx="7373">
                  <c:v>37</c:v>
                </c:pt>
                <c:pt idx="7374">
                  <c:v>36</c:v>
                </c:pt>
                <c:pt idx="7375">
                  <c:v>48</c:v>
                </c:pt>
                <c:pt idx="7376">
                  <c:v>54</c:v>
                </c:pt>
                <c:pt idx="7377">
                  <c:v>47</c:v>
                </c:pt>
                <c:pt idx="7378">
                  <c:v>42</c:v>
                </c:pt>
                <c:pt idx="7379">
                  <c:v>37</c:v>
                </c:pt>
                <c:pt idx="7380">
                  <c:v>36</c:v>
                </c:pt>
                <c:pt idx="7381">
                  <c:v>46</c:v>
                </c:pt>
                <c:pt idx="7382">
                  <c:v>52</c:v>
                </c:pt>
                <c:pt idx="7383">
                  <c:v>46</c:v>
                </c:pt>
                <c:pt idx="7384">
                  <c:v>41</c:v>
                </c:pt>
                <c:pt idx="7385">
                  <c:v>39</c:v>
                </c:pt>
                <c:pt idx="7386">
                  <c:v>37</c:v>
                </c:pt>
                <c:pt idx="7387">
                  <c:v>47</c:v>
                </c:pt>
                <c:pt idx="7388">
                  <c:v>50</c:v>
                </c:pt>
                <c:pt idx="7389">
                  <c:v>53</c:v>
                </c:pt>
                <c:pt idx="7390">
                  <c:v>48</c:v>
                </c:pt>
                <c:pt idx="7391">
                  <c:v>46</c:v>
                </c:pt>
                <c:pt idx="7392">
                  <c:v>48</c:v>
                </c:pt>
                <c:pt idx="7393">
                  <c:v>58</c:v>
                </c:pt>
                <c:pt idx="7394">
                  <c:v>62</c:v>
                </c:pt>
                <c:pt idx="7395">
                  <c:v>59</c:v>
                </c:pt>
                <c:pt idx="7396">
                  <c:v>46</c:v>
                </c:pt>
                <c:pt idx="7397">
                  <c:v>48</c:v>
                </c:pt>
                <c:pt idx="7398">
                  <c:v>49</c:v>
                </c:pt>
                <c:pt idx="7399">
                  <c:v>55</c:v>
                </c:pt>
                <c:pt idx="7400">
                  <c:v>59</c:v>
                </c:pt>
                <c:pt idx="7401">
                  <c:v>55</c:v>
                </c:pt>
                <c:pt idx="7402">
                  <c:v>49</c:v>
                </c:pt>
                <c:pt idx="7403">
                  <c:v>49</c:v>
                </c:pt>
                <c:pt idx="7404">
                  <c:v>47</c:v>
                </c:pt>
                <c:pt idx="7405">
                  <c:v>55</c:v>
                </c:pt>
                <c:pt idx="7406">
                  <c:v>59</c:v>
                </c:pt>
                <c:pt idx="7407">
                  <c:v>38</c:v>
                </c:pt>
                <c:pt idx="7408">
                  <c:v>37</c:v>
                </c:pt>
                <c:pt idx="7409">
                  <c:v>28</c:v>
                </c:pt>
                <c:pt idx="7410">
                  <c:v>33</c:v>
                </c:pt>
                <c:pt idx="7411">
                  <c:v>49</c:v>
                </c:pt>
                <c:pt idx="7412">
                  <c:v>37</c:v>
                </c:pt>
                <c:pt idx="7413">
                  <c:v>39</c:v>
                </c:pt>
                <c:pt idx="7414">
                  <c:v>37</c:v>
                </c:pt>
                <c:pt idx="7415">
                  <c:v>29</c:v>
                </c:pt>
                <c:pt idx="7416">
                  <c:v>32</c:v>
                </c:pt>
                <c:pt idx="7417">
                  <c:v>49</c:v>
                </c:pt>
                <c:pt idx="7418">
                  <c:v>39</c:v>
                </c:pt>
                <c:pt idx="7419">
                  <c:v>39</c:v>
                </c:pt>
                <c:pt idx="7420">
                  <c:v>38</c:v>
                </c:pt>
                <c:pt idx="7421">
                  <c:v>29</c:v>
                </c:pt>
                <c:pt idx="7422">
                  <c:v>32</c:v>
                </c:pt>
                <c:pt idx="7423">
                  <c:v>48</c:v>
                </c:pt>
                <c:pt idx="7424">
                  <c:v>38</c:v>
                </c:pt>
                <c:pt idx="7425">
                  <c:v>36</c:v>
                </c:pt>
                <c:pt idx="7426">
                  <c:v>38</c:v>
                </c:pt>
                <c:pt idx="7427">
                  <c:v>29</c:v>
                </c:pt>
                <c:pt idx="7428">
                  <c:v>32</c:v>
                </c:pt>
                <c:pt idx="7429">
                  <c:v>46</c:v>
                </c:pt>
                <c:pt idx="7430">
                  <c:v>36</c:v>
                </c:pt>
                <c:pt idx="7431">
                  <c:v>54</c:v>
                </c:pt>
                <c:pt idx="7432">
                  <c:v>48</c:v>
                </c:pt>
                <c:pt idx="7433">
                  <c:v>43</c:v>
                </c:pt>
                <c:pt idx="7434">
                  <c:v>44</c:v>
                </c:pt>
                <c:pt idx="7435">
                  <c:v>50</c:v>
                </c:pt>
                <c:pt idx="7436">
                  <c:v>55</c:v>
                </c:pt>
                <c:pt idx="7437">
                  <c:v>50</c:v>
                </c:pt>
                <c:pt idx="7438">
                  <c:v>48</c:v>
                </c:pt>
                <c:pt idx="7439">
                  <c:v>42</c:v>
                </c:pt>
                <c:pt idx="7440">
                  <c:v>42</c:v>
                </c:pt>
                <c:pt idx="7441">
                  <c:v>53</c:v>
                </c:pt>
                <c:pt idx="7442">
                  <c:v>56</c:v>
                </c:pt>
                <c:pt idx="7443">
                  <c:v>54</c:v>
                </c:pt>
                <c:pt idx="7444">
                  <c:v>48</c:v>
                </c:pt>
                <c:pt idx="7445">
                  <c:v>44</c:v>
                </c:pt>
                <c:pt idx="7446">
                  <c:v>42</c:v>
                </c:pt>
                <c:pt idx="7447">
                  <c:v>53</c:v>
                </c:pt>
                <c:pt idx="7448">
                  <c:v>56</c:v>
                </c:pt>
                <c:pt idx="7449">
                  <c:v>51</c:v>
                </c:pt>
                <c:pt idx="7450">
                  <c:v>48</c:v>
                </c:pt>
                <c:pt idx="7451">
                  <c:v>41</c:v>
                </c:pt>
                <c:pt idx="7452">
                  <c:v>41</c:v>
                </c:pt>
                <c:pt idx="7453">
                  <c:v>51</c:v>
                </c:pt>
                <c:pt idx="7454">
                  <c:v>55</c:v>
                </c:pt>
                <c:pt idx="7455">
                  <c:v>52</c:v>
                </c:pt>
                <c:pt idx="7456">
                  <c:v>47</c:v>
                </c:pt>
                <c:pt idx="7457">
                  <c:v>41</c:v>
                </c:pt>
                <c:pt idx="7458">
                  <c:v>41</c:v>
                </c:pt>
                <c:pt idx="7459">
                  <c:v>50</c:v>
                </c:pt>
                <c:pt idx="7460">
                  <c:v>54</c:v>
                </c:pt>
                <c:pt idx="7461">
                  <c:v>59</c:v>
                </c:pt>
                <c:pt idx="7462">
                  <c:v>52</c:v>
                </c:pt>
                <c:pt idx="7463">
                  <c:v>53</c:v>
                </c:pt>
                <c:pt idx="7464">
                  <c:v>50</c:v>
                </c:pt>
                <c:pt idx="7465">
                  <c:v>64</c:v>
                </c:pt>
                <c:pt idx="7466">
                  <c:v>63</c:v>
                </c:pt>
                <c:pt idx="7467">
                  <c:v>60</c:v>
                </c:pt>
                <c:pt idx="7468">
                  <c:v>51</c:v>
                </c:pt>
                <c:pt idx="7469">
                  <c:v>51</c:v>
                </c:pt>
                <c:pt idx="7470">
                  <c:v>50</c:v>
                </c:pt>
                <c:pt idx="7471">
                  <c:v>60</c:v>
                </c:pt>
                <c:pt idx="7472">
                  <c:v>67</c:v>
                </c:pt>
                <c:pt idx="7473">
                  <c:v>59</c:v>
                </c:pt>
                <c:pt idx="7474">
                  <c:v>51</c:v>
                </c:pt>
                <c:pt idx="7475">
                  <c:v>50</c:v>
                </c:pt>
                <c:pt idx="7476">
                  <c:v>53</c:v>
                </c:pt>
                <c:pt idx="7477">
                  <c:v>60</c:v>
                </c:pt>
                <c:pt idx="7478">
                  <c:v>67</c:v>
                </c:pt>
                <c:pt idx="7479">
                  <c:v>34</c:v>
                </c:pt>
                <c:pt idx="7480">
                  <c:v>34</c:v>
                </c:pt>
                <c:pt idx="7481">
                  <c:v>24</c:v>
                </c:pt>
                <c:pt idx="7482">
                  <c:v>29</c:v>
                </c:pt>
                <c:pt idx="7483">
                  <c:v>44</c:v>
                </c:pt>
                <c:pt idx="7484">
                  <c:v>33</c:v>
                </c:pt>
                <c:pt idx="7485">
                  <c:v>34</c:v>
                </c:pt>
                <c:pt idx="7486">
                  <c:v>34</c:v>
                </c:pt>
                <c:pt idx="7487">
                  <c:v>24</c:v>
                </c:pt>
                <c:pt idx="7488">
                  <c:v>29</c:v>
                </c:pt>
                <c:pt idx="7489">
                  <c:v>41</c:v>
                </c:pt>
                <c:pt idx="7490">
                  <c:v>33</c:v>
                </c:pt>
                <c:pt idx="7491">
                  <c:v>34</c:v>
                </c:pt>
                <c:pt idx="7492">
                  <c:v>34</c:v>
                </c:pt>
                <c:pt idx="7493">
                  <c:v>23</c:v>
                </c:pt>
                <c:pt idx="7494">
                  <c:v>29</c:v>
                </c:pt>
                <c:pt idx="7495">
                  <c:v>44</c:v>
                </c:pt>
                <c:pt idx="7496">
                  <c:v>32</c:v>
                </c:pt>
                <c:pt idx="7497">
                  <c:v>32</c:v>
                </c:pt>
                <c:pt idx="7498">
                  <c:v>32</c:v>
                </c:pt>
                <c:pt idx="7499">
                  <c:v>24</c:v>
                </c:pt>
                <c:pt idx="7500">
                  <c:v>29</c:v>
                </c:pt>
                <c:pt idx="7501">
                  <c:v>44</c:v>
                </c:pt>
                <c:pt idx="7502">
                  <c:v>33</c:v>
                </c:pt>
                <c:pt idx="7503">
                  <c:v>49</c:v>
                </c:pt>
                <c:pt idx="7504">
                  <c:v>43</c:v>
                </c:pt>
                <c:pt idx="7505">
                  <c:v>39</c:v>
                </c:pt>
                <c:pt idx="7506">
                  <c:v>39</c:v>
                </c:pt>
                <c:pt idx="7507">
                  <c:v>49</c:v>
                </c:pt>
                <c:pt idx="7508">
                  <c:v>52</c:v>
                </c:pt>
                <c:pt idx="7509">
                  <c:v>47</c:v>
                </c:pt>
                <c:pt idx="7510">
                  <c:v>41</c:v>
                </c:pt>
                <c:pt idx="7511">
                  <c:v>39</c:v>
                </c:pt>
                <c:pt idx="7512">
                  <c:v>39</c:v>
                </c:pt>
                <c:pt idx="7513">
                  <c:v>48</c:v>
                </c:pt>
                <c:pt idx="7514">
                  <c:v>51</c:v>
                </c:pt>
                <c:pt idx="7515">
                  <c:v>46</c:v>
                </c:pt>
                <c:pt idx="7516">
                  <c:v>41</c:v>
                </c:pt>
                <c:pt idx="7517">
                  <c:v>37</c:v>
                </c:pt>
                <c:pt idx="7518">
                  <c:v>37</c:v>
                </c:pt>
                <c:pt idx="7519">
                  <c:v>47</c:v>
                </c:pt>
                <c:pt idx="7520">
                  <c:v>50</c:v>
                </c:pt>
                <c:pt idx="7521">
                  <c:v>46</c:v>
                </c:pt>
                <c:pt idx="7522">
                  <c:v>42</c:v>
                </c:pt>
                <c:pt idx="7523">
                  <c:v>38</c:v>
                </c:pt>
                <c:pt idx="7524">
                  <c:v>37</c:v>
                </c:pt>
                <c:pt idx="7525">
                  <c:v>45</c:v>
                </c:pt>
                <c:pt idx="7526">
                  <c:v>52</c:v>
                </c:pt>
                <c:pt idx="7527">
                  <c:v>45</c:v>
                </c:pt>
                <c:pt idx="7528">
                  <c:v>43</c:v>
                </c:pt>
                <c:pt idx="7529">
                  <c:v>36</c:v>
                </c:pt>
                <c:pt idx="7530">
                  <c:v>39</c:v>
                </c:pt>
                <c:pt idx="7531">
                  <c:v>47</c:v>
                </c:pt>
                <c:pt idx="7532">
                  <c:v>52</c:v>
                </c:pt>
                <c:pt idx="7533">
                  <c:v>53</c:v>
                </c:pt>
                <c:pt idx="7534">
                  <c:v>46</c:v>
                </c:pt>
                <c:pt idx="7535">
                  <c:v>45</c:v>
                </c:pt>
                <c:pt idx="7536">
                  <c:v>47</c:v>
                </c:pt>
                <c:pt idx="7537">
                  <c:v>55</c:v>
                </c:pt>
                <c:pt idx="7538">
                  <c:v>64</c:v>
                </c:pt>
                <c:pt idx="7539">
                  <c:v>55</c:v>
                </c:pt>
                <c:pt idx="7540">
                  <c:v>46</c:v>
                </c:pt>
                <c:pt idx="7541">
                  <c:v>48</c:v>
                </c:pt>
                <c:pt idx="7542">
                  <c:v>48</c:v>
                </c:pt>
                <c:pt idx="7543">
                  <c:v>58</c:v>
                </c:pt>
                <c:pt idx="7544">
                  <c:v>60</c:v>
                </c:pt>
                <c:pt idx="7545">
                  <c:v>54</c:v>
                </c:pt>
                <c:pt idx="7546">
                  <c:v>45</c:v>
                </c:pt>
                <c:pt idx="7547">
                  <c:v>47</c:v>
                </c:pt>
                <c:pt idx="7548">
                  <c:v>48</c:v>
                </c:pt>
                <c:pt idx="7549">
                  <c:v>56</c:v>
                </c:pt>
                <c:pt idx="7550">
                  <c:v>60</c:v>
                </c:pt>
                <c:pt idx="7551">
                  <c:v>38</c:v>
                </c:pt>
                <c:pt idx="7552">
                  <c:v>38</c:v>
                </c:pt>
                <c:pt idx="7553">
                  <c:v>27</c:v>
                </c:pt>
                <c:pt idx="7554">
                  <c:v>34</c:v>
                </c:pt>
                <c:pt idx="7555">
                  <c:v>48</c:v>
                </c:pt>
                <c:pt idx="7556">
                  <c:v>38</c:v>
                </c:pt>
                <c:pt idx="7557">
                  <c:v>36</c:v>
                </c:pt>
                <c:pt idx="7558">
                  <c:v>38</c:v>
                </c:pt>
                <c:pt idx="7559">
                  <c:v>29</c:v>
                </c:pt>
                <c:pt idx="7560">
                  <c:v>32</c:v>
                </c:pt>
                <c:pt idx="7561">
                  <c:v>48</c:v>
                </c:pt>
                <c:pt idx="7562">
                  <c:v>38</c:v>
                </c:pt>
                <c:pt idx="7563">
                  <c:v>38</c:v>
                </c:pt>
                <c:pt idx="7564">
                  <c:v>38</c:v>
                </c:pt>
                <c:pt idx="7565">
                  <c:v>28</c:v>
                </c:pt>
                <c:pt idx="7566">
                  <c:v>34</c:v>
                </c:pt>
                <c:pt idx="7567">
                  <c:v>46</c:v>
                </c:pt>
                <c:pt idx="7568">
                  <c:v>39</c:v>
                </c:pt>
                <c:pt idx="7569">
                  <c:v>38</c:v>
                </c:pt>
                <c:pt idx="7570">
                  <c:v>37</c:v>
                </c:pt>
                <c:pt idx="7571">
                  <c:v>29</c:v>
                </c:pt>
                <c:pt idx="7572">
                  <c:v>32</c:v>
                </c:pt>
                <c:pt idx="7573">
                  <c:v>49</c:v>
                </c:pt>
                <c:pt idx="7574">
                  <c:v>39</c:v>
                </c:pt>
                <c:pt idx="7575">
                  <c:v>53</c:v>
                </c:pt>
                <c:pt idx="7576">
                  <c:v>47</c:v>
                </c:pt>
                <c:pt idx="7577">
                  <c:v>41</c:v>
                </c:pt>
                <c:pt idx="7578">
                  <c:v>44</c:v>
                </c:pt>
                <c:pt idx="7579">
                  <c:v>50</c:v>
                </c:pt>
                <c:pt idx="7580">
                  <c:v>55</c:v>
                </c:pt>
                <c:pt idx="7581">
                  <c:v>51</c:v>
                </c:pt>
                <c:pt idx="7582">
                  <c:v>47</c:v>
                </c:pt>
                <c:pt idx="7583">
                  <c:v>42</c:v>
                </c:pt>
                <c:pt idx="7584">
                  <c:v>41</c:v>
                </c:pt>
                <c:pt idx="7585">
                  <c:v>51</c:v>
                </c:pt>
                <c:pt idx="7586">
                  <c:v>54</c:v>
                </c:pt>
                <c:pt idx="7587">
                  <c:v>52</c:v>
                </c:pt>
                <c:pt idx="7588">
                  <c:v>49</c:v>
                </c:pt>
                <c:pt idx="7589">
                  <c:v>41</c:v>
                </c:pt>
                <c:pt idx="7590">
                  <c:v>44</c:v>
                </c:pt>
                <c:pt idx="7591">
                  <c:v>53</c:v>
                </c:pt>
                <c:pt idx="7592">
                  <c:v>55</c:v>
                </c:pt>
                <c:pt idx="7593">
                  <c:v>50</c:v>
                </c:pt>
                <c:pt idx="7594">
                  <c:v>47</c:v>
                </c:pt>
                <c:pt idx="7595">
                  <c:v>42</c:v>
                </c:pt>
                <c:pt idx="7596">
                  <c:v>42</c:v>
                </c:pt>
                <c:pt idx="7597">
                  <c:v>50</c:v>
                </c:pt>
                <c:pt idx="7598">
                  <c:v>58</c:v>
                </c:pt>
                <c:pt idx="7599">
                  <c:v>53</c:v>
                </c:pt>
                <c:pt idx="7600">
                  <c:v>49</c:v>
                </c:pt>
                <c:pt idx="7601">
                  <c:v>41</c:v>
                </c:pt>
                <c:pt idx="7602">
                  <c:v>42</c:v>
                </c:pt>
                <c:pt idx="7603">
                  <c:v>52</c:v>
                </c:pt>
                <c:pt idx="7604">
                  <c:v>57</c:v>
                </c:pt>
                <c:pt idx="7605">
                  <c:v>57</c:v>
                </c:pt>
                <c:pt idx="7606">
                  <c:v>53</c:v>
                </c:pt>
                <c:pt idx="7607">
                  <c:v>53</c:v>
                </c:pt>
                <c:pt idx="7608">
                  <c:v>54</c:v>
                </c:pt>
                <c:pt idx="7609">
                  <c:v>62</c:v>
                </c:pt>
                <c:pt idx="7610">
                  <c:v>66</c:v>
                </c:pt>
                <c:pt idx="7611">
                  <c:v>62</c:v>
                </c:pt>
                <c:pt idx="7612">
                  <c:v>52</c:v>
                </c:pt>
                <c:pt idx="7613">
                  <c:v>50</c:v>
                </c:pt>
                <c:pt idx="7614">
                  <c:v>51</c:v>
                </c:pt>
                <c:pt idx="7615">
                  <c:v>63</c:v>
                </c:pt>
                <c:pt idx="7616">
                  <c:v>64</c:v>
                </c:pt>
                <c:pt idx="7617">
                  <c:v>64</c:v>
                </c:pt>
                <c:pt idx="7618">
                  <c:v>53</c:v>
                </c:pt>
                <c:pt idx="7619">
                  <c:v>51</c:v>
                </c:pt>
                <c:pt idx="7620">
                  <c:v>52</c:v>
                </c:pt>
                <c:pt idx="7621">
                  <c:v>62</c:v>
                </c:pt>
                <c:pt idx="7622">
                  <c:v>65</c:v>
                </c:pt>
                <c:pt idx="7623">
                  <c:v>44</c:v>
                </c:pt>
                <c:pt idx="7624">
                  <c:v>42</c:v>
                </c:pt>
                <c:pt idx="7625">
                  <c:v>32</c:v>
                </c:pt>
                <c:pt idx="7626">
                  <c:v>39</c:v>
                </c:pt>
                <c:pt idx="7627">
                  <c:v>52</c:v>
                </c:pt>
                <c:pt idx="7628">
                  <c:v>44</c:v>
                </c:pt>
                <c:pt idx="7629">
                  <c:v>41</c:v>
                </c:pt>
                <c:pt idx="7630">
                  <c:v>44</c:v>
                </c:pt>
                <c:pt idx="7631">
                  <c:v>33</c:v>
                </c:pt>
                <c:pt idx="7632">
                  <c:v>36</c:v>
                </c:pt>
                <c:pt idx="7633">
                  <c:v>54</c:v>
                </c:pt>
                <c:pt idx="7634">
                  <c:v>43</c:v>
                </c:pt>
                <c:pt idx="7635">
                  <c:v>44</c:v>
                </c:pt>
                <c:pt idx="7636">
                  <c:v>42</c:v>
                </c:pt>
                <c:pt idx="7637">
                  <c:v>34</c:v>
                </c:pt>
                <c:pt idx="7638">
                  <c:v>36</c:v>
                </c:pt>
                <c:pt idx="7639">
                  <c:v>51</c:v>
                </c:pt>
                <c:pt idx="7640">
                  <c:v>41</c:v>
                </c:pt>
                <c:pt idx="7641">
                  <c:v>41</c:v>
                </c:pt>
                <c:pt idx="7642">
                  <c:v>43</c:v>
                </c:pt>
                <c:pt idx="7643">
                  <c:v>32</c:v>
                </c:pt>
                <c:pt idx="7644">
                  <c:v>36</c:v>
                </c:pt>
                <c:pt idx="7645">
                  <c:v>51</c:v>
                </c:pt>
                <c:pt idx="7646">
                  <c:v>44</c:v>
                </c:pt>
                <c:pt idx="7647">
                  <c:v>55</c:v>
                </c:pt>
                <c:pt idx="7648">
                  <c:v>54</c:v>
                </c:pt>
                <c:pt idx="7649">
                  <c:v>49</c:v>
                </c:pt>
                <c:pt idx="7650">
                  <c:v>46</c:v>
                </c:pt>
                <c:pt idx="7651">
                  <c:v>55</c:v>
                </c:pt>
                <c:pt idx="7652">
                  <c:v>60</c:v>
                </c:pt>
                <c:pt idx="7653">
                  <c:v>58</c:v>
                </c:pt>
                <c:pt idx="7654">
                  <c:v>53</c:v>
                </c:pt>
                <c:pt idx="7655">
                  <c:v>45</c:v>
                </c:pt>
                <c:pt idx="7656">
                  <c:v>47</c:v>
                </c:pt>
                <c:pt idx="7657">
                  <c:v>58</c:v>
                </c:pt>
                <c:pt idx="7658">
                  <c:v>62</c:v>
                </c:pt>
                <c:pt idx="7659">
                  <c:v>54</c:v>
                </c:pt>
                <c:pt idx="7660">
                  <c:v>51</c:v>
                </c:pt>
                <c:pt idx="7661">
                  <c:v>46</c:v>
                </c:pt>
                <c:pt idx="7662">
                  <c:v>46</c:v>
                </c:pt>
                <c:pt idx="7663">
                  <c:v>54</c:v>
                </c:pt>
                <c:pt idx="7664">
                  <c:v>61</c:v>
                </c:pt>
                <c:pt idx="7665">
                  <c:v>58</c:v>
                </c:pt>
                <c:pt idx="7666">
                  <c:v>53</c:v>
                </c:pt>
                <c:pt idx="7667">
                  <c:v>48</c:v>
                </c:pt>
                <c:pt idx="7668">
                  <c:v>49</c:v>
                </c:pt>
                <c:pt idx="7669">
                  <c:v>57</c:v>
                </c:pt>
                <c:pt idx="7670">
                  <c:v>61</c:v>
                </c:pt>
                <c:pt idx="7671">
                  <c:v>56</c:v>
                </c:pt>
                <c:pt idx="7672">
                  <c:v>50</c:v>
                </c:pt>
                <c:pt idx="7673">
                  <c:v>46</c:v>
                </c:pt>
                <c:pt idx="7674">
                  <c:v>45</c:v>
                </c:pt>
                <c:pt idx="7675">
                  <c:v>58</c:v>
                </c:pt>
                <c:pt idx="7676">
                  <c:v>59</c:v>
                </c:pt>
                <c:pt idx="7677">
                  <c:v>62</c:v>
                </c:pt>
                <c:pt idx="7678">
                  <c:v>54</c:v>
                </c:pt>
                <c:pt idx="7679">
                  <c:v>59</c:v>
                </c:pt>
                <c:pt idx="7680">
                  <c:v>55</c:v>
                </c:pt>
                <c:pt idx="7681">
                  <c:v>66</c:v>
                </c:pt>
                <c:pt idx="7682">
                  <c:v>71</c:v>
                </c:pt>
                <c:pt idx="7683">
                  <c:v>64</c:v>
                </c:pt>
                <c:pt idx="7684">
                  <c:v>55</c:v>
                </c:pt>
                <c:pt idx="7685">
                  <c:v>57</c:v>
                </c:pt>
                <c:pt idx="7686">
                  <c:v>55</c:v>
                </c:pt>
                <c:pt idx="7687">
                  <c:v>67</c:v>
                </c:pt>
                <c:pt idx="7688">
                  <c:v>70</c:v>
                </c:pt>
                <c:pt idx="7689">
                  <c:v>64</c:v>
                </c:pt>
                <c:pt idx="7690">
                  <c:v>55</c:v>
                </c:pt>
                <c:pt idx="7691">
                  <c:v>55</c:v>
                </c:pt>
                <c:pt idx="7692">
                  <c:v>56</c:v>
                </c:pt>
                <c:pt idx="7693">
                  <c:v>67</c:v>
                </c:pt>
                <c:pt idx="7694">
                  <c:v>68</c:v>
                </c:pt>
                <c:pt idx="7695">
                  <c:v>49</c:v>
                </c:pt>
                <c:pt idx="7696">
                  <c:v>45</c:v>
                </c:pt>
                <c:pt idx="7697">
                  <c:v>38</c:v>
                </c:pt>
                <c:pt idx="7698">
                  <c:v>43</c:v>
                </c:pt>
                <c:pt idx="7699">
                  <c:v>59</c:v>
                </c:pt>
                <c:pt idx="7700">
                  <c:v>49</c:v>
                </c:pt>
                <c:pt idx="7701">
                  <c:v>49</c:v>
                </c:pt>
                <c:pt idx="7702">
                  <c:v>45</c:v>
                </c:pt>
                <c:pt idx="7703">
                  <c:v>39</c:v>
                </c:pt>
                <c:pt idx="7704">
                  <c:v>42</c:v>
                </c:pt>
                <c:pt idx="7705">
                  <c:v>56</c:v>
                </c:pt>
                <c:pt idx="7706">
                  <c:v>46</c:v>
                </c:pt>
                <c:pt idx="7707">
                  <c:v>49</c:v>
                </c:pt>
                <c:pt idx="7708">
                  <c:v>49</c:v>
                </c:pt>
                <c:pt idx="7709">
                  <c:v>38</c:v>
                </c:pt>
                <c:pt idx="7710">
                  <c:v>44</c:v>
                </c:pt>
                <c:pt idx="7711">
                  <c:v>58</c:v>
                </c:pt>
                <c:pt idx="7712">
                  <c:v>45</c:v>
                </c:pt>
                <c:pt idx="7713">
                  <c:v>48</c:v>
                </c:pt>
                <c:pt idx="7714">
                  <c:v>49</c:v>
                </c:pt>
                <c:pt idx="7715">
                  <c:v>38</c:v>
                </c:pt>
                <c:pt idx="7716">
                  <c:v>44</c:v>
                </c:pt>
                <c:pt idx="7717">
                  <c:v>57</c:v>
                </c:pt>
                <c:pt idx="7718">
                  <c:v>46</c:v>
                </c:pt>
                <c:pt idx="7719">
                  <c:v>64</c:v>
                </c:pt>
                <c:pt idx="7720">
                  <c:v>54</c:v>
                </c:pt>
                <c:pt idx="7721">
                  <c:v>51</c:v>
                </c:pt>
                <c:pt idx="7722">
                  <c:v>52</c:v>
                </c:pt>
                <c:pt idx="7723">
                  <c:v>63</c:v>
                </c:pt>
                <c:pt idx="7724">
                  <c:v>65</c:v>
                </c:pt>
                <c:pt idx="7725">
                  <c:v>59</c:v>
                </c:pt>
                <c:pt idx="7726">
                  <c:v>56</c:v>
                </c:pt>
                <c:pt idx="7727">
                  <c:v>53</c:v>
                </c:pt>
                <c:pt idx="7728">
                  <c:v>52</c:v>
                </c:pt>
                <c:pt idx="7729">
                  <c:v>60</c:v>
                </c:pt>
                <c:pt idx="7730">
                  <c:v>66</c:v>
                </c:pt>
                <c:pt idx="7731">
                  <c:v>64</c:v>
                </c:pt>
                <c:pt idx="7732">
                  <c:v>55</c:v>
                </c:pt>
                <c:pt idx="7733">
                  <c:v>54</c:v>
                </c:pt>
                <c:pt idx="7734">
                  <c:v>53</c:v>
                </c:pt>
                <c:pt idx="7735">
                  <c:v>60</c:v>
                </c:pt>
                <c:pt idx="7736">
                  <c:v>64</c:v>
                </c:pt>
                <c:pt idx="7737">
                  <c:v>60</c:v>
                </c:pt>
                <c:pt idx="7738">
                  <c:v>58</c:v>
                </c:pt>
                <c:pt idx="7739">
                  <c:v>52</c:v>
                </c:pt>
                <c:pt idx="7740">
                  <c:v>51</c:v>
                </c:pt>
                <c:pt idx="7741">
                  <c:v>59</c:v>
                </c:pt>
                <c:pt idx="7742">
                  <c:v>64</c:v>
                </c:pt>
                <c:pt idx="7743">
                  <c:v>59</c:v>
                </c:pt>
                <c:pt idx="7744">
                  <c:v>54</c:v>
                </c:pt>
                <c:pt idx="7745">
                  <c:v>52</c:v>
                </c:pt>
                <c:pt idx="7746">
                  <c:v>53</c:v>
                </c:pt>
                <c:pt idx="7747">
                  <c:v>64</c:v>
                </c:pt>
                <c:pt idx="7748">
                  <c:v>68</c:v>
                </c:pt>
                <c:pt idx="7749">
                  <c:v>64</c:v>
                </c:pt>
                <c:pt idx="7750">
                  <c:v>62</c:v>
                </c:pt>
                <c:pt idx="7751">
                  <c:v>59</c:v>
                </c:pt>
                <c:pt idx="7752">
                  <c:v>62</c:v>
                </c:pt>
                <c:pt idx="7753">
                  <c:v>71</c:v>
                </c:pt>
                <c:pt idx="7754">
                  <c:v>72</c:v>
                </c:pt>
                <c:pt idx="7755">
                  <c:v>68</c:v>
                </c:pt>
                <c:pt idx="7756">
                  <c:v>62</c:v>
                </c:pt>
                <c:pt idx="7757">
                  <c:v>63</c:v>
                </c:pt>
                <c:pt idx="7758">
                  <c:v>64</c:v>
                </c:pt>
                <c:pt idx="7759">
                  <c:v>71</c:v>
                </c:pt>
                <c:pt idx="7760">
                  <c:v>78</c:v>
                </c:pt>
                <c:pt idx="7761">
                  <c:v>71</c:v>
                </c:pt>
                <c:pt idx="7762">
                  <c:v>59</c:v>
                </c:pt>
                <c:pt idx="7763">
                  <c:v>62</c:v>
                </c:pt>
                <c:pt idx="7764">
                  <c:v>62</c:v>
                </c:pt>
                <c:pt idx="7765">
                  <c:v>74</c:v>
                </c:pt>
                <c:pt idx="7766">
                  <c:v>74</c:v>
                </c:pt>
                <c:pt idx="7767">
                  <c:v>52</c:v>
                </c:pt>
                <c:pt idx="7768">
                  <c:v>50</c:v>
                </c:pt>
                <c:pt idx="7769">
                  <c:v>44</c:v>
                </c:pt>
                <c:pt idx="7770">
                  <c:v>49</c:v>
                </c:pt>
                <c:pt idx="7771">
                  <c:v>60</c:v>
                </c:pt>
                <c:pt idx="7772">
                  <c:v>54</c:v>
                </c:pt>
                <c:pt idx="7773">
                  <c:v>52</c:v>
                </c:pt>
                <c:pt idx="7774">
                  <c:v>53</c:v>
                </c:pt>
                <c:pt idx="7775">
                  <c:v>43</c:v>
                </c:pt>
                <c:pt idx="7776">
                  <c:v>34</c:v>
                </c:pt>
                <c:pt idx="7777">
                  <c:v>36</c:v>
                </c:pt>
                <c:pt idx="7778">
                  <c:v>32</c:v>
                </c:pt>
                <c:pt idx="7779">
                  <c:v>36</c:v>
                </c:pt>
                <c:pt idx="7780">
                  <c:v>43</c:v>
                </c:pt>
                <c:pt idx="7781">
                  <c:v>38</c:v>
                </c:pt>
                <c:pt idx="7782">
                  <c:v>33</c:v>
                </c:pt>
                <c:pt idx="7783">
                  <c:v>39</c:v>
                </c:pt>
                <c:pt idx="7784">
                  <c:v>32</c:v>
                </c:pt>
                <c:pt idx="7785">
                  <c:v>32</c:v>
                </c:pt>
                <c:pt idx="7786">
                  <c:v>43</c:v>
                </c:pt>
                <c:pt idx="7787">
                  <c:v>36</c:v>
                </c:pt>
                <c:pt idx="7788">
                  <c:v>40</c:v>
                </c:pt>
                <c:pt idx="7789">
                  <c:v>35</c:v>
                </c:pt>
                <c:pt idx="7790">
                  <c:v>27</c:v>
                </c:pt>
                <c:pt idx="7791">
                  <c:v>31</c:v>
                </c:pt>
                <c:pt idx="7792">
                  <c:v>43</c:v>
                </c:pt>
                <c:pt idx="7793">
                  <c:v>36</c:v>
                </c:pt>
                <c:pt idx="7794">
                  <c:v>33</c:v>
                </c:pt>
                <c:pt idx="7795">
                  <c:v>35</c:v>
                </c:pt>
                <c:pt idx="7796">
                  <c:v>28</c:v>
                </c:pt>
                <c:pt idx="7797">
                  <c:v>31</c:v>
                </c:pt>
                <c:pt idx="7798">
                  <c:v>44</c:v>
                </c:pt>
                <c:pt idx="7799">
                  <c:v>39</c:v>
                </c:pt>
                <c:pt idx="7800">
                  <c:v>44</c:v>
                </c:pt>
                <c:pt idx="7801">
                  <c:v>37</c:v>
                </c:pt>
                <c:pt idx="7802">
                  <c:v>36</c:v>
                </c:pt>
                <c:pt idx="7803">
                  <c:v>33</c:v>
                </c:pt>
                <c:pt idx="7804">
                  <c:v>47</c:v>
                </c:pt>
                <c:pt idx="7805">
                  <c:v>44</c:v>
                </c:pt>
                <c:pt idx="7806">
                  <c:v>47</c:v>
                </c:pt>
                <c:pt idx="7807">
                  <c:v>41</c:v>
                </c:pt>
                <c:pt idx="7808">
                  <c:v>37</c:v>
                </c:pt>
                <c:pt idx="7809">
                  <c:v>38</c:v>
                </c:pt>
                <c:pt idx="7810">
                  <c:v>45</c:v>
                </c:pt>
                <c:pt idx="7811">
                  <c:v>46</c:v>
                </c:pt>
                <c:pt idx="7812">
                  <c:v>44</c:v>
                </c:pt>
                <c:pt idx="7813">
                  <c:v>41</c:v>
                </c:pt>
                <c:pt idx="7814">
                  <c:v>35</c:v>
                </c:pt>
                <c:pt idx="7815">
                  <c:v>35</c:v>
                </c:pt>
                <c:pt idx="7816">
                  <c:v>46</c:v>
                </c:pt>
                <c:pt idx="7817">
                  <c:v>47</c:v>
                </c:pt>
                <c:pt idx="7818">
                  <c:v>41</c:v>
                </c:pt>
                <c:pt idx="7819">
                  <c:v>37</c:v>
                </c:pt>
                <c:pt idx="7820">
                  <c:v>37</c:v>
                </c:pt>
                <c:pt idx="7821">
                  <c:v>40</c:v>
                </c:pt>
                <c:pt idx="7822">
                  <c:v>43</c:v>
                </c:pt>
                <c:pt idx="7823">
                  <c:v>48</c:v>
                </c:pt>
                <c:pt idx="7824">
                  <c:v>39</c:v>
                </c:pt>
                <c:pt idx="7825">
                  <c:v>43</c:v>
                </c:pt>
                <c:pt idx="7826">
                  <c:v>36</c:v>
                </c:pt>
                <c:pt idx="7827">
                  <c:v>34</c:v>
                </c:pt>
                <c:pt idx="7828">
                  <c:v>44</c:v>
                </c:pt>
                <c:pt idx="7829">
                  <c:v>45</c:v>
                </c:pt>
                <c:pt idx="7830">
                  <c:v>51</c:v>
                </c:pt>
                <c:pt idx="7831">
                  <c:v>50</c:v>
                </c:pt>
                <c:pt idx="7832">
                  <c:v>46</c:v>
                </c:pt>
                <c:pt idx="7833">
                  <c:v>40</c:v>
                </c:pt>
                <c:pt idx="7834">
                  <c:v>43</c:v>
                </c:pt>
                <c:pt idx="7835">
                  <c:v>41</c:v>
                </c:pt>
                <c:pt idx="7836">
                  <c:v>47</c:v>
                </c:pt>
                <c:pt idx="7837">
                  <c:v>53</c:v>
                </c:pt>
                <c:pt idx="7838">
                  <c:v>48</c:v>
                </c:pt>
                <c:pt idx="7839">
                  <c:v>43</c:v>
                </c:pt>
                <c:pt idx="7840">
                  <c:v>42</c:v>
                </c:pt>
                <c:pt idx="7841">
                  <c:v>41</c:v>
                </c:pt>
                <c:pt idx="7842">
                  <c:v>48</c:v>
                </c:pt>
                <c:pt idx="7843">
                  <c:v>48</c:v>
                </c:pt>
                <c:pt idx="7844">
                  <c:v>20</c:v>
                </c:pt>
                <c:pt idx="7845">
                  <c:v>26</c:v>
                </c:pt>
                <c:pt idx="7846">
                  <c:v>27</c:v>
                </c:pt>
                <c:pt idx="7847">
                  <c:v>27</c:v>
                </c:pt>
                <c:pt idx="7848">
                  <c:v>26</c:v>
                </c:pt>
                <c:pt idx="7849">
                  <c:v>25</c:v>
                </c:pt>
                <c:pt idx="7850">
                  <c:v>20</c:v>
                </c:pt>
                <c:pt idx="7851">
                  <c:v>23</c:v>
                </c:pt>
                <c:pt idx="7852">
                  <c:v>27</c:v>
                </c:pt>
                <c:pt idx="7853">
                  <c:v>26</c:v>
                </c:pt>
                <c:pt idx="7854">
                  <c:v>28</c:v>
                </c:pt>
                <c:pt idx="7855">
                  <c:v>26</c:v>
                </c:pt>
                <c:pt idx="7856">
                  <c:v>20</c:v>
                </c:pt>
                <c:pt idx="7857">
                  <c:v>30</c:v>
                </c:pt>
                <c:pt idx="7858">
                  <c:v>23</c:v>
                </c:pt>
                <c:pt idx="7859">
                  <c:v>30</c:v>
                </c:pt>
                <c:pt idx="7860">
                  <c:v>35</c:v>
                </c:pt>
                <c:pt idx="7861">
                  <c:v>29</c:v>
                </c:pt>
                <c:pt idx="7862">
                  <c:v>23</c:v>
                </c:pt>
                <c:pt idx="7863">
                  <c:v>29</c:v>
                </c:pt>
                <c:pt idx="7864">
                  <c:v>24</c:v>
                </c:pt>
                <c:pt idx="7865">
                  <c:v>28</c:v>
                </c:pt>
                <c:pt idx="7866">
                  <c:v>34</c:v>
                </c:pt>
                <c:pt idx="7867">
                  <c:v>27</c:v>
                </c:pt>
                <c:pt idx="7868">
                  <c:v>24</c:v>
                </c:pt>
                <c:pt idx="7869">
                  <c:v>30</c:v>
                </c:pt>
                <c:pt idx="7870">
                  <c:v>23</c:v>
                </c:pt>
                <c:pt idx="7871">
                  <c:v>31</c:v>
                </c:pt>
                <c:pt idx="7872">
                  <c:v>35</c:v>
                </c:pt>
                <c:pt idx="7873">
                  <c:v>32</c:v>
                </c:pt>
                <c:pt idx="7874">
                  <c:v>28</c:v>
                </c:pt>
                <c:pt idx="7875">
                  <c:v>33</c:v>
                </c:pt>
                <c:pt idx="7876">
                  <c:v>27</c:v>
                </c:pt>
                <c:pt idx="7877">
                  <c:v>26</c:v>
                </c:pt>
                <c:pt idx="7878">
                  <c:v>29</c:v>
                </c:pt>
                <c:pt idx="7879">
                  <c:v>38</c:v>
                </c:pt>
                <c:pt idx="7880">
                  <c:v>29</c:v>
                </c:pt>
                <c:pt idx="7881">
                  <c:v>32</c:v>
                </c:pt>
                <c:pt idx="7882">
                  <c:v>29</c:v>
                </c:pt>
                <c:pt idx="7883">
                  <c:v>28</c:v>
                </c:pt>
                <c:pt idx="7884">
                  <c:v>33</c:v>
                </c:pt>
                <c:pt idx="7885">
                  <c:v>36</c:v>
                </c:pt>
                <c:pt idx="7886">
                  <c:v>27</c:v>
                </c:pt>
                <c:pt idx="7887">
                  <c:v>33</c:v>
                </c:pt>
                <c:pt idx="7888">
                  <c:v>29</c:v>
                </c:pt>
                <c:pt idx="7889">
                  <c:v>30</c:v>
                </c:pt>
                <c:pt idx="7890">
                  <c:v>35</c:v>
                </c:pt>
                <c:pt idx="7891">
                  <c:v>39</c:v>
                </c:pt>
                <c:pt idx="7892">
                  <c:v>33</c:v>
                </c:pt>
                <c:pt idx="7893">
                  <c:v>32</c:v>
                </c:pt>
                <c:pt idx="7894">
                  <c:v>36</c:v>
                </c:pt>
                <c:pt idx="7895">
                  <c:v>37</c:v>
                </c:pt>
                <c:pt idx="7896">
                  <c:v>36</c:v>
                </c:pt>
                <c:pt idx="7897">
                  <c:v>42</c:v>
                </c:pt>
                <c:pt idx="7898">
                  <c:v>31</c:v>
                </c:pt>
                <c:pt idx="7899">
                  <c:v>29</c:v>
                </c:pt>
                <c:pt idx="7900">
                  <c:v>39</c:v>
                </c:pt>
                <c:pt idx="7901">
                  <c:v>36</c:v>
                </c:pt>
                <c:pt idx="7902">
                  <c:v>35</c:v>
                </c:pt>
                <c:pt idx="7903">
                  <c:v>43</c:v>
                </c:pt>
                <c:pt idx="7904">
                  <c:v>34</c:v>
                </c:pt>
                <c:pt idx="7905">
                  <c:v>31</c:v>
                </c:pt>
                <c:pt idx="7906">
                  <c:v>34</c:v>
                </c:pt>
                <c:pt idx="7907">
                  <c:v>36</c:v>
                </c:pt>
                <c:pt idx="7908">
                  <c:v>30</c:v>
                </c:pt>
                <c:pt idx="7909">
                  <c:v>44</c:v>
                </c:pt>
                <c:pt idx="7910">
                  <c:v>32</c:v>
                </c:pt>
                <c:pt idx="7911">
                  <c:v>34</c:v>
                </c:pt>
                <c:pt idx="7912">
                  <c:v>38</c:v>
                </c:pt>
                <c:pt idx="7913">
                  <c:v>36</c:v>
                </c:pt>
                <c:pt idx="7914">
                  <c:v>30</c:v>
                </c:pt>
                <c:pt idx="7915">
                  <c:v>41</c:v>
                </c:pt>
                <c:pt idx="7916">
                  <c:v>30</c:v>
                </c:pt>
                <c:pt idx="7917">
                  <c:v>33</c:v>
                </c:pt>
                <c:pt idx="7918">
                  <c:v>33</c:v>
                </c:pt>
                <c:pt idx="7919">
                  <c:v>35</c:v>
                </c:pt>
                <c:pt idx="7920">
                  <c:v>38</c:v>
                </c:pt>
                <c:pt idx="7921">
                  <c:v>36</c:v>
                </c:pt>
                <c:pt idx="7922">
                  <c:v>28</c:v>
                </c:pt>
                <c:pt idx="7923">
                  <c:v>36</c:v>
                </c:pt>
                <c:pt idx="7924">
                  <c:v>40</c:v>
                </c:pt>
                <c:pt idx="7925">
                  <c:v>39</c:v>
                </c:pt>
                <c:pt idx="7926">
                  <c:v>42</c:v>
                </c:pt>
                <c:pt idx="7927">
                  <c:v>33</c:v>
                </c:pt>
                <c:pt idx="7928">
                  <c:v>36</c:v>
                </c:pt>
                <c:pt idx="7929">
                  <c:v>39</c:v>
                </c:pt>
                <c:pt idx="7930">
                  <c:v>47</c:v>
                </c:pt>
                <c:pt idx="7931">
                  <c:v>48</c:v>
                </c:pt>
                <c:pt idx="7932">
                  <c:v>51</c:v>
                </c:pt>
                <c:pt idx="7933">
                  <c:v>41</c:v>
                </c:pt>
                <c:pt idx="7934">
                  <c:v>40</c:v>
                </c:pt>
                <c:pt idx="7935">
                  <c:v>51</c:v>
                </c:pt>
                <c:pt idx="7936">
                  <c:v>46</c:v>
                </c:pt>
                <c:pt idx="7937">
                  <c:v>48</c:v>
                </c:pt>
                <c:pt idx="7938">
                  <c:v>47</c:v>
                </c:pt>
                <c:pt idx="7939">
                  <c:v>62</c:v>
                </c:pt>
                <c:pt idx="7940">
                  <c:v>44</c:v>
                </c:pt>
                <c:pt idx="7941">
                  <c:v>51</c:v>
                </c:pt>
                <c:pt idx="7942">
                  <c:v>46</c:v>
                </c:pt>
                <c:pt idx="7943">
                  <c:v>42</c:v>
                </c:pt>
                <c:pt idx="7944">
                  <c:v>49</c:v>
                </c:pt>
                <c:pt idx="7945">
                  <c:v>58</c:v>
                </c:pt>
                <c:pt idx="7946">
                  <c:v>41</c:v>
                </c:pt>
                <c:pt idx="7947">
                  <c:v>50</c:v>
                </c:pt>
                <c:pt idx="7948">
                  <c:v>42</c:v>
                </c:pt>
                <c:pt idx="7949">
                  <c:v>41</c:v>
                </c:pt>
                <c:pt idx="7950">
                  <c:v>44</c:v>
                </c:pt>
                <c:pt idx="7951">
                  <c:v>60</c:v>
                </c:pt>
                <c:pt idx="7952">
                  <c:v>41</c:v>
                </c:pt>
                <c:pt idx="7953">
                  <c:v>49</c:v>
                </c:pt>
                <c:pt idx="7954">
                  <c:v>46</c:v>
                </c:pt>
                <c:pt idx="7955">
                  <c:v>46</c:v>
                </c:pt>
                <c:pt idx="7956">
                  <c:v>44</c:v>
                </c:pt>
                <c:pt idx="7957">
                  <c:v>56</c:v>
                </c:pt>
                <c:pt idx="7958">
                  <c:v>45</c:v>
                </c:pt>
                <c:pt idx="7959">
                  <c:v>47</c:v>
                </c:pt>
                <c:pt idx="7960">
                  <c:v>51</c:v>
                </c:pt>
                <c:pt idx="7961">
                  <c:v>52</c:v>
                </c:pt>
                <c:pt idx="7962">
                  <c:v>59</c:v>
                </c:pt>
                <c:pt idx="7963">
                  <c:v>60</c:v>
                </c:pt>
                <c:pt idx="7964">
                  <c:v>40</c:v>
                </c:pt>
                <c:pt idx="7965">
                  <c:v>42</c:v>
                </c:pt>
                <c:pt idx="7966">
                  <c:v>39</c:v>
                </c:pt>
                <c:pt idx="7967">
                  <c:v>39</c:v>
                </c:pt>
                <c:pt idx="7968">
                  <c:v>43</c:v>
                </c:pt>
                <c:pt idx="7969">
                  <c:v>51</c:v>
                </c:pt>
                <c:pt idx="7970">
                  <c:v>36</c:v>
                </c:pt>
                <c:pt idx="7971">
                  <c:v>39</c:v>
                </c:pt>
                <c:pt idx="7972">
                  <c:v>42</c:v>
                </c:pt>
                <c:pt idx="7973">
                  <c:v>42</c:v>
                </c:pt>
                <c:pt idx="7974">
                  <c:v>50</c:v>
                </c:pt>
                <c:pt idx="7975">
                  <c:v>46</c:v>
                </c:pt>
                <c:pt idx="7976">
                  <c:v>39</c:v>
                </c:pt>
                <c:pt idx="7977">
                  <c:v>46</c:v>
                </c:pt>
                <c:pt idx="7978">
                  <c:v>40</c:v>
                </c:pt>
                <c:pt idx="7979">
                  <c:v>37</c:v>
                </c:pt>
                <c:pt idx="7980">
                  <c:v>51</c:v>
                </c:pt>
                <c:pt idx="7981">
                  <c:v>56</c:v>
                </c:pt>
                <c:pt idx="7982">
                  <c:v>40</c:v>
                </c:pt>
                <c:pt idx="7983">
                  <c:v>46</c:v>
                </c:pt>
                <c:pt idx="7984">
                  <c:v>44</c:v>
                </c:pt>
                <c:pt idx="7985">
                  <c:v>40</c:v>
                </c:pt>
                <c:pt idx="7986">
                  <c:v>43</c:v>
                </c:pt>
                <c:pt idx="7987">
                  <c:v>50</c:v>
                </c:pt>
                <c:pt idx="7988">
                  <c:v>26</c:v>
                </c:pt>
                <c:pt idx="7989">
                  <c:v>35</c:v>
                </c:pt>
                <c:pt idx="7990">
                  <c:v>36</c:v>
                </c:pt>
                <c:pt idx="7991">
                  <c:v>33</c:v>
                </c:pt>
                <c:pt idx="7992">
                  <c:v>36</c:v>
                </c:pt>
                <c:pt idx="7993">
                  <c:v>29</c:v>
                </c:pt>
                <c:pt idx="7994">
                  <c:v>28</c:v>
                </c:pt>
                <c:pt idx="7995">
                  <c:v>30</c:v>
                </c:pt>
                <c:pt idx="7996">
                  <c:v>33</c:v>
                </c:pt>
                <c:pt idx="7997">
                  <c:v>34</c:v>
                </c:pt>
                <c:pt idx="7998">
                  <c:v>40</c:v>
                </c:pt>
                <c:pt idx="7999">
                  <c:v>32</c:v>
                </c:pt>
                <c:pt idx="8000">
                  <c:v>24</c:v>
                </c:pt>
                <c:pt idx="8001">
                  <c:v>36</c:v>
                </c:pt>
                <c:pt idx="8002">
                  <c:v>33</c:v>
                </c:pt>
                <c:pt idx="8003">
                  <c:v>36</c:v>
                </c:pt>
                <c:pt idx="8004">
                  <c:v>36</c:v>
                </c:pt>
                <c:pt idx="8005">
                  <c:v>33</c:v>
                </c:pt>
                <c:pt idx="8006">
                  <c:v>31</c:v>
                </c:pt>
                <c:pt idx="8007">
                  <c:v>34</c:v>
                </c:pt>
                <c:pt idx="8008">
                  <c:v>38</c:v>
                </c:pt>
                <c:pt idx="8009">
                  <c:v>31</c:v>
                </c:pt>
                <c:pt idx="8010">
                  <c:v>38</c:v>
                </c:pt>
                <c:pt idx="8011">
                  <c:v>49</c:v>
                </c:pt>
                <c:pt idx="8012">
                  <c:v>32</c:v>
                </c:pt>
                <c:pt idx="8013">
                  <c:v>34</c:v>
                </c:pt>
                <c:pt idx="8014">
                  <c:v>36</c:v>
                </c:pt>
                <c:pt idx="8015">
                  <c:v>33</c:v>
                </c:pt>
                <c:pt idx="8016">
                  <c:v>38</c:v>
                </c:pt>
                <c:pt idx="8017">
                  <c:v>43</c:v>
                </c:pt>
                <c:pt idx="8018">
                  <c:v>36</c:v>
                </c:pt>
                <c:pt idx="8019">
                  <c:v>35</c:v>
                </c:pt>
                <c:pt idx="8020">
                  <c:v>35</c:v>
                </c:pt>
                <c:pt idx="8021">
                  <c:v>32</c:v>
                </c:pt>
                <c:pt idx="8022">
                  <c:v>39</c:v>
                </c:pt>
                <c:pt idx="8023">
                  <c:v>48</c:v>
                </c:pt>
                <c:pt idx="8024">
                  <c:v>30</c:v>
                </c:pt>
                <c:pt idx="8025">
                  <c:v>37</c:v>
                </c:pt>
                <c:pt idx="8026">
                  <c:v>33</c:v>
                </c:pt>
                <c:pt idx="8027">
                  <c:v>29</c:v>
                </c:pt>
                <c:pt idx="8028">
                  <c:v>38</c:v>
                </c:pt>
                <c:pt idx="8029">
                  <c:v>51</c:v>
                </c:pt>
                <c:pt idx="8030">
                  <c:v>36</c:v>
                </c:pt>
                <c:pt idx="8031">
                  <c:v>41</c:v>
                </c:pt>
                <c:pt idx="8032">
                  <c:v>34</c:v>
                </c:pt>
                <c:pt idx="8033">
                  <c:v>36</c:v>
                </c:pt>
                <c:pt idx="8034">
                  <c:v>43</c:v>
                </c:pt>
                <c:pt idx="8035">
                  <c:v>46</c:v>
                </c:pt>
                <c:pt idx="8036">
                  <c:v>38</c:v>
                </c:pt>
                <c:pt idx="8037">
                  <c:v>39</c:v>
                </c:pt>
                <c:pt idx="8038">
                  <c:v>38</c:v>
                </c:pt>
                <c:pt idx="8039">
                  <c:v>39</c:v>
                </c:pt>
                <c:pt idx="8040">
                  <c:v>44</c:v>
                </c:pt>
                <c:pt idx="8041">
                  <c:v>49</c:v>
                </c:pt>
                <c:pt idx="8042">
                  <c:v>36</c:v>
                </c:pt>
                <c:pt idx="8043">
                  <c:v>43</c:v>
                </c:pt>
                <c:pt idx="8044">
                  <c:v>33</c:v>
                </c:pt>
                <c:pt idx="8045">
                  <c:v>33</c:v>
                </c:pt>
                <c:pt idx="8046">
                  <c:v>46</c:v>
                </c:pt>
                <c:pt idx="8047">
                  <c:v>46</c:v>
                </c:pt>
                <c:pt idx="8048">
                  <c:v>40</c:v>
                </c:pt>
                <c:pt idx="8049">
                  <c:v>42</c:v>
                </c:pt>
                <c:pt idx="8050">
                  <c:v>35</c:v>
                </c:pt>
                <c:pt idx="8051">
                  <c:v>33</c:v>
                </c:pt>
                <c:pt idx="8052">
                  <c:v>46</c:v>
                </c:pt>
                <c:pt idx="8053">
                  <c:v>49</c:v>
                </c:pt>
                <c:pt idx="8054">
                  <c:v>39</c:v>
                </c:pt>
                <c:pt idx="8055">
                  <c:v>42</c:v>
                </c:pt>
                <c:pt idx="8056">
                  <c:v>39</c:v>
                </c:pt>
                <c:pt idx="8057">
                  <c:v>35</c:v>
                </c:pt>
                <c:pt idx="8058">
                  <c:v>43</c:v>
                </c:pt>
                <c:pt idx="8059">
                  <c:v>44</c:v>
                </c:pt>
                <c:pt idx="8060">
                  <c:v>36</c:v>
                </c:pt>
                <c:pt idx="8061">
                  <c:v>31</c:v>
                </c:pt>
                <c:pt idx="8062">
                  <c:v>24</c:v>
                </c:pt>
                <c:pt idx="8063">
                  <c:v>27</c:v>
                </c:pt>
                <c:pt idx="8064">
                  <c:v>26</c:v>
                </c:pt>
                <c:pt idx="8065">
                  <c:v>24</c:v>
                </c:pt>
                <c:pt idx="8066">
                  <c:v>19</c:v>
                </c:pt>
                <c:pt idx="8067">
                  <c:v>23</c:v>
                </c:pt>
                <c:pt idx="8068">
                  <c:v>27</c:v>
                </c:pt>
                <c:pt idx="8069">
                  <c:v>28</c:v>
                </c:pt>
                <c:pt idx="8070">
                  <c:v>26</c:v>
                </c:pt>
                <c:pt idx="8071">
                  <c:v>26</c:v>
                </c:pt>
                <c:pt idx="8072">
                  <c:v>21</c:v>
                </c:pt>
                <c:pt idx="8073">
                  <c:v>31</c:v>
                </c:pt>
                <c:pt idx="8074">
                  <c:v>20</c:v>
                </c:pt>
                <c:pt idx="8075">
                  <c:v>26</c:v>
                </c:pt>
                <c:pt idx="8076">
                  <c:v>29</c:v>
                </c:pt>
                <c:pt idx="8077">
                  <c:v>27</c:v>
                </c:pt>
                <c:pt idx="8078">
                  <c:v>13</c:v>
                </c:pt>
                <c:pt idx="8079">
                  <c:v>21</c:v>
                </c:pt>
                <c:pt idx="8080">
                  <c:v>20</c:v>
                </c:pt>
                <c:pt idx="8081">
                  <c:v>20</c:v>
                </c:pt>
                <c:pt idx="8082">
                  <c:v>26</c:v>
                </c:pt>
                <c:pt idx="8083">
                  <c:v>22</c:v>
                </c:pt>
                <c:pt idx="8084">
                  <c:v>13</c:v>
                </c:pt>
                <c:pt idx="8085">
                  <c:v>22</c:v>
                </c:pt>
                <c:pt idx="8086">
                  <c:v>19</c:v>
                </c:pt>
                <c:pt idx="8087">
                  <c:v>27</c:v>
                </c:pt>
                <c:pt idx="8088">
                  <c:v>38</c:v>
                </c:pt>
                <c:pt idx="8089">
                  <c:v>34</c:v>
                </c:pt>
                <c:pt idx="8090">
                  <c:v>30</c:v>
                </c:pt>
                <c:pt idx="8091">
                  <c:v>40</c:v>
                </c:pt>
                <c:pt idx="8092">
                  <c:v>30</c:v>
                </c:pt>
                <c:pt idx="8093">
                  <c:v>29</c:v>
                </c:pt>
                <c:pt idx="8094">
                  <c:v>40</c:v>
                </c:pt>
                <c:pt idx="8095">
                  <c:v>42</c:v>
                </c:pt>
                <c:pt idx="8096">
                  <c:v>34</c:v>
                </c:pt>
                <c:pt idx="8097">
                  <c:v>34</c:v>
                </c:pt>
                <c:pt idx="8098">
                  <c:v>33</c:v>
                </c:pt>
                <c:pt idx="8099">
                  <c:v>32</c:v>
                </c:pt>
                <c:pt idx="8100">
                  <c:v>39</c:v>
                </c:pt>
                <c:pt idx="8101">
                  <c:v>47</c:v>
                </c:pt>
                <c:pt idx="8102">
                  <c:v>34</c:v>
                </c:pt>
                <c:pt idx="8103">
                  <c:v>43</c:v>
                </c:pt>
                <c:pt idx="8104">
                  <c:v>35</c:v>
                </c:pt>
                <c:pt idx="8105">
                  <c:v>38</c:v>
                </c:pt>
                <c:pt idx="8106">
                  <c:v>43</c:v>
                </c:pt>
                <c:pt idx="8107">
                  <c:v>43</c:v>
                </c:pt>
                <c:pt idx="8108">
                  <c:v>38</c:v>
                </c:pt>
                <c:pt idx="8109">
                  <c:v>38</c:v>
                </c:pt>
                <c:pt idx="8110">
                  <c:v>47</c:v>
                </c:pt>
                <c:pt idx="8111">
                  <c:v>41</c:v>
                </c:pt>
                <c:pt idx="8112">
                  <c:v>37</c:v>
                </c:pt>
                <c:pt idx="8113">
                  <c:v>33</c:v>
                </c:pt>
                <c:pt idx="8114">
                  <c:v>30</c:v>
                </c:pt>
                <c:pt idx="8115">
                  <c:v>29</c:v>
                </c:pt>
                <c:pt idx="8116">
                  <c:v>32</c:v>
                </c:pt>
                <c:pt idx="8117">
                  <c:v>30</c:v>
                </c:pt>
                <c:pt idx="8118">
                  <c:v>30</c:v>
                </c:pt>
                <c:pt idx="8119">
                  <c:v>39</c:v>
                </c:pt>
                <c:pt idx="8120">
                  <c:v>31</c:v>
                </c:pt>
                <c:pt idx="8121">
                  <c:v>27</c:v>
                </c:pt>
                <c:pt idx="8122">
                  <c:v>51</c:v>
                </c:pt>
                <c:pt idx="8123">
                  <c:v>50</c:v>
                </c:pt>
                <c:pt idx="8124">
                  <c:v>46</c:v>
                </c:pt>
                <c:pt idx="8125">
                  <c:v>51</c:v>
                </c:pt>
                <c:pt idx="8126">
                  <c:v>46</c:v>
                </c:pt>
                <c:pt idx="8127">
                  <c:v>39</c:v>
                </c:pt>
                <c:pt idx="8128">
                  <c:v>46</c:v>
                </c:pt>
                <c:pt idx="8129">
                  <c:v>44</c:v>
                </c:pt>
                <c:pt idx="8130">
                  <c:v>47</c:v>
                </c:pt>
                <c:pt idx="8131">
                  <c:v>54</c:v>
                </c:pt>
                <c:pt idx="8132">
                  <c:v>34</c:v>
                </c:pt>
                <c:pt idx="8133">
                  <c:v>34</c:v>
                </c:pt>
                <c:pt idx="8134">
                  <c:v>28</c:v>
                </c:pt>
                <c:pt idx="8135">
                  <c:v>28</c:v>
                </c:pt>
                <c:pt idx="8136">
                  <c:v>42</c:v>
                </c:pt>
                <c:pt idx="8137">
                  <c:v>32</c:v>
                </c:pt>
                <c:pt idx="8138">
                  <c:v>32</c:v>
                </c:pt>
                <c:pt idx="8139">
                  <c:v>32</c:v>
                </c:pt>
                <c:pt idx="8140">
                  <c:v>25</c:v>
                </c:pt>
                <c:pt idx="8141">
                  <c:v>28</c:v>
                </c:pt>
                <c:pt idx="8142">
                  <c:v>39</c:v>
                </c:pt>
                <c:pt idx="8143">
                  <c:v>30</c:v>
                </c:pt>
                <c:pt idx="8144">
                  <c:v>39</c:v>
                </c:pt>
                <c:pt idx="8145">
                  <c:v>33</c:v>
                </c:pt>
                <c:pt idx="8146">
                  <c:v>29</c:v>
                </c:pt>
                <c:pt idx="8147">
                  <c:v>32</c:v>
                </c:pt>
                <c:pt idx="8148">
                  <c:v>41</c:v>
                </c:pt>
                <c:pt idx="8149">
                  <c:v>38</c:v>
                </c:pt>
                <c:pt idx="8150">
                  <c:v>35</c:v>
                </c:pt>
                <c:pt idx="8151">
                  <c:v>37</c:v>
                </c:pt>
                <c:pt idx="8152">
                  <c:v>27</c:v>
                </c:pt>
                <c:pt idx="8153">
                  <c:v>36</c:v>
                </c:pt>
                <c:pt idx="8154">
                  <c:v>45</c:v>
                </c:pt>
                <c:pt idx="8155">
                  <c:v>39</c:v>
                </c:pt>
                <c:pt idx="8156">
                  <c:v>44</c:v>
                </c:pt>
                <c:pt idx="8157">
                  <c:v>40</c:v>
                </c:pt>
                <c:pt idx="8158">
                  <c:v>38</c:v>
                </c:pt>
                <c:pt idx="8159">
                  <c:v>42</c:v>
                </c:pt>
                <c:pt idx="8160">
                  <c:v>51</c:v>
                </c:pt>
                <c:pt idx="8161">
                  <c:v>51</c:v>
                </c:pt>
                <c:pt idx="8162">
                  <c:v>49</c:v>
                </c:pt>
                <c:pt idx="8163">
                  <c:v>41</c:v>
                </c:pt>
                <c:pt idx="8164">
                  <c:v>42</c:v>
                </c:pt>
                <c:pt idx="8165">
                  <c:v>43</c:v>
                </c:pt>
                <c:pt idx="8166">
                  <c:v>43</c:v>
                </c:pt>
                <c:pt idx="8167">
                  <c:v>52</c:v>
                </c:pt>
                <c:pt idx="8168">
                  <c:v>49</c:v>
                </c:pt>
                <c:pt idx="8169">
                  <c:v>45</c:v>
                </c:pt>
                <c:pt idx="8170">
                  <c:v>43</c:v>
                </c:pt>
                <c:pt idx="8171">
                  <c:v>39</c:v>
                </c:pt>
                <c:pt idx="8172">
                  <c:v>50</c:v>
                </c:pt>
                <c:pt idx="8173">
                  <c:v>50</c:v>
                </c:pt>
                <c:pt idx="8174">
                  <c:v>51</c:v>
                </c:pt>
                <c:pt idx="8175">
                  <c:v>44</c:v>
                </c:pt>
                <c:pt idx="8176">
                  <c:v>38</c:v>
                </c:pt>
                <c:pt idx="8177">
                  <c:v>43</c:v>
                </c:pt>
                <c:pt idx="8178">
                  <c:v>46</c:v>
                </c:pt>
                <c:pt idx="8179">
                  <c:v>49</c:v>
                </c:pt>
                <c:pt idx="8180">
                  <c:v>46</c:v>
                </c:pt>
                <c:pt idx="8181">
                  <c:v>40</c:v>
                </c:pt>
                <c:pt idx="8182">
                  <c:v>32</c:v>
                </c:pt>
                <c:pt idx="8183">
                  <c:v>32</c:v>
                </c:pt>
                <c:pt idx="8184">
                  <c:v>36</c:v>
                </c:pt>
                <c:pt idx="8185">
                  <c:v>48</c:v>
                </c:pt>
                <c:pt idx="8186">
                  <c:v>47</c:v>
                </c:pt>
                <c:pt idx="8187">
                  <c:v>35</c:v>
                </c:pt>
                <c:pt idx="8188">
                  <c:v>38</c:v>
                </c:pt>
                <c:pt idx="8189">
                  <c:v>40</c:v>
                </c:pt>
                <c:pt idx="8190">
                  <c:v>43</c:v>
                </c:pt>
                <c:pt idx="8191">
                  <c:v>42</c:v>
                </c:pt>
                <c:pt idx="8192">
                  <c:v>48</c:v>
                </c:pt>
                <c:pt idx="8193">
                  <c:v>43</c:v>
                </c:pt>
                <c:pt idx="8194">
                  <c:v>47</c:v>
                </c:pt>
                <c:pt idx="8195">
                  <c:v>43</c:v>
                </c:pt>
                <c:pt idx="8196">
                  <c:v>51</c:v>
                </c:pt>
                <c:pt idx="8197">
                  <c:v>53</c:v>
                </c:pt>
                <c:pt idx="8198">
                  <c:v>53</c:v>
                </c:pt>
                <c:pt idx="8199">
                  <c:v>47</c:v>
                </c:pt>
                <c:pt idx="8200">
                  <c:v>44</c:v>
                </c:pt>
                <c:pt idx="8201">
                  <c:v>40</c:v>
                </c:pt>
                <c:pt idx="8202">
                  <c:v>46</c:v>
                </c:pt>
                <c:pt idx="8203">
                  <c:v>53</c:v>
                </c:pt>
                <c:pt idx="8204">
                  <c:v>27</c:v>
                </c:pt>
                <c:pt idx="8205">
                  <c:v>35</c:v>
                </c:pt>
                <c:pt idx="8206">
                  <c:v>36</c:v>
                </c:pt>
                <c:pt idx="8207">
                  <c:v>34</c:v>
                </c:pt>
                <c:pt idx="8208">
                  <c:v>37</c:v>
                </c:pt>
                <c:pt idx="8209">
                  <c:v>36</c:v>
                </c:pt>
                <c:pt idx="8210">
                  <c:v>27</c:v>
                </c:pt>
                <c:pt idx="8211">
                  <c:v>35</c:v>
                </c:pt>
                <c:pt idx="8212">
                  <c:v>31</c:v>
                </c:pt>
                <c:pt idx="8213">
                  <c:v>30</c:v>
                </c:pt>
                <c:pt idx="8214">
                  <c:v>37</c:v>
                </c:pt>
                <c:pt idx="8215">
                  <c:v>31</c:v>
                </c:pt>
                <c:pt idx="8216">
                  <c:v>31</c:v>
                </c:pt>
                <c:pt idx="8217">
                  <c:v>42</c:v>
                </c:pt>
                <c:pt idx="8218">
                  <c:v>43</c:v>
                </c:pt>
                <c:pt idx="8219">
                  <c:v>41</c:v>
                </c:pt>
                <c:pt idx="8220">
                  <c:v>44</c:v>
                </c:pt>
                <c:pt idx="8221">
                  <c:v>39</c:v>
                </c:pt>
                <c:pt idx="8222">
                  <c:v>41</c:v>
                </c:pt>
                <c:pt idx="8223">
                  <c:v>46</c:v>
                </c:pt>
                <c:pt idx="8224">
                  <c:v>47</c:v>
                </c:pt>
                <c:pt idx="8225">
                  <c:v>40</c:v>
                </c:pt>
                <c:pt idx="8226">
                  <c:v>47</c:v>
                </c:pt>
                <c:pt idx="8227">
                  <c:v>54</c:v>
                </c:pt>
                <c:pt idx="8228">
                  <c:v>43</c:v>
                </c:pt>
                <c:pt idx="8229">
                  <c:v>43</c:v>
                </c:pt>
                <c:pt idx="8230">
                  <c:v>49</c:v>
                </c:pt>
                <c:pt idx="8231">
                  <c:v>47</c:v>
                </c:pt>
                <c:pt idx="8232">
                  <c:v>43</c:v>
                </c:pt>
                <c:pt idx="8233">
                  <c:v>54</c:v>
                </c:pt>
                <c:pt idx="8234">
                  <c:v>47</c:v>
                </c:pt>
                <c:pt idx="8235">
                  <c:v>51</c:v>
                </c:pt>
                <c:pt idx="8236">
                  <c:v>46</c:v>
                </c:pt>
                <c:pt idx="8237">
                  <c:v>47</c:v>
                </c:pt>
                <c:pt idx="8238">
                  <c:v>47</c:v>
                </c:pt>
                <c:pt idx="8239">
                  <c:v>57</c:v>
                </c:pt>
                <c:pt idx="8240">
                  <c:v>48</c:v>
                </c:pt>
                <c:pt idx="8241">
                  <c:v>46</c:v>
                </c:pt>
                <c:pt idx="8242">
                  <c:v>47</c:v>
                </c:pt>
                <c:pt idx="8243">
                  <c:v>46</c:v>
                </c:pt>
                <c:pt idx="8244">
                  <c:v>47</c:v>
                </c:pt>
                <c:pt idx="8245">
                  <c:v>61</c:v>
                </c:pt>
                <c:pt idx="8246">
                  <c:v>44</c:v>
                </c:pt>
                <c:pt idx="8247">
                  <c:v>56</c:v>
                </c:pt>
                <c:pt idx="8248">
                  <c:v>44</c:v>
                </c:pt>
                <c:pt idx="8249">
                  <c:v>42</c:v>
                </c:pt>
                <c:pt idx="8250">
                  <c:v>50</c:v>
                </c:pt>
                <c:pt idx="8251">
                  <c:v>55</c:v>
                </c:pt>
                <c:pt idx="8252">
                  <c:v>41</c:v>
                </c:pt>
                <c:pt idx="8253">
                  <c:v>51</c:v>
                </c:pt>
                <c:pt idx="8254">
                  <c:v>46</c:v>
                </c:pt>
                <c:pt idx="8255">
                  <c:v>43</c:v>
                </c:pt>
                <c:pt idx="8256">
                  <c:v>53</c:v>
                </c:pt>
                <c:pt idx="8257">
                  <c:v>54</c:v>
                </c:pt>
                <c:pt idx="8258">
                  <c:v>47</c:v>
                </c:pt>
                <c:pt idx="8259">
                  <c:v>50</c:v>
                </c:pt>
                <c:pt idx="8260">
                  <c:v>47</c:v>
                </c:pt>
                <c:pt idx="8261">
                  <c:v>43</c:v>
                </c:pt>
                <c:pt idx="8262">
                  <c:v>48</c:v>
                </c:pt>
                <c:pt idx="8263">
                  <c:v>53</c:v>
                </c:pt>
                <c:pt idx="8264">
                  <c:v>47</c:v>
                </c:pt>
                <c:pt idx="8265">
                  <c:v>52</c:v>
                </c:pt>
                <c:pt idx="8266">
                  <c:v>44</c:v>
                </c:pt>
                <c:pt idx="8267">
                  <c:v>43</c:v>
                </c:pt>
                <c:pt idx="8268">
                  <c:v>46</c:v>
                </c:pt>
                <c:pt idx="8269">
                  <c:v>51</c:v>
                </c:pt>
                <c:pt idx="8270">
                  <c:v>47</c:v>
                </c:pt>
                <c:pt idx="8271">
                  <c:v>50</c:v>
                </c:pt>
                <c:pt idx="8272">
                  <c:v>47</c:v>
                </c:pt>
                <c:pt idx="8273">
                  <c:v>40</c:v>
                </c:pt>
                <c:pt idx="8274">
                  <c:v>49</c:v>
                </c:pt>
                <c:pt idx="8275">
                  <c:v>56</c:v>
                </c:pt>
                <c:pt idx="8276">
                  <c:v>20</c:v>
                </c:pt>
                <c:pt idx="8277">
                  <c:v>31</c:v>
                </c:pt>
                <c:pt idx="8278">
                  <c:v>26</c:v>
                </c:pt>
                <c:pt idx="8279">
                  <c:v>26</c:v>
                </c:pt>
                <c:pt idx="8280">
                  <c:v>30</c:v>
                </c:pt>
                <c:pt idx="8281">
                  <c:v>24</c:v>
                </c:pt>
                <c:pt idx="8282">
                  <c:v>18</c:v>
                </c:pt>
                <c:pt idx="8283">
                  <c:v>23</c:v>
                </c:pt>
                <c:pt idx="8284">
                  <c:v>23</c:v>
                </c:pt>
                <c:pt idx="8285">
                  <c:v>28</c:v>
                </c:pt>
                <c:pt idx="8286">
                  <c:v>29</c:v>
                </c:pt>
                <c:pt idx="8287">
                  <c:v>28</c:v>
                </c:pt>
                <c:pt idx="8288">
                  <c:v>20</c:v>
                </c:pt>
                <c:pt idx="8289">
                  <c:v>31</c:v>
                </c:pt>
                <c:pt idx="8290">
                  <c:v>22</c:v>
                </c:pt>
                <c:pt idx="8291">
                  <c:v>25</c:v>
                </c:pt>
                <c:pt idx="8292">
                  <c:v>27</c:v>
                </c:pt>
                <c:pt idx="8293">
                  <c:v>25</c:v>
                </c:pt>
                <c:pt idx="8294">
                  <c:v>13</c:v>
                </c:pt>
                <c:pt idx="8295">
                  <c:v>17</c:v>
                </c:pt>
                <c:pt idx="8296">
                  <c:v>15</c:v>
                </c:pt>
                <c:pt idx="8297">
                  <c:v>20</c:v>
                </c:pt>
                <c:pt idx="8298">
                  <c:v>20</c:v>
                </c:pt>
                <c:pt idx="8299">
                  <c:v>18</c:v>
                </c:pt>
                <c:pt idx="8300">
                  <c:v>12</c:v>
                </c:pt>
                <c:pt idx="8301">
                  <c:v>20</c:v>
                </c:pt>
                <c:pt idx="8302">
                  <c:v>14</c:v>
                </c:pt>
                <c:pt idx="8303">
                  <c:v>20</c:v>
                </c:pt>
                <c:pt idx="8304">
                  <c:v>33</c:v>
                </c:pt>
                <c:pt idx="8305">
                  <c:v>31</c:v>
                </c:pt>
                <c:pt idx="8306">
                  <c:v>28</c:v>
                </c:pt>
                <c:pt idx="8307">
                  <c:v>32</c:v>
                </c:pt>
                <c:pt idx="8308">
                  <c:v>26</c:v>
                </c:pt>
                <c:pt idx="8309">
                  <c:v>29</c:v>
                </c:pt>
                <c:pt idx="8310">
                  <c:v>30</c:v>
                </c:pt>
                <c:pt idx="8311">
                  <c:v>37</c:v>
                </c:pt>
                <c:pt idx="8312">
                  <c:v>29</c:v>
                </c:pt>
                <c:pt idx="8313">
                  <c:v>30</c:v>
                </c:pt>
                <c:pt idx="8314">
                  <c:v>30</c:v>
                </c:pt>
                <c:pt idx="8315">
                  <c:v>32</c:v>
                </c:pt>
                <c:pt idx="8316">
                  <c:v>33</c:v>
                </c:pt>
                <c:pt idx="8317">
                  <c:v>38</c:v>
                </c:pt>
                <c:pt idx="8318">
                  <c:v>29</c:v>
                </c:pt>
                <c:pt idx="8319">
                  <c:v>44</c:v>
                </c:pt>
                <c:pt idx="8320">
                  <c:v>39</c:v>
                </c:pt>
                <c:pt idx="8321">
                  <c:v>32</c:v>
                </c:pt>
                <c:pt idx="8322">
                  <c:v>35</c:v>
                </c:pt>
                <c:pt idx="8323">
                  <c:v>40</c:v>
                </c:pt>
                <c:pt idx="8324">
                  <c:v>40</c:v>
                </c:pt>
                <c:pt idx="8325">
                  <c:v>33</c:v>
                </c:pt>
                <c:pt idx="8326">
                  <c:v>40</c:v>
                </c:pt>
                <c:pt idx="8327">
                  <c:v>40</c:v>
                </c:pt>
                <c:pt idx="8328">
                  <c:v>39</c:v>
                </c:pt>
                <c:pt idx="8329">
                  <c:v>30</c:v>
                </c:pt>
                <c:pt idx="8330">
                  <c:v>28</c:v>
                </c:pt>
                <c:pt idx="8331">
                  <c:v>25</c:v>
                </c:pt>
                <c:pt idx="8332">
                  <c:v>27</c:v>
                </c:pt>
                <c:pt idx="8333">
                  <c:v>30</c:v>
                </c:pt>
                <c:pt idx="8334">
                  <c:v>28</c:v>
                </c:pt>
                <c:pt idx="8335">
                  <c:v>29</c:v>
                </c:pt>
                <c:pt idx="8336">
                  <c:v>24</c:v>
                </c:pt>
                <c:pt idx="8337">
                  <c:v>21</c:v>
                </c:pt>
                <c:pt idx="8338">
                  <c:v>37</c:v>
                </c:pt>
                <c:pt idx="8339">
                  <c:v>38</c:v>
                </c:pt>
                <c:pt idx="8340">
                  <c:v>43</c:v>
                </c:pt>
                <c:pt idx="8341">
                  <c:v>43</c:v>
                </c:pt>
                <c:pt idx="8342">
                  <c:v>39</c:v>
                </c:pt>
                <c:pt idx="8343">
                  <c:v>37</c:v>
                </c:pt>
                <c:pt idx="8344">
                  <c:v>44</c:v>
                </c:pt>
                <c:pt idx="8345">
                  <c:v>44</c:v>
                </c:pt>
                <c:pt idx="8346">
                  <c:v>38</c:v>
                </c:pt>
                <c:pt idx="8347">
                  <c:v>49</c:v>
                </c:pt>
                <c:pt idx="8348">
                  <c:v>27</c:v>
                </c:pt>
                <c:pt idx="8349">
                  <c:v>23</c:v>
                </c:pt>
                <c:pt idx="8350">
                  <c:v>19</c:v>
                </c:pt>
                <c:pt idx="8351">
                  <c:v>22</c:v>
                </c:pt>
                <c:pt idx="8352">
                  <c:v>31</c:v>
                </c:pt>
                <c:pt idx="8353">
                  <c:v>24</c:v>
                </c:pt>
                <c:pt idx="8354">
                  <c:v>16</c:v>
                </c:pt>
                <c:pt idx="8355">
                  <c:v>26</c:v>
                </c:pt>
                <c:pt idx="8356">
                  <c:v>26</c:v>
                </c:pt>
                <c:pt idx="8357">
                  <c:v>24</c:v>
                </c:pt>
                <c:pt idx="8358">
                  <c:v>29</c:v>
                </c:pt>
                <c:pt idx="8359">
                  <c:v>27</c:v>
                </c:pt>
                <c:pt idx="8360">
                  <c:v>23</c:v>
                </c:pt>
                <c:pt idx="8361">
                  <c:v>32</c:v>
                </c:pt>
                <c:pt idx="8362">
                  <c:v>20</c:v>
                </c:pt>
                <c:pt idx="8363">
                  <c:v>23</c:v>
                </c:pt>
                <c:pt idx="8364">
                  <c:v>28</c:v>
                </c:pt>
                <c:pt idx="8365">
                  <c:v>26</c:v>
                </c:pt>
                <c:pt idx="8366">
                  <c:v>15</c:v>
                </c:pt>
                <c:pt idx="8367">
                  <c:v>16</c:v>
                </c:pt>
                <c:pt idx="8368">
                  <c:v>11</c:v>
                </c:pt>
                <c:pt idx="8369">
                  <c:v>15</c:v>
                </c:pt>
                <c:pt idx="8370">
                  <c:v>19</c:v>
                </c:pt>
                <c:pt idx="8371">
                  <c:v>14</c:v>
                </c:pt>
                <c:pt idx="8372">
                  <c:v>7</c:v>
                </c:pt>
                <c:pt idx="8373">
                  <c:v>16</c:v>
                </c:pt>
                <c:pt idx="8374">
                  <c:v>11</c:v>
                </c:pt>
                <c:pt idx="8375">
                  <c:v>26</c:v>
                </c:pt>
                <c:pt idx="8376">
                  <c:v>39</c:v>
                </c:pt>
                <c:pt idx="8377">
                  <c:v>36</c:v>
                </c:pt>
                <c:pt idx="8378">
                  <c:v>30</c:v>
                </c:pt>
                <c:pt idx="8379">
                  <c:v>35</c:v>
                </c:pt>
                <c:pt idx="8380">
                  <c:v>35</c:v>
                </c:pt>
                <c:pt idx="8381">
                  <c:v>31</c:v>
                </c:pt>
                <c:pt idx="8382">
                  <c:v>38</c:v>
                </c:pt>
                <c:pt idx="8383">
                  <c:v>36</c:v>
                </c:pt>
                <c:pt idx="8384">
                  <c:v>31</c:v>
                </c:pt>
                <c:pt idx="8385">
                  <c:v>37</c:v>
                </c:pt>
                <c:pt idx="8386">
                  <c:v>31</c:v>
                </c:pt>
                <c:pt idx="8387">
                  <c:v>36</c:v>
                </c:pt>
                <c:pt idx="8388">
                  <c:v>35</c:v>
                </c:pt>
                <c:pt idx="8389">
                  <c:v>47</c:v>
                </c:pt>
                <c:pt idx="8390">
                  <c:v>27</c:v>
                </c:pt>
                <c:pt idx="8391">
                  <c:v>39</c:v>
                </c:pt>
                <c:pt idx="8392">
                  <c:v>36</c:v>
                </c:pt>
                <c:pt idx="8393">
                  <c:v>37</c:v>
                </c:pt>
                <c:pt idx="8394">
                  <c:v>42</c:v>
                </c:pt>
                <c:pt idx="8395">
                  <c:v>39</c:v>
                </c:pt>
                <c:pt idx="8396">
                  <c:v>38</c:v>
                </c:pt>
                <c:pt idx="8397">
                  <c:v>36</c:v>
                </c:pt>
                <c:pt idx="8398">
                  <c:v>47</c:v>
                </c:pt>
                <c:pt idx="8399">
                  <c:v>44</c:v>
                </c:pt>
                <c:pt idx="8400">
                  <c:v>35</c:v>
                </c:pt>
                <c:pt idx="8401">
                  <c:v>26</c:v>
                </c:pt>
                <c:pt idx="8402">
                  <c:v>20</c:v>
                </c:pt>
                <c:pt idx="8403">
                  <c:v>23</c:v>
                </c:pt>
                <c:pt idx="8404">
                  <c:v>24</c:v>
                </c:pt>
                <c:pt idx="8405">
                  <c:v>26</c:v>
                </c:pt>
                <c:pt idx="8406">
                  <c:v>22</c:v>
                </c:pt>
                <c:pt idx="8407">
                  <c:v>26</c:v>
                </c:pt>
                <c:pt idx="8408">
                  <c:v>14</c:v>
                </c:pt>
                <c:pt idx="8409">
                  <c:v>14</c:v>
                </c:pt>
                <c:pt idx="8410">
                  <c:v>33</c:v>
                </c:pt>
                <c:pt idx="8411">
                  <c:v>36</c:v>
                </c:pt>
                <c:pt idx="8412">
                  <c:v>37</c:v>
                </c:pt>
                <c:pt idx="8413">
                  <c:v>45</c:v>
                </c:pt>
                <c:pt idx="8414">
                  <c:v>46</c:v>
                </c:pt>
                <c:pt idx="8415">
                  <c:v>40</c:v>
                </c:pt>
                <c:pt idx="8416">
                  <c:v>47</c:v>
                </c:pt>
                <c:pt idx="8417">
                  <c:v>52</c:v>
                </c:pt>
                <c:pt idx="8418">
                  <c:v>40</c:v>
                </c:pt>
                <c:pt idx="8419">
                  <c:v>56</c:v>
                </c:pt>
                <c:pt idx="8420">
                  <c:v>27</c:v>
                </c:pt>
                <c:pt idx="8421">
                  <c:v>30</c:v>
                </c:pt>
                <c:pt idx="8422">
                  <c:v>23</c:v>
                </c:pt>
                <c:pt idx="8423">
                  <c:v>25</c:v>
                </c:pt>
                <c:pt idx="8424">
                  <c:v>36</c:v>
                </c:pt>
                <c:pt idx="8425">
                  <c:v>44</c:v>
                </c:pt>
                <c:pt idx="8426">
                  <c:v>33</c:v>
                </c:pt>
                <c:pt idx="8427">
                  <c:v>35</c:v>
                </c:pt>
                <c:pt idx="8428">
                  <c:v>44</c:v>
                </c:pt>
                <c:pt idx="8429">
                  <c:v>47</c:v>
                </c:pt>
                <c:pt idx="8430">
                  <c:v>42</c:v>
                </c:pt>
                <c:pt idx="8431">
                  <c:v>44</c:v>
                </c:pt>
                <c:pt idx="8432">
                  <c:v>48</c:v>
                </c:pt>
                <c:pt idx="8433">
                  <c:v>47</c:v>
                </c:pt>
                <c:pt idx="8434">
                  <c:v>51</c:v>
                </c:pt>
                <c:pt idx="8435">
                  <c:v>49</c:v>
                </c:pt>
                <c:pt idx="8436">
                  <c:v>41</c:v>
                </c:pt>
                <c:pt idx="8437">
                  <c:v>47</c:v>
                </c:pt>
                <c:pt idx="8438">
                  <c:v>57</c:v>
                </c:pt>
                <c:pt idx="8439">
                  <c:v>44</c:v>
                </c:pt>
                <c:pt idx="8440">
                  <c:v>46</c:v>
                </c:pt>
                <c:pt idx="8441">
                  <c:v>46</c:v>
                </c:pt>
                <c:pt idx="8442">
                  <c:v>39</c:v>
                </c:pt>
                <c:pt idx="8443">
                  <c:v>42</c:v>
                </c:pt>
                <c:pt idx="8444">
                  <c:v>48</c:v>
                </c:pt>
                <c:pt idx="8445">
                  <c:v>50</c:v>
                </c:pt>
                <c:pt idx="8446">
                  <c:v>53</c:v>
                </c:pt>
                <c:pt idx="8447">
                  <c:v>60</c:v>
                </c:pt>
                <c:pt idx="8448">
                  <c:v>66</c:v>
                </c:pt>
                <c:pt idx="8449">
                  <c:v>71</c:v>
                </c:pt>
                <c:pt idx="8450">
                  <c:v>74</c:v>
                </c:pt>
                <c:pt idx="8451">
                  <c:v>68</c:v>
                </c:pt>
                <c:pt idx="8452">
                  <c:v>74</c:v>
                </c:pt>
                <c:pt idx="8453">
                  <c:v>72</c:v>
                </c:pt>
                <c:pt idx="8454">
                  <c:v>59</c:v>
                </c:pt>
                <c:pt idx="8455">
                  <c:v>68</c:v>
                </c:pt>
                <c:pt idx="8456">
                  <c:v>75</c:v>
                </c:pt>
                <c:pt idx="8457">
                  <c:v>68</c:v>
                </c:pt>
                <c:pt idx="8458">
                  <c:v>60</c:v>
                </c:pt>
                <c:pt idx="8459">
                  <c:v>62</c:v>
                </c:pt>
                <c:pt idx="8460">
                  <c:v>64</c:v>
                </c:pt>
                <c:pt idx="8461">
                  <c:v>63</c:v>
                </c:pt>
                <c:pt idx="8462">
                  <c:v>60</c:v>
                </c:pt>
                <c:pt idx="8463">
                  <c:v>44</c:v>
                </c:pt>
                <c:pt idx="8464">
                  <c:v>45</c:v>
                </c:pt>
                <c:pt idx="8465">
                  <c:v>39</c:v>
                </c:pt>
                <c:pt idx="8466">
                  <c:v>44</c:v>
                </c:pt>
                <c:pt idx="8467">
                  <c:v>54</c:v>
                </c:pt>
                <c:pt idx="8468">
                  <c:v>42</c:v>
                </c:pt>
                <c:pt idx="8469">
                  <c:v>39</c:v>
                </c:pt>
                <c:pt idx="8470">
                  <c:v>43</c:v>
                </c:pt>
                <c:pt idx="8471">
                  <c:v>43</c:v>
                </c:pt>
                <c:pt idx="8472">
                  <c:v>40</c:v>
                </c:pt>
                <c:pt idx="8473">
                  <c:v>47</c:v>
                </c:pt>
                <c:pt idx="8474">
                  <c:v>53</c:v>
                </c:pt>
                <c:pt idx="8475">
                  <c:v>41</c:v>
                </c:pt>
                <c:pt idx="8476">
                  <c:v>46</c:v>
                </c:pt>
                <c:pt idx="8477">
                  <c:v>44</c:v>
                </c:pt>
                <c:pt idx="8478">
                  <c:v>47</c:v>
                </c:pt>
                <c:pt idx="8479">
                  <c:v>58</c:v>
                </c:pt>
                <c:pt idx="8480">
                  <c:v>66</c:v>
                </c:pt>
                <c:pt idx="8481">
                  <c:v>58</c:v>
                </c:pt>
                <c:pt idx="8482">
                  <c:v>55</c:v>
                </c:pt>
                <c:pt idx="8483">
                  <c:v>64</c:v>
                </c:pt>
                <c:pt idx="8484">
                  <c:v>58</c:v>
                </c:pt>
                <c:pt idx="8485">
                  <c:v>64</c:v>
                </c:pt>
                <c:pt idx="8486">
                  <c:v>64</c:v>
                </c:pt>
                <c:pt idx="8487">
                  <c:v>30</c:v>
                </c:pt>
                <c:pt idx="8488">
                  <c:v>36</c:v>
                </c:pt>
                <c:pt idx="8489">
                  <c:v>26</c:v>
                </c:pt>
                <c:pt idx="8490">
                  <c:v>30</c:v>
                </c:pt>
                <c:pt idx="8491">
                  <c:v>36</c:v>
                </c:pt>
                <c:pt idx="8492">
                  <c:v>35</c:v>
                </c:pt>
                <c:pt idx="8493">
                  <c:v>36</c:v>
                </c:pt>
                <c:pt idx="8494">
                  <c:v>31</c:v>
                </c:pt>
                <c:pt idx="8495">
                  <c:v>23</c:v>
                </c:pt>
                <c:pt idx="8496">
                  <c:v>28</c:v>
                </c:pt>
                <c:pt idx="8497">
                  <c:v>29</c:v>
                </c:pt>
                <c:pt idx="8498">
                  <c:v>30</c:v>
                </c:pt>
                <c:pt idx="8499">
                  <c:v>30</c:v>
                </c:pt>
                <c:pt idx="8500">
                  <c:v>35</c:v>
                </c:pt>
                <c:pt idx="8501">
                  <c:v>43</c:v>
                </c:pt>
                <c:pt idx="8502">
                  <c:v>38</c:v>
                </c:pt>
                <c:pt idx="8503">
                  <c:v>43</c:v>
                </c:pt>
                <c:pt idx="8504">
                  <c:v>35</c:v>
                </c:pt>
                <c:pt idx="8505">
                  <c:v>38</c:v>
                </c:pt>
                <c:pt idx="8506">
                  <c:v>44</c:v>
                </c:pt>
                <c:pt idx="8507">
                  <c:v>41</c:v>
                </c:pt>
                <c:pt idx="8508">
                  <c:v>32</c:v>
                </c:pt>
                <c:pt idx="8509">
                  <c:v>40</c:v>
                </c:pt>
                <c:pt idx="8510">
                  <c:v>47</c:v>
                </c:pt>
                <c:pt idx="8511">
                  <c:v>39</c:v>
                </c:pt>
                <c:pt idx="8512">
                  <c:v>40</c:v>
                </c:pt>
                <c:pt idx="8513">
                  <c:v>37</c:v>
                </c:pt>
                <c:pt idx="8514">
                  <c:v>33</c:v>
                </c:pt>
                <c:pt idx="8515">
                  <c:v>34</c:v>
                </c:pt>
                <c:pt idx="8516">
                  <c:v>44</c:v>
                </c:pt>
                <c:pt idx="8517">
                  <c:v>37</c:v>
                </c:pt>
                <c:pt idx="8518">
                  <c:v>45</c:v>
                </c:pt>
                <c:pt idx="8519">
                  <c:v>58</c:v>
                </c:pt>
                <c:pt idx="8520">
                  <c:v>61</c:v>
                </c:pt>
                <c:pt idx="8521">
                  <c:v>68</c:v>
                </c:pt>
                <c:pt idx="8522">
                  <c:v>82</c:v>
                </c:pt>
                <c:pt idx="8523">
                  <c:v>60</c:v>
                </c:pt>
                <c:pt idx="8524">
                  <c:v>60</c:v>
                </c:pt>
                <c:pt idx="8525">
                  <c:v>62</c:v>
                </c:pt>
                <c:pt idx="8526">
                  <c:v>65</c:v>
                </c:pt>
                <c:pt idx="8527">
                  <c:v>72</c:v>
                </c:pt>
                <c:pt idx="8528">
                  <c:v>82</c:v>
                </c:pt>
                <c:pt idx="8529">
                  <c:v>67</c:v>
                </c:pt>
                <c:pt idx="8530">
                  <c:v>53</c:v>
                </c:pt>
                <c:pt idx="8531">
                  <c:v>53</c:v>
                </c:pt>
                <c:pt idx="8532">
                  <c:v>52</c:v>
                </c:pt>
                <c:pt idx="8533">
                  <c:v>51</c:v>
                </c:pt>
                <c:pt idx="8534">
                  <c:v>55</c:v>
                </c:pt>
                <c:pt idx="8535">
                  <c:v>35</c:v>
                </c:pt>
                <c:pt idx="8536">
                  <c:v>43</c:v>
                </c:pt>
                <c:pt idx="8537">
                  <c:v>34</c:v>
                </c:pt>
                <c:pt idx="8538">
                  <c:v>37</c:v>
                </c:pt>
                <c:pt idx="8539">
                  <c:v>39</c:v>
                </c:pt>
                <c:pt idx="8540">
                  <c:v>33</c:v>
                </c:pt>
                <c:pt idx="8541">
                  <c:v>28</c:v>
                </c:pt>
                <c:pt idx="8542">
                  <c:v>39</c:v>
                </c:pt>
                <c:pt idx="8543">
                  <c:v>39</c:v>
                </c:pt>
                <c:pt idx="8544">
                  <c:v>31</c:v>
                </c:pt>
                <c:pt idx="8545">
                  <c:v>42</c:v>
                </c:pt>
                <c:pt idx="8546">
                  <c:v>40</c:v>
                </c:pt>
                <c:pt idx="8547">
                  <c:v>34</c:v>
                </c:pt>
                <c:pt idx="8548">
                  <c:v>34</c:v>
                </c:pt>
                <c:pt idx="8549">
                  <c:v>33</c:v>
                </c:pt>
                <c:pt idx="8550">
                  <c:v>36</c:v>
                </c:pt>
                <c:pt idx="8551">
                  <c:v>56</c:v>
                </c:pt>
                <c:pt idx="8552">
                  <c:v>60</c:v>
                </c:pt>
                <c:pt idx="8553">
                  <c:v>49</c:v>
                </c:pt>
                <c:pt idx="8554">
                  <c:v>54</c:v>
                </c:pt>
                <c:pt idx="8555">
                  <c:v>53</c:v>
                </c:pt>
                <c:pt idx="8556">
                  <c:v>51</c:v>
                </c:pt>
                <c:pt idx="8557">
                  <c:v>59</c:v>
                </c:pt>
                <c:pt idx="8558">
                  <c:v>65</c:v>
                </c:pt>
                <c:pt idx="8559">
                  <c:v>23</c:v>
                </c:pt>
                <c:pt idx="8560">
                  <c:v>28</c:v>
                </c:pt>
                <c:pt idx="8561">
                  <c:v>18</c:v>
                </c:pt>
                <c:pt idx="8562">
                  <c:v>21</c:v>
                </c:pt>
                <c:pt idx="8563">
                  <c:v>30</c:v>
                </c:pt>
                <c:pt idx="8564">
                  <c:v>25</c:v>
                </c:pt>
                <c:pt idx="8565">
                  <c:v>26</c:v>
                </c:pt>
                <c:pt idx="8566">
                  <c:v>27</c:v>
                </c:pt>
                <c:pt idx="8567">
                  <c:v>17</c:v>
                </c:pt>
                <c:pt idx="8568">
                  <c:v>16</c:v>
                </c:pt>
                <c:pt idx="8569">
                  <c:v>28</c:v>
                </c:pt>
                <c:pt idx="8570">
                  <c:v>18</c:v>
                </c:pt>
                <c:pt idx="8571">
                  <c:v>20</c:v>
                </c:pt>
                <c:pt idx="8572">
                  <c:v>22</c:v>
                </c:pt>
                <c:pt idx="8573">
                  <c:v>16</c:v>
                </c:pt>
                <c:pt idx="8574">
                  <c:v>20</c:v>
                </c:pt>
                <c:pt idx="8575">
                  <c:v>28</c:v>
                </c:pt>
                <c:pt idx="8576">
                  <c:v>21</c:v>
                </c:pt>
                <c:pt idx="8577">
                  <c:v>20</c:v>
                </c:pt>
                <c:pt idx="8578">
                  <c:v>20</c:v>
                </c:pt>
                <c:pt idx="8579">
                  <c:v>10</c:v>
                </c:pt>
                <c:pt idx="8580">
                  <c:v>14</c:v>
                </c:pt>
                <c:pt idx="8581">
                  <c:v>24</c:v>
                </c:pt>
                <c:pt idx="8582">
                  <c:v>20</c:v>
                </c:pt>
                <c:pt idx="8583">
                  <c:v>27</c:v>
                </c:pt>
                <c:pt idx="8584">
                  <c:v>22</c:v>
                </c:pt>
                <c:pt idx="8585">
                  <c:v>19</c:v>
                </c:pt>
                <c:pt idx="8586">
                  <c:v>19</c:v>
                </c:pt>
                <c:pt idx="8587">
                  <c:v>29</c:v>
                </c:pt>
                <c:pt idx="8588">
                  <c:v>32</c:v>
                </c:pt>
                <c:pt idx="8589">
                  <c:v>21</c:v>
                </c:pt>
                <c:pt idx="8590">
                  <c:v>18</c:v>
                </c:pt>
                <c:pt idx="8591">
                  <c:v>13</c:v>
                </c:pt>
                <c:pt idx="8592">
                  <c:v>13</c:v>
                </c:pt>
                <c:pt idx="8593">
                  <c:v>24</c:v>
                </c:pt>
                <c:pt idx="8594">
                  <c:v>32</c:v>
                </c:pt>
                <c:pt idx="8595">
                  <c:v>28</c:v>
                </c:pt>
                <c:pt idx="8596">
                  <c:v>20</c:v>
                </c:pt>
                <c:pt idx="8597">
                  <c:v>19</c:v>
                </c:pt>
                <c:pt idx="8598">
                  <c:v>16</c:v>
                </c:pt>
                <c:pt idx="8599">
                  <c:v>28</c:v>
                </c:pt>
                <c:pt idx="8600">
                  <c:v>32</c:v>
                </c:pt>
                <c:pt idx="8601">
                  <c:v>27</c:v>
                </c:pt>
                <c:pt idx="8602">
                  <c:v>28</c:v>
                </c:pt>
                <c:pt idx="8603">
                  <c:v>23</c:v>
                </c:pt>
                <c:pt idx="8604">
                  <c:v>14</c:v>
                </c:pt>
                <c:pt idx="8605">
                  <c:v>23</c:v>
                </c:pt>
                <c:pt idx="8606">
                  <c:v>27</c:v>
                </c:pt>
                <c:pt idx="8607">
                  <c:v>23</c:v>
                </c:pt>
                <c:pt idx="8608">
                  <c:v>19</c:v>
                </c:pt>
                <c:pt idx="8609">
                  <c:v>7</c:v>
                </c:pt>
                <c:pt idx="8610">
                  <c:v>7</c:v>
                </c:pt>
                <c:pt idx="8611">
                  <c:v>16</c:v>
                </c:pt>
                <c:pt idx="8612">
                  <c:v>18</c:v>
                </c:pt>
                <c:pt idx="8613">
                  <c:v>24</c:v>
                </c:pt>
                <c:pt idx="8614">
                  <c:v>14</c:v>
                </c:pt>
                <c:pt idx="8615">
                  <c:v>13</c:v>
                </c:pt>
                <c:pt idx="8616">
                  <c:v>13</c:v>
                </c:pt>
                <c:pt idx="8617">
                  <c:v>20</c:v>
                </c:pt>
                <c:pt idx="8618">
                  <c:v>25</c:v>
                </c:pt>
                <c:pt idx="8619">
                  <c:v>22</c:v>
                </c:pt>
                <c:pt idx="8620">
                  <c:v>14</c:v>
                </c:pt>
                <c:pt idx="8621">
                  <c:v>14</c:v>
                </c:pt>
                <c:pt idx="8622">
                  <c:v>15</c:v>
                </c:pt>
                <c:pt idx="8623">
                  <c:v>28</c:v>
                </c:pt>
                <c:pt idx="8624">
                  <c:v>35</c:v>
                </c:pt>
                <c:pt idx="8625">
                  <c:v>29</c:v>
                </c:pt>
                <c:pt idx="8626">
                  <c:v>22</c:v>
                </c:pt>
                <c:pt idx="8627">
                  <c:v>20</c:v>
                </c:pt>
                <c:pt idx="8628">
                  <c:v>22</c:v>
                </c:pt>
                <c:pt idx="8629">
                  <c:v>27</c:v>
                </c:pt>
                <c:pt idx="8630">
                  <c:v>29</c:v>
                </c:pt>
                <c:pt idx="8631">
                  <c:v>24</c:v>
                </c:pt>
                <c:pt idx="8632">
                  <c:v>29</c:v>
                </c:pt>
                <c:pt idx="8633">
                  <c:v>31</c:v>
                </c:pt>
                <c:pt idx="8634">
                  <c:v>30</c:v>
                </c:pt>
                <c:pt idx="8635">
                  <c:v>35</c:v>
                </c:pt>
                <c:pt idx="8636">
                  <c:v>28</c:v>
                </c:pt>
                <c:pt idx="8637">
                  <c:v>22</c:v>
                </c:pt>
                <c:pt idx="8638">
                  <c:v>29</c:v>
                </c:pt>
                <c:pt idx="8639">
                  <c:v>28</c:v>
                </c:pt>
                <c:pt idx="8640">
                  <c:v>29</c:v>
                </c:pt>
                <c:pt idx="8641">
                  <c:v>32</c:v>
                </c:pt>
                <c:pt idx="8642">
                  <c:v>28</c:v>
                </c:pt>
                <c:pt idx="8643">
                  <c:v>28</c:v>
                </c:pt>
                <c:pt idx="8644">
                  <c:v>40</c:v>
                </c:pt>
                <c:pt idx="8645">
                  <c:v>41</c:v>
                </c:pt>
                <c:pt idx="8646">
                  <c:v>39</c:v>
                </c:pt>
                <c:pt idx="8647">
                  <c:v>43</c:v>
                </c:pt>
                <c:pt idx="8648">
                  <c:v>40</c:v>
                </c:pt>
                <c:pt idx="8649">
                  <c:v>44</c:v>
                </c:pt>
                <c:pt idx="8650">
                  <c:v>39</c:v>
                </c:pt>
                <c:pt idx="8651">
                  <c:v>47</c:v>
                </c:pt>
                <c:pt idx="8652">
                  <c:v>34</c:v>
                </c:pt>
                <c:pt idx="8653">
                  <c:v>36</c:v>
                </c:pt>
                <c:pt idx="8654">
                  <c:v>49</c:v>
                </c:pt>
                <c:pt idx="8655">
                  <c:v>39</c:v>
                </c:pt>
                <c:pt idx="8656">
                  <c:v>36</c:v>
                </c:pt>
                <c:pt idx="8657">
                  <c:v>39</c:v>
                </c:pt>
                <c:pt idx="8658">
                  <c:v>33</c:v>
                </c:pt>
                <c:pt idx="8659">
                  <c:v>33</c:v>
                </c:pt>
                <c:pt idx="8660">
                  <c:v>46</c:v>
                </c:pt>
                <c:pt idx="8661">
                  <c:v>43</c:v>
                </c:pt>
                <c:pt idx="8662">
                  <c:v>47</c:v>
                </c:pt>
                <c:pt idx="8663">
                  <c:v>53</c:v>
                </c:pt>
                <c:pt idx="8664">
                  <c:v>62</c:v>
                </c:pt>
                <c:pt idx="8665">
                  <c:v>67</c:v>
                </c:pt>
                <c:pt idx="8666">
                  <c:v>74</c:v>
                </c:pt>
                <c:pt idx="8667">
                  <c:v>60</c:v>
                </c:pt>
                <c:pt idx="8668">
                  <c:v>66</c:v>
                </c:pt>
                <c:pt idx="8669">
                  <c:v>66</c:v>
                </c:pt>
                <c:pt idx="8670">
                  <c:v>61</c:v>
                </c:pt>
                <c:pt idx="8671">
                  <c:v>68</c:v>
                </c:pt>
                <c:pt idx="8672">
                  <c:v>78</c:v>
                </c:pt>
                <c:pt idx="8673">
                  <c:v>69</c:v>
                </c:pt>
                <c:pt idx="8674">
                  <c:v>62</c:v>
                </c:pt>
                <c:pt idx="8675">
                  <c:v>50</c:v>
                </c:pt>
                <c:pt idx="8676">
                  <c:v>50</c:v>
                </c:pt>
                <c:pt idx="8677">
                  <c:v>53</c:v>
                </c:pt>
                <c:pt idx="8678">
                  <c:v>53</c:v>
                </c:pt>
                <c:pt idx="8679">
                  <c:v>34</c:v>
                </c:pt>
                <c:pt idx="8680">
                  <c:v>43</c:v>
                </c:pt>
                <c:pt idx="8681">
                  <c:v>39</c:v>
                </c:pt>
                <c:pt idx="8682">
                  <c:v>38</c:v>
                </c:pt>
                <c:pt idx="8683">
                  <c:v>48</c:v>
                </c:pt>
                <c:pt idx="8684">
                  <c:v>36</c:v>
                </c:pt>
                <c:pt idx="8685">
                  <c:v>29</c:v>
                </c:pt>
                <c:pt idx="8686">
                  <c:v>37</c:v>
                </c:pt>
                <c:pt idx="8687">
                  <c:v>37</c:v>
                </c:pt>
                <c:pt idx="8688">
                  <c:v>34</c:v>
                </c:pt>
                <c:pt idx="8689">
                  <c:v>40</c:v>
                </c:pt>
                <c:pt idx="8690">
                  <c:v>41</c:v>
                </c:pt>
                <c:pt idx="8691">
                  <c:v>34</c:v>
                </c:pt>
                <c:pt idx="8692">
                  <c:v>37</c:v>
                </c:pt>
                <c:pt idx="8693">
                  <c:v>32</c:v>
                </c:pt>
                <c:pt idx="8694">
                  <c:v>39</c:v>
                </c:pt>
                <c:pt idx="8695">
                  <c:v>50</c:v>
                </c:pt>
                <c:pt idx="8696">
                  <c:v>53</c:v>
                </c:pt>
                <c:pt idx="8697">
                  <c:v>51</c:v>
                </c:pt>
                <c:pt idx="8698">
                  <c:v>56</c:v>
                </c:pt>
                <c:pt idx="8699">
                  <c:v>48</c:v>
                </c:pt>
                <c:pt idx="8700">
                  <c:v>53</c:v>
                </c:pt>
                <c:pt idx="8701">
                  <c:v>54</c:v>
                </c:pt>
                <c:pt idx="8702">
                  <c:v>55</c:v>
                </c:pt>
                <c:pt idx="8703">
                  <c:v>28</c:v>
                </c:pt>
                <c:pt idx="8704">
                  <c:v>31</c:v>
                </c:pt>
                <c:pt idx="8705">
                  <c:v>33</c:v>
                </c:pt>
                <c:pt idx="8706">
                  <c:v>34</c:v>
                </c:pt>
                <c:pt idx="8707">
                  <c:v>33</c:v>
                </c:pt>
                <c:pt idx="8708">
                  <c:v>34</c:v>
                </c:pt>
                <c:pt idx="8709">
                  <c:v>24</c:v>
                </c:pt>
                <c:pt idx="8710">
                  <c:v>31</c:v>
                </c:pt>
                <c:pt idx="8711">
                  <c:v>34</c:v>
                </c:pt>
                <c:pt idx="8712">
                  <c:v>33</c:v>
                </c:pt>
                <c:pt idx="8713">
                  <c:v>33</c:v>
                </c:pt>
                <c:pt idx="8714">
                  <c:v>32</c:v>
                </c:pt>
                <c:pt idx="8715">
                  <c:v>29</c:v>
                </c:pt>
                <c:pt idx="8716">
                  <c:v>38</c:v>
                </c:pt>
                <c:pt idx="8717">
                  <c:v>39</c:v>
                </c:pt>
                <c:pt idx="8718">
                  <c:v>43</c:v>
                </c:pt>
                <c:pt idx="8719">
                  <c:v>40</c:v>
                </c:pt>
                <c:pt idx="8720">
                  <c:v>29</c:v>
                </c:pt>
                <c:pt idx="8721">
                  <c:v>38</c:v>
                </c:pt>
                <c:pt idx="8722">
                  <c:v>36</c:v>
                </c:pt>
                <c:pt idx="8723">
                  <c:v>40</c:v>
                </c:pt>
                <c:pt idx="8724">
                  <c:v>27</c:v>
                </c:pt>
                <c:pt idx="8725">
                  <c:v>34</c:v>
                </c:pt>
                <c:pt idx="8726">
                  <c:v>39</c:v>
                </c:pt>
                <c:pt idx="8727">
                  <c:v>32</c:v>
                </c:pt>
                <c:pt idx="8728">
                  <c:v>40</c:v>
                </c:pt>
                <c:pt idx="8729">
                  <c:v>37</c:v>
                </c:pt>
                <c:pt idx="8730">
                  <c:v>33</c:v>
                </c:pt>
                <c:pt idx="8731">
                  <c:v>32</c:v>
                </c:pt>
                <c:pt idx="8732">
                  <c:v>46</c:v>
                </c:pt>
                <c:pt idx="8733">
                  <c:v>47</c:v>
                </c:pt>
                <c:pt idx="8734">
                  <c:v>55</c:v>
                </c:pt>
                <c:pt idx="8735">
                  <c:v>55</c:v>
                </c:pt>
                <c:pt idx="8736">
                  <c:v>59</c:v>
                </c:pt>
                <c:pt idx="8737">
                  <c:v>70</c:v>
                </c:pt>
                <c:pt idx="8738">
                  <c:v>80</c:v>
                </c:pt>
                <c:pt idx="8739">
                  <c:v>62</c:v>
                </c:pt>
                <c:pt idx="8740">
                  <c:v>67</c:v>
                </c:pt>
                <c:pt idx="8741">
                  <c:v>69</c:v>
                </c:pt>
                <c:pt idx="8742">
                  <c:v>62</c:v>
                </c:pt>
                <c:pt idx="8743">
                  <c:v>73</c:v>
                </c:pt>
                <c:pt idx="8744">
                  <c:v>81</c:v>
                </c:pt>
                <c:pt idx="8745">
                  <c:v>73</c:v>
                </c:pt>
                <c:pt idx="8746">
                  <c:v>57</c:v>
                </c:pt>
                <c:pt idx="8747">
                  <c:v>50</c:v>
                </c:pt>
                <c:pt idx="8748">
                  <c:v>55</c:v>
                </c:pt>
                <c:pt idx="8749">
                  <c:v>47</c:v>
                </c:pt>
                <c:pt idx="8750">
                  <c:v>46</c:v>
                </c:pt>
                <c:pt idx="8751">
                  <c:v>33</c:v>
                </c:pt>
                <c:pt idx="8752">
                  <c:v>40</c:v>
                </c:pt>
                <c:pt idx="8753">
                  <c:v>30</c:v>
                </c:pt>
                <c:pt idx="8754">
                  <c:v>34</c:v>
                </c:pt>
                <c:pt idx="8755">
                  <c:v>41</c:v>
                </c:pt>
                <c:pt idx="8756">
                  <c:v>30</c:v>
                </c:pt>
                <c:pt idx="8757">
                  <c:v>25</c:v>
                </c:pt>
                <c:pt idx="8758">
                  <c:v>34</c:v>
                </c:pt>
                <c:pt idx="8759">
                  <c:v>33</c:v>
                </c:pt>
                <c:pt idx="8760">
                  <c:v>31</c:v>
                </c:pt>
                <c:pt idx="8761">
                  <c:v>39</c:v>
                </c:pt>
                <c:pt idx="8762">
                  <c:v>44</c:v>
                </c:pt>
                <c:pt idx="8763">
                  <c:v>28</c:v>
                </c:pt>
                <c:pt idx="8764">
                  <c:v>35</c:v>
                </c:pt>
                <c:pt idx="8765">
                  <c:v>30</c:v>
                </c:pt>
                <c:pt idx="8766">
                  <c:v>40</c:v>
                </c:pt>
                <c:pt idx="8767">
                  <c:v>53</c:v>
                </c:pt>
                <c:pt idx="8768">
                  <c:v>64</c:v>
                </c:pt>
                <c:pt idx="8769">
                  <c:v>46</c:v>
                </c:pt>
                <c:pt idx="8770">
                  <c:v>52</c:v>
                </c:pt>
                <c:pt idx="8771">
                  <c:v>53</c:v>
                </c:pt>
                <c:pt idx="8772">
                  <c:v>53</c:v>
                </c:pt>
                <c:pt idx="8773">
                  <c:v>55</c:v>
                </c:pt>
                <c:pt idx="8774">
                  <c:v>59</c:v>
                </c:pt>
                <c:pt idx="8775">
                  <c:v>14</c:v>
                </c:pt>
                <c:pt idx="8776">
                  <c:v>20</c:v>
                </c:pt>
                <c:pt idx="8777">
                  <c:v>21</c:v>
                </c:pt>
                <c:pt idx="8778">
                  <c:v>26</c:v>
                </c:pt>
                <c:pt idx="8779">
                  <c:v>28</c:v>
                </c:pt>
                <c:pt idx="8780">
                  <c:v>23</c:v>
                </c:pt>
                <c:pt idx="8781">
                  <c:v>18</c:v>
                </c:pt>
                <c:pt idx="8782">
                  <c:v>28</c:v>
                </c:pt>
                <c:pt idx="8783">
                  <c:v>28</c:v>
                </c:pt>
                <c:pt idx="8784">
                  <c:v>27</c:v>
                </c:pt>
                <c:pt idx="8785">
                  <c:v>31</c:v>
                </c:pt>
                <c:pt idx="8786">
                  <c:v>26</c:v>
                </c:pt>
                <c:pt idx="8787">
                  <c:v>21</c:v>
                </c:pt>
                <c:pt idx="8788">
                  <c:v>27</c:v>
                </c:pt>
                <c:pt idx="8789">
                  <c:v>20</c:v>
                </c:pt>
                <c:pt idx="8790">
                  <c:v>26</c:v>
                </c:pt>
                <c:pt idx="8791">
                  <c:v>32</c:v>
                </c:pt>
                <c:pt idx="8792">
                  <c:v>25</c:v>
                </c:pt>
                <c:pt idx="8793">
                  <c:v>15</c:v>
                </c:pt>
                <c:pt idx="8794">
                  <c:v>21</c:v>
                </c:pt>
                <c:pt idx="8795">
                  <c:v>19</c:v>
                </c:pt>
                <c:pt idx="8796">
                  <c:v>20</c:v>
                </c:pt>
                <c:pt idx="8797">
                  <c:v>27</c:v>
                </c:pt>
                <c:pt idx="8798">
                  <c:v>23</c:v>
                </c:pt>
                <c:pt idx="8799">
                  <c:v>14</c:v>
                </c:pt>
                <c:pt idx="8800">
                  <c:v>22</c:v>
                </c:pt>
                <c:pt idx="8801">
                  <c:v>18</c:v>
                </c:pt>
                <c:pt idx="8802">
                  <c:v>24</c:v>
                </c:pt>
                <c:pt idx="8803">
                  <c:v>34</c:v>
                </c:pt>
                <c:pt idx="8804">
                  <c:v>33</c:v>
                </c:pt>
                <c:pt idx="8805">
                  <c:v>31</c:v>
                </c:pt>
                <c:pt idx="8806">
                  <c:v>35</c:v>
                </c:pt>
                <c:pt idx="8807">
                  <c:v>34</c:v>
                </c:pt>
                <c:pt idx="8808">
                  <c:v>33</c:v>
                </c:pt>
                <c:pt idx="8809">
                  <c:v>43</c:v>
                </c:pt>
                <c:pt idx="8810">
                  <c:v>39</c:v>
                </c:pt>
                <c:pt idx="8811">
                  <c:v>35</c:v>
                </c:pt>
                <c:pt idx="8812">
                  <c:v>40</c:v>
                </c:pt>
                <c:pt idx="8813">
                  <c:v>34</c:v>
                </c:pt>
                <c:pt idx="8814">
                  <c:v>38</c:v>
                </c:pt>
                <c:pt idx="8815">
                  <c:v>43</c:v>
                </c:pt>
                <c:pt idx="8816">
                  <c:v>51</c:v>
                </c:pt>
                <c:pt idx="8817">
                  <c:v>38</c:v>
                </c:pt>
                <c:pt idx="8818">
                  <c:v>37</c:v>
                </c:pt>
                <c:pt idx="8819">
                  <c:v>39</c:v>
                </c:pt>
                <c:pt idx="8820">
                  <c:v>33</c:v>
                </c:pt>
                <c:pt idx="8821">
                  <c:v>39</c:v>
                </c:pt>
                <c:pt idx="8822">
                  <c:v>44</c:v>
                </c:pt>
                <c:pt idx="8823">
                  <c:v>41</c:v>
                </c:pt>
                <c:pt idx="8824">
                  <c:v>38</c:v>
                </c:pt>
                <c:pt idx="8825">
                  <c:v>43</c:v>
                </c:pt>
                <c:pt idx="8826">
                  <c:v>40</c:v>
                </c:pt>
                <c:pt idx="8827">
                  <c:v>42</c:v>
                </c:pt>
                <c:pt idx="8828">
                  <c:v>36</c:v>
                </c:pt>
                <c:pt idx="8829">
                  <c:v>30</c:v>
                </c:pt>
                <c:pt idx="8830">
                  <c:v>27</c:v>
                </c:pt>
                <c:pt idx="8831">
                  <c:v>31</c:v>
                </c:pt>
                <c:pt idx="8832">
                  <c:v>35</c:v>
                </c:pt>
                <c:pt idx="8833">
                  <c:v>25</c:v>
                </c:pt>
                <c:pt idx="8834">
                  <c:v>34</c:v>
                </c:pt>
                <c:pt idx="8835">
                  <c:v>27</c:v>
                </c:pt>
                <c:pt idx="8836">
                  <c:v>28</c:v>
                </c:pt>
                <c:pt idx="8837">
                  <c:v>42</c:v>
                </c:pt>
                <c:pt idx="8838">
                  <c:v>43</c:v>
                </c:pt>
                <c:pt idx="8839">
                  <c:v>41</c:v>
                </c:pt>
                <c:pt idx="8840">
                  <c:v>51</c:v>
                </c:pt>
                <c:pt idx="8841">
                  <c:v>40</c:v>
                </c:pt>
                <c:pt idx="8842">
                  <c:v>41</c:v>
                </c:pt>
                <c:pt idx="8843">
                  <c:v>47</c:v>
                </c:pt>
                <c:pt idx="8844">
                  <c:v>44</c:v>
                </c:pt>
                <c:pt idx="8845">
                  <c:v>43</c:v>
                </c:pt>
                <c:pt idx="8846">
                  <c:v>47</c:v>
                </c:pt>
                <c:pt idx="8847">
                  <c:v>23</c:v>
                </c:pt>
                <c:pt idx="8848">
                  <c:v>30</c:v>
                </c:pt>
                <c:pt idx="8849">
                  <c:v>31</c:v>
                </c:pt>
                <c:pt idx="8850">
                  <c:v>30</c:v>
                </c:pt>
                <c:pt idx="8851">
                  <c:v>35</c:v>
                </c:pt>
                <c:pt idx="8852">
                  <c:v>27</c:v>
                </c:pt>
                <c:pt idx="8853">
                  <c:v>21</c:v>
                </c:pt>
                <c:pt idx="8854">
                  <c:v>28</c:v>
                </c:pt>
                <c:pt idx="8855">
                  <c:v>28</c:v>
                </c:pt>
                <c:pt idx="8856">
                  <c:v>26</c:v>
                </c:pt>
                <c:pt idx="8857">
                  <c:v>36</c:v>
                </c:pt>
                <c:pt idx="8858">
                  <c:v>31</c:v>
                </c:pt>
                <c:pt idx="8859">
                  <c:v>29</c:v>
                </c:pt>
                <c:pt idx="8860">
                  <c:v>38</c:v>
                </c:pt>
                <c:pt idx="8861">
                  <c:v>37</c:v>
                </c:pt>
                <c:pt idx="8862">
                  <c:v>38</c:v>
                </c:pt>
                <c:pt idx="8863">
                  <c:v>41</c:v>
                </c:pt>
                <c:pt idx="8864">
                  <c:v>37</c:v>
                </c:pt>
                <c:pt idx="8865">
                  <c:v>40</c:v>
                </c:pt>
                <c:pt idx="8866">
                  <c:v>37</c:v>
                </c:pt>
                <c:pt idx="8867">
                  <c:v>42</c:v>
                </c:pt>
                <c:pt idx="8868">
                  <c:v>40</c:v>
                </c:pt>
                <c:pt idx="8869">
                  <c:v>43</c:v>
                </c:pt>
                <c:pt idx="8870">
                  <c:v>49</c:v>
                </c:pt>
                <c:pt idx="8871">
                  <c:v>38</c:v>
                </c:pt>
                <c:pt idx="8872">
                  <c:v>36</c:v>
                </c:pt>
                <c:pt idx="8873">
                  <c:v>41</c:v>
                </c:pt>
                <c:pt idx="8874">
                  <c:v>39</c:v>
                </c:pt>
                <c:pt idx="8875">
                  <c:v>39</c:v>
                </c:pt>
                <c:pt idx="8876">
                  <c:v>53</c:v>
                </c:pt>
                <c:pt idx="8877">
                  <c:v>37</c:v>
                </c:pt>
                <c:pt idx="8878">
                  <c:v>36</c:v>
                </c:pt>
                <c:pt idx="8879">
                  <c:v>41</c:v>
                </c:pt>
                <c:pt idx="8880">
                  <c:v>38</c:v>
                </c:pt>
                <c:pt idx="8881">
                  <c:v>43</c:v>
                </c:pt>
                <c:pt idx="8882">
                  <c:v>46</c:v>
                </c:pt>
                <c:pt idx="8883">
                  <c:v>40</c:v>
                </c:pt>
                <c:pt idx="8884">
                  <c:v>40</c:v>
                </c:pt>
                <c:pt idx="8885">
                  <c:v>39</c:v>
                </c:pt>
                <c:pt idx="8886">
                  <c:v>36</c:v>
                </c:pt>
                <c:pt idx="8887">
                  <c:v>40</c:v>
                </c:pt>
                <c:pt idx="8888">
                  <c:v>46</c:v>
                </c:pt>
                <c:pt idx="8889">
                  <c:v>41</c:v>
                </c:pt>
                <c:pt idx="8890">
                  <c:v>46</c:v>
                </c:pt>
                <c:pt idx="8891">
                  <c:v>37</c:v>
                </c:pt>
                <c:pt idx="8892">
                  <c:v>43</c:v>
                </c:pt>
                <c:pt idx="8893">
                  <c:v>45</c:v>
                </c:pt>
                <c:pt idx="8894">
                  <c:v>48</c:v>
                </c:pt>
                <c:pt idx="8895">
                  <c:v>35</c:v>
                </c:pt>
                <c:pt idx="8896">
                  <c:v>34</c:v>
                </c:pt>
                <c:pt idx="8897">
                  <c:v>34</c:v>
                </c:pt>
                <c:pt idx="8898">
                  <c:v>33</c:v>
                </c:pt>
                <c:pt idx="8899">
                  <c:v>41</c:v>
                </c:pt>
                <c:pt idx="8900">
                  <c:v>43</c:v>
                </c:pt>
                <c:pt idx="8901">
                  <c:v>36</c:v>
                </c:pt>
                <c:pt idx="8902">
                  <c:v>33</c:v>
                </c:pt>
                <c:pt idx="8903">
                  <c:v>31</c:v>
                </c:pt>
                <c:pt idx="8904">
                  <c:v>32</c:v>
                </c:pt>
                <c:pt idx="8905">
                  <c:v>44</c:v>
                </c:pt>
                <c:pt idx="8906">
                  <c:v>47</c:v>
                </c:pt>
                <c:pt idx="8907">
                  <c:v>31</c:v>
                </c:pt>
                <c:pt idx="8908">
                  <c:v>38</c:v>
                </c:pt>
                <c:pt idx="8909">
                  <c:v>33</c:v>
                </c:pt>
                <c:pt idx="8910">
                  <c:v>33</c:v>
                </c:pt>
                <c:pt idx="8911">
                  <c:v>44</c:v>
                </c:pt>
                <c:pt idx="8912">
                  <c:v>39</c:v>
                </c:pt>
                <c:pt idx="8913">
                  <c:v>35</c:v>
                </c:pt>
                <c:pt idx="8914">
                  <c:v>33</c:v>
                </c:pt>
                <c:pt idx="8915">
                  <c:v>35</c:v>
                </c:pt>
                <c:pt idx="8916">
                  <c:v>32</c:v>
                </c:pt>
                <c:pt idx="8917">
                  <c:v>42</c:v>
                </c:pt>
                <c:pt idx="8918">
                  <c:v>43</c:v>
                </c:pt>
                <c:pt idx="8919">
                  <c:v>27</c:v>
                </c:pt>
                <c:pt idx="8920">
                  <c:v>30</c:v>
                </c:pt>
                <c:pt idx="8921">
                  <c:v>32</c:v>
                </c:pt>
                <c:pt idx="8922">
                  <c:v>30</c:v>
                </c:pt>
                <c:pt idx="8923">
                  <c:v>33</c:v>
                </c:pt>
                <c:pt idx="8924">
                  <c:v>36</c:v>
                </c:pt>
                <c:pt idx="8925">
                  <c:v>27</c:v>
                </c:pt>
                <c:pt idx="8926">
                  <c:v>36</c:v>
                </c:pt>
                <c:pt idx="8927">
                  <c:v>35</c:v>
                </c:pt>
                <c:pt idx="8928">
                  <c:v>29</c:v>
                </c:pt>
                <c:pt idx="8929">
                  <c:v>34</c:v>
                </c:pt>
                <c:pt idx="8930">
                  <c:v>35</c:v>
                </c:pt>
                <c:pt idx="8931">
                  <c:v>30</c:v>
                </c:pt>
                <c:pt idx="8932">
                  <c:v>36</c:v>
                </c:pt>
                <c:pt idx="8933">
                  <c:v>44</c:v>
                </c:pt>
                <c:pt idx="8934">
                  <c:v>37</c:v>
                </c:pt>
                <c:pt idx="8935">
                  <c:v>41</c:v>
                </c:pt>
                <c:pt idx="8936">
                  <c:v>44</c:v>
                </c:pt>
                <c:pt idx="8937">
                  <c:v>41</c:v>
                </c:pt>
                <c:pt idx="8938">
                  <c:v>43</c:v>
                </c:pt>
                <c:pt idx="8939">
                  <c:v>44</c:v>
                </c:pt>
                <c:pt idx="8940">
                  <c:v>37</c:v>
                </c:pt>
                <c:pt idx="8941">
                  <c:v>46</c:v>
                </c:pt>
                <c:pt idx="8942">
                  <c:v>56</c:v>
                </c:pt>
                <c:pt idx="8943">
                  <c:v>43</c:v>
                </c:pt>
                <c:pt idx="8944">
                  <c:v>46</c:v>
                </c:pt>
                <c:pt idx="8945">
                  <c:v>46</c:v>
                </c:pt>
                <c:pt idx="8946">
                  <c:v>43</c:v>
                </c:pt>
                <c:pt idx="8947">
                  <c:v>45</c:v>
                </c:pt>
                <c:pt idx="8948">
                  <c:v>56</c:v>
                </c:pt>
                <c:pt idx="8949">
                  <c:v>37</c:v>
                </c:pt>
                <c:pt idx="8950">
                  <c:v>47</c:v>
                </c:pt>
                <c:pt idx="8951">
                  <c:v>41</c:v>
                </c:pt>
                <c:pt idx="8952">
                  <c:v>37</c:v>
                </c:pt>
                <c:pt idx="8953">
                  <c:v>44</c:v>
                </c:pt>
                <c:pt idx="8954">
                  <c:v>50</c:v>
                </c:pt>
                <c:pt idx="8955">
                  <c:v>41</c:v>
                </c:pt>
                <c:pt idx="8956">
                  <c:v>45</c:v>
                </c:pt>
                <c:pt idx="8957">
                  <c:v>39</c:v>
                </c:pt>
                <c:pt idx="8958">
                  <c:v>39</c:v>
                </c:pt>
                <c:pt idx="8959">
                  <c:v>40</c:v>
                </c:pt>
                <c:pt idx="8960">
                  <c:v>49</c:v>
                </c:pt>
                <c:pt idx="8961">
                  <c:v>40</c:v>
                </c:pt>
                <c:pt idx="8962">
                  <c:v>44</c:v>
                </c:pt>
                <c:pt idx="8963">
                  <c:v>46</c:v>
                </c:pt>
                <c:pt idx="8964">
                  <c:v>46</c:v>
                </c:pt>
                <c:pt idx="8965">
                  <c:v>48</c:v>
                </c:pt>
                <c:pt idx="8966">
                  <c:v>50</c:v>
                </c:pt>
                <c:pt idx="8967">
                  <c:v>37</c:v>
                </c:pt>
                <c:pt idx="8968">
                  <c:v>39</c:v>
                </c:pt>
                <c:pt idx="8969">
                  <c:v>39</c:v>
                </c:pt>
                <c:pt idx="8970">
                  <c:v>37</c:v>
                </c:pt>
                <c:pt idx="8971">
                  <c:v>40</c:v>
                </c:pt>
                <c:pt idx="8972">
                  <c:v>48</c:v>
                </c:pt>
                <c:pt idx="8973">
                  <c:v>35</c:v>
                </c:pt>
                <c:pt idx="8974">
                  <c:v>38</c:v>
                </c:pt>
                <c:pt idx="8975">
                  <c:v>34</c:v>
                </c:pt>
                <c:pt idx="8976">
                  <c:v>35</c:v>
                </c:pt>
                <c:pt idx="8977">
                  <c:v>41</c:v>
                </c:pt>
                <c:pt idx="8978">
                  <c:v>57</c:v>
                </c:pt>
                <c:pt idx="8979">
                  <c:v>47</c:v>
                </c:pt>
                <c:pt idx="8980">
                  <c:v>44</c:v>
                </c:pt>
                <c:pt idx="8981">
                  <c:v>46</c:v>
                </c:pt>
                <c:pt idx="8982">
                  <c:v>40</c:v>
                </c:pt>
                <c:pt idx="8983">
                  <c:v>54</c:v>
                </c:pt>
                <c:pt idx="8984">
                  <c:v>56</c:v>
                </c:pt>
                <c:pt idx="8985">
                  <c:v>44</c:v>
                </c:pt>
                <c:pt idx="8986">
                  <c:v>47</c:v>
                </c:pt>
                <c:pt idx="8987">
                  <c:v>44</c:v>
                </c:pt>
                <c:pt idx="8988">
                  <c:v>45</c:v>
                </c:pt>
                <c:pt idx="8989">
                  <c:v>55</c:v>
                </c:pt>
                <c:pt idx="8990">
                  <c:v>56</c:v>
                </c:pt>
                <c:pt idx="8991">
                  <c:v>24</c:v>
                </c:pt>
                <c:pt idx="8992">
                  <c:v>27</c:v>
                </c:pt>
                <c:pt idx="8993">
                  <c:v>32</c:v>
                </c:pt>
                <c:pt idx="8994">
                  <c:v>28</c:v>
                </c:pt>
                <c:pt idx="8995">
                  <c:v>35</c:v>
                </c:pt>
                <c:pt idx="8996">
                  <c:v>28</c:v>
                </c:pt>
                <c:pt idx="8997">
                  <c:v>23</c:v>
                </c:pt>
                <c:pt idx="8998">
                  <c:v>27</c:v>
                </c:pt>
                <c:pt idx="8999">
                  <c:v>28</c:v>
                </c:pt>
                <c:pt idx="9000">
                  <c:v>30</c:v>
                </c:pt>
                <c:pt idx="9001">
                  <c:v>34</c:v>
                </c:pt>
                <c:pt idx="9002">
                  <c:v>28</c:v>
                </c:pt>
                <c:pt idx="9003">
                  <c:v>30</c:v>
                </c:pt>
                <c:pt idx="9004">
                  <c:v>37</c:v>
                </c:pt>
                <c:pt idx="9005">
                  <c:v>39</c:v>
                </c:pt>
                <c:pt idx="9006">
                  <c:v>38</c:v>
                </c:pt>
                <c:pt idx="9007">
                  <c:v>41</c:v>
                </c:pt>
                <c:pt idx="9008">
                  <c:v>40</c:v>
                </c:pt>
                <c:pt idx="9009">
                  <c:v>37</c:v>
                </c:pt>
                <c:pt idx="9010">
                  <c:v>40</c:v>
                </c:pt>
                <c:pt idx="9011">
                  <c:v>36</c:v>
                </c:pt>
                <c:pt idx="9012">
                  <c:v>40</c:v>
                </c:pt>
                <c:pt idx="9013">
                  <c:v>38</c:v>
                </c:pt>
                <c:pt idx="9014">
                  <c:v>56</c:v>
                </c:pt>
                <c:pt idx="9015">
                  <c:v>37</c:v>
                </c:pt>
                <c:pt idx="9016">
                  <c:v>36</c:v>
                </c:pt>
                <c:pt idx="9017">
                  <c:v>40</c:v>
                </c:pt>
                <c:pt idx="9018">
                  <c:v>34</c:v>
                </c:pt>
                <c:pt idx="9019">
                  <c:v>39</c:v>
                </c:pt>
                <c:pt idx="9020">
                  <c:v>53</c:v>
                </c:pt>
                <c:pt idx="9021">
                  <c:v>35</c:v>
                </c:pt>
                <c:pt idx="9022">
                  <c:v>41</c:v>
                </c:pt>
                <c:pt idx="9023">
                  <c:v>39</c:v>
                </c:pt>
                <c:pt idx="9024">
                  <c:v>33</c:v>
                </c:pt>
                <c:pt idx="9025">
                  <c:v>42</c:v>
                </c:pt>
                <c:pt idx="9026">
                  <c:v>53</c:v>
                </c:pt>
                <c:pt idx="9027">
                  <c:v>37</c:v>
                </c:pt>
                <c:pt idx="9028">
                  <c:v>37</c:v>
                </c:pt>
                <c:pt idx="9029">
                  <c:v>41</c:v>
                </c:pt>
                <c:pt idx="9030">
                  <c:v>39</c:v>
                </c:pt>
                <c:pt idx="9031">
                  <c:v>39</c:v>
                </c:pt>
                <c:pt idx="9032">
                  <c:v>51</c:v>
                </c:pt>
                <c:pt idx="9033">
                  <c:v>39</c:v>
                </c:pt>
                <c:pt idx="9034">
                  <c:v>44</c:v>
                </c:pt>
                <c:pt idx="9035">
                  <c:v>42</c:v>
                </c:pt>
                <c:pt idx="9036">
                  <c:v>42</c:v>
                </c:pt>
                <c:pt idx="9037">
                  <c:v>51</c:v>
                </c:pt>
                <c:pt idx="9038">
                  <c:v>50</c:v>
                </c:pt>
                <c:pt idx="9039">
                  <c:v>31</c:v>
                </c:pt>
                <c:pt idx="9040">
                  <c:v>38</c:v>
                </c:pt>
                <c:pt idx="9041">
                  <c:v>32</c:v>
                </c:pt>
                <c:pt idx="9042">
                  <c:v>35</c:v>
                </c:pt>
                <c:pt idx="9043">
                  <c:v>36</c:v>
                </c:pt>
                <c:pt idx="9044">
                  <c:v>46</c:v>
                </c:pt>
                <c:pt idx="9045">
                  <c:v>34</c:v>
                </c:pt>
                <c:pt idx="9046">
                  <c:v>34</c:v>
                </c:pt>
                <c:pt idx="9047">
                  <c:v>32</c:v>
                </c:pt>
                <c:pt idx="9048">
                  <c:v>32</c:v>
                </c:pt>
                <c:pt idx="9049">
                  <c:v>41</c:v>
                </c:pt>
                <c:pt idx="9050">
                  <c:v>46</c:v>
                </c:pt>
                <c:pt idx="9051">
                  <c:v>36</c:v>
                </c:pt>
                <c:pt idx="9052">
                  <c:v>40</c:v>
                </c:pt>
                <c:pt idx="9053">
                  <c:v>39</c:v>
                </c:pt>
                <c:pt idx="9054">
                  <c:v>37</c:v>
                </c:pt>
                <c:pt idx="9055">
                  <c:v>47</c:v>
                </c:pt>
                <c:pt idx="9056">
                  <c:v>46</c:v>
                </c:pt>
                <c:pt idx="9057">
                  <c:v>42</c:v>
                </c:pt>
                <c:pt idx="9058">
                  <c:v>39</c:v>
                </c:pt>
                <c:pt idx="9059">
                  <c:v>36</c:v>
                </c:pt>
                <c:pt idx="9060">
                  <c:v>40</c:v>
                </c:pt>
                <c:pt idx="9061">
                  <c:v>44</c:v>
                </c:pt>
                <c:pt idx="9062">
                  <c:v>47</c:v>
                </c:pt>
                <c:pt idx="9063">
                  <c:v>26</c:v>
                </c:pt>
                <c:pt idx="9064">
                  <c:v>30</c:v>
                </c:pt>
                <c:pt idx="9065">
                  <c:v>24</c:v>
                </c:pt>
                <c:pt idx="9066">
                  <c:v>25</c:v>
                </c:pt>
                <c:pt idx="9067">
                  <c:v>35</c:v>
                </c:pt>
                <c:pt idx="9068">
                  <c:v>30</c:v>
                </c:pt>
                <c:pt idx="9069">
                  <c:v>31</c:v>
                </c:pt>
                <c:pt idx="9070">
                  <c:v>27</c:v>
                </c:pt>
                <c:pt idx="9071">
                  <c:v>21</c:v>
                </c:pt>
                <c:pt idx="9072">
                  <c:v>19</c:v>
                </c:pt>
                <c:pt idx="9073">
                  <c:v>26</c:v>
                </c:pt>
                <c:pt idx="9074">
                  <c:v>20</c:v>
                </c:pt>
                <c:pt idx="9075">
                  <c:v>20</c:v>
                </c:pt>
                <c:pt idx="9076">
                  <c:v>20</c:v>
                </c:pt>
                <c:pt idx="9077">
                  <c:v>11</c:v>
                </c:pt>
                <c:pt idx="9078">
                  <c:v>15</c:v>
                </c:pt>
                <c:pt idx="9079">
                  <c:v>25</c:v>
                </c:pt>
                <c:pt idx="9080">
                  <c:v>17</c:v>
                </c:pt>
                <c:pt idx="9081">
                  <c:v>19</c:v>
                </c:pt>
                <c:pt idx="9082">
                  <c:v>20</c:v>
                </c:pt>
                <c:pt idx="9083">
                  <c:v>11</c:v>
                </c:pt>
                <c:pt idx="9084">
                  <c:v>16</c:v>
                </c:pt>
                <c:pt idx="9085">
                  <c:v>30</c:v>
                </c:pt>
                <c:pt idx="9086">
                  <c:v>22</c:v>
                </c:pt>
                <c:pt idx="9087">
                  <c:v>27</c:v>
                </c:pt>
                <c:pt idx="9088">
                  <c:v>28</c:v>
                </c:pt>
                <c:pt idx="9089">
                  <c:v>26</c:v>
                </c:pt>
                <c:pt idx="9090">
                  <c:v>24</c:v>
                </c:pt>
                <c:pt idx="9091">
                  <c:v>34</c:v>
                </c:pt>
                <c:pt idx="9092">
                  <c:v>35</c:v>
                </c:pt>
                <c:pt idx="9093">
                  <c:v>31</c:v>
                </c:pt>
                <c:pt idx="9094">
                  <c:v>29</c:v>
                </c:pt>
                <c:pt idx="9095">
                  <c:v>33</c:v>
                </c:pt>
                <c:pt idx="9096">
                  <c:v>34</c:v>
                </c:pt>
                <c:pt idx="9097">
                  <c:v>47</c:v>
                </c:pt>
                <c:pt idx="9098">
                  <c:v>51</c:v>
                </c:pt>
                <c:pt idx="9099">
                  <c:v>47</c:v>
                </c:pt>
                <c:pt idx="9100">
                  <c:v>42</c:v>
                </c:pt>
                <c:pt idx="9101">
                  <c:v>37</c:v>
                </c:pt>
                <c:pt idx="9102">
                  <c:v>33</c:v>
                </c:pt>
                <c:pt idx="9103">
                  <c:v>46</c:v>
                </c:pt>
                <c:pt idx="9104">
                  <c:v>49</c:v>
                </c:pt>
                <c:pt idx="9105">
                  <c:v>41</c:v>
                </c:pt>
                <c:pt idx="9106">
                  <c:v>44</c:v>
                </c:pt>
                <c:pt idx="9107">
                  <c:v>37</c:v>
                </c:pt>
                <c:pt idx="9108">
                  <c:v>32</c:v>
                </c:pt>
                <c:pt idx="9109">
                  <c:v>35</c:v>
                </c:pt>
                <c:pt idx="9110">
                  <c:v>42</c:v>
                </c:pt>
                <c:pt idx="9111">
                  <c:v>40</c:v>
                </c:pt>
                <c:pt idx="9112">
                  <c:v>33</c:v>
                </c:pt>
                <c:pt idx="9113">
                  <c:v>15</c:v>
                </c:pt>
                <c:pt idx="9114">
                  <c:v>16</c:v>
                </c:pt>
                <c:pt idx="9115">
                  <c:v>22</c:v>
                </c:pt>
                <c:pt idx="9116">
                  <c:v>26</c:v>
                </c:pt>
                <c:pt idx="9117">
                  <c:v>24</c:v>
                </c:pt>
                <c:pt idx="9118">
                  <c:v>17</c:v>
                </c:pt>
                <c:pt idx="9119">
                  <c:v>19</c:v>
                </c:pt>
                <c:pt idx="9120">
                  <c:v>20</c:v>
                </c:pt>
                <c:pt idx="9121">
                  <c:v>25</c:v>
                </c:pt>
                <c:pt idx="9122">
                  <c:v>27</c:v>
                </c:pt>
                <c:pt idx="9123">
                  <c:v>22</c:v>
                </c:pt>
                <c:pt idx="9124">
                  <c:v>15</c:v>
                </c:pt>
                <c:pt idx="9125">
                  <c:v>22</c:v>
                </c:pt>
                <c:pt idx="9126">
                  <c:v>43</c:v>
                </c:pt>
                <c:pt idx="9127">
                  <c:v>59</c:v>
                </c:pt>
                <c:pt idx="9128">
                  <c:v>51</c:v>
                </c:pt>
                <c:pt idx="9129">
                  <c:v>48</c:v>
                </c:pt>
                <c:pt idx="9130">
                  <c:v>44</c:v>
                </c:pt>
                <c:pt idx="9131">
                  <c:v>43</c:v>
                </c:pt>
                <c:pt idx="9132">
                  <c:v>41</c:v>
                </c:pt>
                <c:pt idx="9133">
                  <c:v>54</c:v>
                </c:pt>
                <c:pt idx="9134">
                  <c:v>53</c:v>
                </c:pt>
                <c:pt idx="9135">
                  <c:v>17</c:v>
                </c:pt>
                <c:pt idx="9136">
                  <c:v>18</c:v>
                </c:pt>
                <c:pt idx="9137">
                  <c:v>11</c:v>
                </c:pt>
                <c:pt idx="9138">
                  <c:v>13</c:v>
                </c:pt>
                <c:pt idx="9139">
                  <c:v>26</c:v>
                </c:pt>
                <c:pt idx="9140">
                  <c:v>18</c:v>
                </c:pt>
                <c:pt idx="9141">
                  <c:v>17</c:v>
                </c:pt>
                <c:pt idx="9142">
                  <c:v>17</c:v>
                </c:pt>
                <c:pt idx="9143">
                  <c:v>11</c:v>
                </c:pt>
                <c:pt idx="9144">
                  <c:v>15</c:v>
                </c:pt>
                <c:pt idx="9145">
                  <c:v>23</c:v>
                </c:pt>
                <c:pt idx="9146">
                  <c:v>16</c:v>
                </c:pt>
                <c:pt idx="9147">
                  <c:v>15</c:v>
                </c:pt>
                <c:pt idx="9148">
                  <c:v>14</c:v>
                </c:pt>
                <c:pt idx="9149">
                  <c:v>8</c:v>
                </c:pt>
                <c:pt idx="9150">
                  <c:v>15</c:v>
                </c:pt>
                <c:pt idx="9151">
                  <c:v>24</c:v>
                </c:pt>
                <c:pt idx="9152">
                  <c:v>20</c:v>
                </c:pt>
                <c:pt idx="9153">
                  <c:v>19</c:v>
                </c:pt>
                <c:pt idx="9154">
                  <c:v>20</c:v>
                </c:pt>
                <c:pt idx="9155">
                  <c:v>11</c:v>
                </c:pt>
                <c:pt idx="9156">
                  <c:v>13</c:v>
                </c:pt>
                <c:pt idx="9157">
                  <c:v>31</c:v>
                </c:pt>
                <c:pt idx="9158">
                  <c:v>24</c:v>
                </c:pt>
                <c:pt idx="9159">
                  <c:v>26</c:v>
                </c:pt>
                <c:pt idx="9160">
                  <c:v>28</c:v>
                </c:pt>
                <c:pt idx="9161">
                  <c:v>27</c:v>
                </c:pt>
                <c:pt idx="9162">
                  <c:v>24</c:v>
                </c:pt>
                <c:pt idx="9163">
                  <c:v>32</c:v>
                </c:pt>
                <c:pt idx="9164">
                  <c:v>33</c:v>
                </c:pt>
                <c:pt idx="9165">
                  <c:v>28</c:v>
                </c:pt>
                <c:pt idx="9166">
                  <c:v>25</c:v>
                </c:pt>
                <c:pt idx="9167">
                  <c:v>28</c:v>
                </c:pt>
                <c:pt idx="9168">
                  <c:v>29</c:v>
                </c:pt>
                <c:pt idx="9169">
                  <c:v>37</c:v>
                </c:pt>
                <c:pt idx="9170">
                  <c:v>48</c:v>
                </c:pt>
                <c:pt idx="9171">
                  <c:v>39</c:v>
                </c:pt>
                <c:pt idx="9172">
                  <c:v>36</c:v>
                </c:pt>
                <c:pt idx="9173">
                  <c:v>32</c:v>
                </c:pt>
                <c:pt idx="9174">
                  <c:v>35</c:v>
                </c:pt>
                <c:pt idx="9175">
                  <c:v>40</c:v>
                </c:pt>
                <c:pt idx="9176">
                  <c:v>50</c:v>
                </c:pt>
                <c:pt idx="9177">
                  <c:v>43</c:v>
                </c:pt>
                <c:pt idx="9178">
                  <c:v>42</c:v>
                </c:pt>
                <c:pt idx="9179">
                  <c:v>40</c:v>
                </c:pt>
                <c:pt idx="9180">
                  <c:v>29</c:v>
                </c:pt>
                <c:pt idx="9181">
                  <c:v>40</c:v>
                </c:pt>
                <c:pt idx="9182">
                  <c:v>40</c:v>
                </c:pt>
                <c:pt idx="9183">
                  <c:v>35</c:v>
                </c:pt>
                <c:pt idx="9184">
                  <c:v>26</c:v>
                </c:pt>
                <c:pt idx="9185">
                  <c:v>11</c:v>
                </c:pt>
                <c:pt idx="9186">
                  <c:v>12</c:v>
                </c:pt>
                <c:pt idx="9187">
                  <c:v>18</c:v>
                </c:pt>
                <c:pt idx="9188">
                  <c:v>22</c:v>
                </c:pt>
                <c:pt idx="9189">
                  <c:v>21</c:v>
                </c:pt>
                <c:pt idx="9190">
                  <c:v>14</c:v>
                </c:pt>
                <c:pt idx="9191">
                  <c:v>16</c:v>
                </c:pt>
                <c:pt idx="9192">
                  <c:v>15</c:v>
                </c:pt>
                <c:pt idx="9193">
                  <c:v>21</c:v>
                </c:pt>
                <c:pt idx="9194">
                  <c:v>20</c:v>
                </c:pt>
                <c:pt idx="9195">
                  <c:v>18</c:v>
                </c:pt>
                <c:pt idx="9196">
                  <c:v>11</c:v>
                </c:pt>
                <c:pt idx="9197">
                  <c:v>19</c:v>
                </c:pt>
                <c:pt idx="9198">
                  <c:v>41</c:v>
                </c:pt>
                <c:pt idx="9199">
                  <c:v>56</c:v>
                </c:pt>
                <c:pt idx="9200">
                  <c:v>53</c:v>
                </c:pt>
                <c:pt idx="9201">
                  <c:v>55</c:v>
                </c:pt>
                <c:pt idx="9202">
                  <c:v>46</c:v>
                </c:pt>
                <c:pt idx="9203">
                  <c:v>43</c:v>
                </c:pt>
                <c:pt idx="9204">
                  <c:v>40</c:v>
                </c:pt>
                <c:pt idx="9205">
                  <c:v>50</c:v>
                </c:pt>
                <c:pt idx="9206">
                  <c:v>55</c:v>
                </c:pt>
                <c:pt idx="9207">
                  <c:v>17</c:v>
                </c:pt>
                <c:pt idx="9208">
                  <c:v>18</c:v>
                </c:pt>
                <c:pt idx="9209">
                  <c:v>10</c:v>
                </c:pt>
                <c:pt idx="9210">
                  <c:v>13</c:v>
                </c:pt>
                <c:pt idx="9211">
                  <c:v>23</c:v>
                </c:pt>
                <c:pt idx="9212">
                  <c:v>18</c:v>
                </c:pt>
                <c:pt idx="9213">
                  <c:v>18</c:v>
                </c:pt>
                <c:pt idx="9214">
                  <c:v>17</c:v>
                </c:pt>
                <c:pt idx="9215">
                  <c:v>12</c:v>
                </c:pt>
                <c:pt idx="9216">
                  <c:v>15</c:v>
                </c:pt>
                <c:pt idx="9217">
                  <c:v>24</c:v>
                </c:pt>
                <c:pt idx="9218">
                  <c:v>14</c:v>
                </c:pt>
                <c:pt idx="9219">
                  <c:v>14</c:v>
                </c:pt>
                <c:pt idx="9220">
                  <c:v>15</c:v>
                </c:pt>
                <c:pt idx="9221">
                  <c:v>7</c:v>
                </c:pt>
                <c:pt idx="9222">
                  <c:v>16</c:v>
                </c:pt>
                <c:pt idx="9223">
                  <c:v>26</c:v>
                </c:pt>
                <c:pt idx="9224">
                  <c:v>18</c:v>
                </c:pt>
                <c:pt idx="9225">
                  <c:v>20</c:v>
                </c:pt>
                <c:pt idx="9226">
                  <c:v>18</c:v>
                </c:pt>
                <c:pt idx="9227">
                  <c:v>10</c:v>
                </c:pt>
                <c:pt idx="9228">
                  <c:v>15</c:v>
                </c:pt>
                <c:pt idx="9229">
                  <c:v>27</c:v>
                </c:pt>
                <c:pt idx="9230">
                  <c:v>22</c:v>
                </c:pt>
                <c:pt idx="9231">
                  <c:v>28</c:v>
                </c:pt>
                <c:pt idx="9232">
                  <c:v>29</c:v>
                </c:pt>
                <c:pt idx="9233">
                  <c:v>27</c:v>
                </c:pt>
                <c:pt idx="9234">
                  <c:v>26</c:v>
                </c:pt>
                <c:pt idx="9235">
                  <c:v>33</c:v>
                </c:pt>
                <c:pt idx="9236">
                  <c:v>33</c:v>
                </c:pt>
                <c:pt idx="9237">
                  <c:v>32</c:v>
                </c:pt>
                <c:pt idx="9238">
                  <c:v>25</c:v>
                </c:pt>
                <c:pt idx="9239">
                  <c:v>27</c:v>
                </c:pt>
                <c:pt idx="9240">
                  <c:v>29</c:v>
                </c:pt>
                <c:pt idx="9241">
                  <c:v>41</c:v>
                </c:pt>
                <c:pt idx="9242">
                  <c:v>40</c:v>
                </c:pt>
                <c:pt idx="9243">
                  <c:v>43</c:v>
                </c:pt>
                <c:pt idx="9244">
                  <c:v>35</c:v>
                </c:pt>
                <c:pt idx="9245">
                  <c:v>33</c:v>
                </c:pt>
                <c:pt idx="9246">
                  <c:v>36</c:v>
                </c:pt>
                <c:pt idx="9247">
                  <c:v>43</c:v>
                </c:pt>
                <c:pt idx="9248">
                  <c:v>45</c:v>
                </c:pt>
                <c:pt idx="9249">
                  <c:v>41</c:v>
                </c:pt>
                <c:pt idx="9250">
                  <c:v>37</c:v>
                </c:pt>
                <c:pt idx="9251">
                  <c:v>38</c:v>
                </c:pt>
                <c:pt idx="9252">
                  <c:v>32</c:v>
                </c:pt>
                <c:pt idx="9253">
                  <c:v>40</c:v>
                </c:pt>
                <c:pt idx="9254">
                  <c:v>40</c:v>
                </c:pt>
                <c:pt idx="9255">
                  <c:v>35</c:v>
                </c:pt>
                <c:pt idx="9256">
                  <c:v>28</c:v>
                </c:pt>
                <c:pt idx="9257">
                  <c:v>12</c:v>
                </c:pt>
                <c:pt idx="9258">
                  <c:v>12</c:v>
                </c:pt>
                <c:pt idx="9259">
                  <c:v>20</c:v>
                </c:pt>
                <c:pt idx="9260">
                  <c:v>23</c:v>
                </c:pt>
                <c:pt idx="9261">
                  <c:v>20</c:v>
                </c:pt>
                <c:pt idx="9262">
                  <c:v>14</c:v>
                </c:pt>
                <c:pt idx="9263">
                  <c:v>14</c:v>
                </c:pt>
                <c:pt idx="9264">
                  <c:v>15</c:v>
                </c:pt>
                <c:pt idx="9265">
                  <c:v>22</c:v>
                </c:pt>
                <c:pt idx="9266">
                  <c:v>22</c:v>
                </c:pt>
                <c:pt idx="9267">
                  <c:v>16</c:v>
                </c:pt>
                <c:pt idx="9268">
                  <c:v>11</c:v>
                </c:pt>
                <c:pt idx="9269">
                  <c:v>19</c:v>
                </c:pt>
                <c:pt idx="9270">
                  <c:v>37</c:v>
                </c:pt>
                <c:pt idx="9271">
                  <c:v>60</c:v>
                </c:pt>
                <c:pt idx="9272">
                  <c:v>60</c:v>
                </c:pt>
                <c:pt idx="9273">
                  <c:v>55</c:v>
                </c:pt>
                <c:pt idx="9274">
                  <c:v>47</c:v>
                </c:pt>
                <c:pt idx="9275">
                  <c:v>44</c:v>
                </c:pt>
                <c:pt idx="9276">
                  <c:v>45</c:v>
                </c:pt>
                <c:pt idx="9277">
                  <c:v>55</c:v>
                </c:pt>
                <c:pt idx="9278">
                  <c:v>51</c:v>
                </c:pt>
                <c:pt idx="9279">
                  <c:v>17</c:v>
                </c:pt>
                <c:pt idx="9280">
                  <c:v>16</c:v>
                </c:pt>
                <c:pt idx="9281">
                  <c:v>12</c:v>
                </c:pt>
                <c:pt idx="9282">
                  <c:v>16</c:v>
                </c:pt>
                <c:pt idx="9283">
                  <c:v>28</c:v>
                </c:pt>
                <c:pt idx="9284">
                  <c:v>17</c:v>
                </c:pt>
                <c:pt idx="9285">
                  <c:v>18</c:v>
                </c:pt>
                <c:pt idx="9286">
                  <c:v>17</c:v>
                </c:pt>
                <c:pt idx="9287">
                  <c:v>11</c:v>
                </c:pt>
                <c:pt idx="9288">
                  <c:v>24</c:v>
                </c:pt>
                <c:pt idx="9289">
                  <c:v>39</c:v>
                </c:pt>
                <c:pt idx="9290">
                  <c:v>32</c:v>
                </c:pt>
                <c:pt idx="9291">
                  <c:v>26</c:v>
                </c:pt>
                <c:pt idx="9292">
                  <c:v>32</c:v>
                </c:pt>
                <c:pt idx="9293">
                  <c:v>23</c:v>
                </c:pt>
                <c:pt idx="9294">
                  <c:v>27</c:v>
                </c:pt>
                <c:pt idx="9295">
                  <c:v>39</c:v>
                </c:pt>
                <c:pt idx="9296">
                  <c:v>29</c:v>
                </c:pt>
                <c:pt idx="9297">
                  <c:v>28</c:v>
                </c:pt>
                <c:pt idx="9298">
                  <c:v>30</c:v>
                </c:pt>
                <c:pt idx="9299">
                  <c:v>20</c:v>
                </c:pt>
                <c:pt idx="9300">
                  <c:v>26</c:v>
                </c:pt>
                <c:pt idx="9301">
                  <c:v>37</c:v>
                </c:pt>
                <c:pt idx="9302">
                  <c:v>26</c:v>
                </c:pt>
                <c:pt idx="9303">
                  <c:v>40</c:v>
                </c:pt>
                <c:pt idx="9304">
                  <c:v>35</c:v>
                </c:pt>
                <c:pt idx="9305">
                  <c:v>32</c:v>
                </c:pt>
                <c:pt idx="9306">
                  <c:v>32</c:v>
                </c:pt>
                <c:pt idx="9307">
                  <c:v>37</c:v>
                </c:pt>
                <c:pt idx="9308">
                  <c:v>41</c:v>
                </c:pt>
                <c:pt idx="9309">
                  <c:v>40</c:v>
                </c:pt>
                <c:pt idx="9310">
                  <c:v>38</c:v>
                </c:pt>
                <c:pt idx="9311">
                  <c:v>35</c:v>
                </c:pt>
                <c:pt idx="9312">
                  <c:v>35</c:v>
                </c:pt>
                <c:pt idx="9313">
                  <c:v>36</c:v>
                </c:pt>
                <c:pt idx="9314">
                  <c:v>39</c:v>
                </c:pt>
                <c:pt idx="9315">
                  <c:v>42</c:v>
                </c:pt>
                <c:pt idx="9316">
                  <c:v>38</c:v>
                </c:pt>
                <c:pt idx="9317">
                  <c:v>29</c:v>
                </c:pt>
                <c:pt idx="9318">
                  <c:v>34</c:v>
                </c:pt>
                <c:pt idx="9319">
                  <c:v>43</c:v>
                </c:pt>
                <c:pt idx="9320">
                  <c:v>40</c:v>
                </c:pt>
                <c:pt idx="9321">
                  <c:v>40</c:v>
                </c:pt>
                <c:pt idx="9322">
                  <c:v>34</c:v>
                </c:pt>
                <c:pt idx="9323">
                  <c:v>36</c:v>
                </c:pt>
                <c:pt idx="9324">
                  <c:v>32</c:v>
                </c:pt>
                <c:pt idx="9325">
                  <c:v>43</c:v>
                </c:pt>
                <c:pt idx="9326">
                  <c:v>44</c:v>
                </c:pt>
                <c:pt idx="9327">
                  <c:v>43</c:v>
                </c:pt>
                <c:pt idx="9328">
                  <c:v>40</c:v>
                </c:pt>
                <c:pt idx="9329">
                  <c:v>33</c:v>
                </c:pt>
                <c:pt idx="9330">
                  <c:v>30</c:v>
                </c:pt>
                <c:pt idx="9331">
                  <c:v>41</c:v>
                </c:pt>
                <c:pt idx="9332">
                  <c:v>45</c:v>
                </c:pt>
                <c:pt idx="9333">
                  <c:v>46</c:v>
                </c:pt>
                <c:pt idx="9334">
                  <c:v>39</c:v>
                </c:pt>
                <c:pt idx="9335">
                  <c:v>36</c:v>
                </c:pt>
                <c:pt idx="9336">
                  <c:v>43</c:v>
                </c:pt>
                <c:pt idx="9337">
                  <c:v>50</c:v>
                </c:pt>
                <c:pt idx="9338">
                  <c:v>46</c:v>
                </c:pt>
                <c:pt idx="9339">
                  <c:v>51</c:v>
                </c:pt>
                <c:pt idx="9340">
                  <c:v>37</c:v>
                </c:pt>
                <c:pt idx="9341">
                  <c:v>36</c:v>
                </c:pt>
                <c:pt idx="9342">
                  <c:v>39</c:v>
                </c:pt>
                <c:pt idx="9343">
                  <c:v>44</c:v>
                </c:pt>
                <c:pt idx="9344">
                  <c:v>52</c:v>
                </c:pt>
                <c:pt idx="9345">
                  <c:v>45</c:v>
                </c:pt>
                <c:pt idx="9346">
                  <c:v>37</c:v>
                </c:pt>
                <c:pt idx="9347">
                  <c:v>43</c:v>
                </c:pt>
                <c:pt idx="9348">
                  <c:v>38</c:v>
                </c:pt>
                <c:pt idx="9349">
                  <c:v>42</c:v>
                </c:pt>
                <c:pt idx="9350">
                  <c:v>52</c:v>
                </c:pt>
                <c:pt idx="9351">
                  <c:v>23</c:v>
                </c:pt>
                <c:pt idx="9352">
                  <c:v>28</c:v>
                </c:pt>
                <c:pt idx="9353">
                  <c:v>19</c:v>
                </c:pt>
                <c:pt idx="9354">
                  <c:v>24</c:v>
                </c:pt>
                <c:pt idx="9355">
                  <c:v>34</c:v>
                </c:pt>
                <c:pt idx="9356">
                  <c:v>26</c:v>
                </c:pt>
                <c:pt idx="9357">
                  <c:v>24</c:v>
                </c:pt>
                <c:pt idx="9358">
                  <c:v>24</c:v>
                </c:pt>
                <c:pt idx="9359">
                  <c:v>18</c:v>
                </c:pt>
                <c:pt idx="9360">
                  <c:v>20</c:v>
                </c:pt>
                <c:pt idx="9361">
                  <c:v>34</c:v>
                </c:pt>
                <c:pt idx="9362">
                  <c:v>27</c:v>
                </c:pt>
                <c:pt idx="9363">
                  <c:v>26</c:v>
                </c:pt>
                <c:pt idx="9364">
                  <c:v>27</c:v>
                </c:pt>
                <c:pt idx="9365">
                  <c:v>17</c:v>
                </c:pt>
                <c:pt idx="9366">
                  <c:v>20</c:v>
                </c:pt>
                <c:pt idx="9367">
                  <c:v>33</c:v>
                </c:pt>
                <c:pt idx="9368">
                  <c:v>25</c:v>
                </c:pt>
                <c:pt idx="9369">
                  <c:v>28</c:v>
                </c:pt>
                <c:pt idx="9370">
                  <c:v>23</c:v>
                </c:pt>
                <c:pt idx="9371">
                  <c:v>16</c:v>
                </c:pt>
                <c:pt idx="9372">
                  <c:v>21</c:v>
                </c:pt>
                <c:pt idx="9373">
                  <c:v>33</c:v>
                </c:pt>
                <c:pt idx="9374">
                  <c:v>26</c:v>
                </c:pt>
                <c:pt idx="9375">
                  <c:v>39</c:v>
                </c:pt>
                <c:pt idx="9376">
                  <c:v>32</c:v>
                </c:pt>
                <c:pt idx="9377">
                  <c:v>32</c:v>
                </c:pt>
                <c:pt idx="9378">
                  <c:v>27</c:v>
                </c:pt>
                <c:pt idx="9379">
                  <c:v>40</c:v>
                </c:pt>
                <c:pt idx="9380">
                  <c:v>36</c:v>
                </c:pt>
                <c:pt idx="9381">
                  <c:v>36</c:v>
                </c:pt>
                <c:pt idx="9382">
                  <c:v>35</c:v>
                </c:pt>
                <c:pt idx="9383">
                  <c:v>32</c:v>
                </c:pt>
                <c:pt idx="9384">
                  <c:v>26</c:v>
                </c:pt>
                <c:pt idx="9385">
                  <c:v>39</c:v>
                </c:pt>
                <c:pt idx="9386">
                  <c:v>43</c:v>
                </c:pt>
                <c:pt idx="9387">
                  <c:v>38</c:v>
                </c:pt>
                <c:pt idx="9388">
                  <c:v>32</c:v>
                </c:pt>
                <c:pt idx="9389">
                  <c:v>27</c:v>
                </c:pt>
                <c:pt idx="9390">
                  <c:v>31</c:v>
                </c:pt>
                <c:pt idx="9391">
                  <c:v>33</c:v>
                </c:pt>
                <c:pt idx="9392">
                  <c:v>38</c:v>
                </c:pt>
                <c:pt idx="9393">
                  <c:v>38</c:v>
                </c:pt>
                <c:pt idx="9394">
                  <c:v>31</c:v>
                </c:pt>
                <c:pt idx="9395">
                  <c:v>30</c:v>
                </c:pt>
                <c:pt idx="9396">
                  <c:v>29</c:v>
                </c:pt>
                <c:pt idx="9397">
                  <c:v>37</c:v>
                </c:pt>
                <c:pt idx="9398">
                  <c:v>38</c:v>
                </c:pt>
                <c:pt idx="9399">
                  <c:v>39</c:v>
                </c:pt>
                <c:pt idx="9400">
                  <c:v>30</c:v>
                </c:pt>
                <c:pt idx="9401">
                  <c:v>29</c:v>
                </c:pt>
                <c:pt idx="9402">
                  <c:v>30</c:v>
                </c:pt>
                <c:pt idx="9403">
                  <c:v>34</c:v>
                </c:pt>
                <c:pt idx="9404">
                  <c:v>41</c:v>
                </c:pt>
                <c:pt idx="9405">
                  <c:v>37</c:v>
                </c:pt>
                <c:pt idx="9406">
                  <c:v>38</c:v>
                </c:pt>
                <c:pt idx="9407">
                  <c:v>40</c:v>
                </c:pt>
                <c:pt idx="9408">
                  <c:v>39</c:v>
                </c:pt>
                <c:pt idx="9409">
                  <c:v>40</c:v>
                </c:pt>
                <c:pt idx="9410">
                  <c:v>47</c:v>
                </c:pt>
                <c:pt idx="9411">
                  <c:v>40</c:v>
                </c:pt>
                <c:pt idx="9412">
                  <c:v>40</c:v>
                </c:pt>
                <c:pt idx="9413">
                  <c:v>37</c:v>
                </c:pt>
                <c:pt idx="9414">
                  <c:v>36</c:v>
                </c:pt>
                <c:pt idx="9415">
                  <c:v>43</c:v>
                </c:pt>
                <c:pt idx="9416">
                  <c:v>46</c:v>
                </c:pt>
                <c:pt idx="9417">
                  <c:v>48</c:v>
                </c:pt>
                <c:pt idx="9418">
                  <c:v>37</c:v>
                </c:pt>
                <c:pt idx="9419">
                  <c:v>40</c:v>
                </c:pt>
                <c:pt idx="9420">
                  <c:v>34</c:v>
                </c:pt>
                <c:pt idx="9421">
                  <c:v>41</c:v>
                </c:pt>
                <c:pt idx="9422">
                  <c:v>51</c:v>
                </c:pt>
                <c:pt idx="9423">
                  <c:v>28</c:v>
                </c:pt>
                <c:pt idx="9424">
                  <c:v>28</c:v>
                </c:pt>
                <c:pt idx="9425">
                  <c:v>22</c:v>
                </c:pt>
                <c:pt idx="9426">
                  <c:v>25</c:v>
                </c:pt>
                <c:pt idx="9427">
                  <c:v>39</c:v>
                </c:pt>
                <c:pt idx="9428">
                  <c:v>26</c:v>
                </c:pt>
                <c:pt idx="9429">
                  <c:v>26</c:v>
                </c:pt>
                <c:pt idx="9430">
                  <c:v>31</c:v>
                </c:pt>
                <c:pt idx="9431">
                  <c:v>24</c:v>
                </c:pt>
                <c:pt idx="9432">
                  <c:v>27</c:v>
                </c:pt>
                <c:pt idx="9433">
                  <c:v>36</c:v>
                </c:pt>
                <c:pt idx="9434">
                  <c:v>30</c:v>
                </c:pt>
                <c:pt idx="9435">
                  <c:v>28</c:v>
                </c:pt>
                <c:pt idx="9436">
                  <c:v>31</c:v>
                </c:pt>
                <c:pt idx="9437">
                  <c:v>23</c:v>
                </c:pt>
                <c:pt idx="9438">
                  <c:v>25</c:v>
                </c:pt>
                <c:pt idx="9439">
                  <c:v>36</c:v>
                </c:pt>
                <c:pt idx="9440">
                  <c:v>31</c:v>
                </c:pt>
                <c:pt idx="9441">
                  <c:v>28</c:v>
                </c:pt>
                <c:pt idx="9442">
                  <c:v>28</c:v>
                </c:pt>
                <c:pt idx="9443">
                  <c:v>22</c:v>
                </c:pt>
                <c:pt idx="9444">
                  <c:v>23</c:v>
                </c:pt>
                <c:pt idx="9445">
                  <c:v>33</c:v>
                </c:pt>
                <c:pt idx="9446">
                  <c:v>30</c:v>
                </c:pt>
                <c:pt idx="9447">
                  <c:v>41</c:v>
                </c:pt>
                <c:pt idx="9448">
                  <c:v>34</c:v>
                </c:pt>
                <c:pt idx="9449">
                  <c:v>30</c:v>
                </c:pt>
                <c:pt idx="9450">
                  <c:v>32</c:v>
                </c:pt>
                <c:pt idx="9451">
                  <c:v>39</c:v>
                </c:pt>
                <c:pt idx="9452">
                  <c:v>43</c:v>
                </c:pt>
                <c:pt idx="9453">
                  <c:v>39</c:v>
                </c:pt>
                <c:pt idx="9454">
                  <c:v>36</c:v>
                </c:pt>
                <c:pt idx="9455">
                  <c:v>36</c:v>
                </c:pt>
                <c:pt idx="9456">
                  <c:v>34</c:v>
                </c:pt>
                <c:pt idx="9457">
                  <c:v>39</c:v>
                </c:pt>
                <c:pt idx="9458">
                  <c:v>47</c:v>
                </c:pt>
                <c:pt idx="9459">
                  <c:v>37</c:v>
                </c:pt>
                <c:pt idx="9460">
                  <c:v>36</c:v>
                </c:pt>
                <c:pt idx="9461">
                  <c:v>32</c:v>
                </c:pt>
                <c:pt idx="9462">
                  <c:v>34</c:v>
                </c:pt>
                <c:pt idx="9463">
                  <c:v>41</c:v>
                </c:pt>
                <c:pt idx="9464">
                  <c:v>41</c:v>
                </c:pt>
                <c:pt idx="9465">
                  <c:v>40</c:v>
                </c:pt>
                <c:pt idx="9466">
                  <c:v>33</c:v>
                </c:pt>
                <c:pt idx="9467">
                  <c:v>29</c:v>
                </c:pt>
                <c:pt idx="9468">
                  <c:v>31</c:v>
                </c:pt>
                <c:pt idx="9469">
                  <c:v>40</c:v>
                </c:pt>
                <c:pt idx="9470">
                  <c:v>46</c:v>
                </c:pt>
                <c:pt idx="9471">
                  <c:v>36</c:v>
                </c:pt>
                <c:pt idx="9472">
                  <c:v>35</c:v>
                </c:pt>
                <c:pt idx="9473">
                  <c:v>30</c:v>
                </c:pt>
                <c:pt idx="9474">
                  <c:v>34</c:v>
                </c:pt>
                <c:pt idx="9475">
                  <c:v>39</c:v>
                </c:pt>
                <c:pt idx="9476">
                  <c:v>41</c:v>
                </c:pt>
                <c:pt idx="9477">
                  <c:v>40</c:v>
                </c:pt>
                <c:pt idx="9478">
                  <c:v>37</c:v>
                </c:pt>
                <c:pt idx="9479">
                  <c:v>41</c:v>
                </c:pt>
                <c:pt idx="9480">
                  <c:v>38</c:v>
                </c:pt>
                <c:pt idx="9481">
                  <c:v>51</c:v>
                </c:pt>
                <c:pt idx="9482">
                  <c:v>51</c:v>
                </c:pt>
                <c:pt idx="9483">
                  <c:v>49</c:v>
                </c:pt>
                <c:pt idx="9484">
                  <c:v>40</c:v>
                </c:pt>
                <c:pt idx="9485">
                  <c:v>44</c:v>
                </c:pt>
                <c:pt idx="9486">
                  <c:v>42</c:v>
                </c:pt>
                <c:pt idx="9487">
                  <c:v>50</c:v>
                </c:pt>
                <c:pt idx="9488">
                  <c:v>48</c:v>
                </c:pt>
                <c:pt idx="9489">
                  <c:v>51</c:v>
                </c:pt>
                <c:pt idx="9490">
                  <c:v>37</c:v>
                </c:pt>
                <c:pt idx="9491">
                  <c:v>36</c:v>
                </c:pt>
                <c:pt idx="9492">
                  <c:v>43</c:v>
                </c:pt>
                <c:pt idx="9493">
                  <c:v>52</c:v>
                </c:pt>
                <c:pt idx="9494">
                  <c:v>51</c:v>
                </c:pt>
                <c:pt idx="9495">
                  <c:v>35</c:v>
                </c:pt>
                <c:pt idx="9496">
                  <c:v>36</c:v>
                </c:pt>
                <c:pt idx="9497">
                  <c:v>27</c:v>
                </c:pt>
                <c:pt idx="9498">
                  <c:v>29</c:v>
                </c:pt>
                <c:pt idx="9499">
                  <c:v>37</c:v>
                </c:pt>
                <c:pt idx="9500">
                  <c:v>34</c:v>
                </c:pt>
                <c:pt idx="9501">
                  <c:v>33</c:v>
                </c:pt>
                <c:pt idx="9502">
                  <c:v>33</c:v>
                </c:pt>
                <c:pt idx="9503">
                  <c:v>25</c:v>
                </c:pt>
                <c:pt idx="9504">
                  <c:v>30</c:v>
                </c:pt>
                <c:pt idx="9505">
                  <c:v>36</c:v>
                </c:pt>
                <c:pt idx="9506">
                  <c:v>35</c:v>
                </c:pt>
                <c:pt idx="9507">
                  <c:v>35</c:v>
                </c:pt>
                <c:pt idx="9508">
                  <c:v>36</c:v>
                </c:pt>
                <c:pt idx="9509">
                  <c:v>23</c:v>
                </c:pt>
                <c:pt idx="9510">
                  <c:v>30</c:v>
                </c:pt>
                <c:pt idx="9511">
                  <c:v>36</c:v>
                </c:pt>
                <c:pt idx="9512">
                  <c:v>29</c:v>
                </c:pt>
                <c:pt idx="9513">
                  <c:v>30</c:v>
                </c:pt>
                <c:pt idx="9514">
                  <c:v>35</c:v>
                </c:pt>
                <c:pt idx="9515">
                  <c:v>25</c:v>
                </c:pt>
                <c:pt idx="9516">
                  <c:v>30</c:v>
                </c:pt>
                <c:pt idx="9517">
                  <c:v>41</c:v>
                </c:pt>
                <c:pt idx="9518">
                  <c:v>36</c:v>
                </c:pt>
                <c:pt idx="9519">
                  <c:v>48</c:v>
                </c:pt>
                <c:pt idx="9520">
                  <c:v>41</c:v>
                </c:pt>
                <c:pt idx="9521">
                  <c:v>37</c:v>
                </c:pt>
                <c:pt idx="9522">
                  <c:v>40</c:v>
                </c:pt>
                <c:pt idx="9523">
                  <c:v>46</c:v>
                </c:pt>
                <c:pt idx="9524">
                  <c:v>47</c:v>
                </c:pt>
                <c:pt idx="9525">
                  <c:v>47</c:v>
                </c:pt>
                <c:pt idx="9526">
                  <c:v>44</c:v>
                </c:pt>
                <c:pt idx="9527">
                  <c:v>35</c:v>
                </c:pt>
                <c:pt idx="9528">
                  <c:v>38</c:v>
                </c:pt>
                <c:pt idx="9529">
                  <c:v>44</c:v>
                </c:pt>
                <c:pt idx="9530">
                  <c:v>49</c:v>
                </c:pt>
                <c:pt idx="9531">
                  <c:v>45</c:v>
                </c:pt>
                <c:pt idx="9532">
                  <c:v>42</c:v>
                </c:pt>
                <c:pt idx="9533">
                  <c:v>33</c:v>
                </c:pt>
                <c:pt idx="9534">
                  <c:v>36</c:v>
                </c:pt>
                <c:pt idx="9535">
                  <c:v>39</c:v>
                </c:pt>
                <c:pt idx="9536">
                  <c:v>49</c:v>
                </c:pt>
                <c:pt idx="9537">
                  <c:v>42</c:v>
                </c:pt>
                <c:pt idx="9538">
                  <c:v>43</c:v>
                </c:pt>
                <c:pt idx="9539">
                  <c:v>34</c:v>
                </c:pt>
                <c:pt idx="9540">
                  <c:v>40</c:v>
                </c:pt>
                <c:pt idx="9541">
                  <c:v>43</c:v>
                </c:pt>
                <c:pt idx="9542">
                  <c:v>44</c:v>
                </c:pt>
                <c:pt idx="9543">
                  <c:v>44</c:v>
                </c:pt>
                <c:pt idx="9544">
                  <c:v>42</c:v>
                </c:pt>
                <c:pt idx="9545">
                  <c:v>40</c:v>
                </c:pt>
                <c:pt idx="9546">
                  <c:v>35</c:v>
                </c:pt>
                <c:pt idx="9547">
                  <c:v>48</c:v>
                </c:pt>
                <c:pt idx="9548">
                  <c:v>45</c:v>
                </c:pt>
                <c:pt idx="9549">
                  <c:v>44</c:v>
                </c:pt>
                <c:pt idx="9550">
                  <c:v>44</c:v>
                </c:pt>
                <c:pt idx="9551">
                  <c:v>40</c:v>
                </c:pt>
                <c:pt idx="9552">
                  <c:v>46</c:v>
                </c:pt>
                <c:pt idx="9553">
                  <c:v>55</c:v>
                </c:pt>
                <c:pt idx="9554">
                  <c:v>54</c:v>
                </c:pt>
                <c:pt idx="9555">
                  <c:v>54</c:v>
                </c:pt>
                <c:pt idx="9556">
                  <c:v>47</c:v>
                </c:pt>
                <c:pt idx="9557">
                  <c:v>46</c:v>
                </c:pt>
                <c:pt idx="9558">
                  <c:v>42</c:v>
                </c:pt>
                <c:pt idx="9559">
                  <c:v>50</c:v>
                </c:pt>
                <c:pt idx="9560">
                  <c:v>57</c:v>
                </c:pt>
                <c:pt idx="9561">
                  <c:v>48</c:v>
                </c:pt>
                <c:pt idx="9562">
                  <c:v>41</c:v>
                </c:pt>
                <c:pt idx="9563">
                  <c:v>44</c:v>
                </c:pt>
                <c:pt idx="9564">
                  <c:v>44</c:v>
                </c:pt>
                <c:pt idx="9565">
                  <c:v>48</c:v>
                </c:pt>
                <c:pt idx="9566">
                  <c:v>60</c:v>
                </c:pt>
                <c:pt idx="9567">
                  <c:v>34</c:v>
                </c:pt>
                <c:pt idx="9568">
                  <c:v>39</c:v>
                </c:pt>
                <c:pt idx="9569">
                  <c:v>28</c:v>
                </c:pt>
                <c:pt idx="9570">
                  <c:v>36</c:v>
                </c:pt>
                <c:pt idx="9571">
                  <c:v>43</c:v>
                </c:pt>
                <c:pt idx="9572">
                  <c:v>35</c:v>
                </c:pt>
                <c:pt idx="9573">
                  <c:v>34</c:v>
                </c:pt>
                <c:pt idx="9574">
                  <c:v>37</c:v>
                </c:pt>
                <c:pt idx="9575">
                  <c:v>31</c:v>
                </c:pt>
                <c:pt idx="9576">
                  <c:v>31</c:v>
                </c:pt>
                <c:pt idx="9577">
                  <c:v>41</c:v>
                </c:pt>
                <c:pt idx="9578">
                  <c:v>36</c:v>
                </c:pt>
                <c:pt idx="9579">
                  <c:v>39</c:v>
                </c:pt>
                <c:pt idx="9580">
                  <c:v>36</c:v>
                </c:pt>
                <c:pt idx="9581">
                  <c:v>32</c:v>
                </c:pt>
                <c:pt idx="9582">
                  <c:v>33</c:v>
                </c:pt>
                <c:pt idx="9583">
                  <c:v>47</c:v>
                </c:pt>
                <c:pt idx="9584">
                  <c:v>36</c:v>
                </c:pt>
                <c:pt idx="9585">
                  <c:v>33</c:v>
                </c:pt>
                <c:pt idx="9586">
                  <c:v>38</c:v>
                </c:pt>
                <c:pt idx="9587">
                  <c:v>26</c:v>
                </c:pt>
                <c:pt idx="9588">
                  <c:v>35</c:v>
                </c:pt>
                <c:pt idx="9589">
                  <c:v>40</c:v>
                </c:pt>
                <c:pt idx="9590">
                  <c:v>33</c:v>
                </c:pt>
                <c:pt idx="9591">
                  <c:v>47</c:v>
                </c:pt>
                <c:pt idx="9592">
                  <c:v>40</c:v>
                </c:pt>
                <c:pt idx="9593">
                  <c:v>42</c:v>
                </c:pt>
                <c:pt idx="9594">
                  <c:v>41</c:v>
                </c:pt>
                <c:pt idx="9595">
                  <c:v>52</c:v>
                </c:pt>
                <c:pt idx="9596">
                  <c:v>46</c:v>
                </c:pt>
                <c:pt idx="9597">
                  <c:v>44</c:v>
                </c:pt>
                <c:pt idx="9598">
                  <c:v>40</c:v>
                </c:pt>
                <c:pt idx="9599">
                  <c:v>43</c:v>
                </c:pt>
                <c:pt idx="9600">
                  <c:v>37</c:v>
                </c:pt>
                <c:pt idx="9601">
                  <c:v>47</c:v>
                </c:pt>
                <c:pt idx="9602">
                  <c:v>50</c:v>
                </c:pt>
                <c:pt idx="9603">
                  <c:v>49</c:v>
                </c:pt>
                <c:pt idx="9604">
                  <c:v>47</c:v>
                </c:pt>
                <c:pt idx="9605">
                  <c:v>37</c:v>
                </c:pt>
                <c:pt idx="9606">
                  <c:v>39</c:v>
                </c:pt>
                <c:pt idx="9607">
                  <c:v>47</c:v>
                </c:pt>
                <c:pt idx="9608">
                  <c:v>47</c:v>
                </c:pt>
                <c:pt idx="9609">
                  <c:v>48</c:v>
                </c:pt>
                <c:pt idx="9610">
                  <c:v>39</c:v>
                </c:pt>
                <c:pt idx="9611">
                  <c:v>39</c:v>
                </c:pt>
                <c:pt idx="9612">
                  <c:v>42</c:v>
                </c:pt>
                <c:pt idx="9613">
                  <c:v>45</c:v>
                </c:pt>
                <c:pt idx="9614">
                  <c:v>46</c:v>
                </c:pt>
                <c:pt idx="9615">
                  <c:v>51</c:v>
                </c:pt>
                <c:pt idx="9616">
                  <c:v>43</c:v>
                </c:pt>
                <c:pt idx="9617">
                  <c:v>43</c:v>
                </c:pt>
                <c:pt idx="9618">
                  <c:v>41</c:v>
                </c:pt>
                <c:pt idx="9619">
                  <c:v>48</c:v>
                </c:pt>
                <c:pt idx="9620">
                  <c:v>53</c:v>
                </c:pt>
                <c:pt idx="9621">
                  <c:v>52</c:v>
                </c:pt>
                <c:pt idx="9622">
                  <c:v>44</c:v>
                </c:pt>
                <c:pt idx="9623">
                  <c:v>52</c:v>
                </c:pt>
                <c:pt idx="9624">
                  <c:v>44</c:v>
                </c:pt>
                <c:pt idx="9625">
                  <c:v>50</c:v>
                </c:pt>
                <c:pt idx="9626">
                  <c:v>64</c:v>
                </c:pt>
                <c:pt idx="9627">
                  <c:v>59</c:v>
                </c:pt>
                <c:pt idx="9628">
                  <c:v>42</c:v>
                </c:pt>
                <c:pt idx="9629">
                  <c:v>51</c:v>
                </c:pt>
                <c:pt idx="9630">
                  <c:v>43</c:v>
                </c:pt>
                <c:pt idx="9631">
                  <c:v>59</c:v>
                </c:pt>
                <c:pt idx="9632">
                  <c:v>61</c:v>
                </c:pt>
                <c:pt idx="9633">
                  <c:v>49</c:v>
                </c:pt>
                <c:pt idx="9634">
                  <c:v>49</c:v>
                </c:pt>
                <c:pt idx="9635">
                  <c:v>47</c:v>
                </c:pt>
                <c:pt idx="9636">
                  <c:v>49</c:v>
                </c:pt>
                <c:pt idx="9637">
                  <c:v>50</c:v>
                </c:pt>
                <c:pt idx="9638">
                  <c:v>61</c:v>
                </c:pt>
                <c:pt idx="9639">
                  <c:v>36</c:v>
                </c:pt>
                <c:pt idx="9640">
                  <c:v>36</c:v>
                </c:pt>
                <c:pt idx="9641">
                  <c:v>35</c:v>
                </c:pt>
                <c:pt idx="9642">
                  <c:v>33</c:v>
                </c:pt>
                <c:pt idx="9643">
                  <c:v>50</c:v>
                </c:pt>
                <c:pt idx="9644">
                  <c:v>41</c:v>
                </c:pt>
                <c:pt idx="9645">
                  <c:v>41</c:v>
                </c:pt>
                <c:pt idx="9646">
                  <c:v>42</c:v>
                </c:pt>
                <c:pt idx="9647">
                  <c:v>29</c:v>
                </c:pt>
              </c:numCache>
            </c:numRef>
          </c:xVal>
          <c:yVal>
            <c:numRef>
              <c:f>Sheet1!$B$2:$B$9649</c:f>
              <c:numCache>
                <c:formatCode>#,##0</c:formatCode>
                <c:ptCount val="9648"/>
                <c:pt idx="0">
                  <c:v>1200</c:v>
                </c:pt>
                <c:pt idx="1">
                  <c:v>1000</c:v>
                </c:pt>
                <c:pt idx="2">
                  <c:v>1000</c:v>
                </c:pt>
                <c:pt idx="3">
                  <c:v>850</c:v>
                </c:pt>
                <c:pt idx="4">
                  <c:v>900</c:v>
                </c:pt>
                <c:pt idx="5">
                  <c:v>1000</c:v>
                </c:pt>
                <c:pt idx="6">
                  <c:v>1250</c:v>
                </c:pt>
                <c:pt idx="7">
                  <c:v>900</c:v>
                </c:pt>
                <c:pt idx="8">
                  <c:v>950</c:v>
                </c:pt>
                <c:pt idx="9">
                  <c:v>825</c:v>
                </c:pt>
                <c:pt idx="10">
                  <c:v>900</c:v>
                </c:pt>
                <c:pt idx="11">
                  <c:v>1000</c:v>
                </c:pt>
                <c:pt idx="12">
                  <c:v>1220</c:v>
                </c:pt>
                <c:pt idx="13">
                  <c:v>925</c:v>
                </c:pt>
                <c:pt idx="14">
                  <c:v>950</c:v>
                </c:pt>
                <c:pt idx="15">
                  <c:v>800</c:v>
                </c:pt>
                <c:pt idx="16">
                  <c:v>850</c:v>
                </c:pt>
                <c:pt idx="17">
                  <c:v>950</c:v>
                </c:pt>
                <c:pt idx="18">
                  <c:v>1200</c:v>
                </c:pt>
                <c:pt idx="19">
                  <c:v>900</c:v>
                </c:pt>
                <c:pt idx="20">
                  <c:v>900</c:v>
                </c:pt>
                <c:pt idx="21">
                  <c:v>825</c:v>
                </c:pt>
                <c:pt idx="22">
                  <c:v>825</c:v>
                </c:pt>
                <c:pt idx="23">
                  <c:v>950</c:v>
                </c:pt>
                <c:pt idx="24">
                  <c:v>1220</c:v>
                </c:pt>
                <c:pt idx="25">
                  <c:v>925</c:v>
                </c:pt>
                <c:pt idx="26">
                  <c:v>900</c:v>
                </c:pt>
                <c:pt idx="27">
                  <c:v>850</c:v>
                </c:pt>
                <c:pt idx="28">
                  <c:v>875</c:v>
                </c:pt>
                <c:pt idx="29">
                  <c:v>1000</c:v>
                </c:pt>
                <c:pt idx="30">
                  <c:v>1250</c:v>
                </c:pt>
                <c:pt idx="31">
                  <c:v>1000</c:v>
                </c:pt>
                <c:pt idx="32">
                  <c:v>925</c:v>
                </c:pt>
                <c:pt idx="33">
                  <c:v>900</c:v>
                </c:pt>
                <c:pt idx="34">
                  <c:v>900</c:v>
                </c:pt>
                <c:pt idx="35">
                  <c:v>1050</c:v>
                </c:pt>
                <c:pt idx="36">
                  <c:v>1275</c:v>
                </c:pt>
                <c:pt idx="37">
                  <c:v>1025</c:v>
                </c:pt>
                <c:pt idx="38">
                  <c:v>950</c:v>
                </c:pt>
                <c:pt idx="39">
                  <c:v>900</c:v>
                </c:pt>
                <c:pt idx="40">
                  <c:v>925</c:v>
                </c:pt>
                <c:pt idx="41">
                  <c:v>1100</c:v>
                </c:pt>
                <c:pt idx="42">
                  <c:v>1250</c:v>
                </c:pt>
                <c:pt idx="43">
                  <c:v>1025</c:v>
                </c:pt>
                <c:pt idx="44">
                  <c:v>950</c:v>
                </c:pt>
                <c:pt idx="45">
                  <c:v>925</c:v>
                </c:pt>
                <c:pt idx="46">
                  <c:v>900</c:v>
                </c:pt>
                <c:pt idx="47">
                  <c:v>1075</c:v>
                </c:pt>
                <c:pt idx="48">
                  <c:v>1200</c:v>
                </c:pt>
                <c:pt idx="49">
                  <c:v>1000</c:v>
                </c:pt>
                <c:pt idx="50">
                  <c:v>925</c:v>
                </c:pt>
                <c:pt idx="51">
                  <c:v>900</c:v>
                </c:pt>
                <c:pt idx="52">
                  <c:v>900</c:v>
                </c:pt>
                <c:pt idx="53">
                  <c:v>1000</c:v>
                </c:pt>
                <c:pt idx="54">
                  <c:v>875</c:v>
                </c:pt>
                <c:pt idx="55">
                  <c:v>1000</c:v>
                </c:pt>
                <c:pt idx="56">
                  <c:v>1150</c:v>
                </c:pt>
                <c:pt idx="57">
                  <c:v>975</c:v>
                </c:pt>
                <c:pt idx="58">
                  <c:v>920</c:v>
                </c:pt>
                <c:pt idx="59">
                  <c:v>900</c:v>
                </c:pt>
                <c:pt idx="60">
                  <c:v>875</c:v>
                </c:pt>
                <c:pt idx="61">
                  <c:v>975</c:v>
                </c:pt>
                <c:pt idx="62">
                  <c:v>1200</c:v>
                </c:pt>
                <c:pt idx="63">
                  <c:v>1000</c:v>
                </c:pt>
                <c:pt idx="64">
                  <c:v>950</c:v>
                </c:pt>
                <c:pt idx="65">
                  <c:v>900</c:v>
                </c:pt>
                <c:pt idx="66">
                  <c:v>900</c:v>
                </c:pt>
                <c:pt idx="67">
                  <c:v>1000</c:v>
                </c:pt>
                <c:pt idx="68">
                  <c:v>900</c:v>
                </c:pt>
                <c:pt idx="69">
                  <c:v>900</c:v>
                </c:pt>
                <c:pt idx="70">
                  <c:v>700</c:v>
                </c:pt>
                <c:pt idx="71">
                  <c:v>700</c:v>
                </c:pt>
                <c:pt idx="72">
                  <c:v>550</c:v>
                </c:pt>
                <c:pt idx="73">
                  <c:v>700</c:v>
                </c:pt>
                <c:pt idx="74">
                  <c:v>850</c:v>
                </c:pt>
                <c:pt idx="75">
                  <c:v>850</c:v>
                </c:pt>
                <c:pt idx="76">
                  <c:v>675</c:v>
                </c:pt>
                <c:pt idx="77">
                  <c:v>625</c:v>
                </c:pt>
                <c:pt idx="78">
                  <c:v>500</c:v>
                </c:pt>
                <c:pt idx="79">
                  <c:v>700</c:v>
                </c:pt>
                <c:pt idx="80">
                  <c:v>875</c:v>
                </c:pt>
                <c:pt idx="81">
                  <c:v>875</c:v>
                </c:pt>
                <c:pt idx="82">
                  <c:v>700</c:v>
                </c:pt>
                <c:pt idx="83">
                  <c:v>600</c:v>
                </c:pt>
                <c:pt idx="84">
                  <c:v>500</c:v>
                </c:pt>
                <c:pt idx="85">
                  <c:v>650</c:v>
                </c:pt>
                <c:pt idx="86">
                  <c:v>900</c:v>
                </c:pt>
                <c:pt idx="87">
                  <c:v>900</c:v>
                </c:pt>
                <c:pt idx="88">
                  <c:v>725</c:v>
                </c:pt>
                <c:pt idx="89">
                  <c:v>625</c:v>
                </c:pt>
                <c:pt idx="90">
                  <c:v>525</c:v>
                </c:pt>
                <c:pt idx="91">
                  <c:v>800</c:v>
                </c:pt>
                <c:pt idx="92">
                  <c:v>925</c:v>
                </c:pt>
                <c:pt idx="93">
                  <c:v>925</c:v>
                </c:pt>
                <c:pt idx="94">
                  <c:v>775</c:v>
                </c:pt>
                <c:pt idx="95">
                  <c:v>700</c:v>
                </c:pt>
                <c:pt idx="96">
                  <c:v>600</c:v>
                </c:pt>
                <c:pt idx="97">
                  <c:v>950</c:v>
                </c:pt>
                <c:pt idx="98">
                  <c:v>950</c:v>
                </c:pt>
                <c:pt idx="99">
                  <c:v>950</c:v>
                </c:pt>
                <c:pt idx="100">
                  <c:v>800</c:v>
                </c:pt>
                <c:pt idx="101">
                  <c:v>750</c:v>
                </c:pt>
                <c:pt idx="102">
                  <c:v>650</c:v>
                </c:pt>
                <c:pt idx="103">
                  <c:v>1000</c:v>
                </c:pt>
                <c:pt idx="104">
                  <c:v>950</c:v>
                </c:pt>
                <c:pt idx="105">
                  <c:v>950</c:v>
                </c:pt>
                <c:pt idx="106">
                  <c:v>1100</c:v>
                </c:pt>
                <c:pt idx="107">
                  <c:v>700</c:v>
                </c:pt>
                <c:pt idx="108">
                  <c:v>700</c:v>
                </c:pt>
                <c:pt idx="109">
                  <c:v>975</c:v>
                </c:pt>
                <c:pt idx="110">
                  <c:v>925</c:v>
                </c:pt>
                <c:pt idx="111">
                  <c:v>925</c:v>
                </c:pt>
                <c:pt idx="112">
                  <c:v>1100</c:v>
                </c:pt>
                <c:pt idx="113">
                  <c:v>650</c:v>
                </c:pt>
                <c:pt idx="114">
                  <c:v>650</c:v>
                </c:pt>
                <c:pt idx="115">
                  <c:v>900</c:v>
                </c:pt>
                <c:pt idx="116">
                  <c:v>850</c:v>
                </c:pt>
                <c:pt idx="117">
                  <c:v>850</c:v>
                </c:pt>
                <c:pt idx="118">
                  <c:v>900</c:v>
                </c:pt>
                <c:pt idx="119">
                  <c:v>625</c:v>
                </c:pt>
                <c:pt idx="120">
                  <c:v>625</c:v>
                </c:pt>
                <c:pt idx="121">
                  <c:v>850</c:v>
                </c:pt>
                <c:pt idx="122">
                  <c:v>800</c:v>
                </c:pt>
                <c:pt idx="123">
                  <c:v>800</c:v>
                </c:pt>
                <c:pt idx="124">
                  <c:v>750</c:v>
                </c:pt>
                <c:pt idx="125">
                  <c:v>600</c:v>
                </c:pt>
                <c:pt idx="126">
                  <c:v>575</c:v>
                </c:pt>
                <c:pt idx="127">
                  <c:v>750</c:v>
                </c:pt>
                <c:pt idx="128">
                  <c:v>900</c:v>
                </c:pt>
                <c:pt idx="129">
                  <c:v>900</c:v>
                </c:pt>
                <c:pt idx="130">
                  <c:v>825</c:v>
                </c:pt>
                <c:pt idx="131">
                  <c:v>675</c:v>
                </c:pt>
                <c:pt idx="132">
                  <c:v>650</c:v>
                </c:pt>
                <c:pt idx="133">
                  <c:v>850</c:v>
                </c:pt>
                <c:pt idx="134">
                  <c:v>950</c:v>
                </c:pt>
                <c:pt idx="135">
                  <c:v>950</c:v>
                </c:pt>
                <c:pt idx="136">
                  <c:v>850</c:v>
                </c:pt>
                <c:pt idx="137">
                  <c:v>700</c:v>
                </c:pt>
                <c:pt idx="138">
                  <c:v>650</c:v>
                </c:pt>
                <c:pt idx="139">
                  <c:v>900</c:v>
                </c:pt>
                <c:pt idx="140">
                  <c:v>775</c:v>
                </c:pt>
                <c:pt idx="141">
                  <c:v>775</c:v>
                </c:pt>
                <c:pt idx="142">
                  <c:v>775</c:v>
                </c:pt>
                <c:pt idx="143">
                  <c:v>625</c:v>
                </c:pt>
                <c:pt idx="144">
                  <c:v>575</c:v>
                </c:pt>
                <c:pt idx="145">
                  <c:v>775</c:v>
                </c:pt>
                <c:pt idx="146">
                  <c:v>825</c:v>
                </c:pt>
                <c:pt idx="147">
                  <c:v>725</c:v>
                </c:pt>
                <c:pt idx="148">
                  <c:v>725</c:v>
                </c:pt>
                <c:pt idx="149">
                  <c:v>575</c:v>
                </c:pt>
                <c:pt idx="150">
                  <c:v>500</c:v>
                </c:pt>
                <c:pt idx="151">
                  <c:v>700</c:v>
                </c:pt>
                <c:pt idx="152">
                  <c:v>850</c:v>
                </c:pt>
                <c:pt idx="153">
                  <c:v>700</c:v>
                </c:pt>
                <c:pt idx="154">
                  <c:v>700</c:v>
                </c:pt>
                <c:pt idx="155">
                  <c:v>600</c:v>
                </c:pt>
                <c:pt idx="156">
                  <c:v>500</c:v>
                </c:pt>
                <c:pt idx="157">
                  <c:v>700</c:v>
                </c:pt>
                <c:pt idx="158">
                  <c:v>875</c:v>
                </c:pt>
                <c:pt idx="159">
                  <c:v>675</c:v>
                </c:pt>
                <c:pt idx="160">
                  <c:v>725</c:v>
                </c:pt>
                <c:pt idx="161">
                  <c:v>625</c:v>
                </c:pt>
                <c:pt idx="162">
                  <c:v>525</c:v>
                </c:pt>
                <c:pt idx="163">
                  <c:v>700</c:v>
                </c:pt>
                <c:pt idx="164">
                  <c:v>900</c:v>
                </c:pt>
                <c:pt idx="165">
                  <c:v>750</c:v>
                </c:pt>
                <c:pt idx="166">
                  <c:v>750</c:v>
                </c:pt>
                <c:pt idx="167">
                  <c:v>650</c:v>
                </c:pt>
                <c:pt idx="168">
                  <c:v>550</c:v>
                </c:pt>
                <c:pt idx="169">
                  <c:v>725</c:v>
                </c:pt>
                <c:pt idx="170">
                  <c:v>975</c:v>
                </c:pt>
                <c:pt idx="171">
                  <c:v>825</c:v>
                </c:pt>
                <c:pt idx="172">
                  <c:v>825</c:v>
                </c:pt>
                <c:pt idx="173">
                  <c:v>700</c:v>
                </c:pt>
                <c:pt idx="174">
                  <c:v>575</c:v>
                </c:pt>
                <c:pt idx="175">
                  <c:v>875</c:v>
                </c:pt>
                <c:pt idx="176">
                  <c:v>1025</c:v>
                </c:pt>
                <c:pt idx="177">
                  <c:v>875</c:v>
                </c:pt>
                <c:pt idx="178">
                  <c:v>825</c:v>
                </c:pt>
                <c:pt idx="179">
                  <c:v>725</c:v>
                </c:pt>
                <c:pt idx="180">
                  <c:v>775</c:v>
                </c:pt>
                <c:pt idx="181">
                  <c:v>775</c:v>
                </c:pt>
                <c:pt idx="182">
                  <c:v>975</c:v>
                </c:pt>
                <c:pt idx="183">
                  <c:v>925</c:v>
                </c:pt>
                <c:pt idx="184">
                  <c:v>800</c:v>
                </c:pt>
                <c:pt idx="185">
                  <c:v>750</c:v>
                </c:pt>
                <c:pt idx="186">
                  <c:v>750</c:v>
                </c:pt>
                <c:pt idx="187">
                  <c:v>725</c:v>
                </c:pt>
                <c:pt idx="188">
                  <c:v>925</c:v>
                </c:pt>
                <c:pt idx="189">
                  <c:v>925</c:v>
                </c:pt>
                <c:pt idx="190">
                  <c:v>775</c:v>
                </c:pt>
                <c:pt idx="191">
                  <c:v>725</c:v>
                </c:pt>
                <c:pt idx="192">
                  <c:v>725</c:v>
                </c:pt>
                <c:pt idx="193">
                  <c:v>775</c:v>
                </c:pt>
                <c:pt idx="194">
                  <c:v>875</c:v>
                </c:pt>
                <c:pt idx="195">
                  <c:v>875</c:v>
                </c:pt>
                <c:pt idx="196">
                  <c:v>700</c:v>
                </c:pt>
                <c:pt idx="197">
                  <c:v>675</c:v>
                </c:pt>
                <c:pt idx="198">
                  <c:v>650</c:v>
                </c:pt>
                <c:pt idx="199">
                  <c:v>700</c:v>
                </c:pt>
                <c:pt idx="200">
                  <c:v>875</c:v>
                </c:pt>
                <c:pt idx="201">
                  <c:v>875</c:v>
                </c:pt>
                <c:pt idx="202">
                  <c:v>725</c:v>
                </c:pt>
                <c:pt idx="203">
                  <c:v>700</c:v>
                </c:pt>
                <c:pt idx="204">
                  <c:v>650</c:v>
                </c:pt>
                <c:pt idx="205">
                  <c:v>775</c:v>
                </c:pt>
                <c:pt idx="206">
                  <c:v>975</c:v>
                </c:pt>
                <c:pt idx="207">
                  <c:v>975</c:v>
                </c:pt>
                <c:pt idx="208">
                  <c:v>775</c:v>
                </c:pt>
                <c:pt idx="209">
                  <c:v>775</c:v>
                </c:pt>
                <c:pt idx="210">
                  <c:v>700</c:v>
                </c:pt>
                <c:pt idx="211">
                  <c:v>800</c:v>
                </c:pt>
                <c:pt idx="212">
                  <c:v>700</c:v>
                </c:pt>
                <c:pt idx="213">
                  <c:v>700</c:v>
                </c:pt>
                <c:pt idx="214">
                  <c:v>700</c:v>
                </c:pt>
                <c:pt idx="215">
                  <c:v>550</c:v>
                </c:pt>
                <c:pt idx="216">
                  <c:v>500</c:v>
                </c:pt>
                <c:pt idx="217">
                  <c:v>700</c:v>
                </c:pt>
                <c:pt idx="218">
                  <c:v>750</c:v>
                </c:pt>
                <c:pt idx="219">
                  <c:v>650</c:v>
                </c:pt>
                <c:pt idx="220">
                  <c:v>675</c:v>
                </c:pt>
                <c:pt idx="221">
                  <c:v>525</c:v>
                </c:pt>
                <c:pt idx="222">
                  <c:v>450</c:v>
                </c:pt>
                <c:pt idx="223">
                  <c:v>650</c:v>
                </c:pt>
                <c:pt idx="224">
                  <c:v>800</c:v>
                </c:pt>
                <c:pt idx="225">
                  <c:v>650</c:v>
                </c:pt>
                <c:pt idx="226">
                  <c:v>650</c:v>
                </c:pt>
                <c:pt idx="227">
                  <c:v>550</c:v>
                </c:pt>
                <c:pt idx="228">
                  <c:v>425</c:v>
                </c:pt>
                <c:pt idx="229">
                  <c:v>625</c:v>
                </c:pt>
                <c:pt idx="230">
                  <c:v>800</c:v>
                </c:pt>
                <c:pt idx="231">
                  <c:v>600</c:v>
                </c:pt>
                <c:pt idx="232">
                  <c:v>625</c:v>
                </c:pt>
                <c:pt idx="233">
                  <c:v>525</c:v>
                </c:pt>
                <c:pt idx="234">
                  <c:v>425</c:v>
                </c:pt>
                <c:pt idx="235">
                  <c:v>600</c:v>
                </c:pt>
                <c:pt idx="236">
                  <c:v>800</c:v>
                </c:pt>
                <c:pt idx="237">
                  <c:v>650</c:v>
                </c:pt>
                <c:pt idx="238">
                  <c:v>650</c:v>
                </c:pt>
                <c:pt idx="239">
                  <c:v>550</c:v>
                </c:pt>
                <c:pt idx="240">
                  <c:v>450</c:v>
                </c:pt>
                <c:pt idx="241">
                  <c:v>625</c:v>
                </c:pt>
                <c:pt idx="242">
                  <c:v>900</c:v>
                </c:pt>
                <c:pt idx="243">
                  <c:v>750</c:v>
                </c:pt>
                <c:pt idx="244">
                  <c:v>750</c:v>
                </c:pt>
                <c:pt idx="245">
                  <c:v>625</c:v>
                </c:pt>
                <c:pt idx="246">
                  <c:v>500</c:v>
                </c:pt>
                <c:pt idx="247">
                  <c:v>800</c:v>
                </c:pt>
                <c:pt idx="248">
                  <c:v>950</c:v>
                </c:pt>
                <c:pt idx="249">
                  <c:v>800</c:v>
                </c:pt>
                <c:pt idx="250">
                  <c:v>750</c:v>
                </c:pt>
                <c:pt idx="251">
                  <c:v>650</c:v>
                </c:pt>
                <c:pt idx="252">
                  <c:v>700</c:v>
                </c:pt>
                <c:pt idx="253">
                  <c:v>700</c:v>
                </c:pt>
                <c:pt idx="254">
                  <c:v>900</c:v>
                </c:pt>
                <c:pt idx="255">
                  <c:v>850</c:v>
                </c:pt>
                <c:pt idx="256">
                  <c:v>725</c:v>
                </c:pt>
                <c:pt idx="257">
                  <c:v>675</c:v>
                </c:pt>
                <c:pt idx="258">
                  <c:v>675</c:v>
                </c:pt>
                <c:pt idx="259">
                  <c:v>650</c:v>
                </c:pt>
                <c:pt idx="260">
                  <c:v>850</c:v>
                </c:pt>
                <c:pt idx="261">
                  <c:v>850</c:v>
                </c:pt>
                <c:pt idx="262">
                  <c:v>700</c:v>
                </c:pt>
                <c:pt idx="263">
                  <c:v>650</c:v>
                </c:pt>
                <c:pt idx="264">
                  <c:v>650</c:v>
                </c:pt>
                <c:pt idx="265">
                  <c:v>700</c:v>
                </c:pt>
                <c:pt idx="266">
                  <c:v>800</c:v>
                </c:pt>
                <c:pt idx="267">
                  <c:v>800</c:v>
                </c:pt>
                <c:pt idx="268">
                  <c:v>650</c:v>
                </c:pt>
                <c:pt idx="269">
                  <c:v>625</c:v>
                </c:pt>
                <c:pt idx="270">
                  <c:v>600</c:v>
                </c:pt>
                <c:pt idx="271">
                  <c:v>650</c:v>
                </c:pt>
                <c:pt idx="272">
                  <c:v>825</c:v>
                </c:pt>
                <c:pt idx="273">
                  <c:v>825</c:v>
                </c:pt>
                <c:pt idx="274">
                  <c:v>675</c:v>
                </c:pt>
                <c:pt idx="275">
                  <c:v>650</c:v>
                </c:pt>
                <c:pt idx="276">
                  <c:v>600</c:v>
                </c:pt>
                <c:pt idx="277">
                  <c:v>700</c:v>
                </c:pt>
                <c:pt idx="278">
                  <c:v>900</c:v>
                </c:pt>
                <c:pt idx="279">
                  <c:v>900</c:v>
                </c:pt>
                <c:pt idx="280">
                  <c:v>700</c:v>
                </c:pt>
                <c:pt idx="281">
                  <c:v>700</c:v>
                </c:pt>
                <c:pt idx="282">
                  <c:v>625</c:v>
                </c:pt>
                <c:pt idx="283">
                  <c:v>725</c:v>
                </c:pt>
                <c:pt idx="284">
                  <c:v>475</c:v>
                </c:pt>
                <c:pt idx="285">
                  <c:v>275</c:v>
                </c:pt>
                <c:pt idx="286">
                  <c:v>275</c:v>
                </c:pt>
                <c:pt idx="287">
                  <c:v>125</c:v>
                </c:pt>
                <c:pt idx="288">
                  <c:v>175</c:v>
                </c:pt>
                <c:pt idx="289">
                  <c:v>275</c:v>
                </c:pt>
                <c:pt idx="290">
                  <c:v>525</c:v>
                </c:pt>
                <c:pt idx="291">
                  <c:v>175</c:v>
                </c:pt>
                <c:pt idx="292">
                  <c:v>225</c:v>
                </c:pt>
                <c:pt idx="293">
                  <c:v>100</c:v>
                </c:pt>
                <c:pt idx="294">
                  <c:v>175</c:v>
                </c:pt>
                <c:pt idx="295">
                  <c:v>275</c:v>
                </c:pt>
                <c:pt idx="296">
                  <c:v>495</c:v>
                </c:pt>
                <c:pt idx="297">
                  <c:v>200</c:v>
                </c:pt>
                <c:pt idx="298">
                  <c:v>225</c:v>
                </c:pt>
                <c:pt idx="299">
                  <c:v>75</c:v>
                </c:pt>
                <c:pt idx="300">
                  <c:v>125</c:v>
                </c:pt>
                <c:pt idx="301">
                  <c:v>225</c:v>
                </c:pt>
                <c:pt idx="302">
                  <c:v>450</c:v>
                </c:pt>
                <c:pt idx="303">
                  <c:v>150</c:v>
                </c:pt>
                <c:pt idx="304">
                  <c:v>150</c:v>
                </c:pt>
                <c:pt idx="305">
                  <c:v>75</c:v>
                </c:pt>
                <c:pt idx="306">
                  <c:v>100</c:v>
                </c:pt>
                <c:pt idx="307">
                  <c:v>225</c:v>
                </c:pt>
                <c:pt idx="308">
                  <c:v>495</c:v>
                </c:pt>
                <c:pt idx="309">
                  <c:v>200</c:v>
                </c:pt>
                <c:pt idx="310">
                  <c:v>175</c:v>
                </c:pt>
                <c:pt idx="311">
                  <c:v>100</c:v>
                </c:pt>
                <c:pt idx="312">
                  <c:v>125</c:v>
                </c:pt>
                <c:pt idx="313">
                  <c:v>250</c:v>
                </c:pt>
                <c:pt idx="314">
                  <c:v>500</c:v>
                </c:pt>
                <c:pt idx="315">
                  <c:v>250</c:v>
                </c:pt>
                <c:pt idx="316">
                  <c:v>200</c:v>
                </c:pt>
                <c:pt idx="317">
                  <c:v>175</c:v>
                </c:pt>
                <c:pt idx="318">
                  <c:v>175</c:v>
                </c:pt>
                <c:pt idx="319">
                  <c:v>350</c:v>
                </c:pt>
                <c:pt idx="320">
                  <c:v>575</c:v>
                </c:pt>
                <c:pt idx="321">
                  <c:v>325</c:v>
                </c:pt>
                <c:pt idx="322">
                  <c:v>250</c:v>
                </c:pt>
                <c:pt idx="323">
                  <c:v>200</c:v>
                </c:pt>
                <c:pt idx="324">
                  <c:v>225</c:v>
                </c:pt>
                <c:pt idx="325">
                  <c:v>400</c:v>
                </c:pt>
                <c:pt idx="326">
                  <c:v>550</c:v>
                </c:pt>
                <c:pt idx="327">
                  <c:v>325</c:v>
                </c:pt>
                <c:pt idx="328">
                  <c:v>250</c:v>
                </c:pt>
                <c:pt idx="329">
                  <c:v>225</c:v>
                </c:pt>
                <c:pt idx="330">
                  <c:v>200</c:v>
                </c:pt>
                <c:pt idx="331">
                  <c:v>375</c:v>
                </c:pt>
                <c:pt idx="332">
                  <c:v>500</c:v>
                </c:pt>
                <c:pt idx="333">
                  <c:v>300</c:v>
                </c:pt>
                <c:pt idx="334">
                  <c:v>200</c:v>
                </c:pt>
                <c:pt idx="335">
                  <c:v>175</c:v>
                </c:pt>
                <c:pt idx="336">
                  <c:v>175</c:v>
                </c:pt>
                <c:pt idx="337">
                  <c:v>250</c:v>
                </c:pt>
                <c:pt idx="338">
                  <c:v>425</c:v>
                </c:pt>
                <c:pt idx="339">
                  <c:v>250</c:v>
                </c:pt>
                <c:pt idx="340">
                  <c:v>150</c:v>
                </c:pt>
                <c:pt idx="341">
                  <c:v>125</c:v>
                </c:pt>
                <c:pt idx="342">
                  <c:v>125</c:v>
                </c:pt>
                <c:pt idx="343">
                  <c:v>250</c:v>
                </c:pt>
                <c:pt idx="344">
                  <c:v>400</c:v>
                </c:pt>
                <c:pt idx="345">
                  <c:v>250</c:v>
                </c:pt>
                <c:pt idx="346">
                  <c:v>195</c:v>
                </c:pt>
                <c:pt idx="347">
                  <c:v>175</c:v>
                </c:pt>
                <c:pt idx="348">
                  <c:v>150</c:v>
                </c:pt>
                <c:pt idx="349">
                  <c:v>250</c:v>
                </c:pt>
                <c:pt idx="350">
                  <c:v>500</c:v>
                </c:pt>
                <c:pt idx="351">
                  <c:v>300</c:v>
                </c:pt>
                <c:pt idx="352">
                  <c:v>250</c:v>
                </c:pt>
                <c:pt idx="353">
                  <c:v>200</c:v>
                </c:pt>
                <c:pt idx="354">
                  <c:v>200</c:v>
                </c:pt>
                <c:pt idx="355">
                  <c:v>300</c:v>
                </c:pt>
                <c:pt idx="356">
                  <c:v>725</c:v>
                </c:pt>
                <c:pt idx="357">
                  <c:v>725</c:v>
                </c:pt>
                <c:pt idx="358">
                  <c:v>525</c:v>
                </c:pt>
                <c:pt idx="359">
                  <c:v>525</c:v>
                </c:pt>
                <c:pt idx="360">
                  <c:v>375</c:v>
                </c:pt>
                <c:pt idx="361">
                  <c:v>525</c:v>
                </c:pt>
                <c:pt idx="362">
                  <c:v>675</c:v>
                </c:pt>
                <c:pt idx="363">
                  <c:v>650</c:v>
                </c:pt>
                <c:pt idx="364">
                  <c:v>475</c:v>
                </c:pt>
                <c:pt idx="365">
                  <c:v>425</c:v>
                </c:pt>
                <c:pt idx="366">
                  <c:v>300</c:v>
                </c:pt>
                <c:pt idx="367">
                  <c:v>500</c:v>
                </c:pt>
                <c:pt idx="368">
                  <c:v>675</c:v>
                </c:pt>
                <c:pt idx="369">
                  <c:v>675</c:v>
                </c:pt>
                <c:pt idx="370">
                  <c:v>500</c:v>
                </c:pt>
                <c:pt idx="371">
                  <c:v>400</c:v>
                </c:pt>
                <c:pt idx="372">
                  <c:v>300</c:v>
                </c:pt>
                <c:pt idx="373">
                  <c:v>450</c:v>
                </c:pt>
                <c:pt idx="374">
                  <c:v>700</c:v>
                </c:pt>
                <c:pt idx="375">
                  <c:v>700</c:v>
                </c:pt>
                <c:pt idx="376">
                  <c:v>525</c:v>
                </c:pt>
                <c:pt idx="377">
                  <c:v>425</c:v>
                </c:pt>
                <c:pt idx="378">
                  <c:v>325</c:v>
                </c:pt>
                <c:pt idx="379">
                  <c:v>600</c:v>
                </c:pt>
                <c:pt idx="380">
                  <c:v>750</c:v>
                </c:pt>
                <c:pt idx="381">
                  <c:v>775</c:v>
                </c:pt>
                <c:pt idx="382">
                  <c:v>625</c:v>
                </c:pt>
                <c:pt idx="383">
                  <c:v>550</c:v>
                </c:pt>
                <c:pt idx="384">
                  <c:v>450</c:v>
                </c:pt>
                <c:pt idx="385">
                  <c:v>800</c:v>
                </c:pt>
                <c:pt idx="386">
                  <c:v>800</c:v>
                </c:pt>
                <c:pt idx="387">
                  <c:v>800</c:v>
                </c:pt>
                <c:pt idx="388">
                  <c:v>650</c:v>
                </c:pt>
                <c:pt idx="389">
                  <c:v>600</c:v>
                </c:pt>
                <c:pt idx="390">
                  <c:v>500</c:v>
                </c:pt>
                <c:pt idx="391">
                  <c:v>875</c:v>
                </c:pt>
                <c:pt idx="392">
                  <c:v>825</c:v>
                </c:pt>
                <c:pt idx="393">
                  <c:v>825</c:v>
                </c:pt>
                <c:pt idx="394">
                  <c:v>975</c:v>
                </c:pt>
                <c:pt idx="395">
                  <c:v>575</c:v>
                </c:pt>
                <c:pt idx="396">
                  <c:v>575</c:v>
                </c:pt>
                <c:pt idx="397">
                  <c:v>850</c:v>
                </c:pt>
                <c:pt idx="398">
                  <c:v>800</c:v>
                </c:pt>
                <c:pt idx="399">
                  <c:v>800</c:v>
                </c:pt>
                <c:pt idx="400">
                  <c:v>975</c:v>
                </c:pt>
                <c:pt idx="401">
                  <c:v>525</c:v>
                </c:pt>
                <c:pt idx="402">
                  <c:v>525</c:v>
                </c:pt>
                <c:pt idx="403">
                  <c:v>775</c:v>
                </c:pt>
                <c:pt idx="404">
                  <c:v>725</c:v>
                </c:pt>
                <c:pt idx="405">
                  <c:v>675</c:v>
                </c:pt>
                <c:pt idx="406">
                  <c:v>725</c:v>
                </c:pt>
                <c:pt idx="407">
                  <c:v>450</c:v>
                </c:pt>
                <c:pt idx="408">
                  <c:v>450</c:v>
                </c:pt>
                <c:pt idx="409">
                  <c:v>675</c:v>
                </c:pt>
                <c:pt idx="410">
                  <c:v>625</c:v>
                </c:pt>
                <c:pt idx="411">
                  <c:v>625</c:v>
                </c:pt>
                <c:pt idx="412">
                  <c:v>575</c:v>
                </c:pt>
                <c:pt idx="413">
                  <c:v>425</c:v>
                </c:pt>
                <c:pt idx="414">
                  <c:v>400</c:v>
                </c:pt>
                <c:pt idx="415">
                  <c:v>575</c:v>
                </c:pt>
                <c:pt idx="416">
                  <c:v>725</c:v>
                </c:pt>
                <c:pt idx="417">
                  <c:v>725</c:v>
                </c:pt>
                <c:pt idx="418">
                  <c:v>650</c:v>
                </c:pt>
                <c:pt idx="419">
                  <c:v>500</c:v>
                </c:pt>
                <c:pt idx="420">
                  <c:v>475</c:v>
                </c:pt>
                <c:pt idx="421">
                  <c:v>675</c:v>
                </c:pt>
                <c:pt idx="422">
                  <c:v>825</c:v>
                </c:pt>
                <c:pt idx="423">
                  <c:v>825</c:v>
                </c:pt>
                <c:pt idx="424">
                  <c:v>725</c:v>
                </c:pt>
                <c:pt idx="425">
                  <c:v>575</c:v>
                </c:pt>
                <c:pt idx="426">
                  <c:v>525</c:v>
                </c:pt>
                <c:pt idx="427">
                  <c:v>775</c:v>
                </c:pt>
                <c:pt idx="428">
                  <c:v>425</c:v>
                </c:pt>
                <c:pt idx="429">
                  <c:v>225</c:v>
                </c:pt>
                <c:pt idx="430">
                  <c:v>225</c:v>
                </c:pt>
                <c:pt idx="431">
                  <c:v>75</c:v>
                </c:pt>
                <c:pt idx="432">
                  <c:v>125</c:v>
                </c:pt>
                <c:pt idx="433">
                  <c:v>225</c:v>
                </c:pt>
                <c:pt idx="434">
                  <c:v>475</c:v>
                </c:pt>
                <c:pt idx="435">
                  <c:v>125</c:v>
                </c:pt>
                <c:pt idx="436">
                  <c:v>175</c:v>
                </c:pt>
                <c:pt idx="437">
                  <c:v>50</c:v>
                </c:pt>
                <c:pt idx="438">
                  <c:v>125</c:v>
                </c:pt>
                <c:pt idx="439">
                  <c:v>225</c:v>
                </c:pt>
                <c:pt idx="440">
                  <c:v>445</c:v>
                </c:pt>
                <c:pt idx="441">
                  <c:v>150</c:v>
                </c:pt>
                <c:pt idx="442">
                  <c:v>175</c:v>
                </c:pt>
                <c:pt idx="443">
                  <c:v>25</c:v>
                </c:pt>
                <c:pt idx="444">
                  <c:v>75</c:v>
                </c:pt>
                <c:pt idx="445">
                  <c:v>175</c:v>
                </c:pt>
                <c:pt idx="446">
                  <c:v>450</c:v>
                </c:pt>
                <c:pt idx="447">
                  <c:v>150</c:v>
                </c:pt>
                <c:pt idx="448">
                  <c:v>150</c:v>
                </c:pt>
                <c:pt idx="449">
                  <c:v>75</c:v>
                </c:pt>
                <c:pt idx="450">
                  <c:v>75</c:v>
                </c:pt>
                <c:pt idx="451">
                  <c:v>200</c:v>
                </c:pt>
                <c:pt idx="452">
                  <c:v>470</c:v>
                </c:pt>
                <c:pt idx="453">
                  <c:v>175</c:v>
                </c:pt>
                <c:pt idx="454">
                  <c:v>150</c:v>
                </c:pt>
                <c:pt idx="455">
                  <c:v>100</c:v>
                </c:pt>
                <c:pt idx="456">
                  <c:v>125</c:v>
                </c:pt>
                <c:pt idx="457">
                  <c:v>250</c:v>
                </c:pt>
                <c:pt idx="458">
                  <c:v>500</c:v>
                </c:pt>
                <c:pt idx="459">
                  <c:v>250</c:v>
                </c:pt>
                <c:pt idx="460">
                  <c:v>175</c:v>
                </c:pt>
                <c:pt idx="461">
                  <c:v>150</c:v>
                </c:pt>
                <c:pt idx="462">
                  <c:v>150</c:v>
                </c:pt>
                <c:pt idx="463">
                  <c:v>300</c:v>
                </c:pt>
                <c:pt idx="464">
                  <c:v>500</c:v>
                </c:pt>
                <c:pt idx="465">
                  <c:v>300</c:v>
                </c:pt>
                <c:pt idx="466">
                  <c:v>225</c:v>
                </c:pt>
                <c:pt idx="467">
                  <c:v>175</c:v>
                </c:pt>
                <c:pt idx="468">
                  <c:v>200</c:v>
                </c:pt>
                <c:pt idx="469">
                  <c:v>375</c:v>
                </c:pt>
                <c:pt idx="470">
                  <c:v>525</c:v>
                </c:pt>
                <c:pt idx="471">
                  <c:v>300</c:v>
                </c:pt>
                <c:pt idx="472">
                  <c:v>225</c:v>
                </c:pt>
                <c:pt idx="473">
                  <c:v>200</c:v>
                </c:pt>
                <c:pt idx="474">
                  <c:v>175</c:v>
                </c:pt>
                <c:pt idx="475">
                  <c:v>350</c:v>
                </c:pt>
                <c:pt idx="476">
                  <c:v>475</c:v>
                </c:pt>
                <c:pt idx="477">
                  <c:v>275</c:v>
                </c:pt>
                <c:pt idx="478">
                  <c:v>200</c:v>
                </c:pt>
                <c:pt idx="479">
                  <c:v>175</c:v>
                </c:pt>
                <c:pt idx="480">
                  <c:v>125</c:v>
                </c:pt>
                <c:pt idx="481">
                  <c:v>225</c:v>
                </c:pt>
                <c:pt idx="482">
                  <c:v>400</c:v>
                </c:pt>
                <c:pt idx="483">
                  <c:v>225</c:v>
                </c:pt>
                <c:pt idx="484">
                  <c:v>125</c:v>
                </c:pt>
                <c:pt idx="485">
                  <c:v>100</c:v>
                </c:pt>
                <c:pt idx="486">
                  <c:v>100</c:v>
                </c:pt>
                <c:pt idx="487">
                  <c:v>225</c:v>
                </c:pt>
                <c:pt idx="488">
                  <c:v>375</c:v>
                </c:pt>
                <c:pt idx="489">
                  <c:v>200</c:v>
                </c:pt>
                <c:pt idx="490">
                  <c:v>195</c:v>
                </c:pt>
                <c:pt idx="491">
                  <c:v>175</c:v>
                </c:pt>
                <c:pt idx="492">
                  <c:v>150</c:v>
                </c:pt>
                <c:pt idx="493">
                  <c:v>250</c:v>
                </c:pt>
                <c:pt idx="494">
                  <c:v>475</c:v>
                </c:pt>
                <c:pt idx="495">
                  <c:v>275</c:v>
                </c:pt>
                <c:pt idx="496">
                  <c:v>225</c:v>
                </c:pt>
                <c:pt idx="497">
                  <c:v>175</c:v>
                </c:pt>
                <c:pt idx="498">
                  <c:v>175</c:v>
                </c:pt>
                <c:pt idx="499">
                  <c:v>275</c:v>
                </c:pt>
                <c:pt idx="500">
                  <c:v>450</c:v>
                </c:pt>
                <c:pt idx="501">
                  <c:v>450</c:v>
                </c:pt>
                <c:pt idx="502">
                  <c:v>450</c:v>
                </c:pt>
                <c:pt idx="503">
                  <c:v>300</c:v>
                </c:pt>
                <c:pt idx="504">
                  <c:v>250</c:v>
                </c:pt>
                <c:pt idx="505">
                  <c:v>475</c:v>
                </c:pt>
                <c:pt idx="506">
                  <c:v>525</c:v>
                </c:pt>
                <c:pt idx="507">
                  <c:v>425</c:v>
                </c:pt>
                <c:pt idx="508">
                  <c:v>425</c:v>
                </c:pt>
                <c:pt idx="509">
                  <c:v>275</c:v>
                </c:pt>
                <c:pt idx="510">
                  <c:v>200</c:v>
                </c:pt>
                <c:pt idx="511">
                  <c:v>400</c:v>
                </c:pt>
                <c:pt idx="512">
                  <c:v>550</c:v>
                </c:pt>
                <c:pt idx="513">
                  <c:v>400</c:v>
                </c:pt>
                <c:pt idx="514">
                  <c:v>400</c:v>
                </c:pt>
                <c:pt idx="515">
                  <c:v>300</c:v>
                </c:pt>
                <c:pt idx="516">
                  <c:v>175</c:v>
                </c:pt>
                <c:pt idx="517">
                  <c:v>375</c:v>
                </c:pt>
                <c:pt idx="518">
                  <c:v>550</c:v>
                </c:pt>
                <c:pt idx="519">
                  <c:v>350</c:v>
                </c:pt>
                <c:pt idx="520">
                  <c:v>400</c:v>
                </c:pt>
                <c:pt idx="521">
                  <c:v>300</c:v>
                </c:pt>
                <c:pt idx="522">
                  <c:v>200</c:v>
                </c:pt>
                <c:pt idx="523">
                  <c:v>350</c:v>
                </c:pt>
                <c:pt idx="524">
                  <c:v>550</c:v>
                </c:pt>
                <c:pt idx="525">
                  <c:v>400</c:v>
                </c:pt>
                <c:pt idx="526">
                  <c:v>400</c:v>
                </c:pt>
                <c:pt idx="527">
                  <c:v>300</c:v>
                </c:pt>
                <c:pt idx="528">
                  <c:v>200</c:v>
                </c:pt>
                <c:pt idx="529">
                  <c:v>450</c:v>
                </c:pt>
                <c:pt idx="530">
                  <c:v>700</c:v>
                </c:pt>
                <c:pt idx="531">
                  <c:v>550</c:v>
                </c:pt>
                <c:pt idx="532">
                  <c:v>550</c:v>
                </c:pt>
                <c:pt idx="533">
                  <c:v>425</c:v>
                </c:pt>
                <c:pt idx="534">
                  <c:v>300</c:v>
                </c:pt>
                <c:pt idx="535">
                  <c:v>600</c:v>
                </c:pt>
                <c:pt idx="536">
                  <c:v>750</c:v>
                </c:pt>
                <c:pt idx="537">
                  <c:v>600</c:v>
                </c:pt>
                <c:pt idx="538">
                  <c:v>550</c:v>
                </c:pt>
                <c:pt idx="539">
                  <c:v>450</c:v>
                </c:pt>
                <c:pt idx="540">
                  <c:v>500</c:v>
                </c:pt>
                <c:pt idx="541">
                  <c:v>500</c:v>
                </c:pt>
                <c:pt idx="542">
                  <c:v>700</c:v>
                </c:pt>
                <c:pt idx="543">
                  <c:v>650</c:v>
                </c:pt>
                <c:pt idx="544">
                  <c:v>525</c:v>
                </c:pt>
                <c:pt idx="545">
                  <c:v>475</c:v>
                </c:pt>
                <c:pt idx="546">
                  <c:v>475</c:v>
                </c:pt>
                <c:pt idx="547">
                  <c:v>400</c:v>
                </c:pt>
                <c:pt idx="548">
                  <c:v>600</c:v>
                </c:pt>
                <c:pt idx="549">
                  <c:v>600</c:v>
                </c:pt>
                <c:pt idx="550">
                  <c:v>450</c:v>
                </c:pt>
                <c:pt idx="551">
                  <c:v>400</c:v>
                </c:pt>
                <c:pt idx="552">
                  <c:v>400</c:v>
                </c:pt>
                <c:pt idx="553">
                  <c:v>450</c:v>
                </c:pt>
                <c:pt idx="554">
                  <c:v>550</c:v>
                </c:pt>
                <c:pt idx="555">
                  <c:v>550</c:v>
                </c:pt>
                <c:pt idx="556">
                  <c:v>375</c:v>
                </c:pt>
                <c:pt idx="557">
                  <c:v>350</c:v>
                </c:pt>
                <c:pt idx="558">
                  <c:v>325</c:v>
                </c:pt>
                <c:pt idx="559">
                  <c:v>375</c:v>
                </c:pt>
                <c:pt idx="560">
                  <c:v>575</c:v>
                </c:pt>
                <c:pt idx="561">
                  <c:v>575</c:v>
                </c:pt>
                <c:pt idx="562">
                  <c:v>425</c:v>
                </c:pt>
                <c:pt idx="563">
                  <c:v>400</c:v>
                </c:pt>
                <c:pt idx="564">
                  <c:v>350</c:v>
                </c:pt>
                <c:pt idx="565">
                  <c:v>475</c:v>
                </c:pt>
                <c:pt idx="566">
                  <c:v>675</c:v>
                </c:pt>
                <c:pt idx="567">
                  <c:v>675</c:v>
                </c:pt>
                <c:pt idx="568">
                  <c:v>475</c:v>
                </c:pt>
                <c:pt idx="569">
                  <c:v>475</c:v>
                </c:pt>
                <c:pt idx="570">
                  <c:v>400</c:v>
                </c:pt>
                <c:pt idx="571">
                  <c:v>500</c:v>
                </c:pt>
                <c:pt idx="572">
                  <c:v>425</c:v>
                </c:pt>
                <c:pt idx="573">
                  <c:v>425</c:v>
                </c:pt>
                <c:pt idx="574">
                  <c:v>425</c:v>
                </c:pt>
                <c:pt idx="575">
                  <c:v>275</c:v>
                </c:pt>
                <c:pt idx="576">
                  <c:v>225</c:v>
                </c:pt>
                <c:pt idx="577">
                  <c:v>475</c:v>
                </c:pt>
                <c:pt idx="578">
                  <c:v>525</c:v>
                </c:pt>
                <c:pt idx="579">
                  <c:v>425</c:v>
                </c:pt>
                <c:pt idx="580">
                  <c:v>425</c:v>
                </c:pt>
                <c:pt idx="581">
                  <c:v>275</c:v>
                </c:pt>
                <c:pt idx="582">
                  <c:v>200</c:v>
                </c:pt>
                <c:pt idx="583">
                  <c:v>400</c:v>
                </c:pt>
                <c:pt idx="584">
                  <c:v>550</c:v>
                </c:pt>
                <c:pt idx="585">
                  <c:v>400</c:v>
                </c:pt>
                <c:pt idx="586">
                  <c:v>400</c:v>
                </c:pt>
                <c:pt idx="587">
                  <c:v>300</c:v>
                </c:pt>
                <c:pt idx="588">
                  <c:v>150</c:v>
                </c:pt>
                <c:pt idx="589">
                  <c:v>350</c:v>
                </c:pt>
                <c:pt idx="590">
                  <c:v>525</c:v>
                </c:pt>
                <c:pt idx="591">
                  <c:v>325</c:v>
                </c:pt>
                <c:pt idx="592">
                  <c:v>375</c:v>
                </c:pt>
                <c:pt idx="593">
                  <c:v>275</c:v>
                </c:pt>
                <c:pt idx="594">
                  <c:v>175</c:v>
                </c:pt>
                <c:pt idx="595">
                  <c:v>325</c:v>
                </c:pt>
                <c:pt idx="596">
                  <c:v>525</c:v>
                </c:pt>
                <c:pt idx="597">
                  <c:v>375</c:v>
                </c:pt>
                <c:pt idx="598">
                  <c:v>375</c:v>
                </c:pt>
                <c:pt idx="599">
                  <c:v>275</c:v>
                </c:pt>
                <c:pt idx="600">
                  <c:v>175</c:v>
                </c:pt>
                <c:pt idx="601">
                  <c:v>475</c:v>
                </c:pt>
                <c:pt idx="602">
                  <c:v>725</c:v>
                </c:pt>
                <c:pt idx="603">
                  <c:v>575</c:v>
                </c:pt>
                <c:pt idx="604">
                  <c:v>575</c:v>
                </c:pt>
                <c:pt idx="605">
                  <c:v>450</c:v>
                </c:pt>
                <c:pt idx="606">
                  <c:v>325</c:v>
                </c:pt>
                <c:pt idx="607">
                  <c:v>625</c:v>
                </c:pt>
                <c:pt idx="608">
                  <c:v>775</c:v>
                </c:pt>
                <c:pt idx="609">
                  <c:v>625</c:v>
                </c:pt>
                <c:pt idx="610">
                  <c:v>575</c:v>
                </c:pt>
                <c:pt idx="611">
                  <c:v>475</c:v>
                </c:pt>
                <c:pt idx="612">
                  <c:v>525</c:v>
                </c:pt>
                <c:pt idx="613">
                  <c:v>525</c:v>
                </c:pt>
                <c:pt idx="614">
                  <c:v>725</c:v>
                </c:pt>
                <c:pt idx="615">
                  <c:v>675</c:v>
                </c:pt>
                <c:pt idx="616">
                  <c:v>550</c:v>
                </c:pt>
                <c:pt idx="617">
                  <c:v>500</c:v>
                </c:pt>
                <c:pt idx="618">
                  <c:v>500</c:v>
                </c:pt>
                <c:pt idx="619">
                  <c:v>400</c:v>
                </c:pt>
                <c:pt idx="620">
                  <c:v>600</c:v>
                </c:pt>
                <c:pt idx="621">
                  <c:v>600</c:v>
                </c:pt>
                <c:pt idx="622">
                  <c:v>450</c:v>
                </c:pt>
                <c:pt idx="623">
                  <c:v>400</c:v>
                </c:pt>
                <c:pt idx="624">
                  <c:v>400</c:v>
                </c:pt>
                <c:pt idx="625">
                  <c:v>425</c:v>
                </c:pt>
                <c:pt idx="626">
                  <c:v>525</c:v>
                </c:pt>
                <c:pt idx="627">
                  <c:v>525</c:v>
                </c:pt>
                <c:pt idx="628">
                  <c:v>350</c:v>
                </c:pt>
                <c:pt idx="629">
                  <c:v>325</c:v>
                </c:pt>
                <c:pt idx="630">
                  <c:v>300</c:v>
                </c:pt>
                <c:pt idx="631">
                  <c:v>350</c:v>
                </c:pt>
                <c:pt idx="632">
                  <c:v>575</c:v>
                </c:pt>
                <c:pt idx="633">
                  <c:v>575</c:v>
                </c:pt>
                <c:pt idx="634">
                  <c:v>425</c:v>
                </c:pt>
                <c:pt idx="635">
                  <c:v>400</c:v>
                </c:pt>
                <c:pt idx="636">
                  <c:v>375</c:v>
                </c:pt>
                <c:pt idx="637">
                  <c:v>500</c:v>
                </c:pt>
                <c:pt idx="638">
                  <c:v>700</c:v>
                </c:pt>
                <c:pt idx="639">
                  <c:v>700</c:v>
                </c:pt>
                <c:pt idx="640">
                  <c:v>500</c:v>
                </c:pt>
                <c:pt idx="641">
                  <c:v>500</c:v>
                </c:pt>
                <c:pt idx="642">
                  <c:v>425</c:v>
                </c:pt>
                <c:pt idx="643">
                  <c:v>525</c:v>
                </c:pt>
                <c:pt idx="644">
                  <c:v>450</c:v>
                </c:pt>
                <c:pt idx="645">
                  <c:v>450</c:v>
                </c:pt>
                <c:pt idx="646">
                  <c:v>450</c:v>
                </c:pt>
                <c:pt idx="647">
                  <c:v>300</c:v>
                </c:pt>
                <c:pt idx="648">
                  <c:v>250</c:v>
                </c:pt>
                <c:pt idx="649">
                  <c:v>500</c:v>
                </c:pt>
                <c:pt idx="650">
                  <c:v>550</c:v>
                </c:pt>
                <c:pt idx="651">
                  <c:v>450</c:v>
                </c:pt>
                <c:pt idx="652">
                  <c:v>450</c:v>
                </c:pt>
                <c:pt idx="653">
                  <c:v>300</c:v>
                </c:pt>
                <c:pt idx="654">
                  <c:v>225</c:v>
                </c:pt>
                <c:pt idx="655">
                  <c:v>425</c:v>
                </c:pt>
                <c:pt idx="656">
                  <c:v>575</c:v>
                </c:pt>
                <c:pt idx="657">
                  <c:v>425</c:v>
                </c:pt>
                <c:pt idx="658">
                  <c:v>425</c:v>
                </c:pt>
                <c:pt idx="659">
                  <c:v>325</c:v>
                </c:pt>
                <c:pt idx="660">
                  <c:v>175</c:v>
                </c:pt>
                <c:pt idx="661">
                  <c:v>375</c:v>
                </c:pt>
                <c:pt idx="662">
                  <c:v>550</c:v>
                </c:pt>
                <c:pt idx="663">
                  <c:v>350</c:v>
                </c:pt>
                <c:pt idx="664">
                  <c:v>400</c:v>
                </c:pt>
                <c:pt idx="665">
                  <c:v>300</c:v>
                </c:pt>
                <c:pt idx="666">
                  <c:v>200</c:v>
                </c:pt>
                <c:pt idx="667">
                  <c:v>350</c:v>
                </c:pt>
                <c:pt idx="668">
                  <c:v>550</c:v>
                </c:pt>
                <c:pt idx="669">
                  <c:v>400</c:v>
                </c:pt>
                <c:pt idx="670">
                  <c:v>400</c:v>
                </c:pt>
                <c:pt idx="671">
                  <c:v>300</c:v>
                </c:pt>
                <c:pt idx="672">
                  <c:v>200</c:v>
                </c:pt>
                <c:pt idx="673">
                  <c:v>500</c:v>
                </c:pt>
                <c:pt idx="674">
                  <c:v>750</c:v>
                </c:pt>
                <c:pt idx="675">
                  <c:v>625</c:v>
                </c:pt>
                <c:pt idx="676">
                  <c:v>625</c:v>
                </c:pt>
                <c:pt idx="677">
                  <c:v>500</c:v>
                </c:pt>
                <c:pt idx="678">
                  <c:v>375</c:v>
                </c:pt>
                <c:pt idx="679">
                  <c:v>675</c:v>
                </c:pt>
                <c:pt idx="680">
                  <c:v>825</c:v>
                </c:pt>
                <c:pt idx="681">
                  <c:v>675</c:v>
                </c:pt>
                <c:pt idx="682">
                  <c:v>625</c:v>
                </c:pt>
                <c:pt idx="683">
                  <c:v>525</c:v>
                </c:pt>
                <c:pt idx="684">
                  <c:v>575</c:v>
                </c:pt>
                <c:pt idx="685">
                  <c:v>575</c:v>
                </c:pt>
                <c:pt idx="686">
                  <c:v>775</c:v>
                </c:pt>
                <c:pt idx="687">
                  <c:v>750</c:v>
                </c:pt>
                <c:pt idx="688">
                  <c:v>625</c:v>
                </c:pt>
                <c:pt idx="689">
                  <c:v>575</c:v>
                </c:pt>
                <c:pt idx="690">
                  <c:v>575</c:v>
                </c:pt>
                <c:pt idx="691">
                  <c:v>400</c:v>
                </c:pt>
                <c:pt idx="692">
                  <c:v>600</c:v>
                </c:pt>
                <c:pt idx="693">
                  <c:v>600</c:v>
                </c:pt>
                <c:pt idx="694">
                  <c:v>450</c:v>
                </c:pt>
                <c:pt idx="695">
                  <c:v>400</c:v>
                </c:pt>
                <c:pt idx="696">
                  <c:v>425</c:v>
                </c:pt>
                <c:pt idx="697">
                  <c:v>450</c:v>
                </c:pt>
                <c:pt idx="698">
                  <c:v>550</c:v>
                </c:pt>
                <c:pt idx="699">
                  <c:v>550</c:v>
                </c:pt>
                <c:pt idx="700">
                  <c:v>375</c:v>
                </c:pt>
                <c:pt idx="701">
                  <c:v>350</c:v>
                </c:pt>
                <c:pt idx="702">
                  <c:v>325</c:v>
                </c:pt>
                <c:pt idx="703">
                  <c:v>375</c:v>
                </c:pt>
                <c:pt idx="704">
                  <c:v>600</c:v>
                </c:pt>
                <c:pt idx="705">
                  <c:v>625</c:v>
                </c:pt>
                <c:pt idx="706">
                  <c:v>475</c:v>
                </c:pt>
                <c:pt idx="707">
                  <c:v>450</c:v>
                </c:pt>
                <c:pt idx="708">
                  <c:v>425</c:v>
                </c:pt>
                <c:pt idx="709">
                  <c:v>550</c:v>
                </c:pt>
                <c:pt idx="710">
                  <c:v>750</c:v>
                </c:pt>
                <c:pt idx="711">
                  <c:v>750</c:v>
                </c:pt>
                <c:pt idx="712">
                  <c:v>550</c:v>
                </c:pt>
                <c:pt idx="713">
                  <c:v>550</c:v>
                </c:pt>
                <c:pt idx="714">
                  <c:v>475</c:v>
                </c:pt>
                <c:pt idx="715">
                  <c:v>575</c:v>
                </c:pt>
                <c:pt idx="716">
                  <c:v>1050</c:v>
                </c:pt>
                <c:pt idx="717">
                  <c:v>850</c:v>
                </c:pt>
                <c:pt idx="718">
                  <c:v>850</c:v>
                </c:pt>
                <c:pt idx="719">
                  <c:v>700</c:v>
                </c:pt>
                <c:pt idx="720">
                  <c:v>750</c:v>
                </c:pt>
                <c:pt idx="721">
                  <c:v>850</c:v>
                </c:pt>
                <c:pt idx="722">
                  <c:v>1100</c:v>
                </c:pt>
                <c:pt idx="723">
                  <c:v>750</c:v>
                </c:pt>
                <c:pt idx="724">
                  <c:v>800</c:v>
                </c:pt>
                <c:pt idx="725">
                  <c:v>675</c:v>
                </c:pt>
                <c:pt idx="726">
                  <c:v>750</c:v>
                </c:pt>
                <c:pt idx="727">
                  <c:v>850</c:v>
                </c:pt>
                <c:pt idx="728">
                  <c:v>1070</c:v>
                </c:pt>
                <c:pt idx="729">
                  <c:v>750</c:v>
                </c:pt>
                <c:pt idx="730">
                  <c:v>775</c:v>
                </c:pt>
                <c:pt idx="731">
                  <c:v>625</c:v>
                </c:pt>
                <c:pt idx="732">
                  <c:v>675</c:v>
                </c:pt>
                <c:pt idx="733">
                  <c:v>775</c:v>
                </c:pt>
                <c:pt idx="734">
                  <c:v>1025</c:v>
                </c:pt>
                <c:pt idx="735">
                  <c:v>725</c:v>
                </c:pt>
                <c:pt idx="736">
                  <c:v>725</c:v>
                </c:pt>
                <c:pt idx="737">
                  <c:v>650</c:v>
                </c:pt>
                <c:pt idx="738">
                  <c:v>675</c:v>
                </c:pt>
                <c:pt idx="739">
                  <c:v>800</c:v>
                </c:pt>
                <c:pt idx="740">
                  <c:v>1070</c:v>
                </c:pt>
                <c:pt idx="741">
                  <c:v>775</c:v>
                </c:pt>
                <c:pt idx="742">
                  <c:v>750</c:v>
                </c:pt>
                <c:pt idx="743">
                  <c:v>700</c:v>
                </c:pt>
                <c:pt idx="744">
                  <c:v>725</c:v>
                </c:pt>
                <c:pt idx="745">
                  <c:v>825</c:v>
                </c:pt>
                <c:pt idx="746">
                  <c:v>1075</c:v>
                </c:pt>
                <c:pt idx="747">
                  <c:v>825</c:v>
                </c:pt>
                <c:pt idx="748">
                  <c:v>800</c:v>
                </c:pt>
                <c:pt idx="749">
                  <c:v>775</c:v>
                </c:pt>
                <c:pt idx="750">
                  <c:v>775</c:v>
                </c:pt>
                <c:pt idx="751">
                  <c:v>925</c:v>
                </c:pt>
                <c:pt idx="752">
                  <c:v>1150</c:v>
                </c:pt>
                <c:pt idx="753">
                  <c:v>900</c:v>
                </c:pt>
                <c:pt idx="754">
                  <c:v>825</c:v>
                </c:pt>
                <c:pt idx="755">
                  <c:v>775</c:v>
                </c:pt>
                <c:pt idx="756">
                  <c:v>800</c:v>
                </c:pt>
                <c:pt idx="757">
                  <c:v>975</c:v>
                </c:pt>
                <c:pt idx="758">
                  <c:v>1125</c:v>
                </c:pt>
                <c:pt idx="759">
                  <c:v>900</c:v>
                </c:pt>
                <c:pt idx="760">
                  <c:v>825</c:v>
                </c:pt>
                <c:pt idx="761">
                  <c:v>775</c:v>
                </c:pt>
                <c:pt idx="762">
                  <c:v>750</c:v>
                </c:pt>
                <c:pt idx="763">
                  <c:v>925</c:v>
                </c:pt>
                <c:pt idx="764">
                  <c:v>1050</c:v>
                </c:pt>
                <c:pt idx="765">
                  <c:v>850</c:v>
                </c:pt>
                <c:pt idx="766">
                  <c:v>750</c:v>
                </c:pt>
                <c:pt idx="767">
                  <c:v>725</c:v>
                </c:pt>
                <c:pt idx="768">
                  <c:v>725</c:v>
                </c:pt>
                <c:pt idx="769">
                  <c:v>825</c:v>
                </c:pt>
                <c:pt idx="770">
                  <c:v>1000</c:v>
                </c:pt>
                <c:pt idx="771">
                  <c:v>825</c:v>
                </c:pt>
                <c:pt idx="772">
                  <c:v>725</c:v>
                </c:pt>
                <c:pt idx="773">
                  <c:v>700</c:v>
                </c:pt>
                <c:pt idx="774">
                  <c:v>700</c:v>
                </c:pt>
                <c:pt idx="775">
                  <c:v>825</c:v>
                </c:pt>
                <c:pt idx="776">
                  <c:v>975</c:v>
                </c:pt>
                <c:pt idx="777">
                  <c:v>800</c:v>
                </c:pt>
                <c:pt idx="778">
                  <c:v>745</c:v>
                </c:pt>
                <c:pt idx="779">
                  <c:v>775</c:v>
                </c:pt>
                <c:pt idx="780">
                  <c:v>750</c:v>
                </c:pt>
                <c:pt idx="781">
                  <c:v>850</c:v>
                </c:pt>
                <c:pt idx="782">
                  <c:v>1075</c:v>
                </c:pt>
                <c:pt idx="783">
                  <c:v>875</c:v>
                </c:pt>
                <c:pt idx="784">
                  <c:v>825</c:v>
                </c:pt>
                <c:pt idx="785">
                  <c:v>775</c:v>
                </c:pt>
                <c:pt idx="786">
                  <c:v>775</c:v>
                </c:pt>
                <c:pt idx="787">
                  <c:v>875</c:v>
                </c:pt>
                <c:pt idx="788">
                  <c:v>450</c:v>
                </c:pt>
                <c:pt idx="789">
                  <c:v>250</c:v>
                </c:pt>
                <c:pt idx="790">
                  <c:v>250</c:v>
                </c:pt>
                <c:pt idx="791">
                  <c:v>100</c:v>
                </c:pt>
                <c:pt idx="792">
                  <c:v>150</c:v>
                </c:pt>
                <c:pt idx="793">
                  <c:v>250</c:v>
                </c:pt>
                <c:pt idx="794">
                  <c:v>500</c:v>
                </c:pt>
                <c:pt idx="795">
                  <c:v>150</c:v>
                </c:pt>
                <c:pt idx="796">
                  <c:v>200</c:v>
                </c:pt>
                <c:pt idx="797">
                  <c:v>75</c:v>
                </c:pt>
                <c:pt idx="798">
                  <c:v>150</c:v>
                </c:pt>
                <c:pt idx="799">
                  <c:v>225</c:v>
                </c:pt>
                <c:pt idx="800">
                  <c:v>445</c:v>
                </c:pt>
                <c:pt idx="801">
                  <c:v>125</c:v>
                </c:pt>
                <c:pt idx="802">
                  <c:v>175</c:v>
                </c:pt>
                <c:pt idx="803">
                  <c:v>25</c:v>
                </c:pt>
                <c:pt idx="804">
                  <c:v>75</c:v>
                </c:pt>
                <c:pt idx="805">
                  <c:v>175</c:v>
                </c:pt>
                <c:pt idx="806">
                  <c:v>400</c:v>
                </c:pt>
                <c:pt idx="807">
                  <c:v>100</c:v>
                </c:pt>
                <c:pt idx="808">
                  <c:v>100</c:v>
                </c:pt>
                <c:pt idx="809">
                  <c:v>25</c:v>
                </c:pt>
                <c:pt idx="810">
                  <c:v>50</c:v>
                </c:pt>
                <c:pt idx="811">
                  <c:v>175</c:v>
                </c:pt>
                <c:pt idx="812">
                  <c:v>445</c:v>
                </c:pt>
                <c:pt idx="813">
                  <c:v>150</c:v>
                </c:pt>
                <c:pt idx="814">
                  <c:v>125</c:v>
                </c:pt>
                <c:pt idx="815">
                  <c:v>50</c:v>
                </c:pt>
                <c:pt idx="816">
                  <c:v>75</c:v>
                </c:pt>
                <c:pt idx="817">
                  <c:v>175</c:v>
                </c:pt>
                <c:pt idx="818">
                  <c:v>425</c:v>
                </c:pt>
                <c:pt idx="819">
                  <c:v>175</c:v>
                </c:pt>
                <c:pt idx="820">
                  <c:v>175</c:v>
                </c:pt>
                <c:pt idx="821">
                  <c:v>150</c:v>
                </c:pt>
                <c:pt idx="822">
                  <c:v>150</c:v>
                </c:pt>
                <c:pt idx="823">
                  <c:v>325</c:v>
                </c:pt>
                <c:pt idx="824">
                  <c:v>550</c:v>
                </c:pt>
                <c:pt idx="825">
                  <c:v>300</c:v>
                </c:pt>
                <c:pt idx="826">
                  <c:v>225</c:v>
                </c:pt>
                <c:pt idx="827">
                  <c:v>175</c:v>
                </c:pt>
                <c:pt idx="828">
                  <c:v>200</c:v>
                </c:pt>
                <c:pt idx="829">
                  <c:v>375</c:v>
                </c:pt>
                <c:pt idx="830">
                  <c:v>525</c:v>
                </c:pt>
                <c:pt idx="831">
                  <c:v>300</c:v>
                </c:pt>
                <c:pt idx="832">
                  <c:v>225</c:v>
                </c:pt>
                <c:pt idx="833">
                  <c:v>175</c:v>
                </c:pt>
                <c:pt idx="834">
                  <c:v>150</c:v>
                </c:pt>
                <c:pt idx="835">
                  <c:v>325</c:v>
                </c:pt>
                <c:pt idx="836">
                  <c:v>450</c:v>
                </c:pt>
                <c:pt idx="837">
                  <c:v>250</c:v>
                </c:pt>
                <c:pt idx="838">
                  <c:v>150</c:v>
                </c:pt>
                <c:pt idx="839">
                  <c:v>125</c:v>
                </c:pt>
                <c:pt idx="840">
                  <c:v>125</c:v>
                </c:pt>
                <c:pt idx="841">
                  <c:v>200</c:v>
                </c:pt>
                <c:pt idx="842">
                  <c:v>375</c:v>
                </c:pt>
                <c:pt idx="843">
                  <c:v>200</c:v>
                </c:pt>
                <c:pt idx="844">
                  <c:v>100</c:v>
                </c:pt>
                <c:pt idx="845">
                  <c:v>75</c:v>
                </c:pt>
                <c:pt idx="846">
                  <c:v>75</c:v>
                </c:pt>
                <c:pt idx="847">
                  <c:v>200</c:v>
                </c:pt>
                <c:pt idx="848">
                  <c:v>350</c:v>
                </c:pt>
                <c:pt idx="849">
                  <c:v>200</c:v>
                </c:pt>
                <c:pt idx="850">
                  <c:v>145</c:v>
                </c:pt>
                <c:pt idx="851">
                  <c:v>150</c:v>
                </c:pt>
                <c:pt idx="852">
                  <c:v>125</c:v>
                </c:pt>
                <c:pt idx="853">
                  <c:v>225</c:v>
                </c:pt>
                <c:pt idx="854">
                  <c:v>475</c:v>
                </c:pt>
                <c:pt idx="855">
                  <c:v>275</c:v>
                </c:pt>
                <c:pt idx="856">
                  <c:v>225</c:v>
                </c:pt>
                <c:pt idx="857">
                  <c:v>175</c:v>
                </c:pt>
                <c:pt idx="858">
                  <c:v>175</c:v>
                </c:pt>
                <c:pt idx="859">
                  <c:v>275</c:v>
                </c:pt>
                <c:pt idx="860">
                  <c:v>475</c:v>
                </c:pt>
                <c:pt idx="861">
                  <c:v>475</c:v>
                </c:pt>
                <c:pt idx="862">
                  <c:v>475</c:v>
                </c:pt>
                <c:pt idx="863">
                  <c:v>325</c:v>
                </c:pt>
                <c:pt idx="864">
                  <c:v>275</c:v>
                </c:pt>
                <c:pt idx="865">
                  <c:v>475</c:v>
                </c:pt>
                <c:pt idx="866">
                  <c:v>525</c:v>
                </c:pt>
                <c:pt idx="867">
                  <c:v>425</c:v>
                </c:pt>
                <c:pt idx="868">
                  <c:v>450</c:v>
                </c:pt>
                <c:pt idx="869">
                  <c:v>300</c:v>
                </c:pt>
                <c:pt idx="870">
                  <c:v>225</c:v>
                </c:pt>
                <c:pt idx="871">
                  <c:v>425</c:v>
                </c:pt>
                <c:pt idx="872">
                  <c:v>575</c:v>
                </c:pt>
                <c:pt idx="873">
                  <c:v>425</c:v>
                </c:pt>
                <c:pt idx="874">
                  <c:v>425</c:v>
                </c:pt>
                <c:pt idx="875">
                  <c:v>325</c:v>
                </c:pt>
                <c:pt idx="876">
                  <c:v>200</c:v>
                </c:pt>
                <c:pt idx="877">
                  <c:v>400</c:v>
                </c:pt>
                <c:pt idx="878">
                  <c:v>575</c:v>
                </c:pt>
                <c:pt idx="879">
                  <c:v>375</c:v>
                </c:pt>
                <c:pt idx="880">
                  <c:v>400</c:v>
                </c:pt>
                <c:pt idx="881">
                  <c:v>300</c:v>
                </c:pt>
                <c:pt idx="882">
                  <c:v>200</c:v>
                </c:pt>
                <c:pt idx="883">
                  <c:v>375</c:v>
                </c:pt>
                <c:pt idx="884">
                  <c:v>575</c:v>
                </c:pt>
                <c:pt idx="885">
                  <c:v>425</c:v>
                </c:pt>
                <c:pt idx="886">
                  <c:v>425</c:v>
                </c:pt>
                <c:pt idx="887">
                  <c:v>325</c:v>
                </c:pt>
                <c:pt idx="888">
                  <c:v>225</c:v>
                </c:pt>
                <c:pt idx="889">
                  <c:v>400</c:v>
                </c:pt>
                <c:pt idx="890">
                  <c:v>675</c:v>
                </c:pt>
                <c:pt idx="891">
                  <c:v>525</c:v>
                </c:pt>
                <c:pt idx="892">
                  <c:v>550</c:v>
                </c:pt>
                <c:pt idx="893">
                  <c:v>425</c:v>
                </c:pt>
                <c:pt idx="894">
                  <c:v>300</c:v>
                </c:pt>
                <c:pt idx="895">
                  <c:v>600</c:v>
                </c:pt>
                <c:pt idx="896">
                  <c:v>750</c:v>
                </c:pt>
                <c:pt idx="897">
                  <c:v>600</c:v>
                </c:pt>
                <c:pt idx="898">
                  <c:v>550</c:v>
                </c:pt>
                <c:pt idx="899">
                  <c:v>450</c:v>
                </c:pt>
                <c:pt idx="900">
                  <c:v>475</c:v>
                </c:pt>
                <c:pt idx="901">
                  <c:v>475</c:v>
                </c:pt>
                <c:pt idx="902">
                  <c:v>675</c:v>
                </c:pt>
                <c:pt idx="903">
                  <c:v>625</c:v>
                </c:pt>
                <c:pt idx="904">
                  <c:v>500</c:v>
                </c:pt>
                <c:pt idx="905">
                  <c:v>425</c:v>
                </c:pt>
                <c:pt idx="906">
                  <c:v>425</c:v>
                </c:pt>
                <c:pt idx="907">
                  <c:v>400</c:v>
                </c:pt>
                <c:pt idx="908">
                  <c:v>600</c:v>
                </c:pt>
                <c:pt idx="909">
                  <c:v>600</c:v>
                </c:pt>
                <c:pt idx="910">
                  <c:v>450</c:v>
                </c:pt>
                <c:pt idx="911">
                  <c:v>400</c:v>
                </c:pt>
                <c:pt idx="912">
                  <c:v>400</c:v>
                </c:pt>
                <c:pt idx="913">
                  <c:v>450</c:v>
                </c:pt>
                <c:pt idx="914">
                  <c:v>550</c:v>
                </c:pt>
                <c:pt idx="915">
                  <c:v>550</c:v>
                </c:pt>
                <c:pt idx="916">
                  <c:v>400</c:v>
                </c:pt>
                <c:pt idx="917">
                  <c:v>375</c:v>
                </c:pt>
                <c:pt idx="918">
                  <c:v>350</c:v>
                </c:pt>
                <c:pt idx="919">
                  <c:v>400</c:v>
                </c:pt>
                <c:pt idx="920">
                  <c:v>575</c:v>
                </c:pt>
                <c:pt idx="921">
                  <c:v>575</c:v>
                </c:pt>
                <c:pt idx="922">
                  <c:v>425</c:v>
                </c:pt>
                <c:pt idx="923">
                  <c:v>425</c:v>
                </c:pt>
                <c:pt idx="924">
                  <c:v>375</c:v>
                </c:pt>
                <c:pt idx="925">
                  <c:v>475</c:v>
                </c:pt>
                <c:pt idx="926">
                  <c:v>675</c:v>
                </c:pt>
                <c:pt idx="927">
                  <c:v>675</c:v>
                </c:pt>
                <c:pt idx="928">
                  <c:v>475</c:v>
                </c:pt>
                <c:pt idx="929">
                  <c:v>475</c:v>
                </c:pt>
                <c:pt idx="930">
                  <c:v>400</c:v>
                </c:pt>
                <c:pt idx="931">
                  <c:v>500</c:v>
                </c:pt>
                <c:pt idx="932">
                  <c:v>700</c:v>
                </c:pt>
                <c:pt idx="933">
                  <c:v>700</c:v>
                </c:pt>
                <c:pt idx="934">
                  <c:v>500</c:v>
                </c:pt>
                <c:pt idx="935">
                  <c:v>500</c:v>
                </c:pt>
                <c:pt idx="936">
                  <c:v>350</c:v>
                </c:pt>
                <c:pt idx="937">
                  <c:v>500</c:v>
                </c:pt>
                <c:pt idx="938">
                  <c:v>650</c:v>
                </c:pt>
                <c:pt idx="939">
                  <c:v>625</c:v>
                </c:pt>
                <c:pt idx="940">
                  <c:v>450</c:v>
                </c:pt>
                <c:pt idx="941">
                  <c:v>400</c:v>
                </c:pt>
                <c:pt idx="942">
                  <c:v>275</c:v>
                </c:pt>
                <c:pt idx="943">
                  <c:v>475</c:v>
                </c:pt>
                <c:pt idx="944">
                  <c:v>650</c:v>
                </c:pt>
                <c:pt idx="945">
                  <c:v>650</c:v>
                </c:pt>
                <c:pt idx="946">
                  <c:v>475</c:v>
                </c:pt>
                <c:pt idx="947">
                  <c:v>375</c:v>
                </c:pt>
                <c:pt idx="948">
                  <c:v>275</c:v>
                </c:pt>
                <c:pt idx="949">
                  <c:v>425</c:v>
                </c:pt>
                <c:pt idx="950">
                  <c:v>675</c:v>
                </c:pt>
                <c:pt idx="951">
                  <c:v>675</c:v>
                </c:pt>
                <c:pt idx="952">
                  <c:v>500</c:v>
                </c:pt>
                <c:pt idx="953">
                  <c:v>400</c:v>
                </c:pt>
                <c:pt idx="954">
                  <c:v>300</c:v>
                </c:pt>
                <c:pt idx="955">
                  <c:v>575</c:v>
                </c:pt>
                <c:pt idx="956">
                  <c:v>725</c:v>
                </c:pt>
                <c:pt idx="957">
                  <c:v>750</c:v>
                </c:pt>
                <c:pt idx="958">
                  <c:v>600</c:v>
                </c:pt>
                <c:pt idx="959">
                  <c:v>525</c:v>
                </c:pt>
                <c:pt idx="960">
                  <c:v>425</c:v>
                </c:pt>
                <c:pt idx="961">
                  <c:v>775</c:v>
                </c:pt>
                <c:pt idx="962">
                  <c:v>775</c:v>
                </c:pt>
                <c:pt idx="963">
                  <c:v>775</c:v>
                </c:pt>
                <c:pt idx="964">
                  <c:v>650</c:v>
                </c:pt>
                <c:pt idx="965">
                  <c:v>600</c:v>
                </c:pt>
                <c:pt idx="966">
                  <c:v>500</c:v>
                </c:pt>
                <c:pt idx="967">
                  <c:v>875</c:v>
                </c:pt>
                <c:pt idx="968">
                  <c:v>825</c:v>
                </c:pt>
                <c:pt idx="969">
                  <c:v>825</c:v>
                </c:pt>
                <c:pt idx="970">
                  <c:v>975</c:v>
                </c:pt>
                <c:pt idx="971">
                  <c:v>575</c:v>
                </c:pt>
                <c:pt idx="972">
                  <c:v>550</c:v>
                </c:pt>
                <c:pt idx="973">
                  <c:v>825</c:v>
                </c:pt>
                <c:pt idx="974">
                  <c:v>775</c:v>
                </c:pt>
                <c:pt idx="975">
                  <c:v>775</c:v>
                </c:pt>
                <c:pt idx="976">
                  <c:v>950</c:v>
                </c:pt>
                <c:pt idx="977">
                  <c:v>475</c:v>
                </c:pt>
                <c:pt idx="978">
                  <c:v>475</c:v>
                </c:pt>
                <c:pt idx="979">
                  <c:v>725</c:v>
                </c:pt>
                <c:pt idx="980">
                  <c:v>675</c:v>
                </c:pt>
                <c:pt idx="981">
                  <c:v>625</c:v>
                </c:pt>
                <c:pt idx="982">
                  <c:v>675</c:v>
                </c:pt>
                <c:pt idx="983">
                  <c:v>400</c:v>
                </c:pt>
                <c:pt idx="984">
                  <c:v>400</c:v>
                </c:pt>
                <c:pt idx="985">
                  <c:v>625</c:v>
                </c:pt>
                <c:pt idx="986">
                  <c:v>575</c:v>
                </c:pt>
                <c:pt idx="987">
                  <c:v>575</c:v>
                </c:pt>
                <c:pt idx="988">
                  <c:v>525</c:v>
                </c:pt>
                <c:pt idx="989">
                  <c:v>375</c:v>
                </c:pt>
                <c:pt idx="990">
                  <c:v>350</c:v>
                </c:pt>
                <c:pt idx="991">
                  <c:v>525</c:v>
                </c:pt>
                <c:pt idx="992">
                  <c:v>675</c:v>
                </c:pt>
                <c:pt idx="993">
                  <c:v>675</c:v>
                </c:pt>
                <c:pt idx="994">
                  <c:v>600</c:v>
                </c:pt>
                <c:pt idx="995">
                  <c:v>475</c:v>
                </c:pt>
                <c:pt idx="996">
                  <c:v>450</c:v>
                </c:pt>
                <c:pt idx="997">
                  <c:v>650</c:v>
                </c:pt>
                <c:pt idx="998">
                  <c:v>800</c:v>
                </c:pt>
                <c:pt idx="999">
                  <c:v>800</c:v>
                </c:pt>
                <c:pt idx="1000">
                  <c:v>700</c:v>
                </c:pt>
                <c:pt idx="1001">
                  <c:v>550</c:v>
                </c:pt>
                <c:pt idx="1002">
                  <c:v>500</c:v>
                </c:pt>
                <c:pt idx="1003">
                  <c:v>750</c:v>
                </c:pt>
                <c:pt idx="1004">
                  <c:v>425</c:v>
                </c:pt>
                <c:pt idx="1005">
                  <c:v>225</c:v>
                </c:pt>
                <c:pt idx="1006">
                  <c:v>225</c:v>
                </c:pt>
                <c:pt idx="1007">
                  <c:v>75</c:v>
                </c:pt>
                <c:pt idx="1008">
                  <c:v>125</c:v>
                </c:pt>
                <c:pt idx="1009">
                  <c:v>225</c:v>
                </c:pt>
                <c:pt idx="1010">
                  <c:v>475</c:v>
                </c:pt>
                <c:pt idx="1011">
                  <c:v>125</c:v>
                </c:pt>
                <c:pt idx="1012">
                  <c:v>175</c:v>
                </c:pt>
                <c:pt idx="1013">
                  <c:v>50</c:v>
                </c:pt>
                <c:pt idx="1014">
                  <c:v>125</c:v>
                </c:pt>
                <c:pt idx="1015">
                  <c:v>200</c:v>
                </c:pt>
                <c:pt idx="1016">
                  <c:v>420</c:v>
                </c:pt>
                <c:pt idx="1017">
                  <c:v>100</c:v>
                </c:pt>
                <c:pt idx="1018">
                  <c:v>150</c:v>
                </c:pt>
                <c:pt idx="1019">
                  <c:v>0</c:v>
                </c:pt>
                <c:pt idx="1020">
                  <c:v>50</c:v>
                </c:pt>
                <c:pt idx="1021">
                  <c:v>150</c:v>
                </c:pt>
                <c:pt idx="1022">
                  <c:v>375</c:v>
                </c:pt>
                <c:pt idx="1023">
                  <c:v>75</c:v>
                </c:pt>
                <c:pt idx="1024">
                  <c:v>75</c:v>
                </c:pt>
                <c:pt idx="1025">
                  <c:v>0</c:v>
                </c:pt>
                <c:pt idx="1026">
                  <c:v>25</c:v>
                </c:pt>
                <c:pt idx="1027">
                  <c:v>150</c:v>
                </c:pt>
                <c:pt idx="1028">
                  <c:v>420</c:v>
                </c:pt>
                <c:pt idx="1029">
                  <c:v>125</c:v>
                </c:pt>
                <c:pt idx="1030">
                  <c:v>100</c:v>
                </c:pt>
                <c:pt idx="1031">
                  <c:v>25</c:v>
                </c:pt>
                <c:pt idx="1032">
                  <c:v>50</c:v>
                </c:pt>
                <c:pt idx="1033">
                  <c:v>150</c:v>
                </c:pt>
                <c:pt idx="1034">
                  <c:v>400</c:v>
                </c:pt>
                <c:pt idx="1035">
                  <c:v>150</c:v>
                </c:pt>
                <c:pt idx="1036">
                  <c:v>175</c:v>
                </c:pt>
                <c:pt idx="1037">
                  <c:v>150</c:v>
                </c:pt>
                <c:pt idx="1038">
                  <c:v>150</c:v>
                </c:pt>
                <c:pt idx="1039">
                  <c:v>325</c:v>
                </c:pt>
                <c:pt idx="1040">
                  <c:v>550</c:v>
                </c:pt>
                <c:pt idx="1041">
                  <c:v>300</c:v>
                </c:pt>
                <c:pt idx="1042">
                  <c:v>225</c:v>
                </c:pt>
                <c:pt idx="1043">
                  <c:v>175</c:v>
                </c:pt>
                <c:pt idx="1044">
                  <c:v>175</c:v>
                </c:pt>
                <c:pt idx="1045">
                  <c:v>350</c:v>
                </c:pt>
                <c:pt idx="1046">
                  <c:v>500</c:v>
                </c:pt>
                <c:pt idx="1047">
                  <c:v>275</c:v>
                </c:pt>
                <c:pt idx="1048">
                  <c:v>200</c:v>
                </c:pt>
                <c:pt idx="1049">
                  <c:v>125</c:v>
                </c:pt>
                <c:pt idx="1050">
                  <c:v>100</c:v>
                </c:pt>
                <c:pt idx="1051">
                  <c:v>275</c:v>
                </c:pt>
                <c:pt idx="1052">
                  <c:v>400</c:v>
                </c:pt>
                <c:pt idx="1053">
                  <c:v>200</c:v>
                </c:pt>
                <c:pt idx="1054">
                  <c:v>100</c:v>
                </c:pt>
                <c:pt idx="1055">
                  <c:v>75</c:v>
                </c:pt>
                <c:pt idx="1056">
                  <c:v>75</c:v>
                </c:pt>
                <c:pt idx="1057">
                  <c:v>150</c:v>
                </c:pt>
                <c:pt idx="1058">
                  <c:v>325</c:v>
                </c:pt>
                <c:pt idx="1059">
                  <c:v>150</c:v>
                </c:pt>
                <c:pt idx="1060">
                  <c:v>50</c:v>
                </c:pt>
                <c:pt idx="1061">
                  <c:v>25</c:v>
                </c:pt>
                <c:pt idx="1062">
                  <c:v>25</c:v>
                </c:pt>
                <c:pt idx="1063">
                  <c:v>150</c:v>
                </c:pt>
                <c:pt idx="1064">
                  <c:v>300</c:v>
                </c:pt>
                <c:pt idx="1065">
                  <c:v>150</c:v>
                </c:pt>
                <c:pt idx="1066">
                  <c:v>95</c:v>
                </c:pt>
                <c:pt idx="1067">
                  <c:v>125</c:v>
                </c:pt>
                <c:pt idx="1068">
                  <c:v>100</c:v>
                </c:pt>
                <c:pt idx="1069">
                  <c:v>200</c:v>
                </c:pt>
                <c:pt idx="1070">
                  <c:v>450</c:v>
                </c:pt>
                <c:pt idx="1071">
                  <c:v>250</c:v>
                </c:pt>
                <c:pt idx="1072">
                  <c:v>200</c:v>
                </c:pt>
                <c:pt idx="1073">
                  <c:v>150</c:v>
                </c:pt>
                <c:pt idx="1074">
                  <c:v>150</c:v>
                </c:pt>
                <c:pt idx="1075">
                  <c:v>250</c:v>
                </c:pt>
                <c:pt idx="1076">
                  <c:v>675</c:v>
                </c:pt>
                <c:pt idx="1077">
                  <c:v>675</c:v>
                </c:pt>
                <c:pt idx="1078">
                  <c:v>475</c:v>
                </c:pt>
                <c:pt idx="1079">
                  <c:v>475</c:v>
                </c:pt>
                <c:pt idx="1080">
                  <c:v>325</c:v>
                </c:pt>
                <c:pt idx="1081">
                  <c:v>475</c:v>
                </c:pt>
                <c:pt idx="1082">
                  <c:v>625</c:v>
                </c:pt>
                <c:pt idx="1083">
                  <c:v>600</c:v>
                </c:pt>
                <c:pt idx="1084">
                  <c:v>425</c:v>
                </c:pt>
                <c:pt idx="1085">
                  <c:v>375</c:v>
                </c:pt>
                <c:pt idx="1086">
                  <c:v>250</c:v>
                </c:pt>
                <c:pt idx="1087">
                  <c:v>450</c:v>
                </c:pt>
                <c:pt idx="1088">
                  <c:v>625</c:v>
                </c:pt>
                <c:pt idx="1089">
                  <c:v>625</c:v>
                </c:pt>
                <c:pt idx="1090">
                  <c:v>450</c:v>
                </c:pt>
                <c:pt idx="1091">
                  <c:v>350</c:v>
                </c:pt>
                <c:pt idx="1092">
                  <c:v>250</c:v>
                </c:pt>
                <c:pt idx="1093">
                  <c:v>400</c:v>
                </c:pt>
                <c:pt idx="1094">
                  <c:v>650</c:v>
                </c:pt>
                <c:pt idx="1095">
                  <c:v>650</c:v>
                </c:pt>
                <c:pt idx="1096">
                  <c:v>475</c:v>
                </c:pt>
                <c:pt idx="1097">
                  <c:v>375</c:v>
                </c:pt>
                <c:pt idx="1098">
                  <c:v>275</c:v>
                </c:pt>
                <c:pt idx="1099">
                  <c:v>550</c:v>
                </c:pt>
                <c:pt idx="1100">
                  <c:v>700</c:v>
                </c:pt>
                <c:pt idx="1101">
                  <c:v>725</c:v>
                </c:pt>
                <c:pt idx="1102">
                  <c:v>575</c:v>
                </c:pt>
                <c:pt idx="1103">
                  <c:v>500</c:v>
                </c:pt>
                <c:pt idx="1104">
                  <c:v>400</c:v>
                </c:pt>
                <c:pt idx="1105">
                  <c:v>750</c:v>
                </c:pt>
                <c:pt idx="1106">
                  <c:v>750</c:v>
                </c:pt>
                <c:pt idx="1107">
                  <c:v>750</c:v>
                </c:pt>
                <c:pt idx="1108">
                  <c:v>650</c:v>
                </c:pt>
                <c:pt idx="1109">
                  <c:v>600</c:v>
                </c:pt>
                <c:pt idx="1110">
                  <c:v>500</c:v>
                </c:pt>
                <c:pt idx="1111">
                  <c:v>875</c:v>
                </c:pt>
                <c:pt idx="1112">
                  <c:v>825</c:v>
                </c:pt>
                <c:pt idx="1113">
                  <c:v>825</c:v>
                </c:pt>
                <c:pt idx="1114">
                  <c:v>975</c:v>
                </c:pt>
                <c:pt idx="1115">
                  <c:v>575</c:v>
                </c:pt>
                <c:pt idx="1116">
                  <c:v>525</c:v>
                </c:pt>
                <c:pt idx="1117">
                  <c:v>800</c:v>
                </c:pt>
                <c:pt idx="1118">
                  <c:v>750</c:v>
                </c:pt>
                <c:pt idx="1119">
                  <c:v>750</c:v>
                </c:pt>
                <c:pt idx="1120">
                  <c:v>925</c:v>
                </c:pt>
                <c:pt idx="1121">
                  <c:v>425</c:v>
                </c:pt>
                <c:pt idx="1122">
                  <c:v>425</c:v>
                </c:pt>
                <c:pt idx="1123">
                  <c:v>675</c:v>
                </c:pt>
                <c:pt idx="1124">
                  <c:v>625</c:v>
                </c:pt>
                <c:pt idx="1125">
                  <c:v>575</c:v>
                </c:pt>
                <c:pt idx="1126">
                  <c:v>625</c:v>
                </c:pt>
                <c:pt idx="1127">
                  <c:v>350</c:v>
                </c:pt>
                <c:pt idx="1128">
                  <c:v>350</c:v>
                </c:pt>
                <c:pt idx="1129">
                  <c:v>575</c:v>
                </c:pt>
                <c:pt idx="1130">
                  <c:v>525</c:v>
                </c:pt>
                <c:pt idx="1131">
                  <c:v>525</c:v>
                </c:pt>
                <c:pt idx="1132">
                  <c:v>475</c:v>
                </c:pt>
                <c:pt idx="1133">
                  <c:v>325</c:v>
                </c:pt>
                <c:pt idx="1134">
                  <c:v>300</c:v>
                </c:pt>
                <c:pt idx="1135">
                  <c:v>475</c:v>
                </c:pt>
                <c:pt idx="1136">
                  <c:v>625</c:v>
                </c:pt>
                <c:pt idx="1137">
                  <c:v>625</c:v>
                </c:pt>
                <c:pt idx="1138">
                  <c:v>575</c:v>
                </c:pt>
                <c:pt idx="1139">
                  <c:v>450</c:v>
                </c:pt>
                <c:pt idx="1140">
                  <c:v>425</c:v>
                </c:pt>
                <c:pt idx="1141">
                  <c:v>625</c:v>
                </c:pt>
                <c:pt idx="1142">
                  <c:v>775</c:v>
                </c:pt>
                <c:pt idx="1143">
                  <c:v>775</c:v>
                </c:pt>
                <c:pt idx="1144">
                  <c:v>700</c:v>
                </c:pt>
                <c:pt idx="1145">
                  <c:v>550</c:v>
                </c:pt>
                <c:pt idx="1146">
                  <c:v>500</c:v>
                </c:pt>
                <c:pt idx="1147">
                  <c:v>750</c:v>
                </c:pt>
                <c:pt idx="1148">
                  <c:v>450</c:v>
                </c:pt>
                <c:pt idx="1149">
                  <c:v>250</c:v>
                </c:pt>
                <c:pt idx="1150">
                  <c:v>250</c:v>
                </c:pt>
                <c:pt idx="1151">
                  <c:v>100</c:v>
                </c:pt>
                <c:pt idx="1152">
                  <c:v>150</c:v>
                </c:pt>
                <c:pt idx="1153">
                  <c:v>250</c:v>
                </c:pt>
                <c:pt idx="1154">
                  <c:v>500</c:v>
                </c:pt>
                <c:pt idx="1155">
                  <c:v>150</c:v>
                </c:pt>
                <c:pt idx="1156">
                  <c:v>200</c:v>
                </c:pt>
                <c:pt idx="1157">
                  <c:v>75</c:v>
                </c:pt>
                <c:pt idx="1158">
                  <c:v>150</c:v>
                </c:pt>
                <c:pt idx="1159">
                  <c:v>250</c:v>
                </c:pt>
                <c:pt idx="1160">
                  <c:v>470</c:v>
                </c:pt>
                <c:pt idx="1161">
                  <c:v>175</c:v>
                </c:pt>
                <c:pt idx="1162">
                  <c:v>200</c:v>
                </c:pt>
                <c:pt idx="1163">
                  <c:v>50</c:v>
                </c:pt>
                <c:pt idx="1164">
                  <c:v>100</c:v>
                </c:pt>
                <c:pt idx="1165">
                  <c:v>200</c:v>
                </c:pt>
                <c:pt idx="1166">
                  <c:v>450</c:v>
                </c:pt>
                <c:pt idx="1167">
                  <c:v>150</c:v>
                </c:pt>
                <c:pt idx="1168">
                  <c:v>150</c:v>
                </c:pt>
                <c:pt idx="1169">
                  <c:v>75</c:v>
                </c:pt>
                <c:pt idx="1170">
                  <c:v>75</c:v>
                </c:pt>
                <c:pt idx="1171">
                  <c:v>225</c:v>
                </c:pt>
                <c:pt idx="1172">
                  <c:v>495</c:v>
                </c:pt>
                <c:pt idx="1173">
                  <c:v>200</c:v>
                </c:pt>
                <c:pt idx="1174">
                  <c:v>175</c:v>
                </c:pt>
                <c:pt idx="1175">
                  <c:v>125</c:v>
                </c:pt>
                <c:pt idx="1176">
                  <c:v>150</c:v>
                </c:pt>
                <c:pt idx="1177">
                  <c:v>275</c:v>
                </c:pt>
                <c:pt idx="1178">
                  <c:v>525</c:v>
                </c:pt>
                <c:pt idx="1179">
                  <c:v>275</c:v>
                </c:pt>
                <c:pt idx="1180">
                  <c:v>200</c:v>
                </c:pt>
                <c:pt idx="1181">
                  <c:v>175</c:v>
                </c:pt>
                <c:pt idx="1182">
                  <c:v>175</c:v>
                </c:pt>
                <c:pt idx="1183">
                  <c:v>325</c:v>
                </c:pt>
                <c:pt idx="1184">
                  <c:v>550</c:v>
                </c:pt>
                <c:pt idx="1185">
                  <c:v>300</c:v>
                </c:pt>
                <c:pt idx="1186">
                  <c:v>225</c:v>
                </c:pt>
                <c:pt idx="1187">
                  <c:v>175</c:v>
                </c:pt>
                <c:pt idx="1188">
                  <c:v>200</c:v>
                </c:pt>
                <c:pt idx="1189">
                  <c:v>375</c:v>
                </c:pt>
                <c:pt idx="1190">
                  <c:v>525</c:v>
                </c:pt>
                <c:pt idx="1191">
                  <c:v>300</c:v>
                </c:pt>
                <c:pt idx="1192">
                  <c:v>225</c:v>
                </c:pt>
                <c:pt idx="1193">
                  <c:v>175</c:v>
                </c:pt>
                <c:pt idx="1194">
                  <c:v>150</c:v>
                </c:pt>
                <c:pt idx="1195">
                  <c:v>325</c:v>
                </c:pt>
                <c:pt idx="1196">
                  <c:v>450</c:v>
                </c:pt>
                <c:pt idx="1197">
                  <c:v>250</c:v>
                </c:pt>
                <c:pt idx="1198">
                  <c:v>150</c:v>
                </c:pt>
                <c:pt idx="1199">
                  <c:v>125</c:v>
                </c:pt>
                <c:pt idx="1200">
                  <c:v>125</c:v>
                </c:pt>
                <c:pt idx="1201">
                  <c:v>225</c:v>
                </c:pt>
                <c:pt idx="1202">
                  <c:v>400</c:v>
                </c:pt>
                <c:pt idx="1203">
                  <c:v>225</c:v>
                </c:pt>
                <c:pt idx="1204">
                  <c:v>125</c:v>
                </c:pt>
                <c:pt idx="1205">
                  <c:v>100</c:v>
                </c:pt>
                <c:pt idx="1206">
                  <c:v>100</c:v>
                </c:pt>
                <c:pt idx="1207">
                  <c:v>225</c:v>
                </c:pt>
                <c:pt idx="1208">
                  <c:v>375</c:v>
                </c:pt>
                <c:pt idx="1209">
                  <c:v>200</c:v>
                </c:pt>
                <c:pt idx="1210">
                  <c:v>195</c:v>
                </c:pt>
                <c:pt idx="1211">
                  <c:v>175</c:v>
                </c:pt>
                <c:pt idx="1212">
                  <c:v>150</c:v>
                </c:pt>
                <c:pt idx="1213">
                  <c:v>250</c:v>
                </c:pt>
                <c:pt idx="1214">
                  <c:v>475</c:v>
                </c:pt>
                <c:pt idx="1215">
                  <c:v>275</c:v>
                </c:pt>
                <c:pt idx="1216">
                  <c:v>250</c:v>
                </c:pt>
                <c:pt idx="1217">
                  <c:v>200</c:v>
                </c:pt>
                <c:pt idx="1218">
                  <c:v>200</c:v>
                </c:pt>
                <c:pt idx="1219">
                  <c:v>300</c:v>
                </c:pt>
                <c:pt idx="1220">
                  <c:v>375</c:v>
                </c:pt>
                <c:pt idx="1221">
                  <c:v>375</c:v>
                </c:pt>
                <c:pt idx="1222">
                  <c:v>375</c:v>
                </c:pt>
                <c:pt idx="1223">
                  <c:v>225</c:v>
                </c:pt>
                <c:pt idx="1224">
                  <c:v>300</c:v>
                </c:pt>
                <c:pt idx="1225">
                  <c:v>575</c:v>
                </c:pt>
                <c:pt idx="1226">
                  <c:v>225</c:v>
                </c:pt>
                <c:pt idx="1227">
                  <c:v>275</c:v>
                </c:pt>
                <c:pt idx="1228">
                  <c:v>175</c:v>
                </c:pt>
                <c:pt idx="1229">
                  <c:v>250</c:v>
                </c:pt>
                <c:pt idx="1230">
                  <c:v>350</c:v>
                </c:pt>
                <c:pt idx="1231">
                  <c:v>545</c:v>
                </c:pt>
                <c:pt idx="1232">
                  <c:v>250</c:v>
                </c:pt>
                <c:pt idx="1233">
                  <c:v>275</c:v>
                </c:pt>
                <c:pt idx="1234">
                  <c:v>125</c:v>
                </c:pt>
                <c:pt idx="1235">
                  <c:v>175</c:v>
                </c:pt>
                <c:pt idx="1236">
                  <c:v>275</c:v>
                </c:pt>
                <c:pt idx="1237">
                  <c:v>525</c:v>
                </c:pt>
                <c:pt idx="1238">
                  <c:v>225</c:v>
                </c:pt>
                <c:pt idx="1239">
                  <c:v>225</c:v>
                </c:pt>
                <c:pt idx="1240">
                  <c:v>150</c:v>
                </c:pt>
                <c:pt idx="1241">
                  <c:v>150</c:v>
                </c:pt>
                <c:pt idx="1242">
                  <c:v>300</c:v>
                </c:pt>
                <c:pt idx="1243">
                  <c:v>570</c:v>
                </c:pt>
                <c:pt idx="1244">
                  <c:v>275</c:v>
                </c:pt>
                <c:pt idx="1245">
                  <c:v>300</c:v>
                </c:pt>
                <c:pt idx="1246">
                  <c:v>250</c:v>
                </c:pt>
                <c:pt idx="1247">
                  <c:v>275</c:v>
                </c:pt>
                <c:pt idx="1248">
                  <c:v>400</c:v>
                </c:pt>
                <c:pt idx="1249">
                  <c:v>650</c:v>
                </c:pt>
                <c:pt idx="1250">
                  <c:v>400</c:v>
                </c:pt>
                <c:pt idx="1251">
                  <c:v>325</c:v>
                </c:pt>
                <c:pt idx="1252">
                  <c:v>300</c:v>
                </c:pt>
                <c:pt idx="1253">
                  <c:v>300</c:v>
                </c:pt>
                <c:pt idx="1254">
                  <c:v>450</c:v>
                </c:pt>
                <c:pt idx="1255">
                  <c:v>675</c:v>
                </c:pt>
                <c:pt idx="1256">
                  <c:v>425</c:v>
                </c:pt>
                <c:pt idx="1257">
                  <c:v>350</c:v>
                </c:pt>
                <c:pt idx="1258">
                  <c:v>300</c:v>
                </c:pt>
                <c:pt idx="1259">
                  <c:v>325</c:v>
                </c:pt>
                <c:pt idx="1260">
                  <c:v>500</c:v>
                </c:pt>
                <c:pt idx="1261">
                  <c:v>650</c:v>
                </c:pt>
                <c:pt idx="1262">
                  <c:v>425</c:v>
                </c:pt>
                <c:pt idx="1263">
                  <c:v>350</c:v>
                </c:pt>
                <c:pt idx="1264">
                  <c:v>250</c:v>
                </c:pt>
                <c:pt idx="1265">
                  <c:v>225</c:v>
                </c:pt>
                <c:pt idx="1266">
                  <c:v>400</c:v>
                </c:pt>
                <c:pt idx="1267">
                  <c:v>525</c:v>
                </c:pt>
                <c:pt idx="1268">
                  <c:v>325</c:v>
                </c:pt>
                <c:pt idx="1269">
                  <c:v>225</c:v>
                </c:pt>
                <c:pt idx="1270">
                  <c:v>200</c:v>
                </c:pt>
                <c:pt idx="1271">
                  <c:v>200</c:v>
                </c:pt>
                <c:pt idx="1272">
                  <c:v>300</c:v>
                </c:pt>
                <c:pt idx="1273">
                  <c:v>450</c:v>
                </c:pt>
                <c:pt idx="1274">
                  <c:v>275</c:v>
                </c:pt>
                <c:pt idx="1275">
                  <c:v>175</c:v>
                </c:pt>
                <c:pt idx="1276">
                  <c:v>150</c:v>
                </c:pt>
                <c:pt idx="1277">
                  <c:v>150</c:v>
                </c:pt>
                <c:pt idx="1278">
                  <c:v>275</c:v>
                </c:pt>
                <c:pt idx="1279">
                  <c:v>425</c:v>
                </c:pt>
                <c:pt idx="1280">
                  <c:v>300</c:v>
                </c:pt>
                <c:pt idx="1281">
                  <c:v>320</c:v>
                </c:pt>
                <c:pt idx="1282">
                  <c:v>300</c:v>
                </c:pt>
                <c:pt idx="1283">
                  <c:v>275</c:v>
                </c:pt>
                <c:pt idx="1284">
                  <c:v>375</c:v>
                </c:pt>
                <c:pt idx="1285">
                  <c:v>600</c:v>
                </c:pt>
                <c:pt idx="1286">
                  <c:v>400</c:v>
                </c:pt>
                <c:pt idx="1287">
                  <c:v>375</c:v>
                </c:pt>
                <c:pt idx="1288">
                  <c:v>375</c:v>
                </c:pt>
                <c:pt idx="1289">
                  <c:v>375</c:v>
                </c:pt>
                <c:pt idx="1290">
                  <c:v>225</c:v>
                </c:pt>
                <c:pt idx="1291">
                  <c:v>175</c:v>
                </c:pt>
                <c:pt idx="1292">
                  <c:v>425</c:v>
                </c:pt>
                <c:pt idx="1293">
                  <c:v>475</c:v>
                </c:pt>
                <c:pt idx="1294">
                  <c:v>375</c:v>
                </c:pt>
                <c:pt idx="1295">
                  <c:v>375</c:v>
                </c:pt>
                <c:pt idx="1296">
                  <c:v>225</c:v>
                </c:pt>
                <c:pt idx="1297">
                  <c:v>150</c:v>
                </c:pt>
                <c:pt idx="1298">
                  <c:v>350</c:v>
                </c:pt>
                <c:pt idx="1299">
                  <c:v>500</c:v>
                </c:pt>
                <c:pt idx="1300">
                  <c:v>350</c:v>
                </c:pt>
                <c:pt idx="1301">
                  <c:v>375</c:v>
                </c:pt>
                <c:pt idx="1302">
                  <c:v>275</c:v>
                </c:pt>
                <c:pt idx="1303">
                  <c:v>125</c:v>
                </c:pt>
                <c:pt idx="1304">
                  <c:v>325</c:v>
                </c:pt>
                <c:pt idx="1305">
                  <c:v>500</c:v>
                </c:pt>
                <c:pt idx="1306">
                  <c:v>300</c:v>
                </c:pt>
                <c:pt idx="1307">
                  <c:v>350</c:v>
                </c:pt>
                <c:pt idx="1308">
                  <c:v>250</c:v>
                </c:pt>
                <c:pt idx="1309">
                  <c:v>150</c:v>
                </c:pt>
                <c:pt idx="1310">
                  <c:v>325</c:v>
                </c:pt>
                <c:pt idx="1311">
                  <c:v>525</c:v>
                </c:pt>
                <c:pt idx="1312">
                  <c:v>375</c:v>
                </c:pt>
                <c:pt idx="1313">
                  <c:v>375</c:v>
                </c:pt>
                <c:pt idx="1314">
                  <c:v>275</c:v>
                </c:pt>
                <c:pt idx="1315">
                  <c:v>175</c:v>
                </c:pt>
                <c:pt idx="1316">
                  <c:v>475</c:v>
                </c:pt>
                <c:pt idx="1317">
                  <c:v>725</c:v>
                </c:pt>
                <c:pt idx="1318">
                  <c:v>600</c:v>
                </c:pt>
                <c:pt idx="1319">
                  <c:v>600</c:v>
                </c:pt>
                <c:pt idx="1320">
                  <c:v>475</c:v>
                </c:pt>
                <c:pt idx="1321">
                  <c:v>350</c:v>
                </c:pt>
                <c:pt idx="1322">
                  <c:v>650</c:v>
                </c:pt>
                <c:pt idx="1323">
                  <c:v>800</c:v>
                </c:pt>
                <c:pt idx="1324">
                  <c:v>650</c:v>
                </c:pt>
                <c:pt idx="1325">
                  <c:v>600</c:v>
                </c:pt>
                <c:pt idx="1326">
                  <c:v>500</c:v>
                </c:pt>
                <c:pt idx="1327">
                  <c:v>550</c:v>
                </c:pt>
                <c:pt idx="1328">
                  <c:v>550</c:v>
                </c:pt>
                <c:pt idx="1329">
                  <c:v>750</c:v>
                </c:pt>
                <c:pt idx="1330">
                  <c:v>725</c:v>
                </c:pt>
                <c:pt idx="1331">
                  <c:v>600</c:v>
                </c:pt>
                <c:pt idx="1332">
                  <c:v>525</c:v>
                </c:pt>
                <c:pt idx="1333">
                  <c:v>525</c:v>
                </c:pt>
                <c:pt idx="1334">
                  <c:v>350</c:v>
                </c:pt>
                <c:pt idx="1335">
                  <c:v>550</c:v>
                </c:pt>
                <c:pt idx="1336">
                  <c:v>550</c:v>
                </c:pt>
                <c:pt idx="1337">
                  <c:v>375</c:v>
                </c:pt>
                <c:pt idx="1338">
                  <c:v>325</c:v>
                </c:pt>
                <c:pt idx="1339">
                  <c:v>350</c:v>
                </c:pt>
                <c:pt idx="1340">
                  <c:v>375</c:v>
                </c:pt>
                <c:pt idx="1341">
                  <c:v>475</c:v>
                </c:pt>
                <c:pt idx="1342">
                  <c:v>475</c:v>
                </c:pt>
                <c:pt idx="1343">
                  <c:v>300</c:v>
                </c:pt>
                <c:pt idx="1344">
                  <c:v>275</c:v>
                </c:pt>
                <c:pt idx="1345">
                  <c:v>250</c:v>
                </c:pt>
                <c:pt idx="1346">
                  <c:v>300</c:v>
                </c:pt>
                <c:pt idx="1347">
                  <c:v>525</c:v>
                </c:pt>
                <c:pt idx="1348">
                  <c:v>600</c:v>
                </c:pt>
                <c:pt idx="1349">
                  <c:v>425</c:v>
                </c:pt>
                <c:pt idx="1350">
                  <c:v>400</c:v>
                </c:pt>
                <c:pt idx="1351">
                  <c:v>375</c:v>
                </c:pt>
                <c:pt idx="1352">
                  <c:v>500</c:v>
                </c:pt>
                <c:pt idx="1353">
                  <c:v>700</c:v>
                </c:pt>
                <c:pt idx="1354">
                  <c:v>700</c:v>
                </c:pt>
                <c:pt idx="1355">
                  <c:v>500</c:v>
                </c:pt>
                <c:pt idx="1356">
                  <c:v>500</c:v>
                </c:pt>
                <c:pt idx="1357">
                  <c:v>425</c:v>
                </c:pt>
                <c:pt idx="1358">
                  <c:v>525</c:v>
                </c:pt>
                <c:pt idx="1359">
                  <c:v>425</c:v>
                </c:pt>
                <c:pt idx="1360">
                  <c:v>425</c:v>
                </c:pt>
                <c:pt idx="1361">
                  <c:v>425</c:v>
                </c:pt>
                <c:pt idx="1362">
                  <c:v>275</c:v>
                </c:pt>
                <c:pt idx="1363">
                  <c:v>225</c:v>
                </c:pt>
                <c:pt idx="1364">
                  <c:v>475</c:v>
                </c:pt>
                <c:pt idx="1365">
                  <c:v>525</c:v>
                </c:pt>
                <c:pt idx="1366">
                  <c:v>425</c:v>
                </c:pt>
                <c:pt idx="1367">
                  <c:v>425</c:v>
                </c:pt>
                <c:pt idx="1368">
                  <c:v>275</c:v>
                </c:pt>
                <c:pt idx="1369">
                  <c:v>200</c:v>
                </c:pt>
                <c:pt idx="1370">
                  <c:v>400</c:v>
                </c:pt>
                <c:pt idx="1371">
                  <c:v>550</c:v>
                </c:pt>
                <c:pt idx="1372">
                  <c:v>400</c:v>
                </c:pt>
                <c:pt idx="1373">
                  <c:v>425</c:v>
                </c:pt>
                <c:pt idx="1374">
                  <c:v>325</c:v>
                </c:pt>
                <c:pt idx="1375">
                  <c:v>175</c:v>
                </c:pt>
                <c:pt idx="1376">
                  <c:v>375</c:v>
                </c:pt>
                <c:pt idx="1377">
                  <c:v>550</c:v>
                </c:pt>
                <c:pt idx="1378">
                  <c:v>350</c:v>
                </c:pt>
                <c:pt idx="1379">
                  <c:v>400</c:v>
                </c:pt>
                <c:pt idx="1380">
                  <c:v>300</c:v>
                </c:pt>
                <c:pt idx="1381">
                  <c:v>200</c:v>
                </c:pt>
                <c:pt idx="1382">
                  <c:v>375</c:v>
                </c:pt>
                <c:pt idx="1383">
                  <c:v>575</c:v>
                </c:pt>
                <c:pt idx="1384">
                  <c:v>425</c:v>
                </c:pt>
                <c:pt idx="1385">
                  <c:v>425</c:v>
                </c:pt>
                <c:pt idx="1386">
                  <c:v>325</c:v>
                </c:pt>
                <c:pt idx="1387">
                  <c:v>225</c:v>
                </c:pt>
                <c:pt idx="1388">
                  <c:v>575</c:v>
                </c:pt>
                <c:pt idx="1389">
                  <c:v>825</c:v>
                </c:pt>
                <c:pt idx="1390">
                  <c:v>700</c:v>
                </c:pt>
                <c:pt idx="1391">
                  <c:v>700</c:v>
                </c:pt>
                <c:pt idx="1392">
                  <c:v>575</c:v>
                </c:pt>
                <c:pt idx="1393">
                  <c:v>450</c:v>
                </c:pt>
                <c:pt idx="1394">
                  <c:v>750</c:v>
                </c:pt>
                <c:pt idx="1395">
                  <c:v>900</c:v>
                </c:pt>
                <c:pt idx="1396">
                  <c:v>750</c:v>
                </c:pt>
                <c:pt idx="1397">
                  <c:v>700</c:v>
                </c:pt>
                <c:pt idx="1398">
                  <c:v>600</c:v>
                </c:pt>
                <c:pt idx="1399">
                  <c:v>650</c:v>
                </c:pt>
                <c:pt idx="1400">
                  <c:v>650</c:v>
                </c:pt>
                <c:pt idx="1401">
                  <c:v>850</c:v>
                </c:pt>
                <c:pt idx="1402">
                  <c:v>825</c:v>
                </c:pt>
                <c:pt idx="1403">
                  <c:v>700</c:v>
                </c:pt>
                <c:pt idx="1404">
                  <c:v>475</c:v>
                </c:pt>
                <c:pt idx="1405">
                  <c:v>475</c:v>
                </c:pt>
                <c:pt idx="1406">
                  <c:v>300</c:v>
                </c:pt>
                <c:pt idx="1407">
                  <c:v>500</c:v>
                </c:pt>
                <c:pt idx="1408">
                  <c:v>500</c:v>
                </c:pt>
                <c:pt idx="1409">
                  <c:v>300</c:v>
                </c:pt>
                <c:pt idx="1410">
                  <c:v>250</c:v>
                </c:pt>
                <c:pt idx="1411">
                  <c:v>275</c:v>
                </c:pt>
                <c:pt idx="1412">
                  <c:v>300</c:v>
                </c:pt>
                <c:pt idx="1413">
                  <c:v>400</c:v>
                </c:pt>
                <c:pt idx="1414">
                  <c:v>575</c:v>
                </c:pt>
                <c:pt idx="1415">
                  <c:v>400</c:v>
                </c:pt>
                <c:pt idx="1416">
                  <c:v>375</c:v>
                </c:pt>
                <c:pt idx="1417">
                  <c:v>350</c:v>
                </c:pt>
                <c:pt idx="1418">
                  <c:v>400</c:v>
                </c:pt>
                <c:pt idx="1419">
                  <c:v>625</c:v>
                </c:pt>
                <c:pt idx="1420">
                  <c:v>700</c:v>
                </c:pt>
                <c:pt idx="1421">
                  <c:v>525</c:v>
                </c:pt>
                <c:pt idx="1422">
                  <c:v>500</c:v>
                </c:pt>
                <c:pt idx="1423">
                  <c:v>475</c:v>
                </c:pt>
                <c:pt idx="1424">
                  <c:v>600</c:v>
                </c:pt>
                <c:pt idx="1425">
                  <c:v>800</c:v>
                </c:pt>
                <c:pt idx="1426">
                  <c:v>800</c:v>
                </c:pt>
                <c:pt idx="1427">
                  <c:v>600</c:v>
                </c:pt>
                <c:pt idx="1428">
                  <c:v>600</c:v>
                </c:pt>
                <c:pt idx="1429">
                  <c:v>525</c:v>
                </c:pt>
                <c:pt idx="1430">
                  <c:v>625</c:v>
                </c:pt>
                <c:pt idx="1431">
                  <c:v>850</c:v>
                </c:pt>
                <c:pt idx="1432">
                  <c:v>650</c:v>
                </c:pt>
                <c:pt idx="1433">
                  <c:v>650</c:v>
                </c:pt>
                <c:pt idx="1434">
                  <c:v>500</c:v>
                </c:pt>
                <c:pt idx="1435">
                  <c:v>550</c:v>
                </c:pt>
                <c:pt idx="1436">
                  <c:v>650</c:v>
                </c:pt>
                <c:pt idx="1437">
                  <c:v>900</c:v>
                </c:pt>
                <c:pt idx="1438">
                  <c:v>550</c:v>
                </c:pt>
                <c:pt idx="1439">
                  <c:v>600</c:v>
                </c:pt>
                <c:pt idx="1440">
                  <c:v>475</c:v>
                </c:pt>
                <c:pt idx="1441">
                  <c:v>550</c:v>
                </c:pt>
                <c:pt idx="1442">
                  <c:v>650</c:v>
                </c:pt>
                <c:pt idx="1443">
                  <c:v>870</c:v>
                </c:pt>
                <c:pt idx="1444">
                  <c:v>550</c:v>
                </c:pt>
                <c:pt idx="1445">
                  <c:v>575</c:v>
                </c:pt>
                <c:pt idx="1446">
                  <c:v>425</c:v>
                </c:pt>
                <c:pt idx="1447">
                  <c:v>475</c:v>
                </c:pt>
                <c:pt idx="1448">
                  <c:v>575</c:v>
                </c:pt>
                <c:pt idx="1449">
                  <c:v>825</c:v>
                </c:pt>
                <c:pt idx="1450">
                  <c:v>525</c:v>
                </c:pt>
                <c:pt idx="1451">
                  <c:v>525</c:v>
                </c:pt>
                <c:pt idx="1452">
                  <c:v>450</c:v>
                </c:pt>
                <c:pt idx="1453">
                  <c:v>475</c:v>
                </c:pt>
                <c:pt idx="1454">
                  <c:v>600</c:v>
                </c:pt>
                <c:pt idx="1455">
                  <c:v>870</c:v>
                </c:pt>
                <c:pt idx="1456">
                  <c:v>575</c:v>
                </c:pt>
                <c:pt idx="1457">
                  <c:v>550</c:v>
                </c:pt>
                <c:pt idx="1458">
                  <c:v>500</c:v>
                </c:pt>
                <c:pt idx="1459">
                  <c:v>525</c:v>
                </c:pt>
                <c:pt idx="1460">
                  <c:v>625</c:v>
                </c:pt>
                <c:pt idx="1461">
                  <c:v>875</c:v>
                </c:pt>
                <c:pt idx="1462">
                  <c:v>625</c:v>
                </c:pt>
                <c:pt idx="1463">
                  <c:v>600</c:v>
                </c:pt>
                <c:pt idx="1464">
                  <c:v>575</c:v>
                </c:pt>
                <c:pt idx="1465">
                  <c:v>575</c:v>
                </c:pt>
                <c:pt idx="1466">
                  <c:v>725</c:v>
                </c:pt>
                <c:pt idx="1467">
                  <c:v>950</c:v>
                </c:pt>
                <c:pt idx="1468">
                  <c:v>700</c:v>
                </c:pt>
                <c:pt idx="1469">
                  <c:v>625</c:v>
                </c:pt>
                <c:pt idx="1470">
                  <c:v>575</c:v>
                </c:pt>
                <c:pt idx="1471">
                  <c:v>600</c:v>
                </c:pt>
                <c:pt idx="1472">
                  <c:v>775</c:v>
                </c:pt>
                <c:pt idx="1473">
                  <c:v>925</c:v>
                </c:pt>
                <c:pt idx="1474">
                  <c:v>700</c:v>
                </c:pt>
                <c:pt idx="1475">
                  <c:v>625</c:v>
                </c:pt>
                <c:pt idx="1476">
                  <c:v>575</c:v>
                </c:pt>
                <c:pt idx="1477">
                  <c:v>550</c:v>
                </c:pt>
                <c:pt idx="1478">
                  <c:v>725</c:v>
                </c:pt>
                <c:pt idx="1479">
                  <c:v>850</c:v>
                </c:pt>
                <c:pt idx="1480">
                  <c:v>650</c:v>
                </c:pt>
                <c:pt idx="1481">
                  <c:v>550</c:v>
                </c:pt>
                <c:pt idx="1482">
                  <c:v>525</c:v>
                </c:pt>
                <c:pt idx="1483">
                  <c:v>525</c:v>
                </c:pt>
                <c:pt idx="1484">
                  <c:v>625</c:v>
                </c:pt>
                <c:pt idx="1485">
                  <c:v>800</c:v>
                </c:pt>
                <c:pt idx="1486">
                  <c:v>625</c:v>
                </c:pt>
                <c:pt idx="1487">
                  <c:v>525</c:v>
                </c:pt>
                <c:pt idx="1488">
                  <c:v>500</c:v>
                </c:pt>
                <c:pt idx="1489">
                  <c:v>500</c:v>
                </c:pt>
                <c:pt idx="1490">
                  <c:v>625</c:v>
                </c:pt>
                <c:pt idx="1491">
                  <c:v>775</c:v>
                </c:pt>
                <c:pt idx="1492">
                  <c:v>600</c:v>
                </c:pt>
                <c:pt idx="1493">
                  <c:v>545</c:v>
                </c:pt>
                <c:pt idx="1494">
                  <c:v>575</c:v>
                </c:pt>
                <c:pt idx="1495">
                  <c:v>550</c:v>
                </c:pt>
                <c:pt idx="1496">
                  <c:v>650</c:v>
                </c:pt>
                <c:pt idx="1497">
                  <c:v>875</c:v>
                </c:pt>
                <c:pt idx="1498">
                  <c:v>675</c:v>
                </c:pt>
                <c:pt idx="1499">
                  <c:v>625</c:v>
                </c:pt>
                <c:pt idx="1500">
                  <c:v>575</c:v>
                </c:pt>
                <c:pt idx="1501">
                  <c:v>575</c:v>
                </c:pt>
                <c:pt idx="1502">
                  <c:v>675</c:v>
                </c:pt>
                <c:pt idx="1503">
                  <c:v>800</c:v>
                </c:pt>
                <c:pt idx="1504">
                  <c:v>600</c:v>
                </c:pt>
                <c:pt idx="1505">
                  <c:v>600</c:v>
                </c:pt>
                <c:pt idx="1506">
                  <c:v>450</c:v>
                </c:pt>
                <c:pt idx="1507">
                  <c:v>500</c:v>
                </c:pt>
                <c:pt idx="1508">
                  <c:v>600</c:v>
                </c:pt>
                <c:pt idx="1509">
                  <c:v>850</c:v>
                </c:pt>
                <c:pt idx="1510">
                  <c:v>500</c:v>
                </c:pt>
                <c:pt idx="1511">
                  <c:v>550</c:v>
                </c:pt>
                <c:pt idx="1512">
                  <c:v>425</c:v>
                </c:pt>
                <c:pt idx="1513">
                  <c:v>500</c:v>
                </c:pt>
                <c:pt idx="1514">
                  <c:v>600</c:v>
                </c:pt>
                <c:pt idx="1515">
                  <c:v>820</c:v>
                </c:pt>
                <c:pt idx="1516">
                  <c:v>525</c:v>
                </c:pt>
                <c:pt idx="1517">
                  <c:v>550</c:v>
                </c:pt>
                <c:pt idx="1518">
                  <c:v>400</c:v>
                </c:pt>
                <c:pt idx="1519">
                  <c:v>450</c:v>
                </c:pt>
                <c:pt idx="1520">
                  <c:v>550</c:v>
                </c:pt>
                <c:pt idx="1521">
                  <c:v>800</c:v>
                </c:pt>
                <c:pt idx="1522">
                  <c:v>500</c:v>
                </c:pt>
                <c:pt idx="1523">
                  <c:v>500</c:v>
                </c:pt>
                <c:pt idx="1524">
                  <c:v>425</c:v>
                </c:pt>
                <c:pt idx="1525">
                  <c:v>425</c:v>
                </c:pt>
                <c:pt idx="1526">
                  <c:v>550</c:v>
                </c:pt>
                <c:pt idx="1527">
                  <c:v>820</c:v>
                </c:pt>
                <c:pt idx="1528">
                  <c:v>525</c:v>
                </c:pt>
                <c:pt idx="1529">
                  <c:v>500</c:v>
                </c:pt>
                <c:pt idx="1530">
                  <c:v>450</c:v>
                </c:pt>
                <c:pt idx="1531">
                  <c:v>475</c:v>
                </c:pt>
                <c:pt idx="1532">
                  <c:v>600</c:v>
                </c:pt>
                <c:pt idx="1533">
                  <c:v>850</c:v>
                </c:pt>
                <c:pt idx="1534">
                  <c:v>600</c:v>
                </c:pt>
                <c:pt idx="1535">
                  <c:v>525</c:v>
                </c:pt>
                <c:pt idx="1536">
                  <c:v>500</c:v>
                </c:pt>
                <c:pt idx="1537">
                  <c:v>500</c:v>
                </c:pt>
                <c:pt idx="1538">
                  <c:v>650</c:v>
                </c:pt>
                <c:pt idx="1539">
                  <c:v>875</c:v>
                </c:pt>
                <c:pt idx="1540">
                  <c:v>625</c:v>
                </c:pt>
                <c:pt idx="1541">
                  <c:v>550</c:v>
                </c:pt>
                <c:pt idx="1542">
                  <c:v>500</c:v>
                </c:pt>
                <c:pt idx="1543">
                  <c:v>525</c:v>
                </c:pt>
                <c:pt idx="1544">
                  <c:v>700</c:v>
                </c:pt>
                <c:pt idx="1545">
                  <c:v>850</c:v>
                </c:pt>
                <c:pt idx="1546">
                  <c:v>625</c:v>
                </c:pt>
                <c:pt idx="1547">
                  <c:v>550</c:v>
                </c:pt>
                <c:pt idx="1548">
                  <c:v>525</c:v>
                </c:pt>
                <c:pt idx="1549">
                  <c:v>500</c:v>
                </c:pt>
                <c:pt idx="1550">
                  <c:v>675</c:v>
                </c:pt>
                <c:pt idx="1551">
                  <c:v>800</c:v>
                </c:pt>
                <c:pt idx="1552">
                  <c:v>600</c:v>
                </c:pt>
                <c:pt idx="1553">
                  <c:v>525</c:v>
                </c:pt>
                <c:pt idx="1554">
                  <c:v>500</c:v>
                </c:pt>
                <c:pt idx="1555">
                  <c:v>500</c:v>
                </c:pt>
                <c:pt idx="1556">
                  <c:v>600</c:v>
                </c:pt>
                <c:pt idx="1557">
                  <c:v>775</c:v>
                </c:pt>
                <c:pt idx="1558">
                  <c:v>600</c:v>
                </c:pt>
                <c:pt idx="1559">
                  <c:v>500</c:v>
                </c:pt>
                <c:pt idx="1560">
                  <c:v>475</c:v>
                </c:pt>
                <c:pt idx="1561">
                  <c:v>475</c:v>
                </c:pt>
                <c:pt idx="1562">
                  <c:v>600</c:v>
                </c:pt>
                <c:pt idx="1563">
                  <c:v>750</c:v>
                </c:pt>
                <c:pt idx="1564">
                  <c:v>575</c:v>
                </c:pt>
                <c:pt idx="1565">
                  <c:v>520</c:v>
                </c:pt>
                <c:pt idx="1566">
                  <c:v>500</c:v>
                </c:pt>
                <c:pt idx="1567">
                  <c:v>475</c:v>
                </c:pt>
                <c:pt idx="1568">
                  <c:v>575</c:v>
                </c:pt>
                <c:pt idx="1569">
                  <c:v>800</c:v>
                </c:pt>
                <c:pt idx="1570">
                  <c:v>600</c:v>
                </c:pt>
                <c:pt idx="1571">
                  <c:v>550</c:v>
                </c:pt>
                <c:pt idx="1572">
                  <c:v>500</c:v>
                </c:pt>
                <c:pt idx="1573">
                  <c:v>500</c:v>
                </c:pt>
                <c:pt idx="1574">
                  <c:v>600</c:v>
                </c:pt>
                <c:pt idx="1575">
                  <c:v>350</c:v>
                </c:pt>
                <c:pt idx="1576">
                  <c:v>350</c:v>
                </c:pt>
                <c:pt idx="1577">
                  <c:v>350</c:v>
                </c:pt>
                <c:pt idx="1578">
                  <c:v>200</c:v>
                </c:pt>
                <c:pt idx="1579">
                  <c:v>150</c:v>
                </c:pt>
                <c:pt idx="1580">
                  <c:v>400</c:v>
                </c:pt>
                <c:pt idx="1581">
                  <c:v>450</c:v>
                </c:pt>
                <c:pt idx="1582">
                  <c:v>350</c:v>
                </c:pt>
                <c:pt idx="1583">
                  <c:v>350</c:v>
                </c:pt>
                <c:pt idx="1584">
                  <c:v>200</c:v>
                </c:pt>
                <c:pt idx="1585">
                  <c:v>125</c:v>
                </c:pt>
                <c:pt idx="1586">
                  <c:v>325</c:v>
                </c:pt>
                <c:pt idx="1587">
                  <c:v>475</c:v>
                </c:pt>
                <c:pt idx="1588">
                  <c:v>325</c:v>
                </c:pt>
                <c:pt idx="1589">
                  <c:v>350</c:v>
                </c:pt>
                <c:pt idx="1590">
                  <c:v>250</c:v>
                </c:pt>
                <c:pt idx="1591">
                  <c:v>100</c:v>
                </c:pt>
                <c:pt idx="1592">
                  <c:v>300</c:v>
                </c:pt>
                <c:pt idx="1593">
                  <c:v>475</c:v>
                </c:pt>
                <c:pt idx="1594">
                  <c:v>275</c:v>
                </c:pt>
                <c:pt idx="1595">
                  <c:v>325</c:v>
                </c:pt>
                <c:pt idx="1596">
                  <c:v>225</c:v>
                </c:pt>
                <c:pt idx="1597">
                  <c:v>125</c:v>
                </c:pt>
                <c:pt idx="1598">
                  <c:v>300</c:v>
                </c:pt>
                <c:pt idx="1599">
                  <c:v>500</c:v>
                </c:pt>
                <c:pt idx="1600">
                  <c:v>350</c:v>
                </c:pt>
                <c:pt idx="1601">
                  <c:v>350</c:v>
                </c:pt>
                <c:pt idx="1602">
                  <c:v>275</c:v>
                </c:pt>
                <c:pt idx="1603">
                  <c:v>175</c:v>
                </c:pt>
                <c:pt idx="1604">
                  <c:v>525</c:v>
                </c:pt>
                <c:pt idx="1605">
                  <c:v>775</c:v>
                </c:pt>
                <c:pt idx="1606">
                  <c:v>650</c:v>
                </c:pt>
                <c:pt idx="1607">
                  <c:v>650</c:v>
                </c:pt>
                <c:pt idx="1608">
                  <c:v>525</c:v>
                </c:pt>
                <c:pt idx="1609">
                  <c:v>400</c:v>
                </c:pt>
                <c:pt idx="1610">
                  <c:v>700</c:v>
                </c:pt>
                <c:pt idx="1611">
                  <c:v>850</c:v>
                </c:pt>
                <c:pt idx="1612">
                  <c:v>700</c:v>
                </c:pt>
                <c:pt idx="1613">
                  <c:v>650</c:v>
                </c:pt>
                <c:pt idx="1614">
                  <c:v>550</c:v>
                </c:pt>
                <c:pt idx="1615">
                  <c:v>600</c:v>
                </c:pt>
                <c:pt idx="1616">
                  <c:v>600</c:v>
                </c:pt>
                <c:pt idx="1617">
                  <c:v>800</c:v>
                </c:pt>
                <c:pt idx="1618">
                  <c:v>775</c:v>
                </c:pt>
                <c:pt idx="1619">
                  <c:v>650</c:v>
                </c:pt>
                <c:pt idx="1620">
                  <c:v>425</c:v>
                </c:pt>
                <c:pt idx="1621">
                  <c:v>425</c:v>
                </c:pt>
                <c:pt idx="1622">
                  <c:v>250</c:v>
                </c:pt>
                <c:pt idx="1623">
                  <c:v>450</c:v>
                </c:pt>
                <c:pt idx="1624">
                  <c:v>450</c:v>
                </c:pt>
                <c:pt idx="1625">
                  <c:v>250</c:v>
                </c:pt>
                <c:pt idx="1626">
                  <c:v>200</c:v>
                </c:pt>
                <c:pt idx="1627">
                  <c:v>225</c:v>
                </c:pt>
                <c:pt idx="1628">
                  <c:v>250</c:v>
                </c:pt>
                <c:pt idx="1629">
                  <c:v>350</c:v>
                </c:pt>
                <c:pt idx="1630">
                  <c:v>525</c:v>
                </c:pt>
                <c:pt idx="1631">
                  <c:v>350</c:v>
                </c:pt>
                <c:pt idx="1632">
                  <c:v>325</c:v>
                </c:pt>
                <c:pt idx="1633">
                  <c:v>300</c:v>
                </c:pt>
                <c:pt idx="1634">
                  <c:v>350</c:v>
                </c:pt>
                <c:pt idx="1635">
                  <c:v>575</c:v>
                </c:pt>
                <c:pt idx="1636">
                  <c:v>650</c:v>
                </c:pt>
                <c:pt idx="1637">
                  <c:v>475</c:v>
                </c:pt>
                <c:pt idx="1638">
                  <c:v>450</c:v>
                </c:pt>
                <c:pt idx="1639">
                  <c:v>425</c:v>
                </c:pt>
                <c:pt idx="1640">
                  <c:v>550</c:v>
                </c:pt>
                <c:pt idx="1641">
                  <c:v>750</c:v>
                </c:pt>
                <c:pt idx="1642">
                  <c:v>750</c:v>
                </c:pt>
                <c:pt idx="1643">
                  <c:v>550</c:v>
                </c:pt>
                <c:pt idx="1644">
                  <c:v>550</c:v>
                </c:pt>
                <c:pt idx="1645">
                  <c:v>475</c:v>
                </c:pt>
                <c:pt idx="1646">
                  <c:v>575</c:v>
                </c:pt>
                <c:pt idx="1647">
                  <c:v>750</c:v>
                </c:pt>
                <c:pt idx="1648">
                  <c:v>550</c:v>
                </c:pt>
                <c:pt idx="1649">
                  <c:v>550</c:v>
                </c:pt>
                <c:pt idx="1650">
                  <c:v>400</c:v>
                </c:pt>
                <c:pt idx="1651">
                  <c:v>450</c:v>
                </c:pt>
                <c:pt idx="1652">
                  <c:v>550</c:v>
                </c:pt>
                <c:pt idx="1653">
                  <c:v>800</c:v>
                </c:pt>
                <c:pt idx="1654">
                  <c:v>450</c:v>
                </c:pt>
                <c:pt idx="1655">
                  <c:v>500</c:v>
                </c:pt>
                <c:pt idx="1656">
                  <c:v>375</c:v>
                </c:pt>
                <c:pt idx="1657">
                  <c:v>450</c:v>
                </c:pt>
                <c:pt idx="1658">
                  <c:v>550</c:v>
                </c:pt>
                <c:pt idx="1659">
                  <c:v>770</c:v>
                </c:pt>
                <c:pt idx="1660">
                  <c:v>450</c:v>
                </c:pt>
                <c:pt idx="1661">
                  <c:v>475</c:v>
                </c:pt>
                <c:pt idx="1662">
                  <c:v>325</c:v>
                </c:pt>
                <c:pt idx="1663">
                  <c:v>375</c:v>
                </c:pt>
                <c:pt idx="1664">
                  <c:v>475</c:v>
                </c:pt>
                <c:pt idx="1665">
                  <c:v>725</c:v>
                </c:pt>
                <c:pt idx="1666">
                  <c:v>425</c:v>
                </c:pt>
                <c:pt idx="1667">
                  <c:v>450</c:v>
                </c:pt>
                <c:pt idx="1668">
                  <c:v>375</c:v>
                </c:pt>
                <c:pt idx="1669">
                  <c:v>400</c:v>
                </c:pt>
                <c:pt idx="1670">
                  <c:v>525</c:v>
                </c:pt>
                <c:pt idx="1671">
                  <c:v>795</c:v>
                </c:pt>
                <c:pt idx="1672">
                  <c:v>500</c:v>
                </c:pt>
                <c:pt idx="1673">
                  <c:v>475</c:v>
                </c:pt>
                <c:pt idx="1674">
                  <c:v>450</c:v>
                </c:pt>
                <c:pt idx="1675">
                  <c:v>475</c:v>
                </c:pt>
                <c:pt idx="1676">
                  <c:v>575</c:v>
                </c:pt>
                <c:pt idx="1677">
                  <c:v>825</c:v>
                </c:pt>
                <c:pt idx="1678">
                  <c:v>575</c:v>
                </c:pt>
                <c:pt idx="1679">
                  <c:v>550</c:v>
                </c:pt>
                <c:pt idx="1680">
                  <c:v>525</c:v>
                </c:pt>
                <c:pt idx="1681">
                  <c:v>525</c:v>
                </c:pt>
                <c:pt idx="1682">
                  <c:v>675</c:v>
                </c:pt>
                <c:pt idx="1683">
                  <c:v>900</c:v>
                </c:pt>
                <c:pt idx="1684">
                  <c:v>650</c:v>
                </c:pt>
                <c:pt idx="1685">
                  <c:v>575</c:v>
                </c:pt>
                <c:pt idx="1686">
                  <c:v>525</c:v>
                </c:pt>
                <c:pt idx="1687">
                  <c:v>550</c:v>
                </c:pt>
                <c:pt idx="1688">
                  <c:v>725</c:v>
                </c:pt>
                <c:pt idx="1689">
                  <c:v>875</c:v>
                </c:pt>
                <c:pt idx="1690">
                  <c:v>650</c:v>
                </c:pt>
                <c:pt idx="1691">
                  <c:v>575</c:v>
                </c:pt>
                <c:pt idx="1692">
                  <c:v>525</c:v>
                </c:pt>
                <c:pt idx="1693">
                  <c:v>500</c:v>
                </c:pt>
                <c:pt idx="1694">
                  <c:v>675</c:v>
                </c:pt>
                <c:pt idx="1695">
                  <c:v>800</c:v>
                </c:pt>
                <c:pt idx="1696">
                  <c:v>600</c:v>
                </c:pt>
                <c:pt idx="1697">
                  <c:v>500</c:v>
                </c:pt>
                <c:pt idx="1698">
                  <c:v>475</c:v>
                </c:pt>
                <c:pt idx="1699">
                  <c:v>475</c:v>
                </c:pt>
                <c:pt idx="1700">
                  <c:v>575</c:v>
                </c:pt>
                <c:pt idx="1701">
                  <c:v>750</c:v>
                </c:pt>
                <c:pt idx="1702">
                  <c:v>575</c:v>
                </c:pt>
                <c:pt idx="1703">
                  <c:v>425</c:v>
                </c:pt>
                <c:pt idx="1704">
                  <c:v>400</c:v>
                </c:pt>
                <c:pt idx="1705">
                  <c:v>400</c:v>
                </c:pt>
                <c:pt idx="1706">
                  <c:v>525</c:v>
                </c:pt>
                <c:pt idx="1707">
                  <c:v>675</c:v>
                </c:pt>
                <c:pt idx="1708">
                  <c:v>500</c:v>
                </c:pt>
                <c:pt idx="1709">
                  <c:v>445</c:v>
                </c:pt>
                <c:pt idx="1710">
                  <c:v>475</c:v>
                </c:pt>
                <c:pt idx="1711">
                  <c:v>450</c:v>
                </c:pt>
                <c:pt idx="1712">
                  <c:v>625</c:v>
                </c:pt>
                <c:pt idx="1713">
                  <c:v>850</c:v>
                </c:pt>
                <c:pt idx="1714">
                  <c:v>650</c:v>
                </c:pt>
                <c:pt idx="1715">
                  <c:v>600</c:v>
                </c:pt>
                <c:pt idx="1716">
                  <c:v>550</c:v>
                </c:pt>
                <c:pt idx="1717">
                  <c:v>550</c:v>
                </c:pt>
                <c:pt idx="1718">
                  <c:v>650</c:v>
                </c:pt>
                <c:pt idx="1719">
                  <c:v>625</c:v>
                </c:pt>
                <c:pt idx="1720">
                  <c:v>425</c:v>
                </c:pt>
                <c:pt idx="1721">
                  <c:v>425</c:v>
                </c:pt>
                <c:pt idx="1722">
                  <c:v>275</c:v>
                </c:pt>
                <c:pt idx="1723">
                  <c:v>325</c:v>
                </c:pt>
                <c:pt idx="1724">
                  <c:v>425</c:v>
                </c:pt>
                <c:pt idx="1725">
                  <c:v>675</c:v>
                </c:pt>
                <c:pt idx="1726">
                  <c:v>325</c:v>
                </c:pt>
                <c:pt idx="1727">
                  <c:v>375</c:v>
                </c:pt>
                <c:pt idx="1728">
                  <c:v>250</c:v>
                </c:pt>
                <c:pt idx="1729">
                  <c:v>325</c:v>
                </c:pt>
                <c:pt idx="1730">
                  <c:v>400</c:v>
                </c:pt>
                <c:pt idx="1731">
                  <c:v>620</c:v>
                </c:pt>
                <c:pt idx="1732">
                  <c:v>300</c:v>
                </c:pt>
                <c:pt idx="1733">
                  <c:v>350</c:v>
                </c:pt>
                <c:pt idx="1734">
                  <c:v>200</c:v>
                </c:pt>
                <c:pt idx="1735">
                  <c:v>250</c:v>
                </c:pt>
                <c:pt idx="1736">
                  <c:v>350</c:v>
                </c:pt>
                <c:pt idx="1737">
                  <c:v>575</c:v>
                </c:pt>
                <c:pt idx="1738">
                  <c:v>275</c:v>
                </c:pt>
                <c:pt idx="1739">
                  <c:v>275</c:v>
                </c:pt>
                <c:pt idx="1740">
                  <c:v>200</c:v>
                </c:pt>
                <c:pt idx="1741">
                  <c:v>225</c:v>
                </c:pt>
                <c:pt idx="1742">
                  <c:v>350</c:v>
                </c:pt>
                <c:pt idx="1743">
                  <c:v>620</c:v>
                </c:pt>
                <c:pt idx="1744">
                  <c:v>325</c:v>
                </c:pt>
                <c:pt idx="1745">
                  <c:v>300</c:v>
                </c:pt>
                <c:pt idx="1746">
                  <c:v>225</c:v>
                </c:pt>
                <c:pt idx="1747">
                  <c:v>250</c:v>
                </c:pt>
                <c:pt idx="1748">
                  <c:v>350</c:v>
                </c:pt>
                <c:pt idx="1749">
                  <c:v>600</c:v>
                </c:pt>
                <c:pt idx="1750">
                  <c:v>350</c:v>
                </c:pt>
                <c:pt idx="1751">
                  <c:v>375</c:v>
                </c:pt>
                <c:pt idx="1752">
                  <c:v>350</c:v>
                </c:pt>
                <c:pt idx="1753">
                  <c:v>350</c:v>
                </c:pt>
                <c:pt idx="1754">
                  <c:v>525</c:v>
                </c:pt>
                <c:pt idx="1755">
                  <c:v>750</c:v>
                </c:pt>
                <c:pt idx="1756">
                  <c:v>500</c:v>
                </c:pt>
                <c:pt idx="1757">
                  <c:v>425</c:v>
                </c:pt>
                <c:pt idx="1758">
                  <c:v>375</c:v>
                </c:pt>
                <c:pt idx="1759">
                  <c:v>375</c:v>
                </c:pt>
                <c:pt idx="1760">
                  <c:v>550</c:v>
                </c:pt>
                <c:pt idx="1761">
                  <c:v>700</c:v>
                </c:pt>
                <c:pt idx="1762">
                  <c:v>475</c:v>
                </c:pt>
                <c:pt idx="1763">
                  <c:v>400</c:v>
                </c:pt>
                <c:pt idx="1764">
                  <c:v>325</c:v>
                </c:pt>
                <c:pt idx="1765">
                  <c:v>300</c:v>
                </c:pt>
                <c:pt idx="1766">
                  <c:v>475</c:v>
                </c:pt>
                <c:pt idx="1767">
                  <c:v>600</c:v>
                </c:pt>
                <c:pt idx="1768">
                  <c:v>400</c:v>
                </c:pt>
                <c:pt idx="1769">
                  <c:v>300</c:v>
                </c:pt>
                <c:pt idx="1770">
                  <c:v>275</c:v>
                </c:pt>
                <c:pt idx="1771">
                  <c:v>275</c:v>
                </c:pt>
                <c:pt idx="1772">
                  <c:v>350</c:v>
                </c:pt>
                <c:pt idx="1773">
                  <c:v>525</c:v>
                </c:pt>
                <c:pt idx="1774">
                  <c:v>350</c:v>
                </c:pt>
                <c:pt idx="1775">
                  <c:v>250</c:v>
                </c:pt>
                <c:pt idx="1776">
                  <c:v>225</c:v>
                </c:pt>
                <c:pt idx="1777">
                  <c:v>225</c:v>
                </c:pt>
                <c:pt idx="1778">
                  <c:v>350</c:v>
                </c:pt>
                <c:pt idx="1779">
                  <c:v>500</c:v>
                </c:pt>
                <c:pt idx="1780">
                  <c:v>350</c:v>
                </c:pt>
                <c:pt idx="1781">
                  <c:v>295</c:v>
                </c:pt>
                <c:pt idx="1782">
                  <c:v>325</c:v>
                </c:pt>
                <c:pt idx="1783">
                  <c:v>300</c:v>
                </c:pt>
                <c:pt idx="1784">
                  <c:v>400</c:v>
                </c:pt>
                <c:pt idx="1785">
                  <c:v>650</c:v>
                </c:pt>
                <c:pt idx="1786">
                  <c:v>450</c:v>
                </c:pt>
                <c:pt idx="1787">
                  <c:v>400</c:v>
                </c:pt>
                <c:pt idx="1788">
                  <c:v>350</c:v>
                </c:pt>
                <c:pt idx="1789">
                  <c:v>350</c:v>
                </c:pt>
                <c:pt idx="1790">
                  <c:v>450</c:v>
                </c:pt>
                <c:pt idx="1791">
                  <c:v>675</c:v>
                </c:pt>
                <c:pt idx="1792">
                  <c:v>475</c:v>
                </c:pt>
                <c:pt idx="1793">
                  <c:v>475</c:v>
                </c:pt>
                <c:pt idx="1794">
                  <c:v>325</c:v>
                </c:pt>
                <c:pt idx="1795">
                  <c:v>375</c:v>
                </c:pt>
                <c:pt idx="1796">
                  <c:v>475</c:v>
                </c:pt>
                <c:pt idx="1797">
                  <c:v>725</c:v>
                </c:pt>
                <c:pt idx="1798">
                  <c:v>375</c:v>
                </c:pt>
                <c:pt idx="1799">
                  <c:v>425</c:v>
                </c:pt>
                <c:pt idx="1800">
                  <c:v>300</c:v>
                </c:pt>
                <c:pt idx="1801">
                  <c:v>375</c:v>
                </c:pt>
                <c:pt idx="1802">
                  <c:v>450</c:v>
                </c:pt>
                <c:pt idx="1803">
                  <c:v>670</c:v>
                </c:pt>
                <c:pt idx="1804">
                  <c:v>350</c:v>
                </c:pt>
                <c:pt idx="1805">
                  <c:v>400</c:v>
                </c:pt>
                <c:pt idx="1806">
                  <c:v>250</c:v>
                </c:pt>
                <c:pt idx="1807">
                  <c:v>300</c:v>
                </c:pt>
                <c:pt idx="1808">
                  <c:v>400</c:v>
                </c:pt>
                <c:pt idx="1809">
                  <c:v>625</c:v>
                </c:pt>
                <c:pt idx="1810">
                  <c:v>325</c:v>
                </c:pt>
                <c:pt idx="1811">
                  <c:v>325</c:v>
                </c:pt>
                <c:pt idx="1812">
                  <c:v>250</c:v>
                </c:pt>
                <c:pt idx="1813">
                  <c:v>275</c:v>
                </c:pt>
                <c:pt idx="1814">
                  <c:v>400</c:v>
                </c:pt>
                <c:pt idx="1815">
                  <c:v>670</c:v>
                </c:pt>
                <c:pt idx="1816">
                  <c:v>375</c:v>
                </c:pt>
                <c:pt idx="1817">
                  <c:v>350</c:v>
                </c:pt>
                <c:pt idx="1818">
                  <c:v>275</c:v>
                </c:pt>
                <c:pt idx="1819">
                  <c:v>300</c:v>
                </c:pt>
                <c:pt idx="1820">
                  <c:v>400</c:v>
                </c:pt>
                <c:pt idx="1821">
                  <c:v>650</c:v>
                </c:pt>
                <c:pt idx="1822">
                  <c:v>400</c:v>
                </c:pt>
                <c:pt idx="1823">
                  <c:v>425</c:v>
                </c:pt>
                <c:pt idx="1824">
                  <c:v>400</c:v>
                </c:pt>
                <c:pt idx="1825">
                  <c:v>400</c:v>
                </c:pt>
                <c:pt idx="1826">
                  <c:v>575</c:v>
                </c:pt>
                <c:pt idx="1827">
                  <c:v>800</c:v>
                </c:pt>
                <c:pt idx="1828">
                  <c:v>550</c:v>
                </c:pt>
                <c:pt idx="1829">
                  <c:v>475</c:v>
                </c:pt>
                <c:pt idx="1830">
                  <c:v>425</c:v>
                </c:pt>
                <c:pt idx="1831">
                  <c:v>425</c:v>
                </c:pt>
                <c:pt idx="1832">
                  <c:v>600</c:v>
                </c:pt>
                <c:pt idx="1833">
                  <c:v>750</c:v>
                </c:pt>
                <c:pt idx="1834">
                  <c:v>525</c:v>
                </c:pt>
                <c:pt idx="1835">
                  <c:v>450</c:v>
                </c:pt>
                <c:pt idx="1836">
                  <c:v>375</c:v>
                </c:pt>
                <c:pt idx="1837">
                  <c:v>350</c:v>
                </c:pt>
                <c:pt idx="1838">
                  <c:v>525</c:v>
                </c:pt>
                <c:pt idx="1839">
                  <c:v>650</c:v>
                </c:pt>
                <c:pt idx="1840">
                  <c:v>450</c:v>
                </c:pt>
                <c:pt idx="1841">
                  <c:v>350</c:v>
                </c:pt>
                <c:pt idx="1842">
                  <c:v>325</c:v>
                </c:pt>
                <c:pt idx="1843">
                  <c:v>325</c:v>
                </c:pt>
                <c:pt idx="1844">
                  <c:v>400</c:v>
                </c:pt>
                <c:pt idx="1845">
                  <c:v>575</c:v>
                </c:pt>
                <c:pt idx="1846">
                  <c:v>400</c:v>
                </c:pt>
                <c:pt idx="1847">
                  <c:v>300</c:v>
                </c:pt>
                <c:pt idx="1848">
                  <c:v>275</c:v>
                </c:pt>
                <c:pt idx="1849">
                  <c:v>275</c:v>
                </c:pt>
                <c:pt idx="1850">
                  <c:v>400</c:v>
                </c:pt>
                <c:pt idx="1851">
                  <c:v>550</c:v>
                </c:pt>
                <c:pt idx="1852">
                  <c:v>400</c:v>
                </c:pt>
                <c:pt idx="1853">
                  <c:v>345</c:v>
                </c:pt>
                <c:pt idx="1854">
                  <c:v>375</c:v>
                </c:pt>
                <c:pt idx="1855">
                  <c:v>350</c:v>
                </c:pt>
                <c:pt idx="1856">
                  <c:v>450</c:v>
                </c:pt>
                <c:pt idx="1857">
                  <c:v>700</c:v>
                </c:pt>
                <c:pt idx="1858">
                  <c:v>500</c:v>
                </c:pt>
                <c:pt idx="1859">
                  <c:v>450</c:v>
                </c:pt>
                <c:pt idx="1860">
                  <c:v>400</c:v>
                </c:pt>
                <c:pt idx="1861">
                  <c:v>400</c:v>
                </c:pt>
                <c:pt idx="1862">
                  <c:v>500</c:v>
                </c:pt>
                <c:pt idx="1863">
                  <c:v>350</c:v>
                </c:pt>
                <c:pt idx="1864">
                  <c:v>350</c:v>
                </c:pt>
                <c:pt idx="1865">
                  <c:v>350</c:v>
                </c:pt>
                <c:pt idx="1866">
                  <c:v>200</c:v>
                </c:pt>
                <c:pt idx="1867">
                  <c:v>150</c:v>
                </c:pt>
                <c:pt idx="1868">
                  <c:v>400</c:v>
                </c:pt>
                <c:pt idx="1869">
                  <c:v>450</c:v>
                </c:pt>
                <c:pt idx="1870">
                  <c:v>350</c:v>
                </c:pt>
                <c:pt idx="1871">
                  <c:v>350</c:v>
                </c:pt>
                <c:pt idx="1872">
                  <c:v>200</c:v>
                </c:pt>
                <c:pt idx="1873">
                  <c:v>125</c:v>
                </c:pt>
                <c:pt idx="1874">
                  <c:v>325</c:v>
                </c:pt>
                <c:pt idx="1875">
                  <c:v>475</c:v>
                </c:pt>
                <c:pt idx="1876">
                  <c:v>325</c:v>
                </c:pt>
                <c:pt idx="1877">
                  <c:v>350</c:v>
                </c:pt>
                <c:pt idx="1878">
                  <c:v>250</c:v>
                </c:pt>
                <c:pt idx="1879">
                  <c:v>100</c:v>
                </c:pt>
                <c:pt idx="1880">
                  <c:v>300</c:v>
                </c:pt>
                <c:pt idx="1881">
                  <c:v>475</c:v>
                </c:pt>
                <c:pt idx="1882">
                  <c:v>275</c:v>
                </c:pt>
                <c:pt idx="1883">
                  <c:v>325</c:v>
                </c:pt>
                <c:pt idx="1884">
                  <c:v>225</c:v>
                </c:pt>
                <c:pt idx="1885">
                  <c:v>125</c:v>
                </c:pt>
                <c:pt idx="1886">
                  <c:v>300</c:v>
                </c:pt>
                <c:pt idx="1887">
                  <c:v>500</c:v>
                </c:pt>
                <c:pt idx="1888">
                  <c:v>350</c:v>
                </c:pt>
                <c:pt idx="1889">
                  <c:v>350</c:v>
                </c:pt>
                <c:pt idx="1890">
                  <c:v>275</c:v>
                </c:pt>
                <c:pt idx="1891">
                  <c:v>175</c:v>
                </c:pt>
                <c:pt idx="1892">
                  <c:v>525</c:v>
                </c:pt>
                <c:pt idx="1893">
                  <c:v>775</c:v>
                </c:pt>
                <c:pt idx="1894">
                  <c:v>650</c:v>
                </c:pt>
                <c:pt idx="1895">
                  <c:v>650</c:v>
                </c:pt>
                <c:pt idx="1896">
                  <c:v>525</c:v>
                </c:pt>
                <c:pt idx="1897">
                  <c:v>400</c:v>
                </c:pt>
                <c:pt idx="1898">
                  <c:v>700</c:v>
                </c:pt>
                <c:pt idx="1899">
                  <c:v>850</c:v>
                </c:pt>
                <c:pt idx="1900">
                  <c:v>700</c:v>
                </c:pt>
                <c:pt idx="1901">
                  <c:v>650</c:v>
                </c:pt>
                <c:pt idx="1902">
                  <c:v>550</c:v>
                </c:pt>
                <c:pt idx="1903">
                  <c:v>600</c:v>
                </c:pt>
                <c:pt idx="1904">
                  <c:v>600</c:v>
                </c:pt>
                <c:pt idx="1905">
                  <c:v>800</c:v>
                </c:pt>
                <c:pt idx="1906">
                  <c:v>775</c:v>
                </c:pt>
                <c:pt idx="1907">
                  <c:v>650</c:v>
                </c:pt>
                <c:pt idx="1908">
                  <c:v>425</c:v>
                </c:pt>
                <c:pt idx="1909">
                  <c:v>425</c:v>
                </c:pt>
                <c:pt idx="1910">
                  <c:v>250</c:v>
                </c:pt>
                <c:pt idx="1911">
                  <c:v>450</c:v>
                </c:pt>
                <c:pt idx="1912">
                  <c:v>450</c:v>
                </c:pt>
                <c:pt idx="1913">
                  <c:v>250</c:v>
                </c:pt>
                <c:pt idx="1914">
                  <c:v>200</c:v>
                </c:pt>
                <c:pt idx="1915">
                  <c:v>225</c:v>
                </c:pt>
                <c:pt idx="1916">
                  <c:v>250</c:v>
                </c:pt>
                <c:pt idx="1917">
                  <c:v>350</c:v>
                </c:pt>
                <c:pt idx="1918">
                  <c:v>525</c:v>
                </c:pt>
                <c:pt idx="1919">
                  <c:v>350</c:v>
                </c:pt>
                <c:pt idx="1920">
                  <c:v>325</c:v>
                </c:pt>
                <c:pt idx="1921">
                  <c:v>300</c:v>
                </c:pt>
                <c:pt idx="1922">
                  <c:v>350</c:v>
                </c:pt>
                <c:pt idx="1923">
                  <c:v>575</c:v>
                </c:pt>
                <c:pt idx="1924">
                  <c:v>650</c:v>
                </c:pt>
                <c:pt idx="1925">
                  <c:v>475</c:v>
                </c:pt>
                <c:pt idx="1926">
                  <c:v>450</c:v>
                </c:pt>
                <c:pt idx="1927">
                  <c:v>425</c:v>
                </c:pt>
                <c:pt idx="1928">
                  <c:v>550</c:v>
                </c:pt>
                <c:pt idx="1929">
                  <c:v>750</c:v>
                </c:pt>
                <c:pt idx="1930">
                  <c:v>750</c:v>
                </c:pt>
                <c:pt idx="1931">
                  <c:v>550</c:v>
                </c:pt>
                <c:pt idx="1932">
                  <c:v>550</c:v>
                </c:pt>
                <c:pt idx="1933">
                  <c:v>475</c:v>
                </c:pt>
                <c:pt idx="1934">
                  <c:v>575</c:v>
                </c:pt>
                <c:pt idx="1935">
                  <c:v>400</c:v>
                </c:pt>
                <c:pt idx="1936">
                  <c:v>400</c:v>
                </c:pt>
                <c:pt idx="1937">
                  <c:v>400</c:v>
                </c:pt>
                <c:pt idx="1938">
                  <c:v>250</c:v>
                </c:pt>
                <c:pt idx="1939">
                  <c:v>200</c:v>
                </c:pt>
                <c:pt idx="1940">
                  <c:v>450</c:v>
                </c:pt>
                <c:pt idx="1941">
                  <c:v>500</c:v>
                </c:pt>
                <c:pt idx="1942">
                  <c:v>400</c:v>
                </c:pt>
                <c:pt idx="1943">
                  <c:v>400</c:v>
                </c:pt>
                <c:pt idx="1944">
                  <c:v>250</c:v>
                </c:pt>
                <c:pt idx="1945">
                  <c:v>175</c:v>
                </c:pt>
                <c:pt idx="1946">
                  <c:v>375</c:v>
                </c:pt>
                <c:pt idx="1947">
                  <c:v>525</c:v>
                </c:pt>
                <c:pt idx="1948">
                  <c:v>375</c:v>
                </c:pt>
                <c:pt idx="1949">
                  <c:v>400</c:v>
                </c:pt>
                <c:pt idx="1950">
                  <c:v>300</c:v>
                </c:pt>
                <c:pt idx="1951">
                  <c:v>150</c:v>
                </c:pt>
                <c:pt idx="1952">
                  <c:v>350</c:v>
                </c:pt>
                <c:pt idx="1953">
                  <c:v>525</c:v>
                </c:pt>
                <c:pt idx="1954">
                  <c:v>325</c:v>
                </c:pt>
                <c:pt idx="1955">
                  <c:v>375</c:v>
                </c:pt>
                <c:pt idx="1956">
                  <c:v>275</c:v>
                </c:pt>
                <c:pt idx="1957">
                  <c:v>175</c:v>
                </c:pt>
                <c:pt idx="1958">
                  <c:v>350</c:v>
                </c:pt>
                <c:pt idx="1959">
                  <c:v>550</c:v>
                </c:pt>
                <c:pt idx="1960">
                  <c:v>400</c:v>
                </c:pt>
                <c:pt idx="1961">
                  <c:v>400</c:v>
                </c:pt>
                <c:pt idx="1962">
                  <c:v>325</c:v>
                </c:pt>
                <c:pt idx="1963">
                  <c:v>225</c:v>
                </c:pt>
                <c:pt idx="1964">
                  <c:v>575</c:v>
                </c:pt>
                <c:pt idx="1965">
                  <c:v>825</c:v>
                </c:pt>
                <c:pt idx="1966">
                  <c:v>700</c:v>
                </c:pt>
                <c:pt idx="1967">
                  <c:v>700</c:v>
                </c:pt>
                <c:pt idx="1968">
                  <c:v>575</c:v>
                </c:pt>
                <c:pt idx="1969">
                  <c:v>450</c:v>
                </c:pt>
                <c:pt idx="1970">
                  <c:v>750</c:v>
                </c:pt>
                <c:pt idx="1971">
                  <c:v>900</c:v>
                </c:pt>
                <c:pt idx="1972">
                  <c:v>750</c:v>
                </c:pt>
                <c:pt idx="1973">
                  <c:v>700</c:v>
                </c:pt>
                <c:pt idx="1974">
                  <c:v>600</c:v>
                </c:pt>
                <c:pt idx="1975">
                  <c:v>650</c:v>
                </c:pt>
                <c:pt idx="1976">
                  <c:v>650</c:v>
                </c:pt>
                <c:pt idx="1977">
                  <c:v>850</c:v>
                </c:pt>
                <c:pt idx="1978">
                  <c:v>825</c:v>
                </c:pt>
                <c:pt idx="1979">
                  <c:v>700</c:v>
                </c:pt>
                <c:pt idx="1980">
                  <c:v>475</c:v>
                </c:pt>
                <c:pt idx="1981">
                  <c:v>475</c:v>
                </c:pt>
                <c:pt idx="1982">
                  <c:v>300</c:v>
                </c:pt>
                <c:pt idx="1983">
                  <c:v>500</c:v>
                </c:pt>
                <c:pt idx="1984">
                  <c:v>500</c:v>
                </c:pt>
                <c:pt idx="1985">
                  <c:v>300</c:v>
                </c:pt>
                <c:pt idx="1986">
                  <c:v>250</c:v>
                </c:pt>
                <c:pt idx="1987">
                  <c:v>275</c:v>
                </c:pt>
                <c:pt idx="1988">
                  <c:v>300</c:v>
                </c:pt>
                <c:pt idx="1989">
                  <c:v>400</c:v>
                </c:pt>
                <c:pt idx="1990">
                  <c:v>575</c:v>
                </c:pt>
                <c:pt idx="1991">
                  <c:v>400</c:v>
                </c:pt>
                <c:pt idx="1992">
                  <c:v>375</c:v>
                </c:pt>
                <c:pt idx="1993">
                  <c:v>350</c:v>
                </c:pt>
                <c:pt idx="1994">
                  <c:v>400</c:v>
                </c:pt>
                <c:pt idx="1995">
                  <c:v>625</c:v>
                </c:pt>
                <c:pt idx="1996">
                  <c:v>700</c:v>
                </c:pt>
                <c:pt idx="1997">
                  <c:v>525</c:v>
                </c:pt>
                <c:pt idx="1998">
                  <c:v>500</c:v>
                </c:pt>
                <c:pt idx="1999">
                  <c:v>475</c:v>
                </c:pt>
                <c:pt idx="2000">
                  <c:v>600</c:v>
                </c:pt>
                <c:pt idx="2001">
                  <c:v>800</c:v>
                </c:pt>
                <c:pt idx="2002">
                  <c:v>800</c:v>
                </c:pt>
                <c:pt idx="2003">
                  <c:v>600</c:v>
                </c:pt>
                <c:pt idx="2004">
                  <c:v>600</c:v>
                </c:pt>
                <c:pt idx="2005">
                  <c:v>525</c:v>
                </c:pt>
                <c:pt idx="2006">
                  <c:v>625</c:v>
                </c:pt>
                <c:pt idx="2007">
                  <c:v>675</c:v>
                </c:pt>
                <c:pt idx="2008">
                  <c:v>675</c:v>
                </c:pt>
                <c:pt idx="2009">
                  <c:v>475</c:v>
                </c:pt>
                <c:pt idx="2010">
                  <c:v>475</c:v>
                </c:pt>
                <c:pt idx="2011">
                  <c:v>325</c:v>
                </c:pt>
                <c:pt idx="2012">
                  <c:v>475</c:v>
                </c:pt>
                <c:pt idx="2013">
                  <c:v>625</c:v>
                </c:pt>
                <c:pt idx="2014">
                  <c:v>600</c:v>
                </c:pt>
                <c:pt idx="2015">
                  <c:v>425</c:v>
                </c:pt>
                <c:pt idx="2016">
                  <c:v>375</c:v>
                </c:pt>
                <c:pt idx="2017">
                  <c:v>250</c:v>
                </c:pt>
                <c:pt idx="2018">
                  <c:v>450</c:v>
                </c:pt>
                <c:pt idx="2019">
                  <c:v>625</c:v>
                </c:pt>
                <c:pt idx="2020">
                  <c:v>625</c:v>
                </c:pt>
                <c:pt idx="2021">
                  <c:v>450</c:v>
                </c:pt>
                <c:pt idx="2022">
                  <c:v>350</c:v>
                </c:pt>
                <c:pt idx="2023">
                  <c:v>250</c:v>
                </c:pt>
                <c:pt idx="2024">
                  <c:v>400</c:v>
                </c:pt>
                <c:pt idx="2025">
                  <c:v>650</c:v>
                </c:pt>
                <c:pt idx="2026">
                  <c:v>650</c:v>
                </c:pt>
                <c:pt idx="2027">
                  <c:v>475</c:v>
                </c:pt>
                <c:pt idx="2028">
                  <c:v>375</c:v>
                </c:pt>
                <c:pt idx="2029">
                  <c:v>275</c:v>
                </c:pt>
                <c:pt idx="2030">
                  <c:v>550</c:v>
                </c:pt>
                <c:pt idx="2031">
                  <c:v>700</c:v>
                </c:pt>
                <c:pt idx="2032">
                  <c:v>725</c:v>
                </c:pt>
                <c:pt idx="2033">
                  <c:v>575</c:v>
                </c:pt>
                <c:pt idx="2034">
                  <c:v>500</c:v>
                </c:pt>
                <c:pt idx="2035">
                  <c:v>400</c:v>
                </c:pt>
                <c:pt idx="2036">
                  <c:v>750</c:v>
                </c:pt>
                <c:pt idx="2037">
                  <c:v>750</c:v>
                </c:pt>
                <c:pt idx="2038">
                  <c:v>750</c:v>
                </c:pt>
                <c:pt idx="2039">
                  <c:v>600</c:v>
                </c:pt>
                <c:pt idx="2040">
                  <c:v>550</c:v>
                </c:pt>
                <c:pt idx="2041">
                  <c:v>450</c:v>
                </c:pt>
                <c:pt idx="2042">
                  <c:v>825</c:v>
                </c:pt>
                <c:pt idx="2043">
                  <c:v>775</c:v>
                </c:pt>
                <c:pt idx="2044">
                  <c:v>775</c:v>
                </c:pt>
                <c:pt idx="2045">
                  <c:v>925</c:v>
                </c:pt>
                <c:pt idx="2046">
                  <c:v>525</c:v>
                </c:pt>
                <c:pt idx="2047">
                  <c:v>525</c:v>
                </c:pt>
                <c:pt idx="2048">
                  <c:v>800</c:v>
                </c:pt>
                <c:pt idx="2049">
                  <c:v>750</c:v>
                </c:pt>
                <c:pt idx="2050">
                  <c:v>750</c:v>
                </c:pt>
                <c:pt idx="2051">
                  <c:v>925</c:v>
                </c:pt>
                <c:pt idx="2052">
                  <c:v>475</c:v>
                </c:pt>
                <c:pt idx="2053">
                  <c:v>475</c:v>
                </c:pt>
                <c:pt idx="2054">
                  <c:v>725</c:v>
                </c:pt>
                <c:pt idx="2055">
                  <c:v>675</c:v>
                </c:pt>
                <c:pt idx="2056">
                  <c:v>625</c:v>
                </c:pt>
                <c:pt idx="2057">
                  <c:v>675</c:v>
                </c:pt>
                <c:pt idx="2058">
                  <c:v>400</c:v>
                </c:pt>
                <c:pt idx="2059">
                  <c:v>400</c:v>
                </c:pt>
                <c:pt idx="2060">
                  <c:v>625</c:v>
                </c:pt>
                <c:pt idx="2061">
                  <c:v>575</c:v>
                </c:pt>
                <c:pt idx="2062">
                  <c:v>575</c:v>
                </c:pt>
                <c:pt idx="2063">
                  <c:v>525</c:v>
                </c:pt>
                <c:pt idx="2064">
                  <c:v>375</c:v>
                </c:pt>
                <c:pt idx="2065">
                  <c:v>350</c:v>
                </c:pt>
                <c:pt idx="2066">
                  <c:v>525</c:v>
                </c:pt>
                <c:pt idx="2067">
                  <c:v>675</c:v>
                </c:pt>
                <c:pt idx="2068">
                  <c:v>675</c:v>
                </c:pt>
                <c:pt idx="2069">
                  <c:v>600</c:v>
                </c:pt>
                <c:pt idx="2070">
                  <c:v>450</c:v>
                </c:pt>
                <c:pt idx="2071">
                  <c:v>425</c:v>
                </c:pt>
                <c:pt idx="2072">
                  <c:v>625</c:v>
                </c:pt>
                <c:pt idx="2073">
                  <c:v>775</c:v>
                </c:pt>
                <c:pt idx="2074">
                  <c:v>775</c:v>
                </c:pt>
                <c:pt idx="2075">
                  <c:v>675</c:v>
                </c:pt>
                <c:pt idx="2076">
                  <c:v>525</c:v>
                </c:pt>
                <c:pt idx="2077">
                  <c:v>475</c:v>
                </c:pt>
                <c:pt idx="2078">
                  <c:v>725</c:v>
                </c:pt>
                <c:pt idx="2079">
                  <c:v>425</c:v>
                </c:pt>
                <c:pt idx="2080">
                  <c:v>425</c:v>
                </c:pt>
                <c:pt idx="2081">
                  <c:v>425</c:v>
                </c:pt>
                <c:pt idx="2082">
                  <c:v>275</c:v>
                </c:pt>
                <c:pt idx="2083">
                  <c:v>225</c:v>
                </c:pt>
                <c:pt idx="2084">
                  <c:v>425</c:v>
                </c:pt>
                <c:pt idx="2085">
                  <c:v>475</c:v>
                </c:pt>
                <c:pt idx="2086">
                  <c:v>375</c:v>
                </c:pt>
                <c:pt idx="2087">
                  <c:v>375</c:v>
                </c:pt>
                <c:pt idx="2088">
                  <c:v>225</c:v>
                </c:pt>
                <c:pt idx="2089">
                  <c:v>150</c:v>
                </c:pt>
                <c:pt idx="2090">
                  <c:v>350</c:v>
                </c:pt>
                <c:pt idx="2091">
                  <c:v>500</c:v>
                </c:pt>
                <c:pt idx="2092">
                  <c:v>350</c:v>
                </c:pt>
                <c:pt idx="2093">
                  <c:v>350</c:v>
                </c:pt>
                <c:pt idx="2094">
                  <c:v>225</c:v>
                </c:pt>
                <c:pt idx="2095">
                  <c:v>125</c:v>
                </c:pt>
                <c:pt idx="2096">
                  <c:v>325</c:v>
                </c:pt>
                <c:pt idx="2097">
                  <c:v>500</c:v>
                </c:pt>
                <c:pt idx="2098">
                  <c:v>300</c:v>
                </c:pt>
                <c:pt idx="2099">
                  <c:v>350</c:v>
                </c:pt>
                <c:pt idx="2100">
                  <c:v>250</c:v>
                </c:pt>
                <c:pt idx="2101">
                  <c:v>150</c:v>
                </c:pt>
                <c:pt idx="2102">
                  <c:v>325</c:v>
                </c:pt>
                <c:pt idx="2103">
                  <c:v>525</c:v>
                </c:pt>
                <c:pt idx="2104">
                  <c:v>375</c:v>
                </c:pt>
                <c:pt idx="2105">
                  <c:v>400</c:v>
                </c:pt>
                <c:pt idx="2106">
                  <c:v>300</c:v>
                </c:pt>
                <c:pt idx="2107">
                  <c:v>200</c:v>
                </c:pt>
                <c:pt idx="2108">
                  <c:v>375</c:v>
                </c:pt>
                <c:pt idx="2109">
                  <c:v>625</c:v>
                </c:pt>
                <c:pt idx="2110">
                  <c:v>475</c:v>
                </c:pt>
                <c:pt idx="2111">
                  <c:v>475</c:v>
                </c:pt>
                <c:pt idx="2112">
                  <c:v>350</c:v>
                </c:pt>
                <c:pt idx="2113">
                  <c:v>225</c:v>
                </c:pt>
                <c:pt idx="2114">
                  <c:v>525</c:v>
                </c:pt>
                <c:pt idx="2115">
                  <c:v>675</c:v>
                </c:pt>
                <c:pt idx="2116">
                  <c:v>525</c:v>
                </c:pt>
                <c:pt idx="2117">
                  <c:v>475</c:v>
                </c:pt>
                <c:pt idx="2118">
                  <c:v>375</c:v>
                </c:pt>
                <c:pt idx="2119">
                  <c:v>425</c:v>
                </c:pt>
                <c:pt idx="2120">
                  <c:v>425</c:v>
                </c:pt>
                <c:pt idx="2121">
                  <c:v>625</c:v>
                </c:pt>
                <c:pt idx="2122">
                  <c:v>575</c:v>
                </c:pt>
                <c:pt idx="2123">
                  <c:v>450</c:v>
                </c:pt>
                <c:pt idx="2124">
                  <c:v>400</c:v>
                </c:pt>
                <c:pt idx="2125">
                  <c:v>400</c:v>
                </c:pt>
                <c:pt idx="2126">
                  <c:v>375</c:v>
                </c:pt>
                <c:pt idx="2127">
                  <c:v>575</c:v>
                </c:pt>
                <c:pt idx="2128">
                  <c:v>575</c:v>
                </c:pt>
                <c:pt idx="2129">
                  <c:v>425</c:v>
                </c:pt>
                <c:pt idx="2130">
                  <c:v>375</c:v>
                </c:pt>
                <c:pt idx="2131">
                  <c:v>375</c:v>
                </c:pt>
                <c:pt idx="2132">
                  <c:v>425</c:v>
                </c:pt>
                <c:pt idx="2133">
                  <c:v>500</c:v>
                </c:pt>
                <c:pt idx="2134">
                  <c:v>500</c:v>
                </c:pt>
                <c:pt idx="2135">
                  <c:v>325</c:v>
                </c:pt>
                <c:pt idx="2136">
                  <c:v>300</c:v>
                </c:pt>
                <c:pt idx="2137">
                  <c:v>275</c:v>
                </c:pt>
                <c:pt idx="2138">
                  <c:v>325</c:v>
                </c:pt>
                <c:pt idx="2139">
                  <c:v>500</c:v>
                </c:pt>
                <c:pt idx="2140">
                  <c:v>525</c:v>
                </c:pt>
                <c:pt idx="2141">
                  <c:v>375</c:v>
                </c:pt>
                <c:pt idx="2142">
                  <c:v>350</c:v>
                </c:pt>
                <c:pt idx="2143">
                  <c:v>300</c:v>
                </c:pt>
                <c:pt idx="2144">
                  <c:v>425</c:v>
                </c:pt>
                <c:pt idx="2145">
                  <c:v>625</c:v>
                </c:pt>
                <c:pt idx="2146">
                  <c:v>625</c:v>
                </c:pt>
                <c:pt idx="2147">
                  <c:v>425</c:v>
                </c:pt>
                <c:pt idx="2148">
                  <c:v>425</c:v>
                </c:pt>
                <c:pt idx="2149">
                  <c:v>350</c:v>
                </c:pt>
                <c:pt idx="2150">
                  <c:v>450</c:v>
                </c:pt>
                <c:pt idx="2151">
                  <c:v>475</c:v>
                </c:pt>
                <c:pt idx="2152">
                  <c:v>475</c:v>
                </c:pt>
                <c:pt idx="2153">
                  <c:v>475</c:v>
                </c:pt>
                <c:pt idx="2154">
                  <c:v>325</c:v>
                </c:pt>
                <c:pt idx="2155">
                  <c:v>275</c:v>
                </c:pt>
                <c:pt idx="2156">
                  <c:v>475</c:v>
                </c:pt>
                <c:pt idx="2157">
                  <c:v>525</c:v>
                </c:pt>
                <c:pt idx="2158">
                  <c:v>425</c:v>
                </c:pt>
                <c:pt idx="2159">
                  <c:v>425</c:v>
                </c:pt>
                <c:pt idx="2160">
                  <c:v>275</c:v>
                </c:pt>
                <c:pt idx="2161">
                  <c:v>200</c:v>
                </c:pt>
                <c:pt idx="2162">
                  <c:v>400</c:v>
                </c:pt>
                <c:pt idx="2163">
                  <c:v>550</c:v>
                </c:pt>
                <c:pt idx="2164">
                  <c:v>400</c:v>
                </c:pt>
                <c:pt idx="2165">
                  <c:v>400</c:v>
                </c:pt>
                <c:pt idx="2166">
                  <c:v>275</c:v>
                </c:pt>
                <c:pt idx="2167">
                  <c:v>175</c:v>
                </c:pt>
                <c:pt idx="2168">
                  <c:v>375</c:v>
                </c:pt>
                <c:pt idx="2169">
                  <c:v>550</c:v>
                </c:pt>
                <c:pt idx="2170">
                  <c:v>350</c:v>
                </c:pt>
                <c:pt idx="2171">
                  <c:v>400</c:v>
                </c:pt>
                <c:pt idx="2172">
                  <c:v>300</c:v>
                </c:pt>
                <c:pt idx="2173">
                  <c:v>200</c:v>
                </c:pt>
                <c:pt idx="2174">
                  <c:v>375</c:v>
                </c:pt>
                <c:pt idx="2175">
                  <c:v>575</c:v>
                </c:pt>
                <c:pt idx="2176">
                  <c:v>425</c:v>
                </c:pt>
                <c:pt idx="2177">
                  <c:v>450</c:v>
                </c:pt>
                <c:pt idx="2178">
                  <c:v>350</c:v>
                </c:pt>
                <c:pt idx="2179">
                  <c:v>250</c:v>
                </c:pt>
                <c:pt idx="2180">
                  <c:v>425</c:v>
                </c:pt>
                <c:pt idx="2181">
                  <c:v>700</c:v>
                </c:pt>
                <c:pt idx="2182">
                  <c:v>550</c:v>
                </c:pt>
                <c:pt idx="2183">
                  <c:v>550</c:v>
                </c:pt>
                <c:pt idx="2184">
                  <c:v>425</c:v>
                </c:pt>
                <c:pt idx="2185">
                  <c:v>300</c:v>
                </c:pt>
                <c:pt idx="2186">
                  <c:v>600</c:v>
                </c:pt>
                <c:pt idx="2187">
                  <c:v>750</c:v>
                </c:pt>
                <c:pt idx="2188">
                  <c:v>600</c:v>
                </c:pt>
                <c:pt idx="2189">
                  <c:v>550</c:v>
                </c:pt>
                <c:pt idx="2190">
                  <c:v>450</c:v>
                </c:pt>
                <c:pt idx="2191">
                  <c:v>500</c:v>
                </c:pt>
                <c:pt idx="2192">
                  <c:v>500</c:v>
                </c:pt>
                <c:pt idx="2193">
                  <c:v>700</c:v>
                </c:pt>
                <c:pt idx="2194">
                  <c:v>650</c:v>
                </c:pt>
                <c:pt idx="2195">
                  <c:v>525</c:v>
                </c:pt>
                <c:pt idx="2196">
                  <c:v>475</c:v>
                </c:pt>
                <c:pt idx="2197">
                  <c:v>475</c:v>
                </c:pt>
                <c:pt idx="2198">
                  <c:v>450</c:v>
                </c:pt>
                <c:pt idx="2199">
                  <c:v>625</c:v>
                </c:pt>
                <c:pt idx="2200">
                  <c:v>625</c:v>
                </c:pt>
                <c:pt idx="2201">
                  <c:v>475</c:v>
                </c:pt>
                <c:pt idx="2202">
                  <c:v>425</c:v>
                </c:pt>
                <c:pt idx="2203">
                  <c:v>425</c:v>
                </c:pt>
                <c:pt idx="2204">
                  <c:v>475</c:v>
                </c:pt>
                <c:pt idx="2205">
                  <c:v>550</c:v>
                </c:pt>
                <c:pt idx="2206">
                  <c:v>550</c:v>
                </c:pt>
                <c:pt idx="2207">
                  <c:v>375</c:v>
                </c:pt>
                <c:pt idx="2208">
                  <c:v>350</c:v>
                </c:pt>
                <c:pt idx="2209">
                  <c:v>325</c:v>
                </c:pt>
                <c:pt idx="2210">
                  <c:v>375</c:v>
                </c:pt>
                <c:pt idx="2211">
                  <c:v>550</c:v>
                </c:pt>
                <c:pt idx="2212">
                  <c:v>600</c:v>
                </c:pt>
                <c:pt idx="2213">
                  <c:v>450</c:v>
                </c:pt>
                <c:pt idx="2214">
                  <c:v>425</c:v>
                </c:pt>
                <c:pt idx="2215">
                  <c:v>375</c:v>
                </c:pt>
                <c:pt idx="2216">
                  <c:v>500</c:v>
                </c:pt>
                <c:pt idx="2217">
                  <c:v>700</c:v>
                </c:pt>
                <c:pt idx="2218">
                  <c:v>700</c:v>
                </c:pt>
                <c:pt idx="2219">
                  <c:v>500</c:v>
                </c:pt>
                <c:pt idx="2220">
                  <c:v>500</c:v>
                </c:pt>
                <c:pt idx="2221">
                  <c:v>425</c:v>
                </c:pt>
                <c:pt idx="2222">
                  <c:v>525</c:v>
                </c:pt>
                <c:pt idx="2223">
                  <c:v>450</c:v>
                </c:pt>
                <c:pt idx="2224">
                  <c:v>450</c:v>
                </c:pt>
                <c:pt idx="2225">
                  <c:v>450</c:v>
                </c:pt>
                <c:pt idx="2226">
                  <c:v>300</c:v>
                </c:pt>
                <c:pt idx="2227">
                  <c:v>250</c:v>
                </c:pt>
                <c:pt idx="2228">
                  <c:v>450</c:v>
                </c:pt>
                <c:pt idx="2229">
                  <c:v>500</c:v>
                </c:pt>
                <c:pt idx="2230">
                  <c:v>400</c:v>
                </c:pt>
                <c:pt idx="2231">
                  <c:v>400</c:v>
                </c:pt>
                <c:pt idx="2232">
                  <c:v>250</c:v>
                </c:pt>
                <c:pt idx="2233">
                  <c:v>175</c:v>
                </c:pt>
                <c:pt idx="2234">
                  <c:v>375</c:v>
                </c:pt>
                <c:pt idx="2235">
                  <c:v>525</c:v>
                </c:pt>
                <c:pt idx="2236">
                  <c:v>375</c:v>
                </c:pt>
                <c:pt idx="2237">
                  <c:v>375</c:v>
                </c:pt>
                <c:pt idx="2238">
                  <c:v>250</c:v>
                </c:pt>
                <c:pt idx="2239">
                  <c:v>150</c:v>
                </c:pt>
                <c:pt idx="2240">
                  <c:v>350</c:v>
                </c:pt>
                <c:pt idx="2241">
                  <c:v>525</c:v>
                </c:pt>
                <c:pt idx="2242">
                  <c:v>325</c:v>
                </c:pt>
                <c:pt idx="2243">
                  <c:v>375</c:v>
                </c:pt>
                <c:pt idx="2244">
                  <c:v>275</c:v>
                </c:pt>
                <c:pt idx="2245">
                  <c:v>175</c:v>
                </c:pt>
                <c:pt idx="2246">
                  <c:v>350</c:v>
                </c:pt>
                <c:pt idx="2247">
                  <c:v>550</c:v>
                </c:pt>
                <c:pt idx="2248">
                  <c:v>400</c:v>
                </c:pt>
                <c:pt idx="2249">
                  <c:v>425</c:v>
                </c:pt>
                <c:pt idx="2250">
                  <c:v>325</c:v>
                </c:pt>
                <c:pt idx="2251">
                  <c:v>225</c:v>
                </c:pt>
                <c:pt idx="2252">
                  <c:v>400</c:v>
                </c:pt>
                <c:pt idx="2253">
                  <c:v>675</c:v>
                </c:pt>
                <c:pt idx="2254">
                  <c:v>525</c:v>
                </c:pt>
                <c:pt idx="2255">
                  <c:v>525</c:v>
                </c:pt>
                <c:pt idx="2256">
                  <c:v>400</c:v>
                </c:pt>
                <c:pt idx="2257">
                  <c:v>275</c:v>
                </c:pt>
                <c:pt idx="2258">
                  <c:v>575</c:v>
                </c:pt>
                <c:pt idx="2259">
                  <c:v>725</c:v>
                </c:pt>
                <c:pt idx="2260">
                  <c:v>575</c:v>
                </c:pt>
                <c:pt idx="2261">
                  <c:v>525</c:v>
                </c:pt>
                <c:pt idx="2262">
                  <c:v>425</c:v>
                </c:pt>
                <c:pt idx="2263">
                  <c:v>475</c:v>
                </c:pt>
                <c:pt idx="2264">
                  <c:v>475</c:v>
                </c:pt>
                <c:pt idx="2265">
                  <c:v>675</c:v>
                </c:pt>
                <c:pt idx="2266">
                  <c:v>625</c:v>
                </c:pt>
                <c:pt idx="2267">
                  <c:v>500</c:v>
                </c:pt>
                <c:pt idx="2268">
                  <c:v>450</c:v>
                </c:pt>
                <c:pt idx="2269">
                  <c:v>450</c:v>
                </c:pt>
                <c:pt idx="2270">
                  <c:v>425</c:v>
                </c:pt>
                <c:pt idx="2271">
                  <c:v>600</c:v>
                </c:pt>
                <c:pt idx="2272">
                  <c:v>600</c:v>
                </c:pt>
                <c:pt idx="2273">
                  <c:v>450</c:v>
                </c:pt>
                <c:pt idx="2274">
                  <c:v>400</c:v>
                </c:pt>
                <c:pt idx="2275">
                  <c:v>400</c:v>
                </c:pt>
                <c:pt idx="2276">
                  <c:v>450</c:v>
                </c:pt>
                <c:pt idx="2277">
                  <c:v>525</c:v>
                </c:pt>
                <c:pt idx="2278">
                  <c:v>525</c:v>
                </c:pt>
                <c:pt idx="2279">
                  <c:v>350</c:v>
                </c:pt>
                <c:pt idx="2280">
                  <c:v>325</c:v>
                </c:pt>
                <c:pt idx="2281">
                  <c:v>300</c:v>
                </c:pt>
                <c:pt idx="2282">
                  <c:v>350</c:v>
                </c:pt>
                <c:pt idx="2283">
                  <c:v>525</c:v>
                </c:pt>
                <c:pt idx="2284">
                  <c:v>575</c:v>
                </c:pt>
                <c:pt idx="2285">
                  <c:v>425</c:v>
                </c:pt>
                <c:pt idx="2286">
                  <c:v>400</c:v>
                </c:pt>
                <c:pt idx="2287">
                  <c:v>350</c:v>
                </c:pt>
                <c:pt idx="2288">
                  <c:v>475</c:v>
                </c:pt>
                <c:pt idx="2289">
                  <c:v>675</c:v>
                </c:pt>
                <c:pt idx="2290">
                  <c:v>675</c:v>
                </c:pt>
                <c:pt idx="2291">
                  <c:v>475</c:v>
                </c:pt>
                <c:pt idx="2292">
                  <c:v>475</c:v>
                </c:pt>
                <c:pt idx="2293">
                  <c:v>400</c:v>
                </c:pt>
                <c:pt idx="2294">
                  <c:v>500</c:v>
                </c:pt>
                <c:pt idx="2295">
                  <c:v>1025</c:v>
                </c:pt>
                <c:pt idx="2296">
                  <c:v>825</c:v>
                </c:pt>
                <c:pt idx="2297">
                  <c:v>825</c:v>
                </c:pt>
                <c:pt idx="2298">
                  <c:v>675</c:v>
                </c:pt>
                <c:pt idx="2299">
                  <c:v>725</c:v>
                </c:pt>
                <c:pt idx="2300">
                  <c:v>825</c:v>
                </c:pt>
                <c:pt idx="2301">
                  <c:v>1075</c:v>
                </c:pt>
                <c:pt idx="2302">
                  <c:v>725</c:v>
                </c:pt>
                <c:pt idx="2303">
                  <c:v>775</c:v>
                </c:pt>
                <c:pt idx="2304">
                  <c:v>625</c:v>
                </c:pt>
                <c:pt idx="2305">
                  <c:v>700</c:v>
                </c:pt>
                <c:pt idx="2306">
                  <c:v>800</c:v>
                </c:pt>
                <c:pt idx="2307">
                  <c:v>1020</c:v>
                </c:pt>
                <c:pt idx="2308">
                  <c:v>700</c:v>
                </c:pt>
                <c:pt idx="2309">
                  <c:v>725</c:v>
                </c:pt>
                <c:pt idx="2310">
                  <c:v>575</c:v>
                </c:pt>
                <c:pt idx="2311">
                  <c:v>625</c:v>
                </c:pt>
                <c:pt idx="2312">
                  <c:v>725</c:v>
                </c:pt>
                <c:pt idx="2313">
                  <c:v>975</c:v>
                </c:pt>
                <c:pt idx="2314">
                  <c:v>675</c:v>
                </c:pt>
                <c:pt idx="2315">
                  <c:v>675</c:v>
                </c:pt>
                <c:pt idx="2316">
                  <c:v>600</c:v>
                </c:pt>
                <c:pt idx="2317">
                  <c:v>625</c:v>
                </c:pt>
                <c:pt idx="2318">
                  <c:v>775</c:v>
                </c:pt>
                <c:pt idx="2319">
                  <c:v>1045</c:v>
                </c:pt>
                <c:pt idx="2320">
                  <c:v>750</c:v>
                </c:pt>
                <c:pt idx="2321">
                  <c:v>725</c:v>
                </c:pt>
                <c:pt idx="2322">
                  <c:v>675</c:v>
                </c:pt>
                <c:pt idx="2323">
                  <c:v>700</c:v>
                </c:pt>
                <c:pt idx="2324">
                  <c:v>800</c:v>
                </c:pt>
                <c:pt idx="2325">
                  <c:v>1050</c:v>
                </c:pt>
                <c:pt idx="2326">
                  <c:v>800</c:v>
                </c:pt>
                <c:pt idx="2327">
                  <c:v>775</c:v>
                </c:pt>
                <c:pt idx="2328">
                  <c:v>750</c:v>
                </c:pt>
                <c:pt idx="2329">
                  <c:v>750</c:v>
                </c:pt>
                <c:pt idx="2330">
                  <c:v>925</c:v>
                </c:pt>
                <c:pt idx="2331">
                  <c:v>1150</c:v>
                </c:pt>
                <c:pt idx="2332">
                  <c:v>900</c:v>
                </c:pt>
                <c:pt idx="2333">
                  <c:v>825</c:v>
                </c:pt>
                <c:pt idx="2334">
                  <c:v>775</c:v>
                </c:pt>
                <c:pt idx="2335">
                  <c:v>800</c:v>
                </c:pt>
                <c:pt idx="2336">
                  <c:v>975</c:v>
                </c:pt>
                <c:pt idx="2337">
                  <c:v>1125</c:v>
                </c:pt>
                <c:pt idx="2338">
                  <c:v>900</c:v>
                </c:pt>
                <c:pt idx="2339">
                  <c:v>825</c:v>
                </c:pt>
                <c:pt idx="2340">
                  <c:v>775</c:v>
                </c:pt>
                <c:pt idx="2341">
                  <c:v>750</c:v>
                </c:pt>
                <c:pt idx="2342">
                  <c:v>925</c:v>
                </c:pt>
                <c:pt idx="2343">
                  <c:v>1025</c:v>
                </c:pt>
                <c:pt idx="2344">
                  <c:v>825</c:v>
                </c:pt>
                <c:pt idx="2345">
                  <c:v>725</c:v>
                </c:pt>
                <c:pt idx="2346">
                  <c:v>700</c:v>
                </c:pt>
                <c:pt idx="2347">
                  <c:v>700</c:v>
                </c:pt>
                <c:pt idx="2348">
                  <c:v>800</c:v>
                </c:pt>
                <c:pt idx="2349">
                  <c:v>975</c:v>
                </c:pt>
                <c:pt idx="2350">
                  <c:v>800</c:v>
                </c:pt>
                <c:pt idx="2351">
                  <c:v>675</c:v>
                </c:pt>
                <c:pt idx="2352">
                  <c:v>650</c:v>
                </c:pt>
                <c:pt idx="2353">
                  <c:v>650</c:v>
                </c:pt>
                <c:pt idx="2354">
                  <c:v>775</c:v>
                </c:pt>
                <c:pt idx="2355">
                  <c:v>925</c:v>
                </c:pt>
                <c:pt idx="2356">
                  <c:v>750</c:v>
                </c:pt>
                <c:pt idx="2357">
                  <c:v>695</c:v>
                </c:pt>
                <c:pt idx="2358">
                  <c:v>750</c:v>
                </c:pt>
                <c:pt idx="2359">
                  <c:v>725</c:v>
                </c:pt>
                <c:pt idx="2360">
                  <c:v>825</c:v>
                </c:pt>
                <c:pt idx="2361">
                  <c:v>1075</c:v>
                </c:pt>
                <c:pt idx="2362">
                  <c:v>875</c:v>
                </c:pt>
                <c:pt idx="2363">
                  <c:v>825</c:v>
                </c:pt>
                <c:pt idx="2364">
                  <c:v>775</c:v>
                </c:pt>
                <c:pt idx="2365">
                  <c:v>775</c:v>
                </c:pt>
                <c:pt idx="2366">
                  <c:v>875</c:v>
                </c:pt>
                <c:pt idx="2367">
                  <c:v>925</c:v>
                </c:pt>
                <c:pt idx="2368">
                  <c:v>725</c:v>
                </c:pt>
                <c:pt idx="2369">
                  <c:v>725</c:v>
                </c:pt>
                <c:pt idx="2370">
                  <c:v>575</c:v>
                </c:pt>
                <c:pt idx="2371">
                  <c:v>625</c:v>
                </c:pt>
                <c:pt idx="2372">
                  <c:v>725</c:v>
                </c:pt>
                <c:pt idx="2373">
                  <c:v>975</c:v>
                </c:pt>
                <c:pt idx="2374">
                  <c:v>625</c:v>
                </c:pt>
                <c:pt idx="2375">
                  <c:v>675</c:v>
                </c:pt>
                <c:pt idx="2376">
                  <c:v>525</c:v>
                </c:pt>
                <c:pt idx="2377">
                  <c:v>600</c:v>
                </c:pt>
                <c:pt idx="2378">
                  <c:v>700</c:v>
                </c:pt>
                <c:pt idx="2379">
                  <c:v>920</c:v>
                </c:pt>
                <c:pt idx="2380">
                  <c:v>600</c:v>
                </c:pt>
                <c:pt idx="2381">
                  <c:v>625</c:v>
                </c:pt>
                <c:pt idx="2382">
                  <c:v>475</c:v>
                </c:pt>
                <c:pt idx="2383">
                  <c:v>525</c:v>
                </c:pt>
                <c:pt idx="2384">
                  <c:v>625</c:v>
                </c:pt>
                <c:pt idx="2385">
                  <c:v>875</c:v>
                </c:pt>
                <c:pt idx="2386">
                  <c:v>575</c:v>
                </c:pt>
                <c:pt idx="2387">
                  <c:v>575</c:v>
                </c:pt>
                <c:pt idx="2388">
                  <c:v>500</c:v>
                </c:pt>
                <c:pt idx="2389">
                  <c:v>525</c:v>
                </c:pt>
                <c:pt idx="2390">
                  <c:v>675</c:v>
                </c:pt>
                <c:pt idx="2391">
                  <c:v>945</c:v>
                </c:pt>
                <c:pt idx="2392">
                  <c:v>650</c:v>
                </c:pt>
                <c:pt idx="2393">
                  <c:v>625</c:v>
                </c:pt>
                <c:pt idx="2394">
                  <c:v>575</c:v>
                </c:pt>
                <c:pt idx="2395">
                  <c:v>600</c:v>
                </c:pt>
                <c:pt idx="2396">
                  <c:v>700</c:v>
                </c:pt>
                <c:pt idx="2397">
                  <c:v>950</c:v>
                </c:pt>
                <c:pt idx="2398">
                  <c:v>700</c:v>
                </c:pt>
                <c:pt idx="2399">
                  <c:v>675</c:v>
                </c:pt>
                <c:pt idx="2400">
                  <c:v>650</c:v>
                </c:pt>
                <c:pt idx="2401">
                  <c:v>650</c:v>
                </c:pt>
                <c:pt idx="2402">
                  <c:v>825</c:v>
                </c:pt>
                <c:pt idx="2403">
                  <c:v>1050</c:v>
                </c:pt>
                <c:pt idx="2404">
                  <c:v>800</c:v>
                </c:pt>
                <c:pt idx="2405">
                  <c:v>725</c:v>
                </c:pt>
                <c:pt idx="2406">
                  <c:v>675</c:v>
                </c:pt>
                <c:pt idx="2407">
                  <c:v>700</c:v>
                </c:pt>
                <c:pt idx="2408">
                  <c:v>875</c:v>
                </c:pt>
                <c:pt idx="2409">
                  <c:v>1025</c:v>
                </c:pt>
                <c:pt idx="2410">
                  <c:v>800</c:v>
                </c:pt>
                <c:pt idx="2411">
                  <c:v>725</c:v>
                </c:pt>
                <c:pt idx="2412">
                  <c:v>675</c:v>
                </c:pt>
                <c:pt idx="2413">
                  <c:v>650</c:v>
                </c:pt>
                <c:pt idx="2414">
                  <c:v>825</c:v>
                </c:pt>
                <c:pt idx="2415">
                  <c:v>925</c:v>
                </c:pt>
                <c:pt idx="2416">
                  <c:v>725</c:v>
                </c:pt>
                <c:pt idx="2417">
                  <c:v>625</c:v>
                </c:pt>
                <c:pt idx="2418">
                  <c:v>600</c:v>
                </c:pt>
                <c:pt idx="2419">
                  <c:v>600</c:v>
                </c:pt>
                <c:pt idx="2420">
                  <c:v>700</c:v>
                </c:pt>
                <c:pt idx="2421">
                  <c:v>875</c:v>
                </c:pt>
                <c:pt idx="2422">
                  <c:v>700</c:v>
                </c:pt>
                <c:pt idx="2423">
                  <c:v>575</c:v>
                </c:pt>
                <c:pt idx="2424">
                  <c:v>550</c:v>
                </c:pt>
                <c:pt idx="2425">
                  <c:v>550</c:v>
                </c:pt>
                <c:pt idx="2426">
                  <c:v>675</c:v>
                </c:pt>
                <c:pt idx="2427">
                  <c:v>825</c:v>
                </c:pt>
                <c:pt idx="2428">
                  <c:v>650</c:v>
                </c:pt>
                <c:pt idx="2429">
                  <c:v>595</c:v>
                </c:pt>
                <c:pt idx="2430">
                  <c:v>650</c:v>
                </c:pt>
                <c:pt idx="2431">
                  <c:v>625</c:v>
                </c:pt>
                <c:pt idx="2432">
                  <c:v>725</c:v>
                </c:pt>
                <c:pt idx="2433">
                  <c:v>975</c:v>
                </c:pt>
                <c:pt idx="2434">
                  <c:v>775</c:v>
                </c:pt>
                <c:pt idx="2435">
                  <c:v>725</c:v>
                </c:pt>
                <c:pt idx="2436">
                  <c:v>675</c:v>
                </c:pt>
                <c:pt idx="2437">
                  <c:v>675</c:v>
                </c:pt>
                <c:pt idx="2438">
                  <c:v>775</c:v>
                </c:pt>
                <c:pt idx="2439">
                  <c:v>775</c:v>
                </c:pt>
                <c:pt idx="2440">
                  <c:v>575</c:v>
                </c:pt>
                <c:pt idx="2441">
                  <c:v>575</c:v>
                </c:pt>
                <c:pt idx="2442">
                  <c:v>425</c:v>
                </c:pt>
                <c:pt idx="2443">
                  <c:v>475</c:v>
                </c:pt>
                <c:pt idx="2444">
                  <c:v>575</c:v>
                </c:pt>
                <c:pt idx="2445">
                  <c:v>825</c:v>
                </c:pt>
                <c:pt idx="2446">
                  <c:v>475</c:v>
                </c:pt>
                <c:pt idx="2447">
                  <c:v>525</c:v>
                </c:pt>
                <c:pt idx="2448">
                  <c:v>375</c:v>
                </c:pt>
                <c:pt idx="2449">
                  <c:v>450</c:v>
                </c:pt>
                <c:pt idx="2450">
                  <c:v>550</c:v>
                </c:pt>
                <c:pt idx="2451">
                  <c:v>770</c:v>
                </c:pt>
                <c:pt idx="2452">
                  <c:v>450</c:v>
                </c:pt>
                <c:pt idx="2453">
                  <c:v>475</c:v>
                </c:pt>
                <c:pt idx="2454">
                  <c:v>325</c:v>
                </c:pt>
                <c:pt idx="2455">
                  <c:v>375</c:v>
                </c:pt>
                <c:pt idx="2456">
                  <c:v>475</c:v>
                </c:pt>
                <c:pt idx="2457">
                  <c:v>725</c:v>
                </c:pt>
                <c:pt idx="2458">
                  <c:v>425</c:v>
                </c:pt>
                <c:pt idx="2459">
                  <c:v>425</c:v>
                </c:pt>
                <c:pt idx="2460">
                  <c:v>350</c:v>
                </c:pt>
                <c:pt idx="2461">
                  <c:v>375</c:v>
                </c:pt>
                <c:pt idx="2462">
                  <c:v>525</c:v>
                </c:pt>
                <c:pt idx="2463">
                  <c:v>795</c:v>
                </c:pt>
                <c:pt idx="2464">
                  <c:v>500</c:v>
                </c:pt>
                <c:pt idx="2465">
                  <c:v>475</c:v>
                </c:pt>
                <c:pt idx="2466">
                  <c:v>425</c:v>
                </c:pt>
                <c:pt idx="2467">
                  <c:v>450</c:v>
                </c:pt>
                <c:pt idx="2468">
                  <c:v>550</c:v>
                </c:pt>
                <c:pt idx="2469">
                  <c:v>800</c:v>
                </c:pt>
                <c:pt idx="2470">
                  <c:v>550</c:v>
                </c:pt>
                <c:pt idx="2471">
                  <c:v>525</c:v>
                </c:pt>
                <c:pt idx="2472">
                  <c:v>500</c:v>
                </c:pt>
                <c:pt idx="2473">
                  <c:v>500</c:v>
                </c:pt>
                <c:pt idx="2474">
                  <c:v>675</c:v>
                </c:pt>
                <c:pt idx="2475">
                  <c:v>900</c:v>
                </c:pt>
                <c:pt idx="2476">
                  <c:v>650</c:v>
                </c:pt>
                <c:pt idx="2477">
                  <c:v>575</c:v>
                </c:pt>
                <c:pt idx="2478">
                  <c:v>525</c:v>
                </c:pt>
                <c:pt idx="2479">
                  <c:v>550</c:v>
                </c:pt>
                <c:pt idx="2480">
                  <c:v>725</c:v>
                </c:pt>
                <c:pt idx="2481">
                  <c:v>875</c:v>
                </c:pt>
                <c:pt idx="2482">
                  <c:v>650</c:v>
                </c:pt>
                <c:pt idx="2483">
                  <c:v>575</c:v>
                </c:pt>
                <c:pt idx="2484">
                  <c:v>525</c:v>
                </c:pt>
                <c:pt idx="2485">
                  <c:v>500</c:v>
                </c:pt>
                <c:pt idx="2486">
                  <c:v>675</c:v>
                </c:pt>
                <c:pt idx="2487">
                  <c:v>775</c:v>
                </c:pt>
                <c:pt idx="2488">
                  <c:v>575</c:v>
                </c:pt>
                <c:pt idx="2489">
                  <c:v>475</c:v>
                </c:pt>
                <c:pt idx="2490">
                  <c:v>450</c:v>
                </c:pt>
                <c:pt idx="2491">
                  <c:v>450</c:v>
                </c:pt>
                <c:pt idx="2492">
                  <c:v>550</c:v>
                </c:pt>
                <c:pt idx="2493">
                  <c:v>725</c:v>
                </c:pt>
                <c:pt idx="2494">
                  <c:v>550</c:v>
                </c:pt>
                <c:pt idx="2495">
                  <c:v>425</c:v>
                </c:pt>
                <c:pt idx="2496">
                  <c:v>400</c:v>
                </c:pt>
                <c:pt idx="2497">
                  <c:v>400</c:v>
                </c:pt>
                <c:pt idx="2498">
                  <c:v>525</c:v>
                </c:pt>
                <c:pt idx="2499">
                  <c:v>675</c:v>
                </c:pt>
                <c:pt idx="2500">
                  <c:v>500</c:v>
                </c:pt>
                <c:pt idx="2501">
                  <c:v>445</c:v>
                </c:pt>
                <c:pt idx="2502">
                  <c:v>500</c:v>
                </c:pt>
                <c:pt idx="2503">
                  <c:v>475</c:v>
                </c:pt>
                <c:pt idx="2504">
                  <c:v>575</c:v>
                </c:pt>
                <c:pt idx="2505">
                  <c:v>825</c:v>
                </c:pt>
                <c:pt idx="2506">
                  <c:v>625</c:v>
                </c:pt>
                <c:pt idx="2507">
                  <c:v>575</c:v>
                </c:pt>
                <c:pt idx="2508">
                  <c:v>525</c:v>
                </c:pt>
                <c:pt idx="2509">
                  <c:v>525</c:v>
                </c:pt>
                <c:pt idx="2510">
                  <c:v>625</c:v>
                </c:pt>
                <c:pt idx="2511">
                  <c:v>500</c:v>
                </c:pt>
                <c:pt idx="2512">
                  <c:v>300</c:v>
                </c:pt>
                <c:pt idx="2513">
                  <c:v>300</c:v>
                </c:pt>
                <c:pt idx="2514">
                  <c:v>150</c:v>
                </c:pt>
                <c:pt idx="2515">
                  <c:v>200</c:v>
                </c:pt>
                <c:pt idx="2516">
                  <c:v>300</c:v>
                </c:pt>
                <c:pt idx="2517">
                  <c:v>550</c:v>
                </c:pt>
                <c:pt idx="2518">
                  <c:v>200</c:v>
                </c:pt>
                <c:pt idx="2519">
                  <c:v>250</c:v>
                </c:pt>
                <c:pt idx="2520">
                  <c:v>125</c:v>
                </c:pt>
                <c:pt idx="2521">
                  <c:v>200</c:v>
                </c:pt>
                <c:pt idx="2522">
                  <c:v>300</c:v>
                </c:pt>
                <c:pt idx="2523">
                  <c:v>520</c:v>
                </c:pt>
                <c:pt idx="2524">
                  <c:v>225</c:v>
                </c:pt>
                <c:pt idx="2525">
                  <c:v>250</c:v>
                </c:pt>
                <c:pt idx="2526">
                  <c:v>100</c:v>
                </c:pt>
                <c:pt idx="2527">
                  <c:v>150</c:v>
                </c:pt>
                <c:pt idx="2528">
                  <c:v>250</c:v>
                </c:pt>
                <c:pt idx="2529">
                  <c:v>475</c:v>
                </c:pt>
                <c:pt idx="2530">
                  <c:v>175</c:v>
                </c:pt>
                <c:pt idx="2531">
                  <c:v>175</c:v>
                </c:pt>
                <c:pt idx="2532">
                  <c:v>100</c:v>
                </c:pt>
                <c:pt idx="2533">
                  <c:v>125</c:v>
                </c:pt>
                <c:pt idx="2534">
                  <c:v>250</c:v>
                </c:pt>
                <c:pt idx="2535">
                  <c:v>520</c:v>
                </c:pt>
                <c:pt idx="2536">
                  <c:v>225</c:v>
                </c:pt>
                <c:pt idx="2537">
                  <c:v>200</c:v>
                </c:pt>
                <c:pt idx="2538">
                  <c:v>125</c:v>
                </c:pt>
                <c:pt idx="2539">
                  <c:v>150</c:v>
                </c:pt>
                <c:pt idx="2540">
                  <c:v>275</c:v>
                </c:pt>
                <c:pt idx="2541">
                  <c:v>525</c:v>
                </c:pt>
                <c:pt idx="2542">
                  <c:v>275</c:v>
                </c:pt>
                <c:pt idx="2543">
                  <c:v>225</c:v>
                </c:pt>
                <c:pt idx="2544">
                  <c:v>200</c:v>
                </c:pt>
                <c:pt idx="2545">
                  <c:v>200</c:v>
                </c:pt>
                <c:pt idx="2546">
                  <c:v>375</c:v>
                </c:pt>
                <c:pt idx="2547">
                  <c:v>600</c:v>
                </c:pt>
                <c:pt idx="2548">
                  <c:v>350</c:v>
                </c:pt>
                <c:pt idx="2549">
                  <c:v>275</c:v>
                </c:pt>
                <c:pt idx="2550">
                  <c:v>225</c:v>
                </c:pt>
                <c:pt idx="2551">
                  <c:v>250</c:v>
                </c:pt>
                <c:pt idx="2552">
                  <c:v>425</c:v>
                </c:pt>
                <c:pt idx="2553">
                  <c:v>575</c:v>
                </c:pt>
                <c:pt idx="2554">
                  <c:v>350</c:v>
                </c:pt>
                <c:pt idx="2555">
                  <c:v>275</c:v>
                </c:pt>
                <c:pt idx="2556">
                  <c:v>250</c:v>
                </c:pt>
                <c:pt idx="2557">
                  <c:v>225</c:v>
                </c:pt>
                <c:pt idx="2558">
                  <c:v>400</c:v>
                </c:pt>
                <c:pt idx="2559">
                  <c:v>525</c:v>
                </c:pt>
                <c:pt idx="2560">
                  <c:v>325</c:v>
                </c:pt>
                <c:pt idx="2561">
                  <c:v>225</c:v>
                </c:pt>
                <c:pt idx="2562">
                  <c:v>200</c:v>
                </c:pt>
                <c:pt idx="2563">
                  <c:v>200</c:v>
                </c:pt>
                <c:pt idx="2564">
                  <c:v>275</c:v>
                </c:pt>
                <c:pt idx="2565">
                  <c:v>450</c:v>
                </c:pt>
                <c:pt idx="2566">
                  <c:v>275</c:v>
                </c:pt>
                <c:pt idx="2567">
                  <c:v>175</c:v>
                </c:pt>
                <c:pt idx="2568">
                  <c:v>150</c:v>
                </c:pt>
                <c:pt idx="2569">
                  <c:v>150</c:v>
                </c:pt>
                <c:pt idx="2570">
                  <c:v>275</c:v>
                </c:pt>
                <c:pt idx="2571">
                  <c:v>425</c:v>
                </c:pt>
                <c:pt idx="2572">
                  <c:v>275</c:v>
                </c:pt>
                <c:pt idx="2573">
                  <c:v>220</c:v>
                </c:pt>
                <c:pt idx="2574">
                  <c:v>200</c:v>
                </c:pt>
                <c:pt idx="2575">
                  <c:v>175</c:v>
                </c:pt>
                <c:pt idx="2576">
                  <c:v>275</c:v>
                </c:pt>
                <c:pt idx="2577">
                  <c:v>525</c:v>
                </c:pt>
                <c:pt idx="2578">
                  <c:v>325</c:v>
                </c:pt>
                <c:pt idx="2579">
                  <c:v>275</c:v>
                </c:pt>
                <c:pt idx="2580">
                  <c:v>225</c:v>
                </c:pt>
                <c:pt idx="2581">
                  <c:v>225</c:v>
                </c:pt>
                <c:pt idx="2582">
                  <c:v>325</c:v>
                </c:pt>
                <c:pt idx="2583">
                  <c:v>725</c:v>
                </c:pt>
                <c:pt idx="2584">
                  <c:v>525</c:v>
                </c:pt>
                <c:pt idx="2585">
                  <c:v>525</c:v>
                </c:pt>
                <c:pt idx="2586">
                  <c:v>375</c:v>
                </c:pt>
                <c:pt idx="2587">
                  <c:v>425</c:v>
                </c:pt>
                <c:pt idx="2588">
                  <c:v>525</c:v>
                </c:pt>
                <c:pt idx="2589">
                  <c:v>775</c:v>
                </c:pt>
                <c:pt idx="2590">
                  <c:v>425</c:v>
                </c:pt>
                <c:pt idx="2591">
                  <c:v>475</c:v>
                </c:pt>
                <c:pt idx="2592">
                  <c:v>325</c:v>
                </c:pt>
                <c:pt idx="2593">
                  <c:v>400</c:v>
                </c:pt>
                <c:pt idx="2594">
                  <c:v>500</c:v>
                </c:pt>
                <c:pt idx="2595">
                  <c:v>720</c:v>
                </c:pt>
                <c:pt idx="2596">
                  <c:v>400</c:v>
                </c:pt>
                <c:pt idx="2597">
                  <c:v>425</c:v>
                </c:pt>
                <c:pt idx="2598">
                  <c:v>275</c:v>
                </c:pt>
                <c:pt idx="2599">
                  <c:v>325</c:v>
                </c:pt>
                <c:pt idx="2600">
                  <c:v>425</c:v>
                </c:pt>
                <c:pt idx="2601">
                  <c:v>675</c:v>
                </c:pt>
                <c:pt idx="2602">
                  <c:v>375</c:v>
                </c:pt>
                <c:pt idx="2603">
                  <c:v>375</c:v>
                </c:pt>
                <c:pt idx="2604">
                  <c:v>300</c:v>
                </c:pt>
                <c:pt idx="2605">
                  <c:v>325</c:v>
                </c:pt>
                <c:pt idx="2606">
                  <c:v>475</c:v>
                </c:pt>
                <c:pt idx="2607">
                  <c:v>745</c:v>
                </c:pt>
                <c:pt idx="2608">
                  <c:v>450</c:v>
                </c:pt>
                <c:pt idx="2609">
                  <c:v>425</c:v>
                </c:pt>
                <c:pt idx="2610">
                  <c:v>375</c:v>
                </c:pt>
                <c:pt idx="2611">
                  <c:v>400</c:v>
                </c:pt>
                <c:pt idx="2612">
                  <c:v>500</c:v>
                </c:pt>
                <c:pt idx="2613">
                  <c:v>750</c:v>
                </c:pt>
                <c:pt idx="2614">
                  <c:v>500</c:v>
                </c:pt>
                <c:pt idx="2615">
                  <c:v>475</c:v>
                </c:pt>
                <c:pt idx="2616">
                  <c:v>450</c:v>
                </c:pt>
                <c:pt idx="2617">
                  <c:v>450</c:v>
                </c:pt>
                <c:pt idx="2618">
                  <c:v>625</c:v>
                </c:pt>
                <c:pt idx="2619">
                  <c:v>850</c:v>
                </c:pt>
                <c:pt idx="2620">
                  <c:v>600</c:v>
                </c:pt>
                <c:pt idx="2621">
                  <c:v>525</c:v>
                </c:pt>
                <c:pt idx="2622">
                  <c:v>475</c:v>
                </c:pt>
                <c:pt idx="2623">
                  <c:v>500</c:v>
                </c:pt>
                <c:pt idx="2624">
                  <c:v>675</c:v>
                </c:pt>
                <c:pt idx="2625">
                  <c:v>825</c:v>
                </c:pt>
                <c:pt idx="2626">
                  <c:v>600</c:v>
                </c:pt>
                <c:pt idx="2627">
                  <c:v>525</c:v>
                </c:pt>
                <c:pt idx="2628">
                  <c:v>475</c:v>
                </c:pt>
                <c:pt idx="2629">
                  <c:v>450</c:v>
                </c:pt>
                <c:pt idx="2630">
                  <c:v>625</c:v>
                </c:pt>
                <c:pt idx="2631">
                  <c:v>725</c:v>
                </c:pt>
                <c:pt idx="2632">
                  <c:v>525</c:v>
                </c:pt>
                <c:pt idx="2633">
                  <c:v>425</c:v>
                </c:pt>
                <c:pt idx="2634">
                  <c:v>400</c:v>
                </c:pt>
                <c:pt idx="2635">
                  <c:v>400</c:v>
                </c:pt>
                <c:pt idx="2636">
                  <c:v>500</c:v>
                </c:pt>
                <c:pt idx="2637">
                  <c:v>675</c:v>
                </c:pt>
                <c:pt idx="2638">
                  <c:v>500</c:v>
                </c:pt>
                <c:pt idx="2639">
                  <c:v>375</c:v>
                </c:pt>
                <c:pt idx="2640">
                  <c:v>350</c:v>
                </c:pt>
                <c:pt idx="2641">
                  <c:v>350</c:v>
                </c:pt>
                <c:pt idx="2642">
                  <c:v>475</c:v>
                </c:pt>
                <c:pt idx="2643">
                  <c:v>625</c:v>
                </c:pt>
                <c:pt idx="2644">
                  <c:v>450</c:v>
                </c:pt>
                <c:pt idx="2645">
                  <c:v>395</c:v>
                </c:pt>
                <c:pt idx="2646">
                  <c:v>450</c:v>
                </c:pt>
                <c:pt idx="2647">
                  <c:v>425</c:v>
                </c:pt>
                <c:pt idx="2648">
                  <c:v>525</c:v>
                </c:pt>
                <c:pt idx="2649">
                  <c:v>775</c:v>
                </c:pt>
                <c:pt idx="2650">
                  <c:v>575</c:v>
                </c:pt>
                <c:pt idx="2651">
                  <c:v>525</c:v>
                </c:pt>
                <c:pt idx="2652">
                  <c:v>475</c:v>
                </c:pt>
                <c:pt idx="2653">
                  <c:v>475</c:v>
                </c:pt>
                <c:pt idx="2654">
                  <c:v>575</c:v>
                </c:pt>
                <c:pt idx="2655">
                  <c:v>650</c:v>
                </c:pt>
                <c:pt idx="2656">
                  <c:v>450</c:v>
                </c:pt>
                <c:pt idx="2657">
                  <c:v>450</c:v>
                </c:pt>
                <c:pt idx="2658">
                  <c:v>300</c:v>
                </c:pt>
                <c:pt idx="2659">
                  <c:v>350</c:v>
                </c:pt>
                <c:pt idx="2660">
                  <c:v>450</c:v>
                </c:pt>
                <c:pt idx="2661">
                  <c:v>700</c:v>
                </c:pt>
                <c:pt idx="2662">
                  <c:v>350</c:v>
                </c:pt>
                <c:pt idx="2663">
                  <c:v>400</c:v>
                </c:pt>
                <c:pt idx="2664">
                  <c:v>250</c:v>
                </c:pt>
                <c:pt idx="2665">
                  <c:v>325</c:v>
                </c:pt>
                <c:pt idx="2666">
                  <c:v>425</c:v>
                </c:pt>
                <c:pt idx="2667">
                  <c:v>645</c:v>
                </c:pt>
                <c:pt idx="2668">
                  <c:v>325</c:v>
                </c:pt>
                <c:pt idx="2669">
                  <c:v>350</c:v>
                </c:pt>
                <c:pt idx="2670">
                  <c:v>200</c:v>
                </c:pt>
                <c:pt idx="2671">
                  <c:v>250</c:v>
                </c:pt>
                <c:pt idx="2672">
                  <c:v>350</c:v>
                </c:pt>
                <c:pt idx="2673">
                  <c:v>600</c:v>
                </c:pt>
                <c:pt idx="2674">
                  <c:v>300</c:v>
                </c:pt>
                <c:pt idx="2675">
                  <c:v>300</c:v>
                </c:pt>
                <c:pt idx="2676">
                  <c:v>225</c:v>
                </c:pt>
                <c:pt idx="2677">
                  <c:v>250</c:v>
                </c:pt>
                <c:pt idx="2678">
                  <c:v>400</c:v>
                </c:pt>
                <c:pt idx="2679">
                  <c:v>670</c:v>
                </c:pt>
                <c:pt idx="2680">
                  <c:v>375</c:v>
                </c:pt>
                <c:pt idx="2681">
                  <c:v>350</c:v>
                </c:pt>
                <c:pt idx="2682">
                  <c:v>300</c:v>
                </c:pt>
                <c:pt idx="2683">
                  <c:v>325</c:v>
                </c:pt>
                <c:pt idx="2684">
                  <c:v>425</c:v>
                </c:pt>
                <c:pt idx="2685">
                  <c:v>675</c:v>
                </c:pt>
                <c:pt idx="2686">
                  <c:v>425</c:v>
                </c:pt>
                <c:pt idx="2687">
                  <c:v>400</c:v>
                </c:pt>
                <c:pt idx="2688">
                  <c:v>375</c:v>
                </c:pt>
                <c:pt idx="2689">
                  <c:v>375</c:v>
                </c:pt>
                <c:pt idx="2690">
                  <c:v>550</c:v>
                </c:pt>
                <c:pt idx="2691">
                  <c:v>775</c:v>
                </c:pt>
                <c:pt idx="2692">
                  <c:v>525</c:v>
                </c:pt>
                <c:pt idx="2693">
                  <c:v>450</c:v>
                </c:pt>
                <c:pt idx="2694">
                  <c:v>400</c:v>
                </c:pt>
                <c:pt idx="2695">
                  <c:v>425</c:v>
                </c:pt>
                <c:pt idx="2696">
                  <c:v>600</c:v>
                </c:pt>
                <c:pt idx="2697">
                  <c:v>750</c:v>
                </c:pt>
                <c:pt idx="2698">
                  <c:v>525</c:v>
                </c:pt>
                <c:pt idx="2699">
                  <c:v>450</c:v>
                </c:pt>
                <c:pt idx="2700">
                  <c:v>400</c:v>
                </c:pt>
                <c:pt idx="2701">
                  <c:v>375</c:v>
                </c:pt>
                <c:pt idx="2702">
                  <c:v>550</c:v>
                </c:pt>
                <c:pt idx="2703">
                  <c:v>650</c:v>
                </c:pt>
                <c:pt idx="2704">
                  <c:v>450</c:v>
                </c:pt>
                <c:pt idx="2705">
                  <c:v>350</c:v>
                </c:pt>
                <c:pt idx="2706">
                  <c:v>325</c:v>
                </c:pt>
                <c:pt idx="2707">
                  <c:v>325</c:v>
                </c:pt>
                <c:pt idx="2708">
                  <c:v>425</c:v>
                </c:pt>
                <c:pt idx="2709">
                  <c:v>600</c:v>
                </c:pt>
                <c:pt idx="2710">
                  <c:v>425</c:v>
                </c:pt>
                <c:pt idx="2711">
                  <c:v>300</c:v>
                </c:pt>
                <c:pt idx="2712">
                  <c:v>275</c:v>
                </c:pt>
                <c:pt idx="2713">
                  <c:v>275</c:v>
                </c:pt>
                <c:pt idx="2714">
                  <c:v>400</c:v>
                </c:pt>
                <c:pt idx="2715">
                  <c:v>550</c:v>
                </c:pt>
                <c:pt idx="2716">
                  <c:v>375</c:v>
                </c:pt>
                <c:pt idx="2717">
                  <c:v>320</c:v>
                </c:pt>
                <c:pt idx="2718">
                  <c:v>375</c:v>
                </c:pt>
                <c:pt idx="2719">
                  <c:v>350</c:v>
                </c:pt>
                <c:pt idx="2720">
                  <c:v>450</c:v>
                </c:pt>
                <c:pt idx="2721">
                  <c:v>700</c:v>
                </c:pt>
                <c:pt idx="2722">
                  <c:v>500</c:v>
                </c:pt>
                <c:pt idx="2723">
                  <c:v>450</c:v>
                </c:pt>
                <c:pt idx="2724">
                  <c:v>400</c:v>
                </c:pt>
                <c:pt idx="2725">
                  <c:v>400</c:v>
                </c:pt>
                <c:pt idx="2726">
                  <c:v>500</c:v>
                </c:pt>
                <c:pt idx="2727">
                  <c:v>575</c:v>
                </c:pt>
                <c:pt idx="2728">
                  <c:v>375</c:v>
                </c:pt>
                <c:pt idx="2729">
                  <c:v>375</c:v>
                </c:pt>
                <c:pt idx="2730">
                  <c:v>225</c:v>
                </c:pt>
                <c:pt idx="2731">
                  <c:v>275</c:v>
                </c:pt>
                <c:pt idx="2732">
                  <c:v>375</c:v>
                </c:pt>
                <c:pt idx="2733">
                  <c:v>625</c:v>
                </c:pt>
                <c:pt idx="2734">
                  <c:v>275</c:v>
                </c:pt>
                <c:pt idx="2735">
                  <c:v>325</c:v>
                </c:pt>
                <c:pt idx="2736">
                  <c:v>175</c:v>
                </c:pt>
                <c:pt idx="2737">
                  <c:v>250</c:v>
                </c:pt>
                <c:pt idx="2738">
                  <c:v>350</c:v>
                </c:pt>
                <c:pt idx="2739">
                  <c:v>570</c:v>
                </c:pt>
                <c:pt idx="2740">
                  <c:v>250</c:v>
                </c:pt>
                <c:pt idx="2741">
                  <c:v>275</c:v>
                </c:pt>
                <c:pt idx="2742">
                  <c:v>125</c:v>
                </c:pt>
                <c:pt idx="2743">
                  <c:v>175</c:v>
                </c:pt>
                <c:pt idx="2744">
                  <c:v>275</c:v>
                </c:pt>
                <c:pt idx="2745">
                  <c:v>525</c:v>
                </c:pt>
                <c:pt idx="2746">
                  <c:v>225</c:v>
                </c:pt>
                <c:pt idx="2747">
                  <c:v>225</c:v>
                </c:pt>
                <c:pt idx="2748">
                  <c:v>150</c:v>
                </c:pt>
                <c:pt idx="2749">
                  <c:v>175</c:v>
                </c:pt>
                <c:pt idx="2750">
                  <c:v>325</c:v>
                </c:pt>
                <c:pt idx="2751">
                  <c:v>595</c:v>
                </c:pt>
                <c:pt idx="2752">
                  <c:v>300</c:v>
                </c:pt>
                <c:pt idx="2753">
                  <c:v>275</c:v>
                </c:pt>
                <c:pt idx="2754">
                  <c:v>225</c:v>
                </c:pt>
                <c:pt idx="2755">
                  <c:v>250</c:v>
                </c:pt>
                <c:pt idx="2756">
                  <c:v>350</c:v>
                </c:pt>
                <c:pt idx="2757">
                  <c:v>600</c:v>
                </c:pt>
                <c:pt idx="2758">
                  <c:v>350</c:v>
                </c:pt>
                <c:pt idx="2759">
                  <c:v>325</c:v>
                </c:pt>
                <c:pt idx="2760">
                  <c:v>300</c:v>
                </c:pt>
                <c:pt idx="2761">
                  <c:v>300</c:v>
                </c:pt>
                <c:pt idx="2762">
                  <c:v>475</c:v>
                </c:pt>
                <c:pt idx="2763">
                  <c:v>700</c:v>
                </c:pt>
                <c:pt idx="2764">
                  <c:v>450</c:v>
                </c:pt>
                <c:pt idx="2765">
                  <c:v>375</c:v>
                </c:pt>
                <c:pt idx="2766">
                  <c:v>325</c:v>
                </c:pt>
                <c:pt idx="2767">
                  <c:v>350</c:v>
                </c:pt>
                <c:pt idx="2768">
                  <c:v>525</c:v>
                </c:pt>
                <c:pt idx="2769">
                  <c:v>675</c:v>
                </c:pt>
                <c:pt idx="2770">
                  <c:v>450</c:v>
                </c:pt>
                <c:pt idx="2771">
                  <c:v>375</c:v>
                </c:pt>
                <c:pt idx="2772">
                  <c:v>325</c:v>
                </c:pt>
                <c:pt idx="2773">
                  <c:v>300</c:v>
                </c:pt>
                <c:pt idx="2774">
                  <c:v>475</c:v>
                </c:pt>
                <c:pt idx="2775">
                  <c:v>575</c:v>
                </c:pt>
                <c:pt idx="2776">
                  <c:v>375</c:v>
                </c:pt>
                <c:pt idx="2777">
                  <c:v>275</c:v>
                </c:pt>
                <c:pt idx="2778">
                  <c:v>250</c:v>
                </c:pt>
                <c:pt idx="2779">
                  <c:v>250</c:v>
                </c:pt>
                <c:pt idx="2780">
                  <c:v>350</c:v>
                </c:pt>
                <c:pt idx="2781">
                  <c:v>525</c:v>
                </c:pt>
                <c:pt idx="2782">
                  <c:v>350</c:v>
                </c:pt>
                <c:pt idx="2783">
                  <c:v>225</c:v>
                </c:pt>
                <c:pt idx="2784">
                  <c:v>200</c:v>
                </c:pt>
                <c:pt idx="2785">
                  <c:v>200</c:v>
                </c:pt>
                <c:pt idx="2786">
                  <c:v>325</c:v>
                </c:pt>
                <c:pt idx="2787">
                  <c:v>475</c:v>
                </c:pt>
                <c:pt idx="2788">
                  <c:v>300</c:v>
                </c:pt>
                <c:pt idx="2789">
                  <c:v>245</c:v>
                </c:pt>
                <c:pt idx="2790">
                  <c:v>300</c:v>
                </c:pt>
                <c:pt idx="2791">
                  <c:v>275</c:v>
                </c:pt>
                <c:pt idx="2792">
                  <c:v>375</c:v>
                </c:pt>
                <c:pt idx="2793">
                  <c:v>625</c:v>
                </c:pt>
                <c:pt idx="2794">
                  <c:v>425</c:v>
                </c:pt>
                <c:pt idx="2795">
                  <c:v>375</c:v>
                </c:pt>
                <c:pt idx="2796">
                  <c:v>325</c:v>
                </c:pt>
                <c:pt idx="2797">
                  <c:v>325</c:v>
                </c:pt>
                <c:pt idx="2798">
                  <c:v>425</c:v>
                </c:pt>
                <c:pt idx="2799">
                  <c:v>550</c:v>
                </c:pt>
                <c:pt idx="2800">
                  <c:v>350</c:v>
                </c:pt>
                <c:pt idx="2801">
                  <c:v>350</c:v>
                </c:pt>
                <c:pt idx="2802">
                  <c:v>200</c:v>
                </c:pt>
                <c:pt idx="2803">
                  <c:v>250</c:v>
                </c:pt>
                <c:pt idx="2804">
                  <c:v>350</c:v>
                </c:pt>
                <c:pt idx="2805">
                  <c:v>600</c:v>
                </c:pt>
                <c:pt idx="2806">
                  <c:v>250</c:v>
                </c:pt>
                <c:pt idx="2807">
                  <c:v>300</c:v>
                </c:pt>
                <c:pt idx="2808">
                  <c:v>150</c:v>
                </c:pt>
                <c:pt idx="2809">
                  <c:v>225</c:v>
                </c:pt>
                <c:pt idx="2810">
                  <c:v>325</c:v>
                </c:pt>
                <c:pt idx="2811">
                  <c:v>545</c:v>
                </c:pt>
                <c:pt idx="2812">
                  <c:v>225</c:v>
                </c:pt>
                <c:pt idx="2813">
                  <c:v>250</c:v>
                </c:pt>
                <c:pt idx="2814">
                  <c:v>100</c:v>
                </c:pt>
                <c:pt idx="2815">
                  <c:v>150</c:v>
                </c:pt>
                <c:pt idx="2816">
                  <c:v>250</c:v>
                </c:pt>
                <c:pt idx="2817">
                  <c:v>500</c:v>
                </c:pt>
                <c:pt idx="2818">
                  <c:v>200</c:v>
                </c:pt>
                <c:pt idx="2819">
                  <c:v>200</c:v>
                </c:pt>
                <c:pt idx="2820">
                  <c:v>125</c:v>
                </c:pt>
                <c:pt idx="2821">
                  <c:v>150</c:v>
                </c:pt>
                <c:pt idx="2822">
                  <c:v>300</c:v>
                </c:pt>
                <c:pt idx="2823">
                  <c:v>570</c:v>
                </c:pt>
                <c:pt idx="2824">
                  <c:v>275</c:v>
                </c:pt>
                <c:pt idx="2825">
                  <c:v>250</c:v>
                </c:pt>
                <c:pt idx="2826">
                  <c:v>200</c:v>
                </c:pt>
                <c:pt idx="2827">
                  <c:v>225</c:v>
                </c:pt>
                <c:pt idx="2828">
                  <c:v>325</c:v>
                </c:pt>
                <c:pt idx="2829">
                  <c:v>575</c:v>
                </c:pt>
                <c:pt idx="2830">
                  <c:v>325</c:v>
                </c:pt>
                <c:pt idx="2831">
                  <c:v>300</c:v>
                </c:pt>
                <c:pt idx="2832">
                  <c:v>275</c:v>
                </c:pt>
                <c:pt idx="2833">
                  <c:v>275</c:v>
                </c:pt>
                <c:pt idx="2834">
                  <c:v>450</c:v>
                </c:pt>
                <c:pt idx="2835">
                  <c:v>675</c:v>
                </c:pt>
                <c:pt idx="2836">
                  <c:v>425</c:v>
                </c:pt>
                <c:pt idx="2837">
                  <c:v>350</c:v>
                </c:pt>
                <c:pt idx="2838">
                  <c:v>300</c:v>
                </c:pt>
                <c:pt idx="2839">
                  <c:v>325</c:v>
                </c:pt>
                <c:pt idx="2840">
                  <c:v>500</c:v>
                </c:pt>
                <c:pt idx="2841">
                  <c:v>650</c:v>
                </c:pt>
                <c:pt idx="2842">
                  <c:v>425</c:v>
                </c:pt>
                <c:pt idx="2843">
                  <c:v>350</c:v>
                </c:pt>
                <c:pt idx="2844">
                  <c:v>300</c:v>
                </c:pt>
                <c:pt idx="2845">
                  <c:v>275</c:v>
                </c:pt>
                <c:pt idx="2846">
                  <c:v>450</c:v>
                </c:pt>
                <c:pt idx="2847">
                  <c:v>550</c:v>
                </c:pt>
                <c:pt idx="2848">
                  <c:v>350</c:v>
                </c:pt>
                <c:pt idx="2849">
                  <c:v>250</c:v>
                </c:pt>
                <c:pt idx="2850">
                  <c:v>225</c:v>
                </c:pt>
                <c:pt idx="2851">
                  <c:v>225</c:v>
                </c:pt>
                <c:pt idx="2852">
                  <c:v>325</c:v>
                </c:pt>
                <c:pt idx="2853">
                  <c:v>500</c:v>
                </c:pt>
                <c:pt idx="2854">
                  <c:v>325</c:v>
                </c:pt>
                <c:pt idx="2855">
                  <c:v>200</c:v>
                </c:pt>
                <c:pt idx="2856">
                  <c:v>175</c:v>
                </c:pt>
                <c:pt idx="2857">
                  <c:v>175</c:v>
                </c:pt>
                <c:pt idx="2858">
                  <c:v>300</c:v>
                </c:pt>
                <c:pt idx="2859">
                  <c:v>450</c:v>
                </c:pt>
                <c:pt idx="2860">
                  <c:v>275</c:v>
                </c:pt>
                <c:pt idx="2861">
                  <c:v>220</c:v>
                </c:pt>
                <c:pt idx="2862">
                  <c:v>275</c:v>
                </c:pt>
                <c:pt idx="2863">
                  <c:v>250</c:v>
                </c:pt>
                <c:pt idx="2864">
                  <c:v>350</c:v>
                </c:pt>
                <c:pt idx="2865">
                  <c:v>600</c:v>
                </c:pt>
                <c:pt idx="2866">
                  <c:v>400</c:v>
                </c:pt>
                <c:pt idx="2867">
                  <c:v>350</c:v>
                </c:pt>
                <c:pt idx="2868">
                  <c:v>300</c:v>
                </c:pt>
                <c:pt idx="2869">
                  <c:v>300</c:v>
                </c:pt>
                <c:pt idx="2870">
                  <c:v>400</c:v>
                </c:pt>
                <c:pt idx="2871">
                  <c:v>475</c:v>
                </c:pt>
                <c:pt idx="2872">
                  <c:v>275</c:v>
                </c:pt>
                <c:pt idx="2873">
                  <c:v>275</c:v>
                </c:pt>
                <c:pt idx="2874">
                  <c:v>125</c:v>
                </c:pt>
                <c:pt idx="2875">
                  <c:v>175</c:v>
                </c:pt>
                <c:pt idx="2876">
                  <c:v>275</c:v>
                </c:pt>
                <c:pt idx="2877">
                  <c:v>525</c:v>
                </c:pt>
                <c:pt idx="2878">
                  <c:v>175</c:v>
                </c:pt>
                <c:pt idx="2879">
                  <c:v>225</c:v>
                </c:pt>
                <c:pt idx="2880">
                  <c:v>100</c:v>
                </c:pt>
                <c:pt idx="2881">
                  <c:v>175</c:v>
                </c:pt>
                <c:pt idx="2882">
                  <c:v>275</c:v>
                </c:pt>
                <c:pt idx="2883">
                  <c:v>495</c:v>
                </c:pt>
                <c:pt idx="2884">
                  <c:v>200</c:v>
                </c:pt>
                <c:pt idx="2885">
                  <c:v>225</c:v>
                </c:pt>
                <c:pt idx="2886">
                  <c:v>75</c:v>
                </c:pt>
                <c:pt idx="2887">
                  <c:v>125</c:v>
                </c:pt>
                <c:pt idx="2888">
                  <c:v>225</c:v>
                </c:pt>
                <c:pt idx="2889">
                  <c:v>450</c:v>
                </c:pt>
                <c:pt idx="2890">
                  <c:v>150</c:v>
                </c:pt>
                <c:pt idx="2891">
                  <c:v>150</c:v>
                </c:pt>
                <c:pt idx="2892">
                  <c:v>75</c:v>
                </c:pt>
                <c:pt idx="2893">
                  <c:v>100</c:v>
                </c:pt>
                <c:pt idx="2894">
                  <c:v>225</c:v>
                </c:pt>
                <c:pt idx="2895">
                  <c:v>495</c:v>
                </c:pt>
                <c:pt idx="2896">
                  <c:v>200</c:v>
                </c:pt>
                <c:pt idx="2897">
                  <c:v>175</c:v>
                </c:pt>
                <c:pt idx="2898">
                  <c:v>100</c:v>
                </c:pt>
                <c:pt idx="2899">
                  <c:v>125</c:v>
                </c:pt>
                <c:pt idx="2900">
                  <c:v>250</c:v>
                </c:pt>
                <c:pt idx="2901">
                  <c:v>500</c:v>
                </c:pt>
                <c:pt idx="2902">
                  <c:v>250</c:v>
                </c:pt>
                <c:pt idx="2903">
                  <c:v>200</c:v>
                </c:pt>
                <c:pt idx="2904">
                  <c:v>175</c:v>
                </c:pt>
                <c:pt idx="2905">
                  <c:v>175</c:v>
                </c:pt>
                <c:pt idx="2906">
                  <c:v>325</c:v>
                </c:pt>
                <c:pt idx="2907">
                  <c:v>550</c:v>
                </c:pt>
                <c:pt idx="2908">
                  <c:v>300</c:v>
                </c:pt>
                <c:pt idx="2909">
                  <c:v>225</c:v>
                </c:pt>
                <c:pt idx="2910">
                  <c:v>175</c:v>
                </c:pt>
                <c:pt idx="2911">
                  <c:v>200</c:v>
                </c:pt>
                <c:pt idx="2912">
                  <c:v>375</c:v>
                </c:pt>
                <c:pt idx="2913">
                  <c:v>525</c:v>
                </c:pt>
                <c:pt idx="2914">
                  <c:v>300</c:v>
                </c:pt>
                <c:pt idx="2915">
                  <c:v>225</c:v>
                </c:pt>
                <c:pt idx="2916">
                  <c:v>200</c:v>
                </c:pt>
                <c:pt idx="2917">
                  <c:v>175</c:v>
                </c:pt>
                <c:pt idx="2918">
                  <c:v>350</c:v>
                </c:pt>
                <c:pt idx="2919">
                  <c:v>475</c:v>
                </c:pt>
                <c:pt idx="2920">
                  <c:v>275</c:v>
                </c:pt>
                <c:pt idx="2921">
                  <c:v>175</c:v>
                </c:pt>
                <c:pt idx="2922">
                  <c:v>150</c:v>
                </c:pt>
                <c:pt idx="2923">
                  <c:v>150</c:v>
                </c:pt>
                <c:pt idx="2924">
                  <c:v>225</c:v>
                </c:pt>
                <c:pt idx="2925">
                  <c:v>400</c:v>
                </c:pt>
                <c:pt idx="2926">
                  <c:v>250</c:v>
                </c:pt>
                <c:pt idx="2927">
                  <c:v>150</c:v>
                </c:pt>
                <c:pt idx="2928">
                  <c:v>125</c:v>
                </c:pt>
                <c:pt idx="2929">
                  <c:v>125</c:v>
                </c:pt>
                <c:pt idx="2930">
                  <c:v>250</c:v>
                </c:pt>
                <c:pt idx="2931">
                  <c:v>400</c:v>
                </c:pt>
                <c:pt idx="2932">
                  <c:v>250</c:v>
                </c:pt>
                <c:pt idx="2933">
                  <c:v>195</c:v>
                </c:pt>
                <c:pt idx="2934">
                  <c:v>175</c:v>
                </c:pt>
                <c:pt idx="2935">
                  <c:v>150</c:v>
                </c:pt>
                <c:pt idx="2936">
                  <c:v>250</c:v>
                </c:pt>
                <c:pt idx="2937">
                  <c:v>500</c:v>
                </c:pt>
                <c:pt idx="2938">
                  <c:v>300</c:v>
                </c:pt>
                <c:pt idx="2939">
                  <c:v>250</c:v>
                </c:pt>
                <c:pt idx="2940">
                  <c:v>200</c:v>
                </c:pt>
                <c:pt idx="2941">
                  <c:v>200</c:v>
                </c:pt>
                <c:pt idx="2942">
                  <c:v>300</c:v>
                </c:pt>
                <c:pt idx="2943">
                  <c:v>475</c:v>
                </c:pt>
                <c:pt idx="2944">
                  <c:v>275</c:v>
                </c:pt>
                <c:pt idx="2945">
                  <c:v>275</c:v>
                </c:pt>
                <c:pt idx="2946">
                  <c:v>125</c:v>
                </c:pt>
                <c:pt idx="2947">
                  <c:v>175</c:v>
                </c:pt>
                <c:pt idx="2948">
                  <c:v>275</c:v>
                </c:pt>
                <c:pt idx="2949">
                  <c:v>525</c:v>
                </c:pt>
                <c:pt idx="2950">
                  <c:v>175</c:v>
                </c:pt>
                <c:pt idx="2951">
                  <c:v>225</c:v>
                </c:pt>
                <c:pt idx="2952">
                  <c:v>100</c:v>
                </c:pt>
                <c:pt idx="2953">
                  <c:v>175</c:v>
                </c:pt>
                <c:pt idx="2954">
                  <c:v>275</c:v>
                </c:pt>
                <c:pt idx="2955">
                  <c:v>495</c:v>
                </c:pt>
                <c:pt idx="2956">
                  <c:v>200</c:v>
                </c:pt>
                <c:pt idx="2957">
                  <c:v>225</c:v>
                </c:pt>
                <c:pt idx="2958">
                  <c:v>75</c:v>
                </c:pt>
                <c:pt idx="2959">
                  <c:v>125</c:v>
                </c:pt>
                <c:pt idx="2960">
                  <c:v>225</c:v>
                </c:pt>
                <c:pt idx="2961">
                  <c:v>450</c:v>
                </c:pt>
                <c:pt idx="2962">
                  <c:v>150</c:v>
                </c:pt>
                <c:pt idx="2963">
                  <c:v>150</c:v>
                </c:pt>
                <c:pt idx="2964">
                  <c:v>75</c:v>
                </c:pt>
                <c:pt idx="2965">
                  <c:v>100</c:v>
                </c:pt>
                <c:pt idx="2966">
                  <c:v>225</c:v>
                </c:pt>
                <c:pt idx="2967">
                  <c:v>495</c:v>
                </c:pt>
                <c:pt idx="2968">
                  <c:v>200</c:v>
                </c:pt>
                <c:pt idx="2969">
                  <c:v>175</c:v>
                </c:pt>
                <c:pt idx="2970">
                  <c:v>100</c:v>
                </c:pt>
                <c:pt idx="2971">
                  <c:v>125</c:v>
                </c:pt>
                <c:pt idx="2972">
                  <c:v>250</c:v>
                </c:pt>
                <c:pt idx="2973">
                  <c:v>500</c:v>
                </c:pt>
                <c:pt idx="2974">
                  <c:v>250</c:v>
                </c:pt>
                <c:pt idx="2975">
                  <c:v>200</c:v>
                </c:pt>
                <c:pt idx="2976">
                  <c:v>175</c:v>
                </c:pt>
                <c:pt idx="2977">
                  <c:v>175</c:v>
                </c:pt>
                <c:pt idx="2978">
                  <c:v>325</c:v>
                </c:pt>
                <c:pt idx="2979">
                  <c:v>550</c:v>
                </c:pt>
                <c:pt idx="2980">
                  <c:v>300</c:v>
                </c:pt>
                <c:pt idx="2981">
                  <c:v>225</c:v>
                </c:pt>
                <c:pt idx="2982">
                  <c:v>175</c:v>
                </c:pt>
                <c:pt idx="2983">
                  <c:v>200</c:v>
                </c:pt>
                <c:pt idx="2984">
                  <c:v>375</c:v>
                </c:pt>
                <c:pt idx="2985">
                  <c:v>525</c:v>
                </c:pt>
                <c:pt idx="2986">
                  <c:v>300</c:v>
                </c:pt>
                <c:pt idx="2987">
                  <c:v>225</c:v>
                </c:pt>
                <c:pt idx="2988">
                  <c:v>200</c:v>
                </c:pt>
                <c:pt idx="2989">
                  <c:v>175</c:v>
                </c:pt>
                <c:pt idx="2990">
                  <c:v>350</c:v>
                </c:pt>
                <c:pt idx="2991">
                  <c:v>475</c:v>
                </c:pt>
                <c:pt idx="2992">
                  <c:v>275</c:v>
                </c:pt>
                <c:pt idx="2993">
                  <c:v>175</c:v>
                </c:pt>
                <c:pt idx="2994">
                  <c:v>150</c:v>
                </c:pt>
                <c:pt idx="2995">
                  <c:v>150</c:v>
                </c:pt>
                <c:pt idx="2996">
                  <c:v>225</c:v>
                </c:pt>
                <c:pt idx="2997">
                  <c:v>400</c:v>
                </c:pt>
                <c:pt idx="2998">
                  <c:v>250</c:v>
                </c:pt>
                <c:pt idx="2999">
                  <c:v>150</c:v>
                </c:pt>
                <c:pt idx="3000">
                  <c:v>125</c:v>
                </c:pt>
                <c:pt idx="3001">
                  <c:v>125</c:v>
                </c:pt>
                <c:pt idx="3002">
                  <c:v>250</c:v>
                </c:pt>
                <c:pt idx="3003">
                  <c:v>400</c:v>
                </c:pt>
                <c:pt idx="3004">
                  <c:v>250</c:v>
                </c:pt>
                <c:pt idx="3005">
                  <c:v>195</c:v>
                </c:pt>
                <c:pt idx="3006">
                  <c:v>175</c:v>
                </c:pt>
                <c:pt idx="3007">
                  <c:v>150</c:v>
                </c:pt>
                <c:pt idx="3008">
                  <c:v>250</c:v>
                </c:pt>
                <c:pt idx="3009">
                  <c:v>500</c:v>
                </c:pt>
                <c:pt idx="3010">
                  <c:v>300</c:v>
                </c:pt>
                <c:pt idx="3011">
                  <c:v>250</c:v>
                </c:pt>
                <c:pt idx="3012">
                  <c:v>200</c:v>
                </c:pt>
                <c:pt idx="3013">
                  <c:v>200</c:v>
                </c:pt>
                <c:pt idx="3014">
                  <c:v>300</c:v>
                </c:pt>
                <c:pt idx="3015">
                  <c:v>450</c:v>
                </c:pt>
                <c:pt idx="3016">
                  <c:v>250</c:v>
                </c:pt>
                <c:pt idx="3017">
                  <c:v>250</c:v>
                </c:pt>
                <c:pt idx="3018">
                  <c:v>100</c:v>
                </c:pt>
                <c:pt idx="3019">
                  <c:v>150</c:v>
                </c:pt>
                <c:pt idx="3020">
                  <c:v>250</c:v>
                </c:pt>
                <c:pt idx="3021">
                  <c:v>500</c:v>
                </c:pt>
                <c:pt idx="3022">
                  <c:v>150</c:v>
                </c:pt>
                <c:pt idx="3023">
                  <c:v>200</c:v>
                </c:pt>
                <c:pt idx="3024">
                  <c:v>75</c:v>
                </c:pt>
                <c:pt idx="3025">
                  <c:v>150</c:v>
                </c:pt>
                <c:pt idx="3026">
                  <c:v>250</c:v>
                </c:pt>
                <c:pt idx="3027">
                  <c:v>470</c:v>
                </c:pt>
                <c:pt idx="3028">
                  <c:v>175</c:v>
                </c:pt>
                <c:pt idx="3029">
                  <c:v>225</c:v>
                </c:pt>
                <c:pt idx="3030">
                  <c:v>100</c:v>
                </c:pt>
                <c:pt idx="3031">
                  <c:v>150</c:v>
                </c:pt>
                <c:pt idx="3032">
                  <c:v>250</c:v>
                </c:pt>
                <c:pt idx="3033">
                  <c:v>475</c:v>
                </c:pt>
                <c:pt idx="3034">
                  <c:v>175</c:v>
                </c:pt>
                <c:pt idx="3035">
                  <c:v>175</c:v>
                </c:pt>
                <c:pt idx="3036">
                  <c:v>100</c:v>
                </c:pt>
                <c:pt idx="3037">
                  <c:v>125</c:v>
                </c:pt>
                <c:pt idx="3038">
                  <c:v>250</c:v>
                </c:pt>
                <c:pt idx="3039">
                  <c:v>520</c:v>
                </c:pt>
                <c:pt idx="3040">
                  <c:v>225</c:v>
                </c:pt>
                <c:pt idx="3041">
                  <c:v>200</c:v>
                </c:pt>
                <c:pt idx="3042">
                  <c:v>125</c:v>
                </c:pt>
                <c:pt idx="3043">
                  <c:v>150</c:v>
                </c:pt>
                <c:pt idx="3044">
                  <c:v>275</c:v>
                </c:pt>
                <c:pt idx="3045">
                  <c:v>525</c:v>
                </c:pt>
                <c:pt idx="3046">
                  <c:v>275</c:v>
                </c:pt>
                <c:pt idx="3047">
                  <c:v>200</c:v>
                </c:pt>
                <c:pt idx="3048">
                  <c:v>175</c:v>
                </c:pt>
                <c:pt idx="3049">
                  <c:v>175</c:v>
                </c:pt>
                <c:pt idx="3050">
                  <c:v>325</c:v>
                </c:pt>
                <c:pt idx="3051">
                  <c:v>550</c:v>
                </c:pt>
                <c:pt idx="3052">
                  <c:v>300</c:v>
                </c:pt>
                <c:pt idx="3053">
                  <c:v>225</c:v>
                </c:pt>
                <c:pt idx="3054">
                  <c:v>175</c:v>
                </c:pt>
                <c:pt idx="3055">
                  <c:v>200</c:v>
                </c:pt>
                <c:pt idx="3056">
                  <c:v>375</c:v>
                </c:pt>
                <c:pt idx="3057">
                  <c:v>525</c:v>
                </c:pt>
                <c:pt idx="3058">
                  <c:v>300</c:v>
                </c:pt>
                <c:pt idx="3059">
                  <c:v>225</c:v>
                </c:pt>
                <c:pt idx="3060">
                  <c:v>200</c:v>
                </c:pt>
                <c:pt idx="3061">
                  <c:v>175</c:v>
                </c:pt>
                <c:pt idx="3062">
                  <c:v>350</c:v>
                </c:pt>
                <c:pt idx="3063">
                  <c:v>475</c:v>
                </c:pt>
                <c:pt idx="3064">
                  <c:v>275</c:v>
                </c:pt>
                <c:pt idx="3065">
                  <c:v>175</c:v>
                </c:pt>
                <c:pt idx="3066">
                  <c:v>150</c:v>
                </c:pt>
                <c:pt idx="3067">
                  <c:v>150</c:v>
                </c:pt>
                <c:pt idx="3068">
                  <c:v>225</c:v>
                </c:pt>
                <c:pt idx="3069">
                  <c:v>400</c:v>
                </c:pt>
                <c:pt idx="3070">
                  <c:v>250</c:v>
                </c:pt>
                <c:pt idx="3071">
                  <c:v>150</c:v>
                </c:pt>
                <c:pt idx="3072">
                  <c:v>125</c:v>
                </c:pt>
                <c:pt idx="3073">
                  <c:v>125</c:v>
                </c:pt>
                <c:pt idx="3074">
                  <c:v>250</c:v>
                </c:pt>
                <c:pt idx="3075">
                  <c:v>400</c:v>
                </c:pt>
                <c:pt idx="3076">
                  <c:v>275</c:v>
                </c:pt>
                <c:pt idx="3077">
                  <c:v>220</c:v>
                </c:pt>
                <c:pt idx="3078">
                  <c:v>200</c:v>
                </c:pt>
                <c:pt idx="3079">
                  <c:v>175</c:v>
                </c:pt>
                <c:pt idx="3080">
                  <c:v>275</c:v>
                </c:pt>
                <c:pt idx="3081">
                  <c:v>525</c:v>
                </c:pt>
                <c:pt idx="3082">
                  <c:v>325</c:v>
                </c:pt>
                <c:pt idx="3083">
                  <c:v>275</c:v>
                </c:pt>
                <c:pt idx="3084">
                  <c:v>225</c:v>
                </c:pt>
                <c:pt idx="3085">
                  <c:v>225</c:v>
                </c:pt>
                <c:pt idx="3086">
                  <c:v>325</c:v>
                </c:pt>
                <c:pt idx="3087">
                  <c:v>450</c:v>
                </c:pt>
                <c:pt idx="3088">
                  <c:v>250</c:v>
                </c:pt>
                <c:pt idx="3089">
                  <c:v>250</c:v>
                </c:pt>
                <c:pt idx="3090">
                  <c:v>100</c:v>
                </c:pt>
                <c:pt idx="3091">
                  <c:v>150</c:v>
                </c:pt>
                <c:pt idx="3092">
                  <c:v>250</c:v>
                </c:pt>
                <c:pt idx="3093">
                  <c:v>500</c:v>
                </c:pt>
                <c:pt idx="3094">
                  <c:v>150</c:v>
                </c:pt>
                <c:pt idx="3095">
                  <c:v>200</c:v>
                </c:pt>
                <c:pt idx="3096">
                  <c:v>75</c:v>
                </c:pt>
                <c:pt idx="3097">
                  <c:v>150</c:v>
                </c:pt>
                <c:pt idx="3098">
                  <c:v>250</c:v>
                </c:pt>
                <c:pt idx="3099">
                  <c:v>470</c:v>
                </c:pt>
                <c:pt idx="3100">
                  <c:v>175</c:v>
                </c:pt>
                <c:pt idx="3101">
                  <c:v>225</c:v>
                </c:pt>
                <c:pt idx="3102">
                  <c:v>75</c:v>
                </c:pt>
                <c:pt idx="3103">
                  <c:v>125</c:v>
                </c:pt>
                <c:pt idx="3104">
                  <c:v>225</c:v>
                </c:pt>
                <c:pt idx="3105">
                  <c:v>450</c:v>
                </c:pt>
                <c:pt idx="3106">
                  <c:v>150</c:v>
                </c:pt>
                <c:pt idx="3107">
                  <c:v>150</c:v>
                </c:pt>
                <c:pt idx="3108">
                  <c:v>75</c:v>
                </c:pt>
                <c:pt idx="3109">
                  <c:v>100</c:v>
                </c:pt>
                <c:pt idx="3110">
                  <c:v>225</c:v>
                </c:pt>
                <c:pt idx="3111">
                  <c:v>495</c:v>
                </c:pt>
                <c:pt idx="3112">
                  <c:v>200</c:v>
                </c:pt>
                <c:pt idx="3113">
                  <c:v>175</c:v>
                </c:pt>
                <c:pt idx="3114">
                  <c:v>150</c:v>
                </c:pt>
                <c:pt idx="3115">
                  <c:v>175</c:v>
                </c:pt>
                <c:pt idx="3116">
                  <c:v>300</c:v>
                </c:pt>
                <c:pt idx="3117">
                  <c:v>550</c:v>
                </c:pt>
                <c:pt idx="3118">
                  <c:v>300</c:v>
                </c:pt>
                <c:pt idx="3119">
                  <c:v>200</c:v>
                </c:pt>
                <c:pt idx="3120">
                  <c:v>175</c:v>
                </c:pt>
                <c:pt idx="3121">
                  <c:v>175</c:v>
                </c:pt>
                <c:pt idx="3122">
                  <c:v>325</c:v>
                </c:pt>
                <c:pt idx="3123">
                  <c:v>550</c:v>
                </c:pt>
                <c:pt idx="3124">
                  <c:v>300</c:v>
                </c:pt>
                <c:pt idx="3125">
                  <c:v>225</c:v>
                </c:pt>
                <c:pt idx="3126">
                  <c:v>175</c:v>
                </c:pt>
                <c:pt idx="3127">
                  <c:v>200</c:v>
                </c:pt>
                <c:pt idx="3128">
                  <c:v>375</c:v>
                </c:pt>
                <c:pt idx="3129">
                  <c:v>525</c:v>
                </c:pt>
                <c:pt idx="3130">
                  <c:v>300</c:v>
                </c:pt>
                <c:pt idx="3131">
                  <c:v>225</c:v>
                </c:pt>
                <c:pt idx="3132">
                  <c:v>200</c:v>
                </c:pt>
                <c:pt idx="3133">
                  <c:v>175</c:v>
                </c:pt>
                <c:pt idx="3134">
                  <c:v>350</c:v>
                </c:pt>
                <c:pt idx="3135">
                  <c:v>475</c:v>
                </c:pt>
                <c:pt idx="3136">
                  <c:v>250</c:v>
                </c:pt>
                <c:pt idx="3137">
                  <c:v>150</c:v>
                </c:pt>
                <c:pt idx="3138">
                  <c:v>125</c:v>
                </c:pt>
                <c:pt idx="3139">
                  <c:v>125</c:v>
                </c:pt>
                <c:pt idx="3140">
                  <c:v>200</c:v>
                </c:pt>
                <c:pt idx="3141">
                  <c:v>375</c:v>
                </c:pt>
                <c:pt idx="3142">
                  <c:v>225</c:v>
                </c:pt>
                <c:pt idx="3143">
                  <c:v>125</c:v>
                </c:pt>
                <c:pt idx="3144">
                  <c:v>125</c:v>
                </c:pt>
                <c:pt idx="3145">
                  <c:v>125</c:v>
                </c:pt>
                <c:pt idx="3146">
                  <c:v>250</c:v>
                </c:pt>
                <c:pt idx="3147">
                  <c:v>400</c:v>
                </c:pt>
                <c:pt idx="3148">
                  <c:v>300</c:v>
                </c:pt>
                <c:pt idx="3149">
                  <c:v>245</c:v>
                </c:pt>
                <c:pt idx="3150">
                  <c:v>225</c:v>
                </c:pt>
                <c:pt idx="3151">
                  <c:v>200</c:v>
                </c:pt>
                <c:pt idx="3152">
                  <c:v>300</c:v>
                </c:pt>
                <c:pt idx="3153">
                  <c:v>550</c:v>
                </c:pt>
                <c:pt idx="3154">
                  <c:v>350</c:v>
                </c:pt>
                <c:pt idx="3155">
                  <c:v>300</c:v>
                </c:pt>
                <c:pt idx="3156">
                  <c:v>250</c:v>
                </c:pt>
                <c:pt idx="3157">
                  <c:v>250</c:v>
                </c:pt>
                <c:pt idx="3158">
                  <c:v>350</c:v>
                </c:pt>
                <c:pt idx="3159">
                  <c:v>500</c:v>
                </c:pt>
                <c:pt idx="3160">
                  <c:v>300</c:v>
                </c:pt>
                <c:pt idx="3161">
                  <c:v>300</c:v>
                </c:pt>
                <c:pt idx="3162">
                  <c:v>150</c:v>
                </c:pt>
                <c:pt idx="3163">
                  <c:v>200</c:v>
                </c:pt>
                <c:pt idx="3164">
                  <c:v>300</c:v>
                </c:pt>
                <c:pt idx="3165">
                  <c:v>550</c:v>
                </c:pt>
                <c:pt idx="3166">
                  <c:v>200</c:v>
                </c:pt>
                <c:pt idx="3167">
                  <c:v>250</c:v>
                </c:pt>
                <c:pt idx="3168">
                  <c:v>125</c:v>
                </c:pt>
                <c:pt idx="3169">
                  <c:v>200</c:v>
                </c:pt>
                <c:pt idx="3170">
                  <c:v>300</c:v>
                </c:pt>
                <c:pt idx="3171">
                  <c:v>520</c:v>
                </c:pt>
                <c:pt idx="3172">
                  <c:v>225</c:v>
                </c:pt>
                <c:pt idx="3173">
                  <c:v>275</c:v>
                </c:pt>
                <c:pt idx="3174">
                  <c:v>125</c:v>
                </c:pt>
                <c:pt idx="3175">
                  <c:v>175</c:v>
                </c:pt>
                <c:pt idx="3176">
                  <c:v>275</c:v>
                </c:pt>
                <c:pt idx="3177">
                  <c:v>500</c:v>
                </c:pt>
                <c:pt idx="3178">
                  <c:v>200</c:v>
                </c:pt>
                <c:pt idx="3179">
                  <c:v>200</c:v>
                </c:pt>
                <c:pt idx="3180">
                  <c:v>125</c:v>
                </c:pt>
                <c:pt idx="3181">
                  <c:v>150</c:v>
                </c:pt>
                <c:pt idx="3182">
                  <c:v>275</c:v>
                </c:pt>
                <c:pt idx="3183">
                  <c:v>545</c:v>
                </c:pt>
                <c:pt idx="3184">
                  <c:v>250</c:v>
                </c:pt>
                <c:pt idx="3185">
                  <c:v>225</c:v>
                </c:pt>
                <c:pt idx="3186">
                  <c:v>175</c:v>
                </c:pt>
                <c:pt idx="3187">
                  <c:v>200</c:v>
                </c:pt>
                <c:pt idx="3188">
                  <c:v>325</c:v>
                </c:pt>
                <c:pt idx="3189">
                  <c:v>575</c:v>
                </c:pt>
                <c:pt idx="3190">
                  <c:v>325</c:v>
                </c:pt>
                <c:pt idx="3191">
                  <c:v>200</c:v>
                </c:pt>
                <c:pt idx="3192">
                  <c:v>175</c:v>
                </c:pt>
                <c:pt idx="3193">
                  <c:v>175</c:v>
                </c:pt>
                <c:pt idx="3194">
                  <c:v>325</c:v>
                </c:pt>
                <c:pt idx="3195">
                  <c:v>550</c:v>
                </c:pt>
                <c:pt idx="3196">
                  <c:v>300</c:v>
                </c:pt>
                <c:pt idx="3197">
                  <c:v>225</c:v>
                </c:pt>
                <c:pt idx="3198">
                  <c:v>175</c:v>
                </c:pt>
                <c:pt idx="3199">
                  <c:v>200</c:v>
                </c:pt>
                <c:pt idx="3200">
                  <c:v>375</c:v>
                </c:pt>
                <c:pt idx="3201">
                  <c:v>525</c:v>
                </c:pt>
                <c:pt idx="3202">
                  <c:v>300</c:v>
                </c:pt>
                <c:pt idx="3203">
                  <c:v>225</c:v>
                </c:pt>
                <c:pt idx="3204">
                  <c:v>200</c:v>
                </c:pt>
                <c:pt idx="3205">
                  <c:v>175</c:v>
                </c:pt>
                <c:pt idx="3206">
                  <c:v>350</c:v>
                </c:pt>
                <c:pt idx="3207">
                  <c:v>475</c:v>
                </c:pt>
                <c:pt idx="3208">
                  <c:v>275</c:v>
                </c:pt>
                <c:pt idx="3209">
                  <c:v>175</c:v>
                </c:pt>
                <c:pt idx="3210">
                  <c:v>150</c:v>
                </c:pt>
                <c:pt idx="3211">
                  <c:v>150</c:v>
                </c:pt>
                <c:pt idx="3212">
                  <c:v>225</c:v>
                </c:pt>
                <c:pt idx="3213">
                  <c:v>400</c:v>
                </c:pt>
                <c:pt idx="3214">
                  <c:v>250</c:v>
                </c:pt>
                <c:pt idx="3215">
                  <c:v>150</c:v>
                </c:pt>
                <c:pt idx="3216">
                  <c:v>150</c:v>
                </c:pt>
                <c:pt idx="3217">
                  <c:v>150</c:v>
                </c:pt>
                <c:pt idx="3218">
                  <c:v>275</c:v>
                </c:pt>
                <c:pt idx="3219">
                  <c:v>425</c:v>
                </c:pt>
                <c:pt idx="3220">
                  <c:v>325</c:v>
                </c:pt>
                <c:pt idx="3221">
                  <c:v>270</c:v>
                </c:pt>
                <c:pt idx="3222">
                  <c:v>275</c:v>
                </c:pt>
                <c:pt idx="3223">
                  <c:v>250</c:v>
                </c:pt>
                <c:pt idx="3224">
                  <c:v>350</c:v>
                </c:pt>
                <c:pt idx="3225">
                  <c:v>600</c:v>
                </c:pt>
                <c:pt idx="3226">
                  <c:v>400</c:v>
                </c:pt>
                <c:pt idx="3227">
                  <c:v>350</c:v>
                </c:pt>
                <c:pt idx="3228">
                  <c:v>300</c:v>
                </c:pt>
                <c:pt idx="3229">
                  <c:v>300</c:v>
                </c:pt>
                <c:pt idx="3230">
                  <c:v>400</c:v>
                </c:pt>
                <c:pt idx="3231">
                  <c:v>500</c:v>
                </c:pt>
                <c:pt idx="3232">
                  <c:v>300</c:v>
                </c:pt>
                <c:pt idx="3233">
                  <c:v>300</c:v>
                </c:pt>
                <c:pt idx="3234">
                  <c:v>150</c:v>
                </c:pt>
                <c:pt idx="3235">
                  <c:v>200</c:v>
                </c:pt>
                <c:pt idx="3236">
                  <c:v>300</c:v>
                </c:pt>
                <c:pt idx="3237">
                  <c:v>550</c:v>
                </c:pt>
                <c:pt idx="3238">
                  <c:v>200</c:v>
                </c:pt>
                <c:pt idx="3239">
                  <c:v>300</c:v>
                </c:pt>
                <c:pt idx="3240">
                  <c:v>175</c:v>
                </c:pt>
                <c:pt idx="3241">
                  <c:v>250</c:v>
                </c:pt>
                <c:pt idx="3242">
                  <c:v>350</c:v>
                </c:pt>
                <c:pt idx="3243">
                  <c:v>570</c:v>
                </c:pt>
                <c:pt idx="3244">
                  <c:v>275</c:v>
                </c:pt>
                <c:pt idx="3245">
                  <c:v>325</c:v>
                </c:pt>
                <c:pt idx="3246">
                  <c:v>175</c:v>
                </c:pt>
                <c:pt idx="3247">
                  <c:v>225</c:v>
                </c:pt>
                <c:pt idx="3248">
                  <c:v>325</c:v>
                </c:pt>
                <c:pt idx="3249">
                  <c:v>550</c:v>
                </c:pt>
                <c:pt idx="3250">
                  <c:v>250</c:v>
                </c:pt>
                <c:pt idx="3251">
                  <c:v>250</c:v>
                </c:pt>
                <c:pt idx="3252">
                  <c:v>175</c:v>
                </c:pt>
                <c:pt idx="3253">
                  <c:v>200</c:v>
                </c:pt>
                <c:pt idx="3254">
                  <c:v>325</c:v>
                </c:pt>
                <c:pt idx="3255">
                  <c:v>595</c:v>
                </c:pt>
                <c:pt idx="3256">
                  <c:v>300</c:v>
                </c:pt>
                <c:pt idx="3257">
                  <c:v>275</c:v>
                </c:pt>
                <c:pt idx="3258">
                  <c:v>200</c:v>
                </c:pt>
                <c:pt idx="3259">
                  <c:v>225</c:v>
                </c:pt>
                <c:pt idx="3260">
                  <c:v>350</c:v>
                </c:pt>
                <c:pt idx="3261">
                  <c:v>600</c:v>
                </c:pt>
                <c:pt idx="3262">
                  <c:v>425</c:v>
                </c:pt>
                <c:pt idx="3263">
                  <c:v>300</c:v>
                </c:pt>
                <c:pt idx="3264">
                  <c:v>275</c:v>
                </c:pt>
                <c:pt idx="3265">
                  <c:v>275</c:v>
                </c:pt>
                <c:pt idx="3266">
                  <c:v>425</c:v>
                </c:pt>
                <c:pt idx="3267">
                  <c:v>650</c:v>
                </c:pt>
                <c:pt idx="3268">
                  <c:v>400</c:v>
                </c:pt>
                <c:pt idx="3269">
                  <c:v>325</c:v>
                </c:pt>
                <c:pt idx="3270">
                  <c:v>275</c:v>
                </c:pt>
                <c:pt idx="3271">
                  <c:v>300</c:v>
                </c:pt>
                <c:pt idx="3272">
                  <c:v>475</c:v>
                </c:pt>
                <c:pt idx="3273">
                  <c:v>525</c:v>
                </c:pt>
                <c:pt idx="3274">
                  <c:v>300</c:v>
                </c:pt>
                <c:pt idx="3275">
                  <c:v>300</c:v>
                </c:pt>
                <c:pt idx="3276">
                  <c:v>275</c:v>
                </c:pt>
                <c:pt idx="3277">
                  <c:v>250</c:v>
                </c:pt>
                <c:pt idx="3278">
                  <c:v>425</c:v>
                </c:pt>
                <c:pt idx="3279">
                  <c:v>550</c:v>
                </c:pt>
                <c:pt idx="3280">
                  <c:v>350</c:v>
                </c:pt>
                <c:pt idx="3281">
                  <c:v>250</c:v>
                </c:pt>
                <c:pt idx="3282">
                  <c:v>225</c:v>
                </c:pt>
                <c:pt idx="3283">
                  <c:v>225</c:v>
                </c:pt>
                <c:pt idx="3284">
                  <c:v>300</c:v>
                </c:pt>
                <c:pt idx="3285">
                  <c:v>425</c:v>
                </c:pt>
                <c:pt idx="3286">
                  <c:v>275</c:v>
                </c:pt>
                <c:pt idx="3287">
                  <c:v>175</c:v>
                </c:pt>
                <c:pt idx="3288">
                  <c:v>175</c:v>
                </c:pt>
                <c:pt idx="3289">
                  <c:v>175</c:v>
                </c:pt>
                <c:pt idx="3290">
                  <c:v>300</c:v>
                </c:pt>
                <c:pt idx="3291">
                  <c:v>450</c:v>
                </c:pt>
                <c:pt idx="3292">
                  <c:v>350</c:v>
                </c:pt>
                <c:pt idx="3293">
                  <c:v>295</c:v>
                </c:pt>
                <c:pt idx="3294">
                  <c:v>325</c:v>
                </c:pt>
                <c:pt idx="3295">
                  <c:v>300</c:v>
                </c:pt>
                <c:pt idx="3296">
                  <c:v>400</c:v>
                </c:pt>
                <c:pt idx="3297">
                  <c:v>650</c:v>
                </c:pt>
                <c:pt idx="3298">
                  <c:v>450</c:v>
                </c:pt>
                <c:pt idx="3299">
                  <c:v>400</c:v>
                </c:pt>
                <c:pt idx="3300">
                  <c:v>350</c:v>
                </c:pt>
                <c:pt idx="3301">
                  <c:v>350</c:v>
                </c:pt>
                <c:pt idx="3302">
                  <c:v>450</c:v>
                </c:pt>
                <c:pt idx="3303">
                  <c:v>425</c:v>
                </c:pt>
                <c:pt idx="3304">
                  <c:v>225</c:v>
                </c:pt>
                <c:pt idx="3305">
                  <c:v>225</c:v>
                </c:pt>
                <c:pt idx="3306">
                  <c:v>75</c:v>
                </c:pt>
                <c:pt idx="3307">
                  <c:v>125</c:v>
                </c:pt>
                <c:pt idx="3308">
                  <c:v>225</c:v>
                </c:pt>
                <c:pt idx="3309">
                  <c:v>475</c:v>
                </c:pt>
                <c:pt idx="3310">
                  <c:v>125</c:v>
                </c:pt>
                <c:pt idx="3311">
                  <c:v>175</c:v>
                </c:pt>
                <c:pt idx="3312">
                  <c:v>50</c:v>
                </c:pt>
                <c:pt idx="3313">
                  <c:v>125</c:v>
                </c:pt>
                <c:pt idx="3314">
                  <c:v>225</c:v>
                </c:pt>
                <c:pt idx="3315">
                  <c:v>445</c:v>
                </c:pt>
                <c:pt idx="3316">
                  <c:v>150</c:v>
                </c:pt>
                <c:pt idx="3317">
                  <c:v>175</c:v>
                </c:pt>
                <c:pt idx="3318">
                  <c:v>25</c:v>
                </c:pt>
                <c:pt idx="3319">
                  <c:v>75</c:v>
                </c:pt>
                <c:pt idx="3320">
                  <c:v>175</c:v>
                </c:pt>
                <c:pt idx="3321">
                  <c:v>425</c:v>
                </c:pt>
                <c:pt idx="3322">
                  <c:v>125</c:v>
                </c:pt>
                <c:pt idx="3323">
                  <c:v>125</c:v>
                </c:pt>
                <c:pt idx="3324">
                  <c:v>50</c:v>
                </c:pt>
                <c:pt idx="3325">
                  <c:v>50</c:v>
                </c:pt>
                <c:pt idx="3326">
                  <c:v>200</c:v>
                </c:pt>
                <c:pt idx="3327">
                  <c:v>470</c:v>
                </c:pt>
                <c:pt idx="3328">
                  <c:v>175</c:v>
                </c:pt>
                <c:pt idx="3329">
                  <c:v>150</c:v>
                </c:pt>
                <c:pt idx="3330">
                  <c:v>100</c:v>
                </c:pt>
                <c:pt idx="3331">
                  <c:v>125</c:v>
                </c:pt>
                <c:pt idx="3332">
                  <c:v>250</c:v>
                </c:pt>
                <c:pt idx="3333">
                  <c:v>500</c:v>
                </c:pt>
                <c:pt idx="3334">
                  <c:v>250</c:v>
                </c:pt>
                <c:pt idx="3335">
                  <c:v>175</c:v>
                </c:pt>
                <c:pt idx="3336">
                  <c:v>150</c:v>
                </c:pt>
                <c:pt idx="3337">
                  <c:v>150</c:v>
                </c:pt>
                <c:pt idx="3338">
                  <c:v>300</c:v>
                </c:pt>
                <c:pt idx="3339">
                  <c:v>525</c:v>
                </c:pt>
                <c:pt idx="3340">
                  <c:v>275</c:v>
                </c:pt>
                <c:pt idx="3341">
                  <c:v>200</c:v>
                </c:pt>
                <c:pt idx="3342">
                  <c:v>150</c:v>
                </c:pt>
                <c:pt idx="3343">
                  <c:v>175</c:v>
                </c:pt>
                <c:pt idx="3344">
                  <c:v>350</c:v>
                </c:pt>
                <c:pt idx="3345">
                  <c:v>500</c:v>
                </c:pt>
                <c:pt idx="3346">
                  <c:v>275</c:v>
                </c:pt>
                <c:pt idx="3347">
                  <c:v>200</c:v>
                </c:pt>
                <c:pt idx="3348">
                  <c:v>150</c:v>
                </c:pt>
                <c:pt idx="3349">
                  <c:v>125</c:v>
                </c:pt>
                <c:pt idx="3350">
                  <c:v>300</c:v>
                </c:pt>
                <c:pt idx="3351">
                  <c:v>425</c:v>
                </c:pt>
                <c:pt idx="3352">
                  <c:v>225</c:v>
                </c:pt>
                <c:pt idx="3353">
                  <c:v>125</c:v>
                </c:pt>
                <c:pt idx="3354">
                  <c:v>100</c:v>
                </c:pt>
                <c:pt idx="3355">
                  <c:v>100</c:v>
                </c:pt>
                <c:pt idx="3356">
                  <c:v>200</c:v>
                </c:pt>
                <c:pt idx="3357">
                  <c:v>375</c:v>
                </c:pt>
                <c:pt idx="3358">
                  <c:v>200</c:v>
                </c:pt>
                <c:pt idx="3359">
                  <c:v>100</c:v>
                </c:pt>
                <c:pt idx="3360">
                  <c:v>75</c:v>
                </c:pt>
                <c:pt idx="3361">
                  <c:v>75</c:v>
                </c:pt>
                <c:pt idx="3362">
                  <c:v>200</c:v>
                </c:pt>
                <c:pt idx="3363">
                  <c:v>350</c:v>
                </c:pt>
                <c:pt idx="3364">
                  <c:v>175</c:v>
                </c:pt>
                <c:pt idx="3365">
                  <c:v>170</c:v>
                </c:pt>
                <c:pt idx="3366">
                  <c:v>150</c:v>
                </c:pt>
                <c:pt idx="3367">
                  <c:v>125</c:v>
                </c:pt>
                <c:pt idx="3368">
                  <c:v>225</c:v>
                </c:pt>
                <c:pt idx="3369">
                  <c:v>450</c:v>
                </c:pt>
                <c:pt idx="3370">
                  <c:v>250</c:v>
                </c:pt>
                <c:pt idx="3371">
                  <c:v>225</c:v>
                </c:pt>
                <c:pt idx="3372">
                  <c:v>175</c:v>
                </c:pt>
                <c:pt idx="3373">
                  <c:v>175</c:v>
                </c:pt>
                <c:pt idx="3374">
                  <c:v>275</c:v>
                </c:pt>
                <c:pt idx="3375">
                  <c:v>525</c:v>
                </c:pt>
                <c:pt idx="3376">
                  <c:v>325</c:v>
                </c:pt>
                <c:pt idx="3377">
                  <c:v>325</c:v>
                </c:pt>
                <c:pt idx="3378">
                  <c:v>175</c:v>
                </c:pt>
                <c:pt idx="3379">
                  <c:v>225</c:v>
                </c:pt>
                <c:pt idx="3380">
                  <c:v>325</c:v>
                </c:pt>
                <c:pt idx="3381">
                  <c:v>575</c:v>
                </c:pt>
                <c:pt idx="3382">
                  <c:v>225</c:v>
                </c:pt>
                <c:pt idx="3383">
                  <c:v>275</c:v>
                </c:pt>
                <c:pt idx="3384">
                  <c:v>150</c:v>
                </c:pt>
                <c:pt idx="3385">
                  <c:v>225</c:v>
                </c:pt>
                <c:pt idx="3386">
                  <c:v>325</c:v>
                </c:pt>
                <c:pt idx="3387">
                  <c:v>545</c:v>
                </c:pt>
                <c:pt idx="3388">
                  <c:v>250</c:v>
                </c:pt>
                <c:pt idx="3389">
                  <c:v>275</c:v>
                </c:pt>
                <c:pt idx="3390">
                  <c:v>125</c:v>
                </c:pt>
                <c:pt idx="3391">
                  <c:v>175</c:v>
                </c:pt>
                <c:pt idx="3392">
                  <c:v>275</c:v>
                </c:pt>
                <c:pt idx="3393">
                  <c:v>525</c:v>
                </c:pt>
                <c:pt idx="3394">
                  <c:v>225</c:v>
                </c:pt>
                <c:pt idx="3395">
                  <c:v>225</c:v>
                </c:pt>
                <c:pt idx="3396">
                  <c:v>150</c:v>
                </c:pt>
                <c:pt idx="3397">
                  <c:v>150</c:v>
                </c:pt>
                <c:pt idx="3398">
                  <c:v>300</c:v>
                </c:pt>
                <c:pt idx="3399">
                  <c:v>570</c:v>
                </c:pt>
                <c:pt idx="3400">
                  <c:v>275</c:v>
                </c:pt>
                <c:pt idx="3401">
                  <c:v>300</c:v>
                </c:pt>
                <c:pt idx="3402">
                  <c:v>250</c:v>
                </c:pt>
                <c:pt idx="3403">
                  <c:v>275</c:v>
                </c:pt>
                <c:pt idx="3404">
                  <c:v>400</c:v>
                </c:pt>
                <c:pt idx="3405">
                  <c:v>650</c:v>
                </c:pt>
                <c:pt idx="3406">
                  <c:v>400</c:v>
                </c:pt>
                <c:pt idx="3407">
                  <c:v>325</c:v>
                </c:pt>
                <c:pt idx="3408">
                  <c:v>300</c:v>
                </c:pt>
                <c:pt idx="3409">
                  <c:v>300</c:v>
                </c:pt>
                <c:pt idx="3410">
                  <c:v>450</c:v>
                </c:pt>
                <c:pt idx="3411">
                  <c:v>675</c:v>
                </c:pt>
                <c:pt idx="3412">
                  <c:v>425</c:v>
                </c:pt>
                <c:pt idx="3413">
                  <c:v>350</c:v>
                </c:pt>
                <c:pt idx="3414">
                  <c:v>300</c:v>
                </c:pt>
                <c:pt idx="3415">
                  <c:v>325</c:v>
                </c:pt>
                <c:pt idx="3416">
                  <c:v>500</c:v>
                </c:pt>
                <c:pt idx="3417">
                  <c:v>650</c:v>
                </c:pt>
                <c:pt idx="3418">
                  <c:v>425</c:v>
                </c:pt>
                <c:pt idx="3419">
                  <c:v>350</c:v>
                </c:pt>
                <c:pt idx="3420">
                  <c:v>250</c:v>
                </c:pt>
                <c:pt idx="3421">
                  <c:v>225</c:v>
                </c:pt>
                <c:pt idx="3422">
                  <c:v>400</c:v>
                </c:pt>
                <c:pt idx="3423">
                  <c:v>525</c:v>
                </c:pt>
                <c:pt idx="3424">
                  <c:v>325</c:v>
                </c:pt>
                <c:pt idx="3425">
                  <c:v>225</c:v>
                </c:pt>
                <c:pt idx="3426">
                  <c:v>200</c:v>
                </c:pt>
                <c:pt idx="3427">
                  <c:v>200</c:v>
                </c:pt>
                <c:pt idx="3428">
                  <c:v>300</c:v>
                </c:pt>
                <c:pt idx="3429">
                  <c:v>475</c:v>
                </c:pt>
                <c:pt idx="3430">
                  <c:v>300</c:v>
                </c:pt>
                <c:pt idx="3431">
                  <c:v>200</c:v>
                </c:pt>
                <c:pt idx="3432">
                  <c:v>175</c:v>
                </c:pt>
                <c:pt idx="3433">
                  <c:v>175</c:v>
                </c:pt>
                <c:pt idx="3434">
                  <c:v>300</c:v>
                </c:pt>
                <c:pt idx="3435">
                  <c:v>450</c:v>
                </c:pt>
                <c:pt idx="3436">
                  <c:v>325</c:v>
                </c:pt>
                <c:pt idx="3437">
                  <c:v>320</c:v>
                </c:pt>
                <c:pt idx="3438">
                  <c:v>300</c:v>
                </c:pt>
                <c:pt idx="3439">
                  <c:v>275</c:v>
                </c:pt>
                <c:pt idx="3440">
                  <c:v>375</c:v>
                </c:pt>
                <c:pt idx="3441">
                  <c:v>600</c:v>
                </c:pt>
                <c:pt idx="3442">
                  <c:v>400</c:v>
                </c:pt>
                <c:pt idx="3443">
                  <c:v>375</c:v>
                </c:pt>
                <c:pt idx="3444">
                  <c:v>325</c:v>
                </c:pt>
                <c:pt idx="3445">
                  <c:v>325</c:v>
                </c:pt>
                <c:pt idx="3446">
                  <c:v>425</c:v>
                </c:pt>
                <c:pt idx="3447">
                  <c:v>475</c:v>
                </c:pt>
                <c:pt idx="3448">
                  <c:v>275</c:v>
                </c:pt>
                <c:pt idx="3449">
                  <c:v>275</c:v>
                </c:pt>
                <c:pt idx="3450">
                  <c:v>125</c:v>
                </c:pt>
                <c:pt idx="3451">
                  <c:v>175</c:v>
                </c:pt>
                <c:pt idx="3452">
                  <c:v>275</c:v>
                </c:pt>
                <c:pt idx="3453">
                  <c:v>525</c:v>
                </c:pt>
                <c:pt idx="3454">
                  <c:v>175</c:v>
                </c:pt>
                <c:pt idx="3455">
                  <c:v>225</c:v>
                </c:pt>
                <c:pt idx="3456">
                  <c:v>100</c:v>
                </c:pt>
                <c:pt idx="3457">
                  <c:v>175</c:v>
                </c:pt>
                <c:pt idx="3458">
                  <c:v>275</c:v>
                </c:pt>
                <c:pt idx="3459">
                  <c:v>495</c:v>
                </c:pt>
                <c:pt idx="3460">
                  <c:v>200</c:v>
                </c:pt>
                <c:pt idx="3461">
                  <c:v>225</c:v>
                </c:pt>
                <c:pt idx="3462">
                  <c:v>75</c:v>
                </c:pt>
                <c:pt idx="3463">
                  <c:v>125</c:v>
                </c:pt>
                <c:pt idx="3464">
                  <c:v>225</c:v>
                </c:pt>
                <c:pt idx="3465">
                  <c:v>475</c:v>
                </c:pt>
                <c:pt idx="3466">
                  <c:v>175</c:v>
                </c:pt>
                <c:pt idx="3467">
                  <c:v>175</c:v>
                </c:pt>
                <c:pt idx="3468">
                  <c:v>100</c:v>
                </c:pt>
                <c:pt idx="3469">
                  <c:v>100</c:v>
                </c:pt>
                <c:pt idx="3470">
                  <c:v>250</c:v>
                </c:pt>
                <c:pt idx="3471">
                  <c:v>520</c:v>
                </c:pt>
                <c:pt idx="3472">
                  <c:v>225</c:v>
                </c:pt>
                <c:pt idx="3473">
                  <c:v>250</c:v>
                </c:pt>
                <c:pt idx="3474">
                  <c:v>200</c:v>
                </c:pt>
                <c:pt idx="3475">
                  <c:v>225</c:v>
                </c:pt>
                <c:pt idx="3476">
                  <c:v>350</c:v>
                </c:pt>
                <c:pt idx="3477">
                  <c:v>600</c:v>
                </c:pt>
                <c:pt idx="3478">
                  <c:v>350</c:v>
                </c:pt>
                <c:pt idx="3479">
                  <c:v>275</c:v>
                </c:pt>
                <c:pt idx="3480">
                  <c:v>250</c:v>
                </c:pt>
                <c:pt idx="3481">
                  <c:v>250</c:v>
                </c:pt>
                <c:pt idx="3482">
                  <c:v>400</c:v>
                </c:pt>
                <c:pt idx="3483">
                  <c:v>625</c:v>
                </c:pt>
                <c:pt idx="3484">
                  <c:v>375</c:v>
                </c:pt>
                <c:pt idx="3485">
                  <c:v>300</c:v>
                </c:pt>
                <c:pt idx="3486">
                  <c:v>250</c:v>
                </c:pt>
                <c:pt idx="3487">
                  <c:v>275</c:v>
                </c:pt>
                <c:pt idx="3488">
                  <c:v>450</c:v>
                </c:pt>
                <c:pt idx="3489">
                  <c:v>600</c:v>
                </c:pt>
                <c:pt idx="3490">
                  <c:v>375</c:v>
                </c:pt>
                <c:pt idx="3491">
                  <c:v>300</c:v>
                </c:pt>
                <c:pt idx="3492">
                  <c:v>200</c:v>
                </c:pt>
                <c:pt idx="3493">
                  <c:v>175</c:v>
                </c:pt>
                <c:pt idx="3494">
                  <c:v>350</c:v>
                </c:pt>
                <c:pt idx="3495">
                  <c:v>475</c:v>
                </c:pt>
                <c:pt idx="3496">
                  <c:v>275</c:v>
                </c:pt>
                <c:pt idx="3497">
                  <c:v>175</c:v>
                </c:pt>
                <c:pt idx="3498">
                  <c:v>150</c:v>
                </c:pt>
                <c:pt idx="3499">
                  <c:v>150</c:v>
                </c:pt>
                <c:pt idx="3500">
                  <c:v>250</c:v>
                </c:pt>
                <c:pt idx="3501">
                  <c:v>425</c:v>
                </c:pt>
                <c:pt idx="3502">
                  <c:v>250</c:v>
                </c:pt>
                <c:pt idx="3503">
                  <c:v>150</c:v>
                </c:pt>
                <c:pt idx="3504">
                  <c:v>125</c:v>
                </c:pt>
                <c:pt idx="3505">
                  <c:v>125</c:v>
                </c:pt>
                <c:pt idx="3506">
                  <c:v>250</c:v>
                </c:pt>
                <c:pt idx="3507">
                  <c:v>400</c:v>
                </c:pt>
                <c:pt idx="3508">
                  <c:v>275</c:v>
                </c:pt>
                <c:pt idx="3509">
                  <c:v>270</c:v>
                </c:pt>
                <c:pt idx="3510">
                  <c:v>250</c:v>
                </c:pt>
                <c:pt idx="3511">
                  <c:v>225</c:v>
                </c:pt>
                <c:pt idx="3512">
                  <c:v>325</c:v>
                </c:pt>
                <c:pt idx="3513">
                  <c:v>550</c:v>
                </c:pt>
                <c:pt idx="3514">
                  <c:v>350</c:v>
                </c:pt>
                <c:pt idx="3515">
                  <c:v>325</c:v>
                </c:pt>
                <c:pt idx="3516">
                  <c:v>275</c:v>
                </c:pt>
                <c:pt idx="3517">
                  <c:v>275</c:v>
                </c:pt>
                <c:pt idx="3518">
                  <c:v>375</c:v>
                </c:pt>
                <c:pt idx="3519">
                  <c:v>500</c:v>
                </c:pt>
                <c:pt idx="3520">
                  <c:v>300</c:v>
                </c:pt>
                <c:pt idx="3521">
                  <c:v>300</c:v>
                </c:pt>
                <c:pt idx="3522">
                  <c:v>150</c:v>
                </c:pt>
                <c:pt idx="3523">
                  <c:v>200</c:v>
                </c:pt>
                <c:pt idx="3524">
                  <c:v>300</c:v>
                </c:pt>
                <c:pt idx="3525">
                  <c:v>550</c:v>
                </c:pt>
                <c:pt idx="3526">
                  <c:v>200</c:v>
                </c:pt>
                <c:pt idx="3527">
                  <c:v>250</c:v>
                </c:pt>
                <c:pt idx="3528">
                  <c:v>125</c:v>
                </c:pt>
                <c:pt idx="3529">
                  <c:v>200</c:v>
                </c:pt>
                <c:pt idx="3530">
                  <c:v>300</c:v>
                </c:pt>
                <c:pt idx="3531">
                  <c:v>520</c:v>
                </c:pt>
                <c:pt idx="3532">
                  <c:v>225</c:v>
                </c:pt>
                <c:pt idx="3533">
                  <c:v>250</c:v>
                </c:pt>
                <c:pt idx="3534">
                  <c:v>100</c:v>
                </c:pt>
                <c:pt idx="3535">
                  <c:v>150</c:v>
                </c:pt>
                <c:pt idx="3536">
                  <c:v>250</c:v>
                </c:pt>
                <c:pt idx="3537">
                  <c:v>500</c:v>
                </c:pt>
                <c:pt idx="3538">
                  <c:v>200</c:v>
                </c:pt>
                <c:pt idx="3539">
                  <c:v>200</c:v>
                </c:pt>
                <c:pt idx="3540">
                  <c:v>125</c:v>
                </c:pt>
                <c:pt idx="3541">
                  <c:v>125</c:v>
                </c:pt>
                <c:pt idx="3542">
                  <c:v>275</c:v>
                </c:pt>
                <c:pt idx="3543">
                  <c:v>545</c:v>
                </c:pt>
                <c:pt idx="3544">
                  <c:v>250</c:v>
                </c:pt>
                <c:pt idx="3545">
                  <c:v>275</c:v>
                </c:pt>
                <c:pt idx="3546">
                  <c:v>225</c:v>
                </c:pt>
                <c:pt idx="3547">
                  <c:v>250</c:v>
                </c:pt>
                <c:pt idx="3548">
                  <c:v>375</c:v>
                </c:pt>
                <c:pt idx="3549">
                  <c:v>625</c:v>
                </c:pt>
                <c:pt idx="3550">
                  <c:v>375</c:v>
                </c:pt>
                <c:pt idx="3551">
                  <c:v>300</c:v>
                </c:pt>
                <c:pt idx="3552">
                  <c:v>275</c:v>
                </c:pt>
                <c:pt idx="3553">
                  <c:v>275</c:v>
                </c:pt>
                <c:pt idx="3554">
                  <c:v>425</c:v>
                </c:pt>
                <c:pt idx="3555">
                  <c:v>650</c:v>
                </c:pt>
                <c:pt idx="3556">
                  <c:v>400</c:v>
                </c:pt>
                <c:pt idx="3557">
                  <c:v>325</c:v>
                </c:pt>
                <c:pt idx="3558">
                  <c:v>275</c:v>
                </c:pt>
                <c:pt idx="3559">
                  <c:v>300</c:v>
                </c:pt>
                <c:pt idx="3560">
                  <c:v>475</c:v>
                </c:pt>
                <c:pt idx="3561">
                  <c:v>625</c:v>
                </c:pt>
                <c:pt idx="3562">
                  <c:v>400</c:v>
                </c:pt>
                <c:pt idx="3563">
                  <c:v>325</c:v>
                </c:pt>
                <c:pt idx="3564">
                  <c:v>225</c:v>
                </c:pt>
                <c:pt idx="3565">
                  <c:v>200</c:v>
                </c:pt>
                <c:pt idx="3566">
                  <c:v>375</c:v>
                </c:pt>
                <c:pt idx="3567">
                  <c:v>500</c:v>
                </c:pt>
                <c:pt idx="3568">
                  <c:v>300</c:v>
                </c:pt>
                <c:pt idx="3569">
                  <c:v>200</c:v>
                </c:pt>
                <c:pt idx="3570">
                  <c:v>175</c:v>
                </c:pt>
                <c:pt idx="3571">
                  <c:v>175</c:v>
                </c:pt>
                <c:pt idx="3572">
                  <c:v>275</c:v>
                </c:pt>
                <c:pt idx="3573">
                  <c:v>450</c:v>
                </c:pt>
                <c:pt idx="3574">
                  <c:v>275</c:v>
                </c:pt>
                <c:pt idx="3575">
                  <c:v>175</c:v>
                </c:pt>
                <c:pt idx="3576">
                  <c:v>150</c:v>
                </c:pt>
                <c:pt idx="3577">
                  <c:v>150</c:v>
                </c:pt>
                <c:pt idx="3578">
                  <c:v>275</c:v>
                </c:pt>
                <c:pt idx="3579">
                  <c:v>425</c:v>
                </c:pt>
                <c:pt idx="3580">
                  <c:v>300</c:v>
                </c:pt>
                <c:pt idx="3581">
                  <c:v>295</c:v>
                </c:pt>
                <c:pt idx="3582">
                  <c:v>275</c:v>
                </c:pt>
                <c:pt idx="3583">
                  <c:v>250</c:v>
                </c:pt>
                <c:pt idx="3584">
                  <c:v>350</c:v>
                </c:pt>
                <c:pt idx="3585">
                  <c:v>575</c:v>
                </c:pt>
                <c:pt idx="3586">
                  <c:v>375</c:v>
                </c:pt>
                <c:pt idx="3587">
                  <c:v>350</c:v>
                </c:pt>
                <c:pt idx="3588">
                  <c:v>300</c:v>
                </c:pt>
                <c:pt idx="3589">
                  <c:v>300</c:v>
                </c:pt>
                <c:pt idx="3590">
                  <c:v>400</c:v>
                </c:pt>
                <c:pt idx="3591">
                  <c:v>425</c:v>
                </c:pt>
                <c:pt idx="3592">
                  <c:v>225</c:v>
                </c:pt>
                <c:pt idx="3593">
                  <c:v>225</c:v>
                </c:pt>
                <c:pt idx="3594">
                  <c:v>75</c:v>
                </c:pt>
                <c:pt idx="3595">
                  <c:v>125</c:v>
                </c:pt>
                <c:pt idx="3596">
                  <c:v>225</c:v>
                </c:pt>
                <c:pt idx="3597">
                  <c:v>475</c:v>
                </c:pt>
                <c:pt idx="3598">
                  <c:v>125</c:v>
                </c:pt>
                <c:pt idx="3599">
                  <c:v>175</c:v>
                </c:pt>
                <c:pt idx="3600">
                  <c:v>50</c:v>
                </c:pt>
                <c:pt idx="3601">
                  <c:v>125</c:v>
                </c:pt>
                <c:pt idx="3602">
                  <c:v>225</c:v>
                </c:pt>
                <c:pt idx="3603">
                  <c:v>445</c:v>
                </c:pt>
                <c:pt idx="3604">
                  <c:v>150</c:v>
                </c:pt>
                <c:pt idx="3605">
                  <c:v>175</c:v>
                </c:pt>
                <c:pt idx="3606">
                  <c:v>25</c:v>
                </c:pt>
                <c:pt idx="3607">
                  <c:v>75</c:v>
                </c:pt>
                <c:pt idx="3608">
                  <c:v>175</c:v>
                </c:pt>
                <c:pt idx="3609">
                  <c:v>425</c:v>
                </c:pt>
                <c:pt idx="3610">
                  <c:v>125</c:v>
                </c:pt>
                <c:pt idx="3611">
                  <c:v>125</c:v>
                </c:pt>
                <c:pt idx="3612">
                  <c:v>50</c:v>
                </c:pt>
                <c:pt idx="3613">
                  <c:v>50</c:v>
                </c:pt>
                <c:pt idx="3614">
                  <c:v>200</c:v>
                </c:pt>
                <c:pt idx="3615">
                  <c:v>470</c:v>
                </c:pt>
                <c:pt idx="3616">
                  <c:v>175</c:v>
                </c:pt>
                <c:pt idx="3617">
                  <c:v>200</c:v>
                </c:pt>
                <c:pt idx="3618">
                  <c:v>150</c:v>
                </c:pt>
                <c:pt idx="3619">
                  <c:v>175</c:v>
                </c:pt>
                <c:pt idx="3620">
                  <c:v>300</c:v>
                </c:pt>
                <c:pt idx="3621">
                  <c:v>550</c:v>
                </c:pt>
                <c:pt idx="3622">
                  <c:v>300</c:v>
                </c:pt>
                <c:pt idx="3623">
                  <c:v>225</c:v>
                </c:pt>
                <c:pt idx="3624">
                  <c:v>200</c:v>
                </c:pt>
                <c:pt idx="3625">
                  <c:v>200</c:v>
                </c:pt>
                <c:pt idx="3626">
                  <c:v>350</c:v>
                </c:pt>
                <c:pt idx="3627">
                  <c:v>575</c:v>
                </c:pt>
                <c:pt idx="3628">
                  <c:v>325</c:v>
                </c:pt>
                <c:pt idx="3629">
                  <c:v>250</c:v>
                </c:pt>
                <c:pt idx="3630">
                  <c:v>200</c:v>
                </c:pt>
                <c:pt idx="3631">
                  <c:v>225</c:v>
                </c:pt>
                <c:pt idx="3632">
                  <c:v>400</c:v>
                </c:pt>
                <c:pt idx="3633">
                  <c:v>550</c:v>
                </c:pt>
                <c:pt idx="3634">
                  <c:v>325</c:v>
                </c:pt>
                <c:pt idx="3635">
                  <c:v>250</c:v>
                </c:pt>
                <c:pt idx="3636">
                  <c:v>150</c:v>
                </c:pt>
                <c:pt idx="3637">
                  <c:v>125</c:v>
                </c:pt>
                <c:pt idx="3638">
                  <c:v>300</c:v>
                </c:pt>
                <c:pt idx="3639">
                  <c:v>425</c:v>
                </c:pt>
                <c:pt idx="3640">
                  <c:v>225</c:v>
                </c:pt>
                <c:pt idx="3641">
                  <c:v>125</c:v>
                </c:pt>
                <c:pt idx="3642">
                  <c:v>100</c:v>
                </c:pt>
                <c:pt idx="3643">
                  <c:v>100</c:v>
                </c:pt>
                <c:pt idx="3644">
                  <c:v>200</c:v>
                </c:pt>
                <c:pt idx="3645">
                  <c:v>375</c:v>
                </c:pt>
                <c:pt idx="3646">
                  <c:v>200</c:v>
                </c:pt>
                <c:pt idx="3647">
                  <c:v>100</c:v>
                </c:pt>
                <c:pt idx="3648">
                  <c:v>75</c:v>
                </c:pt>
                <c:pt idx="3649">
                  <c:v>75</c:v>
                </c:pt>
                <c:pt idx="3650">
                  <c:v>200</c:v>
                </c:pt>
                <c:pt idx="3651">
                  <c:v>350</c:v>
                </c:pt>
                <c:pt idx="3652">
                  <c:v>225</c:v>
                </c:pt>
                <c:pt idx="3653">
                  <c:v>220</c:v>
                </c:pt>
                <c:pt idx="3654">
                  <c:v>200</c:v>
                </c:pt>
                <c:pt idx="3655">
                  <c:v>175</c:v>
                </c:pt>
                <c:pt idx="3656">
                  <c:v>275</c:v>
                </c:pt>
                <c:pt idx="3657">
                  <c:v>500</c:v>
                </c:pt>
                <c:pt idx="3658">
                  <c:v>300</c:v>
                </c:pt>
                <c:pt idx="3659">
                  <c:v>275</c:v>
                </c:pt>
                <c:pt idx="3660">
                  <c:v>225</c:v>
                </c:pt>
                <c:pt idx="3661">
                  <c:v>225</c:v>
                </c:pt>
                <c:pt idx="3662">
                  <c:v>325</c:v>
                </c:pt>
                <c:pt idx="3663">
                  <c:v>450</c:v>
                </c:pt>
                <c:pt idx="3664">
                  <c:v>250</c:v>
                </c:pt>
                <c:pt idx="3665">
                  <c:v>250</c:v>
                </c:pt>
                <c:pt idx="3666">
                  <c:v>100</c:v>
                </c:pt>
                <c:pt idx="3667">
                  <c:v>150</c:v>
                </c:pt>
                <c:pt idx="3668">
                  <c:v>250</c:v>
                </c:pt>
                <c:pt idx="3669">
                  <c:v>500</c:v>
                </c:pt>
                <c:pt idx="3670">
                  <c:v>150</c:v>
                </c:pt>
                <c:pt idx="3671">
                  <c:v>200</c:v>
                </c:pt>
                <c:pt idx="3672">
                  <c:v>250</c:v>
                </c:pt>
                <c:pt idx="3673">
                  <c:v>150</c:v>
                </c:pt>
                <c:pt idx="3674">
                  <c:v>250</c:v>
                </c:pt>
                <c:pt idx="3675">
                  <c:v>470</c:v>
                </c:pt>
                <c:pt idx="3676">
                  <c:v>175</c:v>
                </c:pt>
                <c:pt idx="3677">
                  <c:v>200</c:v>
                </c:pt>
                <c:pt idx="3678">
                  <c:v>300</c:v>
                </c:pt>
                <c:pt idx="3679">
                  <c:v>100</c:v>
                </c:pt>
                <c:pt idx="3680">
                  <c:v>200</c:v>
                </c:pt>
                <c:pt idx="3681">
                  <c:v>450</c:v>
                </c:pt>
                <c:pt idx="3682">
                  <c:v>150</c:v>
                </c:pt>
                <c:pt idx="3683">
                  <c:v>150</c:v>
                </c:pt>
                <c:pt idx="3684">
                  <c:v>125</c:v>
                </c:pt>
                <c:pt idx="3685">
                  <c:v>125</c:v>
                </c:pt>
                <c:pt idx="3686">
                  <c:v>275</c:v>
                </c:pt>
                <c:pt idx="3687">
                  <c:v>495</c:v>
                </c:pt>
                <c:pt idx="3688">
                  <c:v>200</c:v>
                </c:pt>
                <c:pt idx="3689">
                  <c:v>225</c:v>
                </c:pt>
                <c:pt idx="3690">
                  <c:v>175</c:v>
                </c:pt>
                <c:pt idx="3691">
                  <c:v>200</c:v>
                </c:pt>
                <c:pt idx="3692">
                  <c:v>325</c:v>
                </c:pt>
                <c:pt idx="3693">
                  <c:v>575</c:v>
                </c:pt>
                <c:pt idx="3694">
                  <c:v>325</c:v>
                </c:pt>
                <c:pt idx="3695">
                  <c:v>250</c:v>
                </c:pt>
                <c:pt idx="3696">
                  <c:v>225</c:v>
                </c:pt>
                <c:pt idx="3697">
                  <c:v>225</c:v>
                </c:pt>
                <c:pt idx="3698">
                  <c:v>375</c:v>
                </c:pt>
                <c:pt idx="3699">
                  <c:v>600</c:v>
                </c:pt>
                <c:pt idx="3700">
                  <c:v>350</c:v>
                </c:pt>
                <c:pt idx="3701">
                  <c:v>275</c:v>
                </c:pt>
                <c:pt idx="3702">
                  <c:v>225</c:v>
                </c:pt>
                <c:pt idx="3703">
                  <c:v>250</c:v>
                </c:pt>
                <c:pt idx="3704">
                  <c:v>425</c:v>
                </c:pt>
                <c:pt idx="3705">
                  <c:v>575</c:v>
                </c:pt>
                <c:pt idx="3706">
                  <c:v>350</c:v>
                </c:pt>
                <c:pt idx="3707">
                  <c:v>275</c:v>
                </c:pt>
                <c:pt idx="3708">
                  <c:v>175</c:v>
                </c:pt>
                <c:pt idx="3709">
                  <c:v>150</c:v>
                </c:pt>
                <c:pt idx="3710">
                  <c:v>325</c:v>
                </c:pt>
                <c:pt idx="3711">
                  <c:v>450</c:v>
                </c:pt>
                <c:pt idx="3712">
                  <c:v>250</c:v>
                </c:pt>
                <c:pt idx="3713">
                  <c:v>150</c:v>
                </c:pt>
                <c:pt idx="3714">
                  <c:v>125</c:v>
                </c:pt>
                <c:pt idx="3715">
                  <c:v>125</c:v>
                </c:pt>
                <c:pt idx="3716">
                  <c:v>225</c:v>
                </c:pt>
                <c:pt idx="3717">
                  <c:v>400</c:v>
                </c:pt>
                <c:pt idx="3718">
                  <c:v>225</c:v>
                </c:pt>
                <c:pt idx="3719">
                  <c:v>125</c:v>
                </c:pt>
                <c:pt idx="3720">
                  <c:v>100</c:v>
                </c:pt>
                <c:pt idx="3721">
                  <c:v>100</c:v>
                </c:pt>
                <c:pt idx="3722">
                  <c:v>225</c:v>
                </c:pt>
                <c:pt idx="3723">
                  <c:v>375</c:v>
                </c:pt>
                <c:pt idx="3724">
                  <c:v>300</c:v>
                </c:pt>
                <c:pt idx="3725">
                  <c:v>295</c:v>
                </c:pt>
                <c:pt idx="3726">
                  <c:v>275</c:v>
                </c:pt>
                <c:pt idx="3727">
                  <c:v>250</c:v>
                </c:pt>
                <c:pt idx="3728">
                  <c:v>350</c:v>
                </c:pt>
                <c:pt idx="3729">
                  <c:v>575</c:v>
                </c:pt>
                <c:pt idx="3730">
                  <c:v>375</c:v>
                </c:pt>
                <c:pt idx="3731">
                  <c:v>350</c:v>
                </c:pt>
                <c:pt idx="3732">
                  <c:v>300</c:v>
                </c:pt>
                <c:pt idx="3733">
                  <c:v>300</c:v>
                </c:pt>
                <c:pt idx="3734">
                  <c:v>400</c:v>
                </c:pt>
                <c:pt idx="3735">
                  <c:v>525</c:v>
                </c:pt>
                <c:pt idx="3736">
                  <c:v>325</c:v>
                </c:pt>
                <c:pt idx="3737">
                  <c:v>325</c:v>
                </c:pt>
                <c:pt idx="3738">
                  <c:v>175</c:v>
                </c:pt>
                <c:pt idx="3739">
                  <c:v>225</c:v>
                </c:pt>
                <c:pt idx="3740">
                  <c:v>325</c:v>
                </c:pt>
                <c:pt idx="3741">
                  <c:v>575</c:v>
                </c:pt>
                <c:pt idx="3742">
                  <c:v>225</c:v>
                </c:pt>
                <c:pt idx="3743">
                  <c:v>275</c:v>
                </c:pt>
                <c:pt idx="3744">
                  <c:v>150</c:v>
                </c:pt>
                <c:pt idx="3745">
                  <c:v>225</c:v>
                </c:pt>
                <c:pt idx="3746">
                  <c:v>325</c:v>
                </c:pt>
                <c:pt idx="3747">
                  <c:v>545</c:v>
                </c:pt>
                <c:pt idx="3748">
                  <c:v>250</c:v>
                </c:pt>
                <c:pt idx="3749">
                  <c:v>275</c:v>
                </c:pt>
                <c:pt idx="3750">
                  <c:v>125</c:v>
                </c:pt>
                <c:pt idx="3751">
                  <c:v>175</c:v>
                </c:pt>
                <c:pt idx="3752">
                  <c:v>275</c:v>
                </c:pt>
                <c:pt idx="3753">
                  <c:v>525</c:v>
                </c:pt>
                <c:pt idx="3754">
                  <c:v>225</c:v>
                </c:pt>
                <c:pt idx="3755">
                  <c:v>225</c:v>
                </c:pt>
                <c:pt idx="3756">
                  <c:v>150</c:v>
                </c:pt>
                <c:pt idx="3757">
                  <c:v>150</c:v>
                </c:pt>
                <c:pt idx="3758">
                  <c:v>300</c:v>
                </c:pt>
                <c:pt idx="3759">
                  <c:v>570</c:v>
                </c:pt>
                <c:pt idx="3760">
                  <c:v>275</c:v>
                </c:pt>
                <c:pt idx="3761">
                  <c:v>300</c:v>
                </c:pt>
                <c:pt idx="3762">
                  <c:v>250</c:v>
                </c:pt>
                <c:pt idx="3763">
                  <c:v>275</c:v>
                </c:pt>
                <c:pt idx="3764">
                  <c:v>400</c:v>
                </c:pt>
                <c:pt idx="3765">
                  <c:v>650</c:v>
                </c:pt>
                <c:pt idx="3766">
                  <c:v>400</c:v>
                </c:pt>
                <c:pt idx="3767">
                  <c:v>325</c:v>
                </c:pt>
                <c:pt idx="3768">
                  <c:v>300</c:v>
                </c:pt>
                <c:pt idx="3769">
                  <c:v>300</c:v>
                </c:pt>
                <c:pt idx="3770">
                  <c:v>450</c:v>
                </c:pt>
                <c:pt idx="3771">
                  <c:v>675</c:v>
                </c:pt>
                <c:pt idx="3772">
                  <c:v>425</c:v>
                </c:pt>
                <c:pt idx="3773">
                  <c:v>350</c:v>
                </c:pt>
                <c:pt idx="3774">
                  <c:v>300</c:v>
                </c:pt>
                <c:pt idx="3775">
                  <c:v>325</c:v>
                </c:pt>
                <c:pt idx="3776">
                  <c:v>500</c:v>
                </c:pt>
                <c:pt idx="3777">
                  <c:v>650</c:v>
                </c:pt>
                <c:pt idx="3778">
                  <c:v>425</c:v>
                </c:pt>
                <c:pt idx="3779">
                  <c:v>350</c:v>
                </c:pt>
                <c:pt idx="3780">
                  <c:v>250</c:v>
                </c:pt>
                <c:pt idx="3781">
                  <c:v>225</c:v>
                </c:pt>
                <c:pt idx="3782">
                  <c:v>400</c:v>
                </c:pt>
                <c:pt idx="3783">
                  <c:v>525</c:v>
                </c:pt>
                <c:pt idx="3784">
                  <c:v>325</c:v>
                </c:pt>
                <c:pt idx="3785">
                  <c:v>225</c:v>
                </c:pt>
                <c:pt idx="3786">
                  <c:v>200</c:v>
                </c:pt>
                <c:pt idx="3787">
                  <c:v>200</c:v>
                </c:pt>
                <c:pt idx="3788">
                  <c:v>300</c:v>
                </c:pt>
                <c:pt idx="3789">
                  <c:v>475</c:v>
                </c:pt>
                <c:pt idx="3790">
                  <c:v>300</c:v>
                </c:pt>
                <c:pt idx="3791">
                  <c:v>200</c:v>
                </c:pt>
                <c:pt idx="3792">
                  <c:v>175</c:v>
                </c:pt>
                <c:pt idx="3793">
                  <c:v>175</c:v>
                </c:pt>
                <c:pt idx="3794">
                  <c:v>300</c:v>
                </c:pt>
                <c:pt idx="3795">
                  <c:v>450</c:v>
                </c:pt>
                <c:pt idx="3796">
                  <c:v>325</c:v>
                </c:pt>
                <c:pt idx="3797">
                  <c:v>320</c:v>
                </c:pt>
                <c:pt idx="3798">
                  <c:v>300</c:v>
                </c:pt>
                <c:pt idx="3799">
                  <c:v>275</c:v>
                </c:pt>
                <c:pt idx="3800">
                  <c:v>375</c:v>
                </c:pt>
                <c:pt idx="3801">
                  <c:v>600</c:v>
                </c:pt>
                <c:pt idx="3802">
                  <c:v>400</c:v>
                </c:pt>
                <c:pt idx="3803">
                  <c:v>375</c:v>
                </c:pt>
                <c:pt idx="3804">
                  <c:v>325</c:v>
                </c:pt>
                <c:pt idx="3805">
                  <c:v>325</c:v>
                </c:pt>
                <c:pt idx="3806">
                  <c:v>425</c:v>
                </c:pt>
                <c:pt idx="3807">
                  <c:v>525</c:v>
                </c:pt>
                <c:pt idx="3808">
                  <c:v>325</c:v>
                </c:pt>
                <c:pt idx="3809">
                  <c:v>325</c:v>
                </c:pt>
                <c:pt idx="3810">
                  <c:v>175</c:v>
                </c:pt>
                <c:pt idx="3811">
                  <c:v>225</c:v>
                </c:pt>
                <c:pt idx="3812">
                  <c:v>325</c:v>
                </c:pt>
                <c:pt idx="3813">
                  <c:v>600</c:v>
                </c:pt>
                <c:pt idx="3814">
                  <c:v>250</c:v>
                </c:pt>
                <c:pt idx="3815">
                  <c:v>300</c:v>
                </c:pt>
                <c:pt idx="3816">
                  <c:v>200</c:v>
                </c:pt>
                <c:pt idx="3817">
                  <c:v>275</c:v>
                </c:pt>
                <c:pt idx="3818">
                  <c:v>375</c:v>
                </c:pt>
                <c:pt idx="3819">
                  <c:v>570</c:v>
                </c:pt>
                <c:pt idx="3820">
                  <c:v>275</c:v>
                </c:pt>
                <c:pt idx="3821">
                  <c:v>300</c:v>
                </c:pt>
                <c:pt idx="3822">
                  <c:v>150</c:v>
                </c:pt>
                <c:pt idx="3823">
                  <c:v>200</c:v>
                </c:pt>
                <c:pt idx="3824">
                  <c:v>300</c:v>
                </c:pt>
                <c:pt idx="3825">
                  <c:v>550</c:v>
                </c:pt>
                <c:pt idx="3826">
                  <c:v>250</c:v>
                </c:pt>
                <c:pt idx="3827">
                  <c:v>250</c:v>
                </c:pt>
                <c:pt idx="3828">
                  <c:v>175</c:v>
                </c:pt>
                <c:pt idx="3829">
                  <c:v>175</c:v>
                </c:pt>
                <c:pt idx="3830">
                  <c:v>325</c:v>
                </c:pt>
                <c:pt idx="3831">
                  <c:v>595</c:v>
                </c:pt>
                <c:pt idx="3832">
                  <c:v>300</c:v>
                </c:pt>
                <c:pt idx="3833">
                  <c:v>325</c:v>
                </c:pt>
                <c:pt idx="3834">
                  <c:v>275</c:v>
                </c:pt>
                <c:pt idx="3835">
                  <c:v>300</c:v>
                </c:pt>
                <c:pt idx="3836">
                  <c:v>425</c:v>
                </c:pt>
                <c:pt idx="3837">
                  <c:v>675</c:v>
                </c:pt>
                <c:pt idx="3838">
                  <c:v>425</c:v>
                </c:pt>
                <c:pt idx="3839">
                  <c:v>350</c:v>
                </c:pt>
                <c:pt idx="3840">
                  <c:v>325</c:v>
                </c:pt>
                <c:pt idx="3841">
                  <c:v>325</c:v>
                </c:pt>
                <c:pt idx="3842">
                  <c:v>475</c:v>
                </c:pt>
                <c:pt idx="3843">
                  <c:v>700</c:v>
                </c:pt>
                <c:pt idx="3844">
                  <c:v>450</c:v>
                </c:pt>
                <c:pt idx="3845">
                  <c:v>375</c:v>
                </c:pt>
                <c:pt idx="3846">
                  <c:v>325</c:v>
                </c:pt>
                <c:pt idx="3847">
                  <c:v>350</c:v>
                </c:pt>
                <c:pt idx="3848">
                  <c:v>525</c:v>
                </c:pt>
                <c:pt idx="3849">
                  <c:v>675</c:v>
                </c:pt>
                <c:pt idx="3850">
                  <c:v>450</c:v>
                </c:pt>
                <c:pt idx="3851">
                  <c:v>375</c:v>
                </c:pt>
                <c:pt idx="3852">
                  <c:v>275</c:v>
                </c:pt>
                <c:pt idx="3853">
                  <c:v>250</c:v>
                </c:pt>
                <c:pt idx="3854">
                  <c:v>425</c:v>
                </c:pt>
                <c:pt idx="3855">
                  <c:v>550</c:v>
                </c:pt>
                <c:pt idx="3856">
                  <c:v>350</c:v>
                </c:pt>
                <c:pt idx="3857">
                  <c:v>250</c:v>
                </c:pt>
                <c:pt idx="3858">
                  <c:v>225</c:v>
                </c:pt>
                <c:pt idx="3859">
                  <c:v>225</c:v>
                </c:pt>
                <c:pt idx="3860">
                  <c:v>325</c:v>
                </c:pt>
                <c:pt idx="3861">
                  <c:v>475</c:v>
                </c:pt>
                <c:pt idx="3862">
                  <c:v>300</c:v>
                </c:pt>
                <c:pt idx="3863">
                  <c:v>200</c:v>
                </c:pt>
                <c:pt idx="3864">
                  <c:v>175</c:v>
                </c:pt>
                <c:pt idx="3865">
                  <c:v>175</c:v>
                </c:pt>
                <c:pt idx="3866">
                  <c:v>300</c:v>
                </c:pt>
                <c:pt idx="3867">
                  <c:v>450</c:v>
                </c:pt>
                <c:pt idx="3868">
                  <c:v>325</c:v>
                </c:pt>
                <c:pt idx="3869">
                  <c:v>345</c:v>
                </c:pt>
                <c:pt idx="3870">
                  <c:v>325</c:v>
                </c:pt>
                <c:pt idx="3871">
                  <c:v>300</c:v>
                </c:pt>
                <c:pt idx="3872">
                  <c:v>400</c:v>
                </c:pt>
                <c:pt idx="3873">
                  <c:v>625</c:v>
                </c:pt>
                <c:pt idx="3874">
                  <c:v>425</c:v>
                </c:pt>
                <c:pt idx="3875">
                  <c:v>400</c:v>
                </c:pt>
                <c:pt idx="3876">
                  <c:v>350</c:v>
                </c:pt>
                <c:pt idx="3877">
                  <c:v>350</c:v>
                </c:pt>
                <c:pt idx="3878">
                  <c:v>450</c:v>
                </c:pt>
                <c:pt idx="3879">
                  <c:v>500</c:v>
                </c:pt>
                <c:pt idx="3880">
                  <c:v>300</c:v>
                </c:pt>
                <c:pt idx="3881">
                  <c:v>300</c:v>
                </c:pt>
                <c:pt idx="3882">
                  <c:v>150</c:v>
                </c:pt>
                <c:pt idx="3883">
                  <c:v>200</c:v>
                </c:pt>
                <c:pt idx="3884">
                  <c:v>300</c:v>
                </c:pt>
                <c:pt idx="3885">
                  <c:v>575</c:v>
                </c:pt>
                <c:pt idx="3886">
                  <c:v>225</c:v>
                </c:pt>
                <c:pt idx="3887">
                  <c:v>275</c:v>
                </c:pt>
                <c:pt idx="3888">
                  <c:v>336</c:v>
                </c:pt>
                <c:pt idx="3889">
                  <c:v>260</c:v>
                </c:pt>
                <c:pt idx="3890">
                  <c:v>250</c:v>
                </c:pt>
                <c:pt idx="3891">
                  <c:v>247</c:v>
                </c:pt>
                <c:pt idx="3892">
                  <c:v>234</c:v>
                </c:pt>
                <c:pt idx="3893">
                  <c:v>260</c:v>
                </c:pt>
                <c:pt idx="3894">
                  <c:v>313</c:v>
                </c:pt>
                <c:pt idx="3895">
                  <c:v>261</c:v>
                </c:pt>
                <c:pt idx="3896">
                  <c:v>276</c:v>
                </c:pt>
                <c:pt idx="3897">
                  <c:v>206</c:v>
                </c:pt>
                <c:pt idx="3898">
                  <c:v>243</c:v>
                </c:pt>
                <c:pt idx="3899">
                  <c:v>290</c:v>
                </c:pt>
                <c:pt idx="3900">
                  <c:v>354</c:v>
                </c:pt>
                <c:pt idx="3901">
                  <c:v>259</c:v>
                </c:pt>
                <c:pt idx="3902">
                  <c:v>247</c:v>
                </c:pt>
                <c:pt idx="3903">
                  <c:v>216</c:v>
                </c:pt>
                <c:pt idx="3904">
                  <c:v>230</c:v>
                </c:pt>
                <c:pt idx="3905">
                  <c:v>238</c:v>
                </c:pt>
                <c:pt idx="3906">
                  <c:v>300</c:v>
                </c:pt>
                <c:pt idx="3907">
                  <c:v>234</c:v>
                </c:pt>
                <c:pt idx="3908">
                  <c:v>252</c:v>
                </c:pt>
                <c:pt idx="3909">
                  <c:v>239</c:v>
                </c:pt>
                <c:pt idx="3910">
                  <c:v>215</c:v>
                </c:pt>
                <c:pt idx="3911">
                  <c:v>238</c:v>
                </c:pt>
                <c:pt idx="3912">
                  <c:v>317</c:v>
                </c:pt>
                <c:pt idx="3913">
                  <c:v>259</c:v>
                </c:pt>
                <c:pt idx="3914">
                  <c:v>261</c:v>
                </c:pt>
                <c:pt idx="3915">
                  <c:v>230</c:v>
                </c:pt>
                <c:pt idx="3916">
                  <c:v>245</c:v>
                </c:pt>
                <c:pt idx="3917">
                  <c:v>290</c:v>
                </c:pt>
                <c:pt idx="3918">
                  <c:v>313</c:v>
                </c:pt>
                <c:pt idx="3919">
                  <c:v>270</c:v>
                </c:pt>
                <c:pt idx="3920">
                  <c:v>278</c:v>
                </c:pt>
                <c:pt idx="3921">
                  <c:v>261</c:v>
                </c:pt>
                <c:pt idx="3922">
                  <c:v>252</c:v>
                </c:pt>
                <c:pt idx="3923">
                  <c:v>305</c:v>
                </c:pt>
                <c:pt idx="3924">
                  <c:v>319</c:v>
                </c:pt>
                <c:pt idx="3925">
                  <c:v>267</c:v>
                </c:pt>
                <c:pt idx="3926">
                  <c:v>247</c:v>
                </c:pt>
                <c:pt idx="3927">
                  <c:v>243</c:v>
                </c:pt>
                <c:pt idx="3928">
                  <c:v>231</c:v>
                </c:pt>
                <c:pt idx="3929">
                  <c:v>286</c:v>
                </c:pt>
                <c:pt idx="3930">
                  <c:v>325</c:v>
                </c:pt>
                <c:pt idx="3931">
                  <c:v>308</c:v>
                </c:pt>
                <c:pt idx="3932">
                  <c:v>257</c:v>
                </c:pt>
                <c:pt idx="3933">
                  <c:v>241</c:v>
                </c:pt>
                <c:pt idx="3934">
                  <c:v>270</c:v>
                </c:pt>
                <c:pt idx="3935">
                  <c:v>290</c:v>
                </c:pt>
                <c:pt idx="3936">
                  <c:v>360</c:v>
                </c:pt>
                <c:pt idx="3937">
                  <c:v>270</c:v>
                </c:pt>
                <c:pt idx="3938">
                  <c:v>268</c:v>
                </c:pt>
                <c:pt idx="3939">
                  <c:v>252</c:v>
                </c:pt>
                <c:pt idx="3940">
                  <c:v>252</c:v>
                </c:pt>
                <c:pt idx="3941">
                  <c:v>280</c:v>
                </c:pt>
                <c:pt idx="3942">
                  <c:v>236</c:v>
                </c:pt>
                <c:pt idx="3943">
                  <c:v>290</c:v>
                </c:pt>
                <c:pt idx="3944">
                  <c:v>299</c:v>
                </c:pt>
                <c:pt idx="3945">
                  <c:v>273</c:v>
                </c:pt>
                <c:pt idx="3946">
                  <c:v>258</c:v>
                </c:pt>
                <c:pt idx="3947">
                  <c:v>252</c:v>
                </c:pt>
                <c:pt idx="3948">
                  <c:v>254</c:v>
                </c:pt>
                <c:pt idx="3949">
                  <c:v>263</c:v>
                </c:pt>
                <c:pt idx="3950">
                  <c:v>312</c:v>
                </c:pt>
                <c:pt idx="3951">
                  <c:v>300</c:v>
                </c:pt>
                <c:pt idx="3952">
                  <c:v>285</c:v>
                </c:pt>
                <c:pt idx="3953">
                  <c:v>225</c:v>
                </c:pt>
                <c:pt idx="3954">
                  <c:v>261</c:v>
                </c:pt>
                <c:pt idx="3955">
                  <c:v>290</c:v>
                </c:pt>
                <c:pt idx="3956">
                  <c:v>234</c:v>
                </c:pt>
                <c:pt idx="3957">
                  <c:v>225</c:v>
                </c:pt>
                <c:pt idx="3958">
                  <c:v>210</c:v>
                </c:pt>
                <c:pt idx="3959">
                  <c:v>175</c:v>
                </c:pt>
                <c:pt idx="3960">
                  <c:v>154</c:v>
                </c:pt>
                <c:pt idx="3961">
                  <c:v>203</c:v>
                </c:pt>
                <c:pt idx="3962">
                  <c:v>213</c:v>
                </c:pt>
                <c:pt idx="3963">
                  <c:v>255</c:v>
                </c:pt>
                <c:pt idx="3964">
                  <c:v>176</c:v>
                </c:pt>
                <c:pt idx="3965">
                  <c:v>175</c:v>
                </c:pt>
                <c:pt idx="3966">
                  <c:v>125</c:v>
                </c:pt>
                <c:pt idx="3967">
                  <c:v>196</c:v>
                </c:pt>
                <c:pt idx="3968">
                  <c:v>254</c:v>
                </c:pt>
                <c:pt idx="3969">
                  <c:v>236</c:v>
                </c:pt>
                <c:pt idx="3970">
                  <c:v>182</c:v>
                </c:pt>
                <c:pt idx="3971">
                  <c:v>174</c:v>
                </c:pt>
                <c:pt idx="3972">
                  <c:v>125</c:v>
                </c:pt>
                <c:pt idx="3973">
                  <c:v>189</c:v>
                </c:pt>
                <c:pt idx="3974">
                  <c:v>234</c:v>
                </c:pt>
                <c:pt idx="3975">
                  <c:v>225</c:v>
                </c:pt>
                <c:pt idx="3976">
                  <c:v>203</c:v>
                </c:pt>
                <c:pt idx="3977">
                  <c:v>163</c:v>
                </c:pt>
                <c:pt idx="3978">
                  <c:v>147</c:v>
                </c:pt>
                <c:pt idx="3979">
                  <c:v>232</c:v>
                </c:pt>
                <c:pt idx="3980">
                  <c:v>268</c:v>
                </c:pt>
                <c:pt idx="3981">
                  <c:v>259</c:v>
                </c:pt>
                <c:pt idx="3982">
                  <c:v>225</c:v>
                </c:pt>
                <c:pt idx="3983">
                  <c:v>189</c:v>
                </c:pt>
                <c:pt idx="3984">
                  <c:v>168</c:v>
                </c:pt>
                <c:pt idx="3985">
                  <c:v>276</c:v>
                </c:pt>
                <c:pt idx="3986">
                  <c:v>238</c:v>
                </c:pt>
                <c:pt idx="3987">
                  <c:v>238</c:v>
                </c:pt>
                <c:pt idx="3988">
                  <c:v>232</c:v>
                </c:pt>
                <c:pt idx="3989">
                  <c:v>203</c:v>
                </c:pt>
                <c:pt idx="3990">
                  <c:v>169</c:v>
                </c:pt>
                <c:pt idx="3991">
                  <c:v>250</c:v>
                </c:pt>
                <c:pt idx="3992">
                  <c:v>238</c:v>
                </c:pt>
                <c:pt idx="3993">
                  <c:v>238</c:v>
                </c:pt>
                <c:pt idx="3994">
                  <c:v>319</c:v>
                </c:pt>
                <c:pt idx="3995">
                  <c:v>210</c:v>
                </c:pt>
                <c:pt idx="3996">
                  <c:v>196</c:v>
                </c:pt>
                <c:pt idx="3997">
                  <c:v>293</c:v>
                </c:pt>
                <c:pt idx="3998">
                  <c:v>268</c:v>
                </c:pt>
                <c:pt idx="3999">
                  <c:v>259</c:v>
                </c:pt>
                <c:pt idx="4000">
                  <c:v>297</c:v>
                </c:pt>
                <c:pt idx="4001">
                  <c:v>189</c:v>
                </c:pt>
                <c:pt idx="4002">
                  <c:v>169</c:v>
                </c:pt>
                <c:pt idx="4003">
                  <c:v>225</c:v>
                </c:pt>
                <c:pt idx="4004">
                  <c:v>255</c:v>
                </c:pt>
                <c:pt idx="4005">
                  <c:v>213</c:v>
                </c:pt>
                <c:pt idx="4006">
                  <c:v>234</c:v>
                </c:pt>
                <c:pt idx="4007">
                  <c:v>181</c:v>
                </c:pt>
                <c:pt idx="4008">
                  <c:v>175</c:v>
                </c:pt>
                <c:pt idx="4009">
                  <c:v>213</c:v>
                </c:pt>
                <c:pt idx="4010">
                  <c:v>240</c:v>
                </c:pt>
                <c:pt idx="4011">
                  <c:v>216</c:v>
                </c:pt>
                <c:pt idx="4012">
                  <c:v>188</c:v>
                </c:pt>
                <c:pt idx="4013">
                  <c:v>168</c:v>
                </c:pt>
                <c:pt idx="4014">
                  <c:v>150</c:v>
                </c:pt>
                <c:pt idx="4015">
                  <c:v>210</c:v>
                </c:pt>
                <c:pt idx="4016">
                  <c:v>234</c:v>
                </c:pt>
                <c:pt idx="4017">
                  <c:v>243</c:v>
                </c:pt>
                <c:pt idx="4018">
                  <c:v>206</c:v>
                </c:pt>
                <c:pt idx="4019">
                  <c:v>203</c:v>
                </c:pt>
                <c:pt idx="4020">
                  <c:v>195</c:v>
                </c:pt>
                <c:pt idx="4021">
                  <c:v>247</c:v>
                </c:pt>
                <c:pt idx="4022">
                  <c:v>238</c:v>
                </c:pt>
                <c:pt idx="4023">
                  <c:v>285</c:v>
                </c:pt>
                <c:pt idx="4024">
                  <c:v>255</c:v>
                </c:pt>
                <c:pt idx="4025">
                  <c:v>182</c:v>
                </c:pt>
                <c:pt idx="4026">
                  <c:v>169</c:v>
                </c:pt>
                <c:pt idx="4027">
                  <c:v>261</c:v>
                </c:pt>
                <c:pt idx="4028">
                  <c:v>209</c:v>
                </c:pt>
                <c:pt idx="4029">
                  <c:v>194</c:v>
                </c:pt>
                <c:pt idx="4030">
                  <c:v>217</c:v>
                </c:pt>
                <c:pt idx="4031">
                  <c:v>175</c:v>
                </c:pt>
                <c:pt idx="4032">
                  <c:v>161</c:v>
                </c:pt>
                <c:pt idx="4033">
                  <c:v>233</c:v>
                </c:pt>
                <c:pt idx="4034">
                  <c:v>223</c:v>
                </c:pt>
                <c:pt idx="4035">
                  <c:v>210</c:v>
                </c:pt>
                <c:pt idx="4036">
                  <c:v>196</c:v>
                </c:pt>
                <c:pt idx="4037">
                  <c:v>150</c:v>
                </c:pt>
                <c:pt idx="4038">
                  <c:v>140</c:v>
                </c:pt>
                <c:pt idx="4039">
                  <c:v>182</c:v>
                </c:pt>
                <c:pt idx="4040">
                  <c:v>230</c:v>
                </c:pt>
                <c:pt idx="4041">
                  <c:v>175</c:v>
                </c:pt>
                <c:pt idx="4042">
                  <c:v>203</c:v>
                </c:pt>
                <c:pt idx="4043">
                  <c:v>174</c:v>
                </c:pt>
                <c:pt idx="4044">
                  <c:v>145</c:v>
                </c:pt>
                <c:pt idx="4045">
                  <c:v>210</c:v>
                </c:pt>
                <c:pt idx="4046">
                  <c:v>228</c:v>
                </c:pt>
                <c:pt idx="4047">
                  <c:v>203</c:v>
                </c:pt>
                <c:pt idx="4048">
                  <c:v>210</c:v>
                </c:pt>
                <c:pt idx="4049">
                  <c:v>188</c:v>
                </c:pt>
                <c:pt idx="4050">
                  <c:v>152</c:v>
                </c:pt>
                <c:pt idx="4051">
                  <c:v>203</c:v>
                </c:pt>
                <c:pt idx="4052">
                  <c:v>252</c:v>
                </c:pt>
                <c:pt idx="4053">
                  <c:v>225</c:v>
                </c:pt>
                <c:pt idx="4054">
                  <c:v>218</c:v>
                </c:pt>
                <c:pt idx="4055">
                  <c:v>182</c:v>
                </c:pt>
                <c:pt idx="4056">
                  <c:v>154</c:v>
                </c:pt>
                <c:pt idx="4057">
                  <c:v>189</c:v>
                </c:pt>
                <c:pt idx="4058">
                  <c:v>273</c:v>
                </c:pt>
                <c:pt idx="4059">
                  <c:v>248</c:v>
                </c:pt>
                <c:pt idx="4060">
                  <c:v>206</c:v>
                </c:pt>
                <c:pt idx="4061">
                  <c:v>210</c:v>
                </c:pt>
                <c:pt idx="4062">
                  <c:v>155</c:v>
                </c:pt>
                <c:pt idx="4063">
                  <c:v>219</c:v>
                </c:pt>
                <c:pt idx="4064">
                  <c:v>277</c:v>
                </c:pt>
                <c:pt idx="4065">
                  <c:v>245</c:v>
                </c:pt>
                <c:pt idx="4066">
                  <c:v>248</c:v>
                </c:pt>
                <c:pt idx="4067">
                  <c:v>218</c:v>
                </c:pt>
                <c:pt idx="4068">
                  <c:v>233</c:v>
                </c:pt>
                <c:pt idx="4069">
                  <c:v>233</c:v>
                </c:pt>
                <c:pt idx="4070">
                  <c:v>273</c:v>
                </c:pt>
                <c:pt idx="4071">
                  <c:v>259</c:v>
                </c:pt>
                <c:pt idx="4072">
                  <c:v>200</c:v>
                </c:pt>
                <c:pt idx="4073">
                  <c:v>188</c:v>
                </c:pt>
                <c:pt idx="4074">
                  <c:v>188</c:v>
                </c:pt>
                <c:pt idx="4075">
                  <c:v>181</c:v>
                </c:pt>
                <c:pt idx="4076">
                  <c:v>241</c:v>
                </c:pt>
                <c:pt idx="4077">
                  <c:v>268</c:v>
                </c:pt>
                <c:pt idx="4078">
                  <c:v>225</c:v>
                </c:pt>
                <c:pt idx="4079">
                  <c:v>203</c:v>
                </c:pt>
                <c:pt idx="4080">
                  <c:v>218</c:v>
                </c:pt>
                <c:pt idx="4081">
                  <c:v>217</c:v>
                </c:pt>
                <c:pt idx="4082">
                  <c:v>236</c:v>
                </c:pt>
                <c:pt idx="4083">
                  <c:v>219</c:v>
                </c:pt>
                <c:pt idx="4084">
                  <c:v>182</c:v>
                </c:pt>
                <c:pt idx="4085">
                  <c:v>203</c:v>
                </c:pt>
                <c:pt idx="4086">
                  <c:v>182</c:v>
                </c:pt>
                <c:pt idx="4087">
                  <c:v>196</c:v>
                </c:pt>
                <c:pt idx="4088">
                  <c:v>263</c:v>
                </c:pt>
                <c:pt idx="4089">
                  <c:v>236</c:v>
                </c:pt>
                <c:pt idx="4090">
                  <c:v>210</c:v>
                </c:pt>
                <c:pt idx="4091">
                  <c:v>210</c:v>
                </c:pt>
                <c:pt idx="4092">
                  <c:v>163</c:v>
                </c:pt>
                <c:pt idx="4093">
                  <c:v>202</c:v>
                </c:pt>
                <c:pt idx="4094">
                  <c:v>293</c:v>
                </c:pt>
                <c:pt idx="4095">
                  <c:v>273</c:v>
                </c:pt>
                <c:pt idx="4096">
                  <c:v>233</c:v>
                </c:pt>
                <c:pt idx="4097">
                  <c:v>194</c:v>
                </c:pt>
                <c:pt idx="4098">
                  <c:v>175</c:v>
                </c:pt>
                <c:pt idx="4099">
                  <c:v>208</c:v>
                </c:pt>
                <c:pt idx="4100">
                  <c:v>203</c:v>
                </c:pt>
                <c:pt idx="4101">
                  <c:v>196</c:v>
                </c:pt>
                <c:pt idx="4102">
                  <c:v>189</c:v>
                </c:pt>
                <c:pt idx="4103">
                  <c:v>160</c:v>
                </c:pt>
                <c:pt idx="4104">
                  <c:v>145</c:v>
                </c:pt>
                <c:pt idx="4105">
                  <c:v>182</c:v>
                </c:pt>
                <c:pt idx="4106">
                  <c:v>225</c:v>
                </c:pt>
                <c:pt idx="4107">
                  <c:v>195</c:v>
                </c:pt>
                <c:pt idx="4108">
                  <c:v>169</c:v>
                </c:pt>
                <c:pt idx="4109">
                  <c:v>152</c:v>
                </c:pt>
                <c:pt idx="4110">
                  <c:v>113</c:v>
                </c:pt>
                <c:pt idx="4111">
                  <c:v>176</c:v>
                </c:pt>
                <c:pt idx="4112">
                  <c:v>216</c:v>
                </c:pt>
                <c:pt idx="4113">
                  <c:v>195</c:v>
                </c:pt>
                <c:pt idx="4114">
                  <c:v>169</c:v>
                </c:pt>
                <c:pt idx="4115">
                  <c:v>154</c:v>
                </c:pt>
                <c:pt idx="4116">
                  <c:v>106</c:v>
                </c:pt>
                <c:pt idx="4117">
                  <c:v>188</c:v>
                </c:pt>
                <c:pt idx="4118">
                  <c:v>240</c:v>
                </c:pt>
                <c:pt idx="4119">
                  <c:v>156</c:v>
                </c:pt>
                <c:pt idx="4120">
                  <c:v>175</c:v>
                </c:pt>
                <c:pt idx="4121">
                  <c:v>152</c:v>
                </c:pt>
                <c:pt idx="4122">
                  <c:v>119</c:v>
                </c:pt>
                <c:pt idx="4123">
                  <c:v>174</c:v>
                </c:pt>
                <c:pt idx="4124">
                  <c:v>208</c:v>
                </c:pt>
                <c:pt idx="4125">
                  <c:v>169</c:v>
                </c:pt>
                <c:pt idx="4126">
                  <c:v>163</c:v>
                </c:pt>
                <c:pt idx="4127">
                  <c:v>154</c:v>
                </c:pt>
                <c:pt idx="4128">
                  <c:v>131</c:v>
                </c:pt>
                <c:pt idx="4129">
                  <c:v>181</c:v>
                </c:pt>
                <c:pt idx="4130">
                  <c:v>270</c:v>
                </c:pt>
                <c:pt idx="4131">
                  <c:v>225</c:v>
                </c:pt>
                <c:pt idx="4132">
                  <c:v>203</c:v>
                </c:pt>
                <c:pt idx="4133">
                  <c:v>175</c:v>
                </c:pt>
                <c:pt idx="4134">
                  <c:v>125</c:v>
                </c:pt>
                <c:pt idx="4135">
                  <c:v>200</c:v>
                </c:pt>
                <c:pt idx="4136">
                  <c:v>238</c:v>
                </c:pt>
                <c:pt idx="4137">
                  <c:v>216</c:v>
                </c:pt>
                <c:pt idx="4138">
                  <c:v>218</c:v>
                </c:pt>
                <c:pt idx="4139">
                  <c:v>189</c:v>
                </c:pt>
                <c:pt idx="4140">
                  <c:v>189</c:v>
                </c:pt>
                <c:pt idx="4141">
                  <c:v>203</c:v>
                </c:pt>
                <c:pt idx="4142">
                  <c:v>252</c:v>
                </c:pt>
                <c:pt idx="4143">
                  <c:v>221</c:v>
                </c:pt>
                <c:pt idx="4144">
                  <c:v>218</c:v>
                </c:pt>
                <c:pt idx="4145">
                  <c:v>169</c:v>
                </c:pt>
                <c:pt idx="4146">
                  <c:v>182</c:v>
                </c:pt>
                <c:pt idx="4147">
                  <c:v>189</c:v>
                </c:pt>
                <c:pt idx="4148">
                  <c:v>213</c:v>
                </c:pt>
                <c:pt idx="4149">
                  <c:v>247</c:v>
                </c:pt>
                <c:pt idx="4150">
                  <c:v>196</c:v>
                </c:pt>
                <c:pt idx="4151">
                  <c:v>176</c:v>
                </c:pt>
                <c:pt idx="4152">
                  <c:v>163</c:v>
                </c:pt>
                <c:pt idx="4153">
                  <c:v>189</c:v>
                </c:pt>
                <c:pt idx="4154">
                  <c:v>224</c:v>
                </c:pt>
                <c:pt idx="4155">
                  <c:v>232</c:v>
                </c:pt>
                <c:pt idx="4156">
                  <c:v>176</c:v>
                </c:pt>
                <c:pt idx="4157">
                  <c:v>175</c:v>
                </c:pt>
                <c:pt idx="4158">
                  <c:v>174</c:v>
                </c:pt>
                <c:pt idx="4159">
                  <c:v>176</c:v>
                </c:pt>
                <c:pt idx="4160">
                  <c:v>231</c:v>
                </c:pt>
                <c:pt idx="4161">
                  <c:v>215</c:v>
                </c:pt>
                <c:pt idx="4162">
                  <c:v>169</c:v>
                </c:pt>
                <c:pt idx="4163">
                  <c:v>176</c:v>
                </c:pt>
                <c:pt idx="4164">
                  <c:v>174</c:v>
                </c:pt>
                <c:pt idx="4165">
                  <c:v>189</c:v>
                </c:pt>
                <c:pt idx="4166">
                  <c:v>225</c:v>
                </c:pt>
                <c:pt idx="4167">
                  <c:v>243</c:v>
                </c:pt>
                <c:pt idx="4168">
                  <c:v>182</c:v>
                </c:pt>
                <c:pt idx="4169">
                  <c:v>210</c:v>
                </c:pt>
                <c:pt idx="4170">
                  <c:v>156</c:v>
                </c:pt>
                <c:pt idx="4171">
                  <c:v>196</c:v>
                </c:pt>
                <c:pt idx="4172">
                  <c:v>124</c:v>
                </c:pt>
                <c:pt idx="4173">
                  <c:v>77</c:v>
                </c:pt>
                <c:pt idx="4174">
                  <c:v>83</c:v>
                </c:pt>
                <c:pt idx="4175">
                  <c:v>34</c:v>
                </c:pt>
                <c:pt idx="4176">
                  <c:v>47</c:v>
                </c:pt>
                <c:pt idx="4177">
                  <c:v>69</c:v>
                </c:pt>
                <c:pt idx="4178">
                  <c:v>158</c:v>
                </c:pt>
                <c:pt idx="4179">
                  <c:v>51</c:v>
                </c:pt>
                <c:pt idx="4180">
                  <c:v>61</c:v>
                </c:pt>
                <c:pt idx="4181">
                  <c:v>28</c:v>
                </c:pt>
                <c:pt idx="4182">
                  <c:v>44</c:v>
                </c:pt>
                <c:pt idx="4183">
                  <c:v>77</c:v>
                </c:pt>
                <c:pt idx="4184">
                  <c:v>144</c:v>
                </c:pt>
                <c:pt idx="4185">
                  <c:v>60</c:v>
                </c:pt>
                <c:pt idx="4186">
                  <c:v>68</c:v>
                </c:pt>
                <c:pt idx="4187">
                  <c:v>19</c:v>
                </c:pt>
                <c:pt idx="4188">
                  <c:v>38</c:v>
                </c:pt>
                <c:pt idx="4189">
                  <c:v>63</c:v>
                </c:pt>
                <c:pt idx="4190">
                  <c:v>122</c:v>
                </c:pt>
                <c:pt idx="4191">
                  <c:v>44</c:v>
                </c:pt>
                <c:pt idx="4192">
                  <c:v>42</c:v>
                </c:pt>
                <c:pt idx="4193">
                  <c:v>20</c:v>
                </c:pt>
                <c:pt idx="4194">
                  <c:v>28</c:v>
                </c:pt>
                <c:pt idx="4195">
                  <c:v>65</c:v>
                </c:pt>
                <c:pt idx="4196">
                  <c:v>134</c:v>
                </c:pt>
                <c:pt idx="4197">
                  <c:v>54</c:v>
                </c:pt>
                <c:pt idx="4198">
                  <c:v>44</c:v>
                </c:pt>
                <c:pt idx="4199">
                  <c:v>28</c:v>
                </c:pt>
                <c:pt idx="4200">
                  <c:v>35</c:v>
                </c:pt>
                <c:pt idx="4201">
                  <c:v>63</c:v>
                </c:pt>
                <c:pt idx="4202">
                  <c:v>135</c:v>
                </c:pt>
                <c:pt idx="4203">
                  <c:v>63</c:v>
                </c:pt>
                <c:pt idx="4204">
                  <c:v>54</c:v>
                </c:pt>
                <c:pt idx="4205">
                  <c:v>47</c:v>
                </c:pt>
                <c:pt idx="4206">
                  <c:v>51</c:v>
                </c:pt>
                <c:pt idx="4207">
                  <c:v>105</c:v>
                </c:pt>
                <c:pt idx="4208">
                  <c:v>161</c:v>
                </c:pt>
                <c:pt idx="4209">
                  <c:v>81</c:v>
                </c:pt>
                <c:pt idx="4210">
                  <c:v>65</c:v>
                </c:pt>
                <c:pt idx="4211">
                  <c:v>50</c:v>
                </c:pt>
                <c:pt idx="4212">
                  <c:v>56</c:v>
                </c:pt>
                <c:pt idx="4213">
                  <c:v>120</c:v>
                </c:pt>
                <c:pt idx="4214">
                  <c:v>149</c:v>
                </c:pt>
                <c:pt idx="4215">
                  <c:v>94</c:v>
                </c:pt>
                <c:pt idx="4216">
                  <c:v>75</c:v>
                </c:pt>
                <c:pt idx="4217">
                  <c:v>63</c:v>
                </c:pt>
                <c:pt idx="4218">
                  <c:v>50</c:v>
                </c:pt>
                <c:pt idx="4219">
                  <c:v>94</c:v>
                </c:pt>
                <c:pt idx="4220">
                  <c:v>135</c:v>
                </c:pt>
                <c:pt idx="4221">
                  <c:v>84</c:v>
                </c:pt>
                <c:pt idx="4222">
                  <c:v>60</c:v>
                </c:pt>
                <c:pt idx="4223">
                  <c:v>44</c:v>
                </c:pt>
                <c:pt idx="4224">
                  <c:v>49</c:v>
                </c:pt>
                <c:pt idx="4225">
                  <c:v>73</c:v>
                </c:pt>
                <c:pt idx="4226">
                  <c:v>115</c:v>
                </c:pt>
                <c:pt idx="4227">
                  <c:v>75</c:v>
                </c:pt>
                <c:pt idx="4228">
                  <c:v>39</c:v>
                </c:pt>
                <c:pt idx="4229">
                  <c:v>33</c:v>
                </c:pt>
                <c:pt idx="4230">
                  <c:v>33</c:v>
                </c:pt>
                <c:pt idx="4231">
                  <c:v>65</c:v>
                </c:pt>
                <c:pt idx="4232">
                  <c:v>112</c:v>
                </c:pt>
                <c:pt idx="4233">
                  <c:v>65</c:v>
                </c:pt>
                <c:pt idx="4234">
                  <c:v>49</c:v>
                </c:pt>
                <c:pt idx="4235">
                  <c:v>53</c:v>
                </c:pt>
                <c:pt idx="4236">
                  <c:v>41</c:v>
                </c:pt>
                <c:pt idx="4237">
                  <c:v>65</c:v>
                </c:pt>
                <c:pt idx="4238">
                  <c:v>150</c:v>
                </c:pt>
                <c:pt idx="4239">
                  <c:v>75</c:v>
                </c:pt>
                <c:pt idx="4240">
                  <c:v>75</c:v>
                </c:pt>
                <c:pt idx="4241">
                  <c:v>54</c:v>
                </c:pt>
                <c:pt idx="4242">
                  <c:v>58</c:v>
                </c:pt>
                <c:pt idx="4243">
                  <c:v>81</c:v>
                </c:pt>
                <c:pt idx="4244">
                  <c:v>189</c:v>
                </c:pt>
                <c:pt idx="4245">
                  <c:v>196</c:v>
                </c:pt>
                <c:pt idx="4246">
                  <c:v>158</c:v>
                </c:pt>
                <c:pt idx="4247">
                  <c:v>152</c:v>
                </c:pt>
                <c:pt idx="4248">
                  <c:v>94</c:v>
                </c:pt>
                <c:pt idx="4249">
                  <c:v>147</c:v>
                </c:pt>
                <c:pt idx="4250">
                  <c:v>176</c:v>
                </c:pt>
                <c:pt idx="4251">
                  <c:v>163</c:v>
                </c:pt>
                <c:pt idx="4252">
                  <c:v>119</c:v>
                </c:pt>
                <c:pt idx="4253">
                  <c:v>128</c:v>
                </c:pt>
                <c:pt idx="4254">
                  <c:v>75</c:v>
                </c:pt>
                <c:pt idx="4255">
                  <c:v>140</c:v>
                </c:pt>
                <c:pt idx="4256">
                  <c:v>182</c:v>
                </c:pt>
                <c:pt idx="4257">
                  <c:v>169</c:v>
                </c:pt>
                <c:pt idx="4258">
                  <c:v>145</c:v>
                </c:pt>
                <c:pt idx="4259">
                  <c:v>116</c:v>
                </c:pt>
                <c:pt idx="4260">
                  <c:v>81</c:v>
                </c:pt>
                <c:pt idx="4261">
                  <c:v>135</c:v>
                </c:pt>
                <c:pt idx="4262">
                  <c:v>182</c:v>
                </c:pt>
                <c:pt idx="4263">
                  <c:v>175</c:v>
                </c:pt>
                <c:pt idx="4264">
                  <c:v>152</c:v>
                </c:pt>
                <c:pt idx="4265">
                  <c:v>128</c:v>
                </c:pt>
                <c:pt idx="4266">
                  <c:v>85</c:v>
                </c:pt>
                <c:pt idx="4267">
                  <c:v>156</c:v>
                </c:pt>
                <c:pt idx="4268">
                  <c:v>195</c:v>
                </c:pt>
                <c:pt idx="4269">
                  <c:v>194</c:v>
                </c:pt>
                <c:pt idx="4270">
                  <c:v>175</c:v>
                </c:pt>
                <c:pt idx="4271">
                  <c:v>154</c:v>
                </c:pt>
                <c:pt idx="4272">
                  <c:v>131</c:v>
                </c:pt>
                <c:pt idx="4273">
                  <c:v>224</c:v>
                </c:pt>
                <c:pt idx="4274">
                  <c:v>224</c:v>
                </c:pt>
                <c:pt idx="4275">
                  <c:v>200</c:v>
                </c:pt>
                <c:pt idx="4276">
                  <c:v>176</c:v>
                </c:pt>
                <c:pt idx="4277">
                  <c:v>174</c:v>
                </c:pt>
                <c:pt idx="4278">
                  <c:v>145</c:v>
                </c:pt>
                <c:pt idx="4279">
                  <c:v>263</c:v>
                </c:pt>
                <c:pt idx="4280">
                  <c:v>231</c:v>
                </c:pt>
                <c:pt idx="4281">
                  <c:v>215</c:v>
                </c:pt>
                <c:pt idx="4282">
                  <c:v>254</c:v>
                </c:pt>
                <c:pt idx="4283">
                  <c:v>150</c:v>
                </c:pt>
                <c:pt idx="4284">
                  <c:v>167</c:v>
                </c:pt>
                <c:pt idx="4285">
                  <c:v>255</c:v>
                </c:pt>
                <c:pt idx="4286">
                  <c:v>208</c:v>
                </c:pt>
                <c:pt idx="4287">
                  <c:v>208</c:v>
                </c:pt>
                <c:pt idx="4288">
                  <c:v>273</c:v>
                </c:pt>
                <c:pt idx="4289">
                  <c:v>147</c:v>
                </c:pt>
                <c:pt idx="4290">
                  <c:v>142</c:v>
                </c:pt>
                <c:pt idx="4291">
                  <c:v>233</c:v>
                </c:pt>
                <c:pt idx="4292">
                  <c:v>181</c:v>
                </c:pt>
                <c:pt idx="4293">
                  <c:v>176</c:v>
                </c:pt>
                <c:pt idx="4294">
                  <c:v>203</c:v>
                </c:pt>
                <c:pt idx="4295">
                  <c:v>126</c:v>
                </c:pt>
                <c:pt idx="4296">
                  <c:v>135</c:v>
                </c:pt>
                <c:pt idx="4297">
                  <c:v>203</c:v>
                </c:pt>
                <c:pt idx="4298">
                  <c:v>156</c:v>
                </c:pt>
                <c:pt idx="4299">
                  <c:v>169</c:v>
                </c:pt>
                <c:pt idx="4300">
                  <c:v>144</c:v>
                </c:pt>
                <c:pt idx="4301">
                  <c:v>111</c:v>
                </c:pt>
                <c:pt idx="4302">
                  <c:v>100</c:v>
                </c:pt>
                <c:pt idx="4303">
                  <c:v>161</c:v>
                </c:pt>
                <c:pt idx="4304">
                  <c:v>181</c:v>
                </c:pt>
                <c:pt idx="4305">
                  <c:v>218</c:v>
                </c:pt>
                <c:pt idx="4306">
                  <c:v>176</c:v>
                </c:pt>
                <c:pt idx="4307">
                  <c:v>145</c:v>
                </c:pt>
                <c:pt idx="4308">
                  <c:v>138</c:v>
                </c:pt>
                <c:pt idx="4309">
                  <c:v>176</c:v>
                </c:pt>
                <c:pt idx="4310">
                  <c:v>223</c:v>
                </c:pt>
                <c:pt idx="4311">
                  <c:v>231</c:v>
                </c:pt>
                <c:pt idx="4312">
                  <c:v>189</c:v>
                </c:pt>
                <c:pt idx="4313">
                  <c:v>173</c:v>
                </c:pt>
                <c:pt idx="4314">
                  <c:v>158</c:v>
                </c:pt>
                <c:pt idx="4315">
                  <c:v>233</c:v>
                </c:pt>
                <c:pt idx="4316">
                  <c:v>111</c:v>
                </c:pt>
                <c:pt idx="4317">
                  <c:v>68</c:v>
                </c:pt>
                <c:pt idx="4318">
                  <c:v>56</c:v>
                </c:pt>
                <c:pt idx="4319">
                  <c:v>19</c:v>
                </c:pt>
                <c:pt idx="4320">
                  <c:v>36</c:v>
                </c:pt>
                <c:pt idx="4321">
                  <c:v>61</c:v>
                </c:pt>
                <c:pt idx="4322">
                  <c:v>119</c:v>
                </c:pt>
                <c:pt idx="4323">
                  <c:v>35</c:v>
                </c:pt>
                <c:pt idx="4324">
                  <c:v>46</c:v>
                </c:pt>
                <c:pt idx="4325">
                  <c:v>13</c:v>
                </c:pt>
                <c:pt idx="4326">
                  <c:v>36</c:v>
                </c:pt>
                <c:pt idx="4327">
                  <c:v>68</c:v>
                </c:pt>
                <c:pt idx="4328">
                  <c:v>120</c:v>
                </c:pt>
                <c:pt idx="4329">
                  <c:v>38</c:v>
                </c:pt>
                <c:pt idx="4330">
                  <c:v>51</c:v>
                </c:pt>
                <c:pt idx="4331">
                  <c:v>8</c:v>
                </c:pt>
                <c:pt idx="4332">
                  <c:v>20</c:v>
                </c:pt>
                <c:pt idx="4333">
                  <c:v>44</c:v>
                </c:pt>
                <c:pt idx="4334">
                  <c:v>122</c:v>
                </c:pt>
                <c:pt idx="4335">
                  <c:v>45</c:v>
                </c:pt>
                <c:pt idx="4336">
                  <c:v>38</c:v>
                </c:pt>
                <c:pt idx="4337">
                  <c:v>20</c:v>
                </c:pt>
                <c:pt idx="4338">
                  <c:v>22</c:v>
                </c:pt>
                <c:pt idx="4339">
                  <c:v>54</c:v>
                </c:pt>
                <c:pt idx="4340">
                  <c:v>136</c:v>
                </c:pt>
                <c:pt idx="4341">
                  <c:v>53</c:v>
                </c:pt>
                <c:pt idx="4342">
                  <c:v>42</c:v>
                </c:pt>
                <c:pt idx="4343">
                  <c:v>29</c:v>
                </c:pt>
                <c:pt idx="4344">
                  <c:v>31</c:v>
                </c:pt>
                <c:pt idx="4345">
                  <c:v>63</c:v>
                </c:pt>
                <c:pt idx="4346">
                  <c:v>135</c:v>
                </c:pt>
                <c:pt idx="4347">
                  <c:v>70</c:v>
                </c:pt>
                <c:pt idx="4348">
                  <c:v>44</c:v>
                </c:pt>
                <c:pt idx="4349">
                  <c:v>39</c:v>
                </c:pt>
                <c:pt idx="4350">
                  <c:v>45</c:v>
                </c:pt>
                <c:pt idx="4351">
                  <c:v>81</c:v>
                </c:pt>
                <c:pt idx="4352">
                  <c:v>145</c:v>
                </c:pt>
                <c:pt idx="4353">
                  <c:v>90</c:v>
                </c:pt>
                <c:pt idx="4354">
                  <c:v>59</c:v>
                </c:pt>
                <c:pt idx="4355">
                  <c:v>44</c:v>
                </c:pt>
                <c:pt idx="4356">
                  <c:v>60</c:v>
                </c:pt>
                <c:pt idx="4357">
                  <c:v>98</c:v>
                </c:pt>
                <c:pt idx="4358">
                  <c:v>158</c:v>
                </c:pt>
                <c:pt idx="4359">
                  <c:v>75</c:v>
                </c:pt>
                <c:pt idx="4360">
                  <c:v>61</c:v>
                </c:pt>
                <c:pt idx="4361">
                  <c:v>58</c:v>
                </c:pt>
                <c:pt idx="4362">
                  <c:v>46</c:v>
                </c:pt>
                <c:pt idx="4363">
                  <c:v>95</c:v>
                </c:pt>
                <c:pt idx="4364">
                  <c:v>143</c:v>
                </c:pt>
                <c:pt idx="4365">
                  <c:v>80</c:v>
                </c:pt>
                <c:pt idx="4366">
                  <c:v>50</c:v>
                </c:pt>
                <c:pt idx="4367">
                  <c:v>53</c:v>
                </c:pt>
                <c:pt idx="4368">
                  <c:v>36</c:v>
                </c:pt>
                <c:pt idx="4369">
                  <c:v>61</c:v>
                </c:pt>
                <c:pt idx="4370">
                  <c:v>104</c:v>
                </c:pt>
                <c:pt idx="4371">
                  <c:v>63</c:v>
                </c:pt>
                <c:pt idx="4372">
                  <c:v>34</c:v>
                </c:pt>
                <c:pt idx="4373">
                  <c:v>29</c:v>
                </c:pt>
                <c:pt idx="4374">
                  <c:v>27</c:v>
                </c:pt>
                <c:pt idx="4375">
                  <c:v>63</c:v>
                </c:pt>
                <c:pt idx="4376">
                  <c:v>113</c:v>
                </c:pt>
                <c:pt idx="4377">
                  <c:v>60</c:v>
                </c:pt>
                <c:pt idx="4378">
                  <c:v>55</c:v>
                </c:pt>
                <c:pt idx="4379">
                  <c:v>44</c:v>
                </c:pt>
                <c:pt idx="4380">
                  <c:v>42</c:v>
                </c:pt>
                <c:pt idx="4381">
                  <c:v>65</c:v>
                </c:pt>
                <c:pt idx="4382">
                  <c:v>124</c:v>
                </c:pt>
                <c:pt idx="4383">
                  <c:v>69</c:v>
                </c:pt>
                <c:pt idx="4384">
                  <c:v>65</c:v>
                </c:pt>
                <c:pt idx="4385">
                  <c:v>53</c:v>
                </c:pt>
                <c:pt idx="4386">
                  <c:v>47</c:v>
                </c:pt>
                <c:pt idx="4387">
                  <c:v>83</c:v>
                </c:pt>
                <c:pt idx="4388">
                  <c:v>122</c:v>
                </c:pt>
                <c:pt idx="4389">
                  <c:v>117</c:v>
                </c:pt>
                <c:pt idx="4390">
                  <c:v>117</c:v>
                </c:pt>
                <c:pt idx="4391">
                  <c:v>87</c:v>
                </c:pt>
                <c:pt idx="4392">
                  <c:v>70</c:v>
                </c:pt>
                <c:pt idx="4393">
                  <c:v>128</c:v>
                </c:pt>
                <c:pt idx="4394">
                  <c:v>158</c:v>
                </c:pt>
                <c:pt idx="4395">
                  <c:v>128</c:v>
                </c:pt>
                <c:pt idx="4396">
                  <c:v>119</c:v>
                </c:pt>
                <c:pt idx="4397">
                  <c:v>74</c:v>
                </c:pt>
                <c:pt idx="4398">
                  <c:v>52</c:v>
                </c:pt>
                <c:pt idx="4399">
                  <c:v>116</c:v>
                </c:pt>
                <c:pt idx="4400">
                  <c:v>160</c:v>
                </c:pt>
                <c:pt idx="4401">
                  <c:v>120</c:v>
                </c:pt>
                <c:pt idx="4402">
                  <c:v>104</c:v>
                </c:pt>
                <c:pt idx="4403">
                  <c:v>84</c:v>
                </c:pt>
                <c:pt idx="4404">
                  <c:v>47</c:v>
                </c:pt>
                <c:pt idx="4405">
                  <c:v>94</c:v>
                </c:pt>
                <c:pt idx="4406">
                  <c:v>143</c:v>
                </c:pt>
                <c:pt idx="4407">
                  <c:v>102</c:v>
                </c:pt>
                <c:pt idx="4408">
                  <c:v>120</c:v>
                </c:pt>
                <c:pt idx="4409">
                  <c:v>75</c:v>
                </c:pt>
                <c:pt idx="4410">
                  <c:v>52</c:v>
                </c:pt>
                <c:pt idx="4411">
                  <c:v>95</c:v>
                </c:pt>
                <c:pt idx="4412">
                  <c:v>149</c:v>
                </c:pt>
                <c:pt idx="4413">
                  <c:v>104</c:v>
                </c:pt>
                <c:pt idx="4414">
                  <c:v>116</c:v>
                </c:pt>
                <c:pt idx="4415">
                  <c:v>90</c:v>
                </c:pt>
                <c:pt idx="4416">
                  <c:v>60</c:v>
                </c:pt>
                <c:pt idx="4417">
                  <c:v>131</c:v>
                </c:pt>
                <c:pt idx="4418">
                  <c:v>189</c:v>
                </c:pt>
                <c:pt idx="4419">
                  <c:v>165</c:v>
                </c:pt>
                <c:pt idx="4420">
                  <c:v>165</c:v>
                </c:pt>
                <c:pt idx="4421">
                  <c:v>111</c:v>
                </c:pt>
                <c:pt idx="4422">
                  <c:v>81</c:v>
                </c:pt>
                <c:pt idx="4423">
                  <c:v>174</c:v>
                </c:pt>
                <c:pt idx="4424">
                  <c:v>218</c:v>
                </c:pt>
                <c:pt idx="4425">
                  <c:v>174</c:v>
                </c:pt>
                <c:pt idx="4426">
                  <c:v>143</c:v>
                </c:pt>
                <c:pt idx="4427">
                  <c:v>117</c:v>
                </c:pt>
                <c:pt idx="4428">
                  <c:v>130</c:v>
                </c:pt>
                <c:pt idx="4429">
                  <c:v>145</c:v>
                </c:pt>
                <c:pt idx="4430">
                  <c:v>210</c:v>
                </c:pt>
                <c:pt idx="4431">
                  <c:v>182</c:v>
                </c:pt>
                <c:pt idx="4432">
                  <c:v>152</c:v>
                </c:pt>
                <c:pt idx="4433">
                  <c:v>124</c:v>
                </c:pt>
                <c:pt idx="4434">
                  <c:v>138</c:v>
                </c:pt>
                <c:pt idx="4435">
                  <c:v>108</c:v>
                </c:pt>
                <c:pt idx="4436">
                  <c:v>174</c:v>
                </c:pt>
                <c:pt idx="4437">
                  <c:v>162</c:v>
                </c:pt>
                <c:pt idx="4438">
                  <c:v>117</c:v>
                </c:pt>
                <c:pt idx="4439">
                  <c:v>112</c:v>
                </c:pt>
                <c:pt idx="4440">
                  <c:v>120</c:v>
                </c:pt>
                <c:pt idx="4441">
                  <c:v>113</c:v>
                </c:pt>
                <c:pt idx="4442">
                  <c:v>138</c:v>
                </c:pt>
                <c:pt idx="4443">
                  <c:v>165</c:v>
                </c:pt>
                <c:pt idx="4444">
                  <c:v>109</c:v>
                </c:pt>
                <c:pt idx="4445">
                  <c:v>105</c:v>
                </c:pt>
                <c:pt idx="4446">
                  <c:v>81</c:v>
                </c:pt>
                <c:pt idx="4447">
                  <c:v>94</c:v>
                </c:pt>
                <c:pt idx="4448">
                  <c:v>155</c:v>
                </c:pt>
                <c:pt idx="4449">
                  <c:v>150</c:v>
                </c:pt>
                <c:pt idx="4450">
                  <c:v>106</c:v>
                </c:pt>
                <c:pt idx="4451">
                  <c:v>108</c:v>
                </c:pt>
                <c:pt idx="4452">
                  <c:v>88</c:v>
                </c:pt>
                <c:pt idx="4453">
                  <c:v>133</c:v>
                </c:pt>
                <c:pt idx="4454">
                  <c:v>196</c:v>
                </c:pt>
                <c:pt idx="4455">
                  <c:v>189</c:v>
                </c:pt>
                <c:pt idx="4456">
                  <c:v>119</c:v>
                </c:pt>
                <c:pt idx="4457">
                  <c:v>133</c:v>
                </c:pt>
                <c:pt idx="4458">
                  <c:v>112</c:v>
                </c:pt>
                <c:pt idx="4459">
                  <c:v>150</c:v>
                </c:pt>
                <c:pt idx="4460">
                  <c:v>123</c:v>
                </c:pt>
                <c:pt idx="4461">
                  <c:v>123</c:v>
                </c:pt>
                <c:pt idx="4462">
                  <c:v>115</c:v>
                </c:pt>
                <c:pt idx="4463">
                  <c:v>72</c:v>
                </c:pt>
                <c:pt idx="4464">
                  <c:v>56</c:v>
                </c:pt>
                <c:pt idx="4465">
                  <c:v>128</c:v>
                </c:pt>
                <c:pt idx="4466">
                  <c:v>131</c:v>
                </c:pt>
                <c:pt idx="4467">
                  <c:v>111</c:v>
                </c:pt>
                <c:pt idx="4468">
                  <c:v>123</c:v>
                </c:pt>
                <c:pt idx="4469">
                  <c:v>72</c:v>
                </c:pt>
                <c:pt idx="4470">
                  <c:v>58</c:v>
                </c:pt>
                <c:pt idx="4471">
                  <c:v>116</c:v>
                </c:pt>
                <c:pt idx="4472">
                  <c:v>165</c:v>
                </c:pt>
                <c:pt idx="4473">
                  <c:v>112</c:v>
                </c:pt>
                <c:pt idx="4474">
                  <c:v>116</c:v>
                </c:pt>
                <c:pt idx="4475">
                  <c:v>90</c:v>
                </c:pt>
                <c:pt idx="4476">
                  <c:v>39</c:v>
                </c:pt>
                <c:pt idx="4477">
                  <c:v>95</c:v>
                </c:pt>
                <c:pt idx="4478">
                  <c:v>131</c:v>
                </c:pt>
                <c:pt idx="4479">
                  <c:v>94</c:v>
                </c:pt>
                <c:pt idx="4480">
                  <c:v>113</c:v>
                </c:pt>
                <c:pt idx="4481">
                  <c:v>74</c:v>
                </c:pt>
                <c:pt idx="4482">
                  <c:v>44</c:v>
                </c:pt>
                <c:pt idx="4483">
                  <c:v>98</c:v>
                </c:pt>
                <c:pt idx="4484">
                  <c:v>131</c:v>
                </c:pt>
                <c:pt idx="4485">
                  <c:v>105</c:v>
                </c:pt>
                <c:pt idx="4486">
                  <c:v>98</c:v>
                </c:pt>
                <c:pt idx="4487">
                  <c:v>69</c:v>
                </c:pt>
                <c:pt idx="4488">
                  <c:v>44</c:v>
                </c:pt>
                <c:pt idx="4489">
                  <c:v>133</c:v>
                </c:pt>
                <c:pt idx="4490">
                  <c:v>189</c:v>
                </c:pt>
                <c:pt idx="4491">
                  <c:v>144</c:v>
                </c:pt>
                <c:pt idx="4492">
                  <c:v>150</c:v>
                </c:pt>
                <c:pt idx="4493">
                  <c:v>135</c:v>
                </c:pt>
                <c:pt idx="4494">
                  <c:v>91</c:v>
                </c:pt>
                <c:pt idx="4495">
                  <c:v>181</c:v>
                </c:pt>
                <c:pt idx="4496">
                  <c:v>202</c:v>
                </c:pt>
                <c:pt idx="4497">
                  <c:v>188</c:v>
                </c:pt>
                <c:pt idx="4498">
                  <c:v>161</c:v>
                </c:pt>
                <c:pt idx="4499">
                  <c:v>143</c:v>
                </c:pt>
                <c:pt idx="4500">
                  <c:v>131</c:v>
                </c:pt>
                <c:pt idx="4501">
                  <c:v>137</c:v>
                </c:pt>
                <c:pt idx="4502">
                  <c:v>196</c:v>
                </c:pt>
                <c:pt idx="4503">
                  <c:v>189</c:v>
                </c:pt>
                <c:pt idx="4504">
                  <c:v>143</c:v>
                </c:pt>
                <c:pt idx="4505">
                  <c:v>135</c:v>
                </c:pt>
                <c:pt idx="4506">
                  <c:v>140</c:v>
                </c:pt>
                <c:pt idx="4507">
                  <c:v>100</c:v>
                </c:pt>
                <c:pt idx="4508">
                  <c:v>162</c:v>
                </c:pt>
                <c:pt idx="4509">
                  <c:v>168</c:v>
                </c:pt>
                <c:pt idx="4510">
                  <c:v>113</c:v>
                </c:pt>
                <c:pt idx="4511">
                  <c:v>100</c:v>
                </c:pt>
                <c:pt idx="4512">
                  <c:v>120</c:v>
                </c:pt>
                <c:pt idx="4513">
                  <c:v>106</c:v>
                </c:pt>
                <c:pt idx="4514">
                  <c:v>137</c:v>
                </c:pt>
                <c:pt idx="4515">
                  <c:v>152</c:v>
                </c:pt>
                <c:pt idx="4516">
                  <c:v>102</c:v>
                </c:pt>
                <c:pt idx="4517">
                  <c:v>85</c:v>
                </c:pt>
                <c:pt idx="4518">
                  <c:v>75</c:v>
                </c:pt>
                <c:pt idx="4519">
                  <c:v>105</c:v>
                </c:pt>
                <c:pt idx="4520">
                  <c:v>150</c:v>
                </c:pt>
                <c:pt idx="4521">
                  <c:v>150</c:v>
                </c:pt>
                <c:pt idx="4522">
                  <c:v>128</c:v>
                </c:pt>
                <c:pt idx="4523">
                  <c:v>116</c:v>
                </c:pt>
                <c:pt idx="4524">
                  <c:v>105</c:v>
                </c:pt>
                <c:pt idx="4525">
                  <c:v>130</c:v>
                </c:pt>
                <c:pt idx="4526">
                  <c:v>203</c:v>
                </c:pt>
                <c:pt idx="4527">
                  <c:v>182</c:v>
                </c:pt>
                <c:pt idx="4528">
                  <c:v>125</c:v>
                </c:pt>
                <c:pt idx="4529">
                  <c:v>125</c:v>
                </c:pt>
                <c:pt idx="4530">
                  <c:v>115</c:v>
                </c:pt>
                <c:pt idx="4531">
                  <c:v>137</c:v>
                </c:pt>
                <c:pt idx="4532">
                  <c:v>117</c:v>
                </c:pt>
                <c:pt idx="4533">
                  <c:v>131</c:v>
                </c:pt>
                <c:pt idx="4534">
                  <c:v>135</c:v>
                </c:pt>
                <c:pt idx="4535">
                  <c:v>78</c:v>
                </c:pt>
                <c:pt idx="4536">
                  <c:v>73</c:v>
                </c:pt>
                <c:pt idx="4537">
                  <c:v>125</c:v>
                </c:pt>
                <c:pt idx="4538">
                  <c:v>138</c:v>
                </c:pt>
                <c:pt idx="4539">
                  <c:v>131</c:v>
                </c:pt>
                <c:pt idx="4540">
                  <c:v>122</c:v>
                </c:pt>
                <c:pt idx="4541">
                  <c:v>87</c:v>
                </c:pt>
                <c:pt idx="4542">
                  <c:v>65</c:v>
                </c:pt>
                <c:pt idx="4543">
                  <c:v>123</c:v>
                </c:pt>
                <c:pt idx="4544">
                  <c:v>167</c:v>
                </c:pt>
                <c:pt idx="4545">
                  <c:v>115</c:v>
                </c:pt>
                <c:pt idx="4546">
                  <c:v>115</c:v>
                </c:pt>
                <c:pt idx="4547">
                  <c:v>85</c:v>
                </c:pt>
                <c:pt idx="4548">
                  <c:v>46</c:v>
                </c:pt>
                <c:pt idx="4549">
                  <c:v>105</c:v>
                </c:pt>
                <c:pt idx="4550">
                  <c:v>160</c:v>
                </c:pt>
                <c:pt idx="4551">
                  <c:v>88</c:v>
                </c:pt>
                <c:pt idx="4552">
                  <c:v>120</c:v>
                </c:pt>
                <c:pt idx="4553">
                  <c:v>90</c:v>
                </c:pt>
                <c:pt idx="4554">
                  <c:v>56</c:v>
                </c:pt>
                <c:pt idx="4555">
                  <c:v>88</c:v>
                </c:pt>
                <c:pt idx="4556">
                  <c:v>165</c:v>
                </c:pt>
                <c:pt idx="4557">
                  <c:v>108</c:v>
                </c:pt>
                <c:pt idx="4558">
                  <c:v>120</c:v>
                </c:pt>
                <c:pt idx="4559">
                  <c:v>90</c:v>
                </c:pt>
                <c:pt idx="4560">
                  <c:v>52</c:v>
                </c:pt>
                <c:pt idx="4561">
                  <c:v>125</c:v>
                </c:pt>
                <c:pt idx="4562">
                  <c:v>195</c:v>
                </c:pt>
                <c:pt idx="4563">
                  <c:v>188</c:v>
                </c:pt>
                <c:pt idx="4564">
                  <c:v>163</c:v>
                </c:pt>
                <c:pt idx="4565">
                  <c:v>125</c:v>
                </c:pt>
                <c:pt idx="4566">
                  <c:v>105</c:v>
                </c:pt>
                <c:pt idx="4567">
                  <c:v>182</c:v>
                </c:pt>
                <c:pt idx="4568">
                  <c:v>239</c:v>
                </c:pt>
                <c:pt idx="4569">
                  <c:v>182</c:v>
                </c:pt>
                <c:pt idx="4570">
                  <c:v>175</c:v>
                </c:pt>
                <c:pt idx="4571">
                  <c:v>137</c:v>
                </c:pt>
                <c:pt idx="4572">
                  <c:v>144</c:v>
                </c:pt>
                <c:pt idx="4573">
                  <c:v>155</c:v>
                </c:pt>
                <c:pt idx="4574">
                  <c:v>217</c:v>
                </c:pt>
                <c:pt idx="4575">
                  <c:v>210</c:v>
                </c:pt>
                <c:pt idx="4576">
                  <c:v>163</c:v>
                </c:pt>
                <c:pt idx="4577">
                  <c:v>155</c:v>
                </c:pt>
                <c:pt idx="4578">
                  <c:v>155</c:v>
                </c:pt>
                <c:pt idx="4579">
                  <c:v>108</c:v>
                </c:pt>
                <c:pt idx="4580">
                  <c:v>156</c:v>
                </c:pt>
                <c:pt idx="4581">
                  <c:v>174</c:v>
                </c:pt>
                <c:pt idx="4582">
                  <c:v>135</c:v>
                </c:pt>
                <c:pt idx="4583">
                  <c:v>112</c:v>
                </c:pt>
                <c:pt idx="4584">
                  <c:v>111</c:v>
                </c:pt>
                <c:pt idx="4585">
                  <c:v>113</c:v>
                </c:pt>
                <c:pt idx="4586">
                  <c:v>149</c:v>
                </c:pt>
                <c:pt idx="4587">
                  <c:v>138</c:v>
                </c:pt>
                <c:pt idx="4588">
                  <c:v>113</c:v>
                </c:pt>
                <c:pt idx="4589">
                  <c:v>98</c:v>
                </c:pt>
                <c:pt idx="4590">
                  <c:v>94</c:v>
                </c:pt>
                <c:pt idx="4591">
                  <c:v>101</c:v>
                </c:pt>
                <c:pt idx="4592">
                  <c:v>162</c:v>
                </c:pt>
                <c:pt idx="4593">
                  <c:v>188</c:v>
                </c:pt>
                <c:pt idx="4594">
                  <c:v>124</c:v>
                </c:pt>
                <c:pt idx="4595">
                  <c:v>117</c:v>
                </c:pt>
                <c:pt idx="4596">
                  <c:v>115</c:v>
                </c:pt>
                <c:pt idx="4597">
                  <c:v>138</c:v>
                </c:pt>
                <c:pt idx="4598">
                  <c:v>188</c:v>
                </c:pt>
                <c:pt idx="4599">
                  <c:v>195</c:v>
                </c:pt>
                <c:pt idx="4600">
                  <c:v>138</c:v>
                </c:pt>
                <c:pt idx="4601">
                  <c:v>138</c:v>
                </c:pt>
                <c:pt idx="4602">
                  <c:v>133</c:v>
                </c:pt>
                <c:pt idx="4603">
                  <c:v>150</c:v>
                </c:pt>
                <c:pt idx="4604">
                  <c:v>273</c:v>
                </c:pt>
                <c:pt idx="4605">
                  <c:v>221</c:v>
                </c:pt>
                <c:pt idx="4606">
                  <c:v>230</c:v>
                </c:pt>
                <c:pt idx="4607">
                  <c:v>175</c:v>
                </c:pt>
                <c:pt idx="4608">
                  <c:v>195</c:v>
                </c:pt>
                <c:pt idx="4609">
                  <c:v>247</c:v>
                </c:pt>
                <c:pt idx="4610">
                  <c:v>319</c:v>
                </c:pt>
                <c:pt idx="4611">
                  <c:v>195</c:v>
                </c:pt>
                <c:pt idx="4612">
                  <c:v>240</c:v>
                </c:pt>
                <c:pt idx="4613">
                  <c:v>169</c:v>
                </c:pt>
                <c:pt idx="4614">
                  <c:v>218</c:v>
                </c:pt>
                <c:pt idx="4615">
                  <c:v>221</c:v>
                </c:pt>
                <c:pt idx="4616">
                  <c:v>268</c:v>
                </c:pt>
                <c:pt idx="4617">
                  <c:v>225</c:v>
                </c:pt>
                <c:pt idx="4618">
                  <c:v>217</c:v>
                </c:pt>
                <c:pt idx="4619">
                  <c:v>175</c:v>
                </c:pt>
                <c:pt idx="4620">
                  <c:v>182</c:v>
                </c:pt>
                <c:pt idx="4621">
                  <c:v>225</c:v>
                </c:pt>
                <c:pt idx="4622">
                  <c:v>256</c:v>
                </c:pt>
                <c:pt idx="4623">
                  <c:v>210</c:v>
                </c:pt>
                <c:pt idx="4624">
                  <c:v>203</c:v>
                </c:pt>
                <c:pt idx="4625">
                  <c:v>189</c:v>
                </c:pt>
                <c:pt idx="4626">
                  <c:v>196</c:v>
                </c:pt>
                <c:pt idx="4627">
                  <c:v>208</c:v>
                </c:pt>
                <c:pt idx="4628">
                  <c:v>300</c:v>
                </c:pt>
                <c:pt idx="4629">
                  <c:v>194</c:v>
                </c:pt>
                <c:pt idx="4630">
                  <c:v>188</c:v>
                </c:pt>
                <c:pt idx="4631">
                  <c:v>175</c:v>
                </c:pt>
                <c:pt idx="4632">
                  <c:v>196</c:v>
                </c:pt>
                <c:pt idx="4633">
                  <c:v>248</c:v>
                </c:pt>
                <c:pt idx="4634">
                  <c:v>290</c:v>
                </c:pt>
                <c:pt idx="4635">
                  <c:v>206</c:v>
                </c:pt>
                <c:pt idx="4636">
                  <c:v>208</c:v>
                </c:pt>
                <c:pt idx="4637">
                  <c:v>217</c:v>
                </c:pt>
                <c:pt idx="4638">
                  <c:v>233</c:v>
                </c:pt>
                <c:pt idx="4639">
                  <c:v>259</c:v>
                </c:pt>
                <c:pt idx="4640">
                  <c:v>299</c:v>
                </c:pt>
                <c:pt idx="4641">
                  <c:v>225</c:v>
                </c:pt>
                <c:pt idx="4642">
                  <c:v>215</c:v>
                </c:pt>
                <c:pt idx="4643">
                  <c:v>233</c:v>
                </c:pt>
                <c:pt idx="4644">
                  <c:v>208</c:v>
                </c:pt>
                <c:pt idx="4645">
                  <c:v>244</c:v>
                </c:pt>
                <c:pt idx="4646">
                  <c:v>304</c:v>
                </c:pt>
                <c:pt idx="4647">
                  <c:v>252</c:v>
                </c:pt>
                <c:pt idx="4648">
                  <c:v>231</c:v>
                </c:pt>
                <c:pt idx="4649">
                  <c:v>233</c:v>
                </c:pt>
                <c:pt idx="4650">
                  <c:v>225</c:v>
                </c:pt>
                <c:pt idx="4651">
                  <c:v>278</c:v>
                </c:pt>
                <c:pt idx="4652">
                  <c:v>284</c:v>
                </c:pt>
                <c:pt idx="4653">
                  <c:v>255</c:v>
                </c:pt>
                <c:pt idx="4654">
                  <c:v>225</c:v>
                </c:pt>
                <c:pt idx="4655">
                  <c:v>210</c:v>
                </c:pt>
                <c:pt idx="4656">
                  <c:v>210</c:v>
                </c:pt>
                <c:pt idx="4657">
                  <c:v>223</c:v>
                </c:pt>
                <c:pt idx="4658">
                  <c:v>270</c:v>
                </c:pt>
                <c:pt idx="4659">
                  <c:v>215</c:v>
                </c:pt>
                <c:pt idx="4660">
                  <c:v>203</c:v>
                </c:pt>
                <c:pt idx="4661">
                  <c:v>182</c:v>
                </c:pt>
                <c:pt idx="4662">
                  <c:v>189</c:v>
                </c:pt>
                <c:pt idx="4663">
                  <c:v>223</c:v>
                </c:pt>
                <c:pt idx="4664">
                  <c:v>244</c:v>
                </c:pt>
                <c:pt idx="4665">
                  <c:v>224</c:v>
                </c:pt>
                <c:pt idx="4666">
                  <c:v>224</c:v>
                </c:pt>
                <c:pt idx="4667">
                  <c:v>202</c:v>
                </c:pt>
                <c:pt idx="4668">
                  <c:v>195</c:v>
                </c:pt>
                <c:pt idx="4669">
                  <c:v>213</c:v>
                </c:pt>
                <c:pt idx="4670">
                  <c:v>323</c:v>
                </c:pt>
                <c:pt idx="4671">
                  <c:v>254</c:v>
                </c:pt>
                <c:pt idx="4672">
                  <c:v>248</c:v>
                </c:pt>
                <c:pt idx="4673">
                  <c:v>209</c:v>
                </c:pt>
                <c:pt idx="4674">
                  <c:v>202</c:v>
                </c:pt>
                <c:pt idx="4675">
                  <c:v>219</c:v>
                </c:pt>
                <c:pt idx="4676">
                  <c:v>131</c:v>
                </c:pt>
                <c:pt idx="4677">
                  <c:v>65</c:v>
                </c:pt>
                <c:pt idx="4678">
                  <c:v>63</c:v>
                </c:pt>
                <c:pt idx="4679">
                  <c:v>26</c:v>
                </c:pt>
                <c:pt idx="4680">
                  <c:v>39</c:v>
                </c:pt>
                <c:pt idx="4681">
                  <c:v>65</c:v>
                </c:pt>
                <c:pt idx="4682">
                  <c:v>135</c:v>
                </c:pt>
                <c:pt idx="4683">
                  <c:v>38</c:v>
                </c:pt>
                <c:pt idx="4684">
                  <c:v>56</c:v>
                </c:pt>
                <c:pt idx="4685">
                  <c:v>20</c:v>
                </c:pt>
                <c:pt idx="4686">
                  <c:v>44</c:v>
                </c:pt>
                <c:pt idx="4687">
                  <c:v>65</c:v>
                </c:pt>
                <c:pt idx="4688">
                  <c:v>116</c:v>
                </c:pt>
                <c:pt idx="4689">
                  <c:v>35</c:v>
                </c:pt>
                <c:pt idx="4690">
                  <c:v>53</c:v>
                </c:pt>
                <c:pt idx="4691">
                  <c:v>7</c:v>
                </c:pt>
                <c:pt idx="4692">
                  <c:v>19</c:v>
                </c:pt>
                <c:pt idx="4693">
                  <c:v>47</c:v>
                </c:pt>
                <c:pt idx="4694">
                  <c:v>120</c:v>
                </c:pt>
                <c:pt idx="4695">
                  <c:v>28</c:v>
                </c:pt>
                <c:pt idx="4696">
                  <c:v>26</c:v>
                </c:pt>
                <c:pt idx="4697">
                  <c:v>7</c:v>
                </c:pt>
                <c:pt idx="4698">
                  <c:v>14</c:v>
                </c:pt>
                <c:pt idx="4699">
                  <c:v>53</c:v>
                </c:pt>
                <c:pt idx="4700">
                  <c:v>116</c:v>
                </c:pt>
                <c:pt idx="4701">
                  <c:v>44</c:v>
                </c:pt>
                <c:pt idx="4702">
                  <c:v>38</c:v>
                </c:pt>
                <c:pt idx="4703">
                  <c:v>13</c:v>
                </c:pt>
                <c:pt idx="4704">
                  <c:v>20</c:v>
                </c:pt>
                <c:pt idx="4705">
                  <c:v>51</c:v>
                </c:pt>
                <c:pt idx="4706">
                  <c:v>106</c:v>
                </c:pt>
                <c:pt idx="4707">
                  <c:v>49</c:v>
                </c:pt>
                <c:pt idx="4708">
                  <c:v>47</c:v>
                </c:pt>
                <c:pt idx="4709">
                  <c:v>45</c:v>
                </c:pt>
                <c:pt idx="4710">
                  <c:v>45</c:v>
                </c:pt>
                <c:pt idx="4711">
                  <c:v>81</c:v>
                </c:pt>
                <c:pt idx="4712">
                  <c:v>160</c:v>
                </c:pt>
                <c:pt idx="4713">
                  <c:v>75</c:v>
                </c:pt>
                <c:pt idx="4714">
                  <c:v>63</c:v>
                </c:pt>
                <c:pt idx="4715">
                  <c:v>51</c:v>
                </c:pt>
                <c:pt idx="4716">
                  <c:v>58</c:v>
                </c:pt>
                <c:pt idx="4717">
                  <c:v>98</c:v>
                </c:pt>
                <c:pt idx="4718">
                  <c:v>137</c:v>
                </c:pt>
                <c:pt idx="4719">
                  <c:v>87</c:v>
                </c:pt>
                <c:pt idx="4720">
                  <c:v>68</c:v>
                </c:pt>
                <c:pt idx="4721">
                  <c:v>47</c:v>
                </c:pt>
                <c:pt idx="4722">
                  <c:v>42</c:v>
                </c:pt>
                <c:pt idx="4723">
                  <c:v>88</c:v>
                </c:pt>
                <c:pt idx="4724">
                  <c:v>113</c:v>
                </c:pt>
                <c:pt idx="4725">
                  <c:v>73</c:v>
                </c:pt>
                <c:pt idx="4726">
                  <c:v>41</c:v>
                </c:pt>
                <c:pt idx="4727">
                  <c:v>31</c:v>
                </c:pt>
                <c:pt idx="4728">
                  <c:v>34</c:v>
                </c:pt>
                <c:pt idx="4729">
                  <c:v>52</c:v>
                </c:pt>
                <c:pt idx="4730">
                  <c:v>98</c:v>
                </c:pt>
                <c:pt idx="4731">
                  <c:v>58</c:v>
                </c:pt>
                <c:pt idx="4732">
                  <c:v>25</c:v>
                </c:pt>
                <c:pt idx="4733">
                  <c:v>21</c:v>
                </c:pt>
                <c:pt idx="4734">
                  <c:v>19</c:v>
                </c:pt>
                <c:pt idx="4735">
                  <c:v>60</c:v>
                </c:pt>
                <c:pt idx="4736">
                  <c:v>91</c:v>
                </c:pt>
                <c:pt idx="4737">
                  <c:v>52</c:v>
                </c:pt>
                <c:pt idx="4738">
                  <c:v>38</c:v>
                </c:pt>
                <c:pt idx="4739">
                  <c:v>45</c:v>
                </c:pt>
                <c:pt idx="4740">
                  <c:v>34</c:v>
                </c:pt>
                <c:pt idx="4741">
                  <c:v>61</c:v>
                </c:pt>
                <c:pt idx="4742">
                  <c:v>124</c:v>
                </c:pt>
                <c:pt idx="4743">
                  <c:v>77</c:v>
                </c:pt>
                <c:pt idx="4744">
                  <c:v>56</c:v>
                </c:pt>
                <c:pt idx="4745">
                  <c:v>49</c:v>
                </c:pt>
                <c:pt idx="4746">
                  <c:v>44</c:v>
                </c:pt>
                <c:pt idx="4747">
                  <c:v>77</c:v>
                </c:pt>
                <c:pt idx="4748">
                  <c:v>119</c:v>
                </c:pt>
                <c:pt idx="4749">
                  <c:v>128</c:v>
                </c:pt>
                <c:pt idx="4750">
                  <c:v>119</c:v>
                </c:pt>
                <c:pt idx="4751">
                  <c:v>98</c:v>
                </c:pt>
                <c:pt idx="4752">
                  <c:v>77</c:v>
                </c:pt>
                <c:pt idx="4753">
                  <c:v>138</c:v>
                </c:pt>
                <c:pt idx="4754">
                  <c:v>158</c:v>
                </c:pt>
                <c:pt idx="4755">
                  <c:v>123</c:v>
                </c:pt>
                <c:pt idx="4756">
                  <c:v>122</c:v>
                </c:pt>
                <c:pt idx="4757">
                  <c:v>81</c:v>
                </c:pt>
                <c:pt idx="4758">
                  <c:v>59</c:v>
                </c:pt>
                <c:pt idx="4759">
                  <c:v>119</c:v>
                </c:pt>
                <c:pt idx="4760">
                  <c:v>173</c:v>
                </c:pt>
                <c:pt idx="4761">
                  <c:v>115</c:v>
                </c:pt>
                <c:pt idx="4762">
                  <c:v>128</c:v>
                </c:pt>
                <c:pt idx="4763">
                  <c:v>91</c:v>
                </c:pt>
                <c:pt idx="4764">
                  <c:v>60</c:v>
                </c:pt>
                <c:pt idx="4765">
                  <c:v>112</c:v>
                </c:pt>
                <c:pt idx="4766">
                  <c:v>161</c:v>
                </c:pt>
                <c:pt idx="4767">
                  <c:v>101</c:v>
                </c:pt>
                <c:pt idx="4768">
                  <c:v>120</c:v>
                </c:pt>
                <c:pt idx="4769">
                  <c:v>78</c:v>
                </c:pt>
                <c:pt idx="4770">
                  <c:v>56</c:v>
                </c:pt>
                <c:pt idx="4771">
                  <c:v>101</c:v>
                </c:pt>
                <c:pt idx="4772">
                  <c:v>150</c:v>
                </c:pt>
                <c:pt idx="4773">
                  <c:v>106</c:v>
                </c:pt>
                <c:pt idx="4774">
                  <c:v>111</c:v>
                </c:pt>
                <c:pt idx="4775">
                  <c:v>88</c:v>
                </c:pt>
                <c:pt idx="4776">
                  <c:v>61</c:v>
                </c:pt>
                <c:pt idx="4777">
                  <c:v>108</c:v>
                </c:pt>
                <c:pt idx="4778">
                  <c:v>169</c:v>
                </c:pt>
                <c:pt idx="4779">
                  <c:v>147</c:v>
                </c:pt>
                <c:pt idx="4780">
                  <c:v>165</c:v>
                </c:pt>
                <c:pt idx="4781">
                  <c:v>106</c:v>
                </c:pt>
                <c:pt idx="4782">
                  <c:v>75</c:v>
                </c:pt>
                <c:pt idx="4783">
                  <c:v>150</c:v>
                </c:pt>
                <c:pt idx="4784">
                  <c:v>203</c:v>
                </c:pt>
                <c:pt idx="4785">
                  <c:v>156</c:v>
                </c:pt>
                <c:pt idx="4786">
                  <c:v>143</c:v>
                </c:pt>
                <c:pt idx="4787">
                  <c:v>113</c:v>
                </c:pt>
                <c:pt idx="4788">
                  <c:v>124</c:v>
                </c:pt>
                <c:pt idx="4789">
                  <c:v>143</c:v>
                </c:pt>
                <c:pt idx="4790">
                  <c:v>203</c:v>
                </c:pt>
                <c:pt idx="4791">
                  <c:v>188</c:v>
                </c:pt>
                <c:pt idx="4792">
                  <c:v>130</c:v>
                </c:pt>
                <c:pt idx="4793">
                  <c:v>106</c:v>
                </c:pt>
                <c:pt idx="4794">
                  <c:v>106</c:v>
                </c:pt>
                <c:pt idx="4795">
                  <c:v>112</c:v>
                </c:pt>
                <c:pt idx="4796">
                  <c:v>180</c:v>
                </c:pt>
                <c:pt idx="4797">
                  <c:v>156</c:v>
                </c:pt>
                <c:pt idx="4798">
                  <c:v>117</c:v>
                </c:pt>
                <c:pt idx="4799">
                  <c:v>116</c:v>
                </c:pt>
                <c:pt idx="4800">
                  <c:v>100</c:v>
                </c:pt>
                <c:pt idx="4801">
                  <c:v>122</c:v>
                </c:pt>
                <c:pt idx="4802">
                  <c:v>160</c:v>
                </c:pt>
                <c:pt idx="4803">
                  <c:v>160</c:v>
                </c:pt>
                <c:pt idx="4804">
                  <c:v>116</c:v>
                </c:pt>
                <c:pt idx="4805">
                  <c:v>105</c:v>
                </c:pt>
                <c:pt idx="4806">
                  <c:v>98</c:v>
                </c:pt>
                <c:pt idx="4807">
                  <c:v>108</c:v>
                </c:pt>
                <c:pt idx="4808">
                  <c:v>167</c:v>
                </c:pt>
                <c:pt idx="4809">
                  <c:v>173</c:v>
                </c:pt>
                <c:pt idx="4810">
                  <c:v>123</c:v>
                </c:pt>
                <c:pt idx="4811">
                  <c:v>119</c:v>
                </c:pt>
                <c:pt idx="4812">
                  <c:v>113</c:v>
                </c:pt>
                <c:pt idx="4813">
                  <c:v>133</c:v>
                </c:pt>
                <c:pt idx="4814">
                  <c:v>196</c:v>
                </c:pt>
                <c:pt idx="4815">
                  <c:v>182</c:v>
                </c:pt>
                <c:pt idx="4816">
                  <c:v>133</c:v>
                </c:pt>
                <c:pt idx="4817">
                  <c:v>143</c:v>
                </c:pt>
                <c:pt idx="4818">
                  <c:v>120</c:v>
                </c:pt>
                <c:pt idx="4819">
                  <c:v>130</c:v>
                </c:pt>
                <c:pt idx="4820">
                  <c:v>210</c:v>
                </c:pt>
                <c:pt idx="4821">
                  <c:v>182</c:v>
                </c:pt>
                <c:pt idx="4822">
                  <c:v>130</c:v>
                </c:pt>
                <c:pt idx="4823">
                  <c:v>135</c:v>
                </c:pt>
                <c:pt idx="4824">
                  <c:v>95</c:v>
                </c:pt>
                <c:pt idx="4825">
                  <c:v>125</c:v>
                </c:pt>
                <c:pt idx="4826">
                  <c:v>169</c:v>
                </c:pt>
                <c:pt idx="4827">
                  <c:v>181</c:v>
                </c:pt>
                <c:pt idx="4828">
                  <c:v>122</c:v>
                </c:pt>
                <c:pt idx="4829">
                  <c:v>108</c:v>
                </c:pt>
                <c:pt idx="4830">
                  <c:v>83</c:v>
                </c:pt>
                <c:pt idx="4831">
                  <c:v>133</c:v>
                </c:pt>
                <c:pt idx="4832">
                  <c:v>189</c:v>
                </c:pt>
                <c:pt idx="4833">
                  <c:v>163</c:v>
                </c:pt>
                <c:pt idx="4834">
                  <c:v>124</c:v>
                </c:pt>
                <c:pt idx="4835">
                  <c:v>101</c:v>
                </c:pt>
                <c:pt idx="4836">
                  <c:v>69</c:v>
                </c:pt>
                <c:pt idx="4837">
                  <c:v>111</c:v>
                </c:pt>
                <c:pt idx="4838">
                  <c:v>169</c:v>
                </c:pt>
                <c:pt idx="4839">
                  <c:v>176</c:v>
                </c:pt>
                <c:pt idx="4840">
                  <c:v>135</c:v>
                </c:pt>
                <c:pt idx="4841">
                  <c:v>112</c:v>
                </c:pt>
                <c:pt idx="4842">
                  <c:v>84</c:v>
                </c:pt>
                <c:pt idx="4843">
                  <c:v>161</c:v>
                </c:pt>
                <c:pt idx="4844">
                  <c:v>189</c:v>
                </c:pt>
                <c:pt idx="4845">
                  <c:v>218</c:v>
                </c:pt>
                <c:pt idx="4846">
                  <c:v>180</c:v>
                </c:pt>
                <c:pt idx="4847">
                  <c:v>142</c:v>
                </c:pt>
                <c:pt idx="4848">
                  <c:v>106</c:v>
                </c:pt>
                <c:pt idx="4849">
                  <c:v>202</c:v>
                </c:pt>
                <c:pt idx="4850">
                  <c:v>217</c:v>
                </c:pt>
                <c:pt idx="4851">
                  <c:v>202</c:v>
                </c:pt>
                <c:pt idx="4852">
                  <c:v>169</c:v>
                </c:pt>
                <c:pt idx="4853">
                  <c:v>174</c:v>
                </c:pt>
                <c:pt idx="4854">
                  <c:v>145</c:v>
                </c:pt>
                <c:pt idx="4855">
                  <c:v>236</c:v>
                </c:pt>
                <c:pt idx="4856">
                  <c:v>215</c:v>
                </c:pt>
                <c:pt idx="4857">
                  <c:v>206</c:v>
                </c:pt>
                <c:pt idx="4858">
                  <c:v>263</c:v>
                </c:pt>
                <c:pt idx="4859">
                  <c:v>161</c:v>
                </c:pt>
                <c:pt idx="4860">
                  <c:v>165</c:v>
                </c:pt>
                <c:pt idx="4861">
                  <c:v>223</c:v>
                </c:pt>
                <c:pt idx="4862">
                  <c:v>233</c:v>
                </c:pt>
                <c:pt idx="4863">
                  <c:v>233</c:v>
                </c:pt>
                <c:pt idx="4864">
                  <c:v>285</c:v>
                </c:pt>
                <c:pt idx="4865">
                  <c:v>133</c:v>
                </c:pt>
                <c:pt idx="4866">
                  <c:v>133</c:v>
                </c:pt>
                <c:pt idx="4867">
                  <c:v>181</c:v>
                </c:pt>
                <c:pt idx="4868">
                  <c:v>182</c:v>
                </c:pt>
                <c:pt idx="4869">
                  <c:v>169</c:v>
                </c:pt>
                <c:pt idx="4870">
                  <c:v>182</c:v>
                </c:pt>
                <c:pt idx="4871">
                  <c:v>100</c:v>
                </c:pt>
                <c:pt idx="4872">
                  <c:v>120</c:v>
                </c:pt>
                <c:pt idx="4873">
                  <c:v>163</c:v>
                </c:pt>
                <c:pt idx="4874">
                  <c:v>173</c:v>
                </c:pt>
                <c:pt idx="4875">
                  <c:v>150</c:v>
                </c:pt>
                <c:pt idx="4876">
                  <c:v>147</c:v>
                </c:pt>
                <c:pt idx="4877">
                  <c:v>98</c:v>
                </c:pt>
                <c:pt idx="4878">
                  <c:v>88</c:v>
                </c:pt>
                <c:pt idx="4879">
                  <c:v>131</c:v>
                </c:pt>
                <c:pt idx="4880">
                  <c:v>196</c:v>
                </c:pt>
                <c:pt idx="4881">
                  <c:v>189</c:v>
                </c:pt>
                <c:pt idx="4882">
                  <c:v>174</c:v>
                </c:pt>
                <c:pt idx="4883">
                  <c:v>133</c:v>
                </c:pt>
                <c:pt idx="4884">
                  <c:v>113</c:v>
                </c:pt>
                <c:pt idx="4885">
                  <c:v>169</c:v>
                </c:pt>
                <c:pt idx="4886">
                  <c:v>200</c:v>
                </c:pt>
                <c:pt idx="4887">
                  <c:v>240</c:v>
                </c:pt>
                <c:pt idx="4888">
                  <c:v>210</c:v>
                </c:pt>
                <c:pt idx="4889">
                  <c:v>149</c:v>
                </c:pt>
                <c:pt idx="4890">
                  <c:v>140</c:v>
                </c:pt>
                <c:pt idx="4891">
                  <c:v>225</c:v>
                </c:pt>
                <c:pt idx="4892">
                  <c:v>119</c:v>
                </c:pt>
                <c:pt idx="4893">
                  <c:v>56</c:v>
                </c:pt>
                <c:pt idx="4894">
                  <c:v>65</c:v>
                </c:pt>
                <c:pt idx="4895">
                  <c:v>19</c:v>
                </c:pt>
                <c:pt idx="4896">
                  <c:v>35</c:v>
                </c:pt>
                <c:pt idx="4897">
                  <c:v>68</c:v>
                </c:pt>
                <c:pt idx="4898">
                  <c:v>119</c:v>
                </c:pt>
                <c:pt idx="4899">
                  <c:v>38</c:v>
                </c:pt>
                <c:pt idx="4900">
                  <c:v>47</c:v>
                </c:pt>
                <c:pt idx="4901">
                  <c:v>14</c:v>
                </c:pt>
                <c:pt idx="4902">
                  <c:v>31</c:v>
                </c:pt>
                <c:pt idx="4903">
                  <c:v>60</c:v>
                </c:pt>
                <c:pt idx="4904">
                  <c:v>122</c:v>
                </c:pt>
                <c:pt idx="4905">
                  <c:v>26</c:v>
                </c:pt>
                <c:pt idx="4906">
                  <c:v>39</c:v>
                </c:pt>
                <c:pt idx="4907">
                  <c:v>0</c:v>
                </c:pt>
                <c:pt idx="4908">
                  <c:v>13</c:v>
                </c:pt>
                <c:pt idx="4909">
                  <c:v>38</c:v>
                </c:pt>
                <c:pt idx="4910">
                  <c:v>105</c:v>
                </c:pt>
                <c:pt idx="4911">
                  <c:v>23</c:v>
                </c:pt>
                <c:pt idx="4912">
                  <c:v>21</c:v>
                </c:pt>
                <c:pt idx="4913">
                  <c:v>0</c:v>
                </c:pt>
                <c:pt idx="4914">
                  <c:v>6</c:v>
                </c:pt>
                <c:pt idx="4915">
                  <c:v>39</c:v>
                </c:pt>
                <c:pt idx="4916">
                  <c:v>118</c:v>
                </c:pt>
                <c:pt idx="4917">
                  <c:v>33</c:v>
                </c:pt>
                <c:pt idx="4918">
                  <c:v>30</c:v>
                </c:pt>
                <c:pt idx="4919">
                  <c:v>7</c:v>
                </c:pt>
                <c:pt idx="4920">
                  <c:v>13</c:v>
                </c:pt>
                <c:pt idx="4921">
                  <c:v>41</c:v>
                </c:pt>
                <c:pt idx="4922">
                  <c:v>120</c:v>
                </c:pt>
                <c:pt idx="4923">
                  <c:v>45</c:v>
                </c:pt>
                <c:pt idx="4924">
                  <c:v>46</c:v>
                </c:pt>
                <c:pt idx="4925">
                  <c:v>39</c:v>
                </c:pt>
                <c:pt idx="4926">
                  <c:v>42</c:v>
                </c:pt>
                <c:pt idx="4927">
                  <c:v>85</c:v>
                </c:pt>
                <c:pt idx="4928">
                  <c:v>165</c:v>
                </c:pt>
                <c:pt idx="4929">
                  <c:v>81</c:v>
                </c:pt>
                <c:pt idx="4930">
                  <c:v>63</c:v>
                </c:pt>
                <c:pt idx="4931">
                  <c:v>46</c:v>
                </c:pt>
                <c:pt idx="4932">
                  <c:v>44</c:v>
                </c:pt>
                <c:pt idx="4933">
                  <c:v>91</c:v>
                </c:pt>
                <c:pt idx="4934">
                  <c:v>145</c:v>
                </c:pt>
                <c:pt idx="4935">
                  <c:v>80</c:v>
                </c:pt>
                <c:pt idx="4936">
                  <c:v>52</c:v>
                </c:pt>
                <c:pt idx="4937">
                  <c:v>38</c:v>
                </c:pt>
                <c:pt idx="4938">
                  <c:v>27</c:v>
                </c:pt>
                <c:pt idx="4939">
                  <c:v>69</c:v>
                </c:pt>
                <c:pt idx="4940">
                  <c:v>112</c:v>
                </c:pt>
                <c:pt idx="4941">
                  <c:v>56</c:v>
                </c:pt>
                <c:pt idx="4942">
                  <c:v>25</c:v>
                </c:pt>
                <c:pt idx="4943">
                  <c:v>23</c:v>
                </c:pt>
                <c:pt idx="4944">
                  <c:v>21</c:v>
                </c:pt>
                <c:pt idx="4945">
                  <c:v>39</c:v>
                </c:pt>
                <c:pt idx="4946">
                  <c:v>94</c:v>
                </c:pt>
                <c:pt idx="4947">
                  <c:v>41</c:v>
                </c:pt>
                <c:pt idx="4948">
                  <c:v>14</c:v>
                </c:pt>
                <c:pt idx="4949">
                  <c:v>7</c:v>
                </c:pt>
                <c:pt idx="4950">
                  <c:v>7</c:v>
                </c:pt>
                <c:pt idx="4951">
                  <c:v>38</c:v>
                </c:pt>
                <c:pt idx="4952">
                  <c:v>84</c:v>
                </c:pt>
                <c:pt idx="4953">
                  <c:v>41</c:v>
                </c:pt>
                <c:pt idx="4954">
                  <c:v>25</c:v>
                </c:pt>
                <c:pt idx="4955">
                  <c:v>36</c:v>
                </c:pt>
                <c:pt idx="4956">
                  <c:v>27</c:v>
                </c:pt>
                <c:pt idx="4957">
                  <c:v>58</c:v>
                </c:pt>
                <c:pt idx="4958">
                  <c:v>117</c:v>
                </c:pt>
                <c:pt idx="4959">
                  <c:v>63</c:v>
                </c:pt>
                <c:pt idx="4960">
                  <c:v>60</c:v>
                </c:pt>
                <c:pt idx="4961">
                  <c:v>38</c:v>
                </c:pt>
                <c:pt idx="4962">
                  <c:v>39</c:v>
                </c:pt>
                <c:pt idx="4963">
                  <c:v>65</c:v>
                </c:pt>
                <c:pt idx="4964">
                  <c:v>203</c:v>
                </c:pt>
                <c:pt idx="4965">
                  <c:v>196</c:v>
                </c:pt>
                <c:pt idx="4966">
                  <c:v>138</c:v>
                </c:pt>
                <c:pt idx="4967">
                  <c:v>138</c:v>
                </c:pt>
                <c:pt idx="4968">
                  <c:v>88</c:v>
                </c:pt>
                <c:pt idx="4969">
                  <c:v>138</c:v>
                </c:pt>
                <c:pt idx="4970">
                  <c:v>156</c:v>
                </c:pt>
                <c:pt idx="4971">
                  <c:v>174</c:v>
                </c:pt>
                <c:pt idx="4972">
                  <c:v>128</c:v>
                </c:pt>
                <c:pt idx="4973">
                  <c:v>98</c:v>
                </c:pt>
                <c:pt idx="4974">
                  <c:v>68</c:v>
                </c:pt>
                <c:pt idx="4975">
                  <c:v>126</c:v>
                </c:pt>
                <c:pt idx="4976">
                  <c:v>163</c:v>
                </c:pt>
                <c:pt idx="4977">
                  <c:v>188</c:v>
                </c:pt>
                <c:pt idx="4978">
                  <c:v>117</c:v>
                </c:pt>
                <c:pt idx="4979">
                  <c:v>105</c:v>
                </c:pt>
                <c:pt idx="4980">
                  <c:v>73</c:v>
                </c:pt>
                <c:pt idx="4981">
                  <c:v>104</c:v>
                </c:pt>
                <c:pt idx="4982">
                  <c:v>195</c:v>
                </c:pt>
                <c:pt idx="4983">
                  <c:v>189</c:v>
                </c:pt>
                <c:pt idx="4984">
                  <c:v>119</c:v>
                </c:pt>
                <c:pt idx="4985">
                  <c:v>113</c:v>
                </c:pt>
                <c:pt idx="4986">
                  <c:v>74</c:v>
                </c:pt>
                <c:pt idx="4987">
                  <c:v>149</c:v>
                </c:pt>
                <c:pt idx="4988">
                  <c:v>203</c:v>
                </c:pt>
                <c:pt idx="4989">
                  <c:v>189</c:v>
                </c:pt>
                <c:pt idx="4990">
                  <c:v>173</c:v>
                </c:pt>
                <c:pt idx="4991">
                  <c:v>135</c:v>
                </c:pt>
                <c:pt idx="4992">
                  <c:v>120</c:v>
                </c:pt>
                <c:pt idx="4993">
                  <c:v>203</c:v>
                </c:pt>
                <c:pt idx="4994">
                  <c:v>203</c:v>
                </c:pt>
                <c:pt idx="4995">
                  <c:v>203</c:v>
                </c:pt>
                <c:pt idx="4996">
                  <c:v>189</c:v>
                </c:pt>
                <c:pt idx="4997">
                  <c:v>180</c:v>
                </c:pt>
                <c:pt idx="4998">
                  <c:v>145</c:v>
                </c:pt>
                <c:pt idx="4999">
                  <c:v>245</c:v>
                </c:pt>
                <c:pt idx="5000">
                  <c:v>206</c:v>
                </c:pt>
                <c:pt idx="5001">
                  <c:v>215</c:v>
                </c:pt>
                <c:pt idx="5002">
                  <c:v>254</c:v>
                </c:pt>
                <c:pt idx="5003">
                  <c:v>173</c:v>
                </c:pt>
                <c:pt idx="5004">
                  <c:v>131</c:v>
                </c:pt>
                <c:pt idx="5005">
                  <c:v>240</c:v>
                </c:pt>
                <c:pt idx="5006">
                  <c:v>225</c:v>
                </c:pt>
                <c:pt idx="5007">
                  <c:v>210</c:v>
                </c:pt>
                <c:pt idx="5008">
                  <c:v>268</c:v>
                </c:pt>
                <c:pt idx="5009">
                  <c:v>119</c:v>
                </c:pt>
                <c:pt idx="5010">
                  <c:v>123</c:v>
                </c:pt>
                <c:pt idx="5011">
                  <c:v>182</c:v>
                </c:pt>
                <c:pt idx="5012">
                  <c:v>175</c:v>
                </c:pt>
                <c:pt idx="5013">
                  <c:v>144</c:v>
                </c:pt>
                <c:pt idx="5014">
                  <c:v>188</c:v>
                </c:pt>
                <c:pt idx="5015">
                  <c:v>95</c:v>
                </c:pt>
                <c:pt idx="5016">
                  <c:v>88</c:v>
                </c:pt>
                <c:pt idx="5017">
                  <c:v>150</c:v>
                </c:pt>
                <c:pt idx="5018">
                  <c:v>131</c:v>
                </c:pt>
                <c:pt idx="5019">
                  <c:v>158</c:v>
                </c:pt>
                <c:pt idx="5020">
                  <c:v>124</c:v>
                </c:pt>
                <c:pt idx="5021">
                  <c:v>91</c:v>
                </c:pt>
                <c:pt idx="5022">
                  <c:v>78</c:v>
                </c:pt>
                <c:pt idx="5023">
                  <c:v>143</c:v>
                </c:pt>
                <c:pt idx="5024">
                  <c:v>169</c:v>
                </c:pt>
                <c:pt idx="5025">
                  <c:v>169</c:v>
                </c:pt>
                <c:pt idx="5026">
                  <c:v>144</c:v>
                </c:pt>
                <c:pt idx="5027">
                  <c:v>131</c:v>
                </c:pt>
                <c:pt idx="5028">
                  <c:v>111</c:v>
                </c:pt>
                <c:pt idx="5029">
                  <c:v>188</c:v>
                </c:pt>
                <c:pt idx="5030">
                  <c:v>233</c:v>
                </c:pt>
                <c:pt idx="5031">
                  <c:v>225</c:v>
                </c:pt>
                <c:pt idx="5032">
                  <c:v>175</c:v>
                </c:pt>
                <c:pt idx="5033">
                  <c:v>143</c:v>
                </c:pt>
                <c:pt idx="5034">
                  <c:v>145</c:v>
                </c:pt>
                <c:pt idx="5035">
                  <c:v>203</c:v>
                </c:pt>
                <c:pt idx="5036">
                  <c:v>117</c:v>
                </c:pt>
                <c:pt idx="5037">
                  <c:v>75</c:v>
                </c:pt>
                <c:pt idx="5038">
                  <c:v>63</c:v>
                </c:pt>
                <c:pt idx="5039">
                  <c:v>28</c:v>
                </c:pt>
                <c:pt idx="5040">
                  <c:v>42</c:v>
                </c:pt>
                <c:pt idx="5041">
                  <c:v>68</c:v>
                </c:pt>
                <c:pt idx="5042">
                  <c:v>140</c:v>
                </c:pt>
                <c:pt idx="5043">
                  <c:v>45</c:v>
                </c:pt>
                <c:pt idx="5044">
                  <c:v>60</c:v>
                </c:pt>
                <c:pt idx="5045">
                  <c:v>19</c:v>
                </c:pt>
                <c:pt idx="5046">
                  <c:v>45</c:v>
                </c:pt>
                <c:pt idx="5047">
                  <c:v>63</c:v>
                </c:pt>
                <c:pt idx="5048">
                  <c:v>127</c:v>
                </c:pt>
                <c:pt idx="5049">
                  <c:v>46</c:v>
                </c:pt>
                <c:pt idx="5050">
                  <c:v>52</c:v>
                </c:pt>
                <c:pt idx="5051">
                  <c:v>13</c:v>
                </c:pt>
                <c:pt idx="5052">
                  <c:v>29</c:v>
                </c:pt>
                <c:pt idx="5053">
                  <c:v>50</c:v>
                </c:pt>
                <c:pt idx="5054">
                  <c:v>122</c:v>
                </c:pt>
                <c:pt idx="5055">
                  <c:v>44</c:v>
                </c:pt>
                <c:pt idx="5056">
                  <c:v>44</c:v>
                </c:pt>
                <c:pt idx="5057">
                  <c:v>21</c:v>
                </c:pt>
                <c:pt idx="5058">
                  <c:v>20</c:v>
                </c:pt>
                <c:pt idx="5059">
                  <c:v>63</c:v>
                </c:pt>
                <c:pt idx="5060">
                  <c:v>144</c:v>
                </c:pt>
                <c:pt idx="5061">
                  <c:v>60</c:v>
                </c:pt>
                <c:pt idx="5062">
                  <c:v>47</c:v>
                </c:pt>
                <c:pt idx="5063">
                  <c:v>34</c:v>
                </c:pt>
                <c:pt idx="5064">
                  <c:v>42</c:v>
                </c:pt>
                <c:pt idx="5065">
                  <c:v>72</c:v>
                </c:pt>
                <c:pt idx="5066">
                  <c:v>158</c:v>
                </c:pt>
                <c:pt idx="5067">
                  <c:v>77</c:v>
                </c:pt>
                <c:pt idx="5068">
                  <c:v>58</c:v>
                </c:pt>
                <c:pt idx="5069">
                  <c:v>51</c:v>
                </c:pt>
                <c:pt idx="5070">
                  <c:v>53</c:v>
                </c:pt>
                <c:pt idx="5071">
                  <c:v>85</c:v>
                </c:pt>
                <c:pt idx="5072">
                  <c:v>143</c:v>
                </c:pt>
                <c:pt idx="5073">
                  <c:v>84</c:v>
                </c:pt>
                <c:pt idx="5074">
                  <c:v>63</c:v>
                </c:pt>
                <c:pt idx="5075">
                  <c:v>44</c:v>
                </c:pt>
                <c:pt idx="5076">
                  <c:v>60</c:v>
                </c:pt>
                <c:pt idx="5077">
                  <c:v>113</c:v>
                </c:pt>
                <c:pt idx="5078">
                  <c:v>147</c:v>
                </c:pt>
                <c:pt idx="5079">
                  <c:v>90</c:v>
                </c:pt>
                <c:pt idx="5080">
                  <c:v>68</c:v>
                </c:pt>
                <c:pt idx="5081">
                  <c:v>51</c:v>
                </c:pt>
                <c:pt idx="5082">
                  <c:v>41</c:v>
                </c:pt>
                <c:pt idx="5083">
                  <c:v>91</c:v>
                </c:pt>
                <c:pt idx="5084">
                  <c:v>122</c:v>
                </c:pt>
                <c:pt idx="5085">
                  <c:v>70</c:v>
                </c:pt>
                <c:pt idx="5086">
                  <c:v>38</c:v>
                </c:pt>
                <c:pt idx="5087">
                  <c:v>36</c:v>
                </c:pt>
                <c:pt idx="5088">
                  <c:v>36</c:v>
                </c:pt>
                <c:pt idx="5089">
                  <c:v>59</c:v>
                </c:pt>
                <c:pt idx="5090">
                  <c:v>120</c:v>
                </c:pt>
                <c:pt idx="5091">
                  <c:v>59</c:v>
                </c:pt>
                <c:pt idx="5092">
                  <c:v>31</c:v>
                </c:pt>
                <c:pt idx="5093">
                  <c:v>26</c:v>
                </c:pt>
                <c:pt idx="5094">
                  <c:v>27</c:v>
                </c:pt>
                <c:pt idx="5095">
                  <c:v>56</c:v>
                </c:pt>
                <c:pt idx="5096">
                  <c:v>98</c:v>
                </c:pt>
                <c:pt idx="5097">
                  <c:v>52</c:v>
                </c:pt>
                <c:pt idx="5098">
                  <c:v>55</c:v>
                </c:pt>
                <c:pt idx="5099">
                  <c:v>46</c:v>
                </c:pt>
                <c:pt idx="5100">
                  <c:v>41</c:v>
                </c:pt>
                <c:pt idx="5101">
                  <c:v>63</c:v>
                </c:pt>
                <c:pt idx="5102">
                  <c:v>138</c:v>
                </c:pt>
                <c:pt idx="5103">
                  <c:v>74</c:v>
                </c:pt>
                <c:pt idx="5104">
                  <c:v>68</c:v>
                </c:pt>
                <c:pt idx="5105">
                  <c:v>50</c:v>
                </c:pt>
                <c:pt idx="5106">
                  <c:v>54</c:v>
                </c:pt>
                <c:pt idx="5107">
                  <c:v>75</c:v>
                </c:pt>
                <c:pt idx="5108">
                  <c:v>98</c:v>
                </c:pt>
                <c:pt idx="5109">
                  <c:v>109</c:v>
                </c:pt>
                <c:pt idx="5110">
                  <c:v>101</c:v>
                </c:pt>
                <c:pt idx="5111">
                  <c:v>59</c:v>
                </c:pt>
                <c:pt idx="5112">
                  <c:v>84</c:v>
                </c:pt>
                <c:pt idx="5113">
                  <c:v>173</c:v>
                </c:pt>
                <c:pt idx="5114">
                  <c:v>65</c:v>
                </c:pt>
                <c:pt idx="5115">
                  <c:v>77</c:v>
                </c:pt>
                <c:pt idx="5116">
                  <c:v>46</c:v>
                </c:pt>
                <c:pt idx="5117">
                  <c:v>75</c:v>
                </c:pt>
                <c:pt idx="5118">
                  <c:v>102</c:v>
                </c:pt>
                <c:pt idx="5119">
                  <c:v>153</c:v>
                </c:pt>
                <c:pt idx="5120">
                  <c:v>65</c:v>
                </c:pt>
                <c:pt idx="5121">
                  <c:v>69</c:v>
                </c:pt>
                <c:pt idx="5122">
                  <c:v>36</c:v>
                </c:pt>
                <c:pt idx="5123">
                  <c:v>53</c:v>
                </c:pt>
                <c:pt idx="5124">
                  <c:v>72</c:v>
                </c:pt>
                <c:pt idx="5125">
                  <c:v>131</c:v>
                </c:pt>
                <c:pt idx="5126">
                  <c:v>61</c:v>
                </c:pt>
                <c:pt idx="5127">
                  <c:v>61</c:v>
                </c:pt>
                <c:pt idx="5128">
                  <c:v>44</c:v>
                </c:pt>
                <c:pt idx="5129">
                  <c:v>41</c:v>
                </c:pt>
                <c:pt idx="5130">
                  <c:v>84</c:v>
                </c:pt>
                <c:pt idx="5131">
                  <c:v>160</c:v>
                </c:pt>
                <c:pt idx="5132">
                  <c:v>72</c:v>
                </c:pt>
                <c:pt idx="5133">
                  <c:v>84</c:v>
                </c:pt>
                <c:pt idx="5134">
                  <c:v>63</c:v>
                </c:pt>
                <c:pt idx="5135">
                  <c:v>69</c:v>
                </c:pt>
                <c:pt idx="5136">
                  <c:v>100</c:v>
                </c:pt>
                <c:pt idx="5137">
                  <c:v>189</c:v>
                </c:pt>
                <c:pt idx="5138">
                  <c:v>112</c:v>
                </c:pt>
                <c:pt idx="5139">
                  <c:v>81</c:v>
                </c:pt>
                <c:pt idx="5140">
                  <c:v>90</c:v>
                </c:pt>
                <c:pt idx="5141">
                  <c:v>84</c:v>
                </c:pt>
                <c:pt idx="5142">
                  <c:v>126</c:v>
                </c:pt>
                <c:pt idx="5143">
                  <c:v>182</c:v>
                </c:pt>
                <c:pt idx="5144">
                  <c:v>111</c:v>
                </c:pt>
                <c:pt idx="5145">
                  <c:v>102</c:v>
                </c:pt>
                <c:pt idx="5146">
                  <c:v>75</c:v>
                </c:pt>
                <c:pt idx="5147">
                  <c:v>91</c:v>
                </c:pt>
                <c:pt idx="5148">
                  <c:v>130</c:v>
                </c:pt>
                <c:pt idx="5149">
                  <c:v>163</c:v>
                </c:pt>
                <c:pt idx="5150">
                  <c:v>106</c:v>
                </c:pt>
                <c:pt idx="5151">
                  <c:v>102</c:v>
                </c:pt>
                <c:pt idx="5152">
                  <c:v>68</c:v>
                </c:pt>
                <c:pt idx="5153">
                  <c:v>65</c:v>
                </c:pt>
                <c:pt idx="5154">
                  <c:v>104</c:v>
                </c:pt>
                <c:pt idx="5155">
                  <c:v>131</c:v>
                </c:pt>
                <c:pt idx="5156">
                  <c:v>91</c:v>
                </c:pt>
                <c:pt idx="5157">
                  <c:v>59</c:v>
                </c:pt>
                <c:pt idx="5158">
                  <c:v>56</c:v>
                </c:pt>
                <c:pt idx="5159">
                  <c:v>60</c:v>
                </c:pt>
                <c:pt idx="5160">
                  <c:v>84</c:v>
                </c:pt>
                <c:pt idx="5161">
                  <c:v>113</c:v>
                </c:pt>
                <c:pt idx="5162">
                  <c:v>77</c:v>
                </c:pt>
                <c:pt idx="5163">
                  <c:v>46</c:v>
                </c:pt>
                <c:pt idx="5164">
                  <c:v>42</c:v>
                </c:pt>
                <c:pt idx="5165">
                  <c:v>44</c:v>
                </c:pt>
                <c:pt idx="5166">
                  <c:v>83</c:v>
                </c:pt>
                <c:pt idx="5167">
                  <c:v>123</c:v>
                </c:pt>
                <c:pt idx="5168">
                  <c:v>81</c:v>
                </c:pt>
                <c:pt idx="5169">
                  <c:v>93</c:v>
                </c:pt>
                <c:pt idx="5170">
                  <c:v>90</c:v>
                </c:pt>
                <c:pt idx="5171">
                  <c:v>83</c:v>
                </c:pt>
                <c:pt idx="5172">
                  <c:v>101</c:v>
                </c:pt>
                <c:pt idx="5173">
                  <c:v>174</c:v>
                </c:pt>
                <c:pt idx="5174">
                  <c:v>112</c:v>
                </c:pt>
                <c:pt idx="5175">
                  <c:v>109</c:v>
                </c:pt>
                <c:pt idx="5176">
                  <c:v>109</c:v>
                </c:pt>
                <c:pt idx="5177">
                  <c:v>113</c:v>
                </c:pt>
                <c:pt idx="5178">
                  <c:v>56</c:v>
                </c:pt>
                <c:pt idx="5179">
                  <c:v>46</c:v>
                </c:pt>
                <c:pt idx="5180">
                  <c:v>123</c:v>
                </c:pt>
                <c:pt idx="5181">
                  <c:v>143</c:v>
                </c:pt>
                <c:pt idx="5182">
                  <c:v>98</c:v>
                </c:pt>
                <c:pt idx="5183">
                  <c:v>94</c:v>
                </c:pt>
                <c:pt idx="5184">
                  <c:v>56</c:v>
                </c:pt>
                <c:pt idx="5185">
                  <c:v>38</c:v>
                </c:pt>
                <c:pt idx="5186">
                  <c:v>102</c:v>
                </c:pt>
                <c:pt idx="5187">
                  <c:v>135</c:v>
                </c:pt>
                <c:pt idx="5188">
                  <c:v>91</c:v>
                </c:pt>
                <c:pt idx="5189">
                  <c:v>101</c:v>
                </c:pt>
                <c:pt idx="5190">
                  <c:v>69</c:v>
                </c:pt>
                <c:pt idx="5191">
                  <c:v>36</c:v>
                </c:pt>
                <c:pt idx="5192">
                  <c:v>85</c:v>
                </c:pt>
                <c:pt idx="5193">
                  <c:v>130</c:v>
                </c:pt>
                <c:pt idx="5194">
                  <c:v>81</c:v>
                </c:pt>
                <c:pt idx="5195">
                  <c:v>91</c:v>
                </c:pt>
                <c:pt idx="5196">
                  <c:v>73</c:v>
                </c:pt>
                <c:pt idx="5197">
                  <c:v>42</c:v>
                </c:pt>
                <c:pt idx="5198">
                  <c:v>94</c:v>
                </c:pt>
                <c:pt idx="5199">
                  <c:v>158</c:v>
                </c:pt>
                <c:pt idx="5200">
                  <c:v>98</c:v>
                </c:pt>
                <c:pt idx="5201">
                  <c:v>98</c:v>
                </c:pt>
                <c:pt idx="5202">
                  <c:v>80</c:v>
                </c:pt>
                <c:pt idx="5203">
                  <c:v>46</c:v>
                </c:pt>
                <c:pt idx="5204">
                  <c:v>143</c:v>
                </c:pt>
                <c:pt idx="5205">
                  <c:v>210</c:v>
                </c:pt>
                <c:pt idx="5206">
                  <c:v>156</c:v>
                </c:pt>
                <c:pt idx="5207">
                  <c:v>180</c:v>
                </c:pt>
                <c:pt idx="5208">
                  <c:v>133</c:v>
                </c:pt>
                <c:pt idx="5209">
                  <c:v>88</c:v>
                </c:pt>
                <c:pt idx="5210">
                  <c:v>169</c:v>
                </c:pt>
                <c:pt idx="5211">
                  <c:v>208</c:v>
                </c:pt>
                <c:pt idx="5212">
                  <c:v>182</c:v>
                </c:pt>
                <c:pt idx="5213">
                  <c:v>150</c:v>
                </c:pt>
                <c:pt idx="5214">
                  <c:v>130</c:v>
                </c:pt>
                <c:pt idx="5215">
                  <c:v>149</c:v>
                </c:pt>
                <c:pt idx="5216">
                  <c:v>154</c:v>
                </c:pt>
                <c:pt idx="5217">
                  <c:v>210</c:v>
                </c:pt>
                <c:pt idx="5218">
                  <c:v>218</c:v>
                </c:pt>
                <c:pt idx="5219">
                  <c:v>162</c:v>
                </c:pt>
                <c:pt idx="5220">
                  <c:v>142</c:v>
                </c:pt>
                <c:pt idx="5221">
                  <c:v>147</c:v>
                </c:pt>
                <c:pt idx="5222">
                  <c:v>88</c:v>
                </c:pt>
                <c:pt idx="5223">
                  <c:v>149</c:v>
                </c:pt>
                <c:pt idx="5224">
                  <c:v>149</c:v>
                </c:pt>
                <c:pt idx="5225">
                  <c:v>105</c:v>
                </c:pt>
                <c:pt idx="5226">
                  <c:v>85</c:v>
                </c:pt>
                <c:pt idx="5227">
                  <c:v>91</c:v>
                </c:pt>
                <c:pt idx="5228">
                  <c:v>105</c:v>
                </c:pt>
                <c:pt idx="5229">
                  <c:v>124</c:v>
                </c:pt>
                <c:pt idx="5230">
                  <c:v>138</c:v>
                </c:pt>
                <c:pt idx="5231">
                  <c:v>87</c:v>
                </c:pt>
                <c:pt idx="5232">
                  <c:v>83</c:v>
                </c:pt>
                <c:pt idx="5233">
                  <c:v>70</c:v>
                </c:pt>
                <c:pt idx="5234">
                  <c:v>75</c:v>
                </c:pt>
                <c:pt idx="5235">
                  <c:v>158</c:v>
                </c:pt>
                <c:pt idx="5236">
                  <c:v>168</c:v>
                </c:pt>
                <c:pt idx="5237">
                  <c:v>123</c:v>
                </c:pt>
                <c:pt idx="5238">
                  <c:v>104</c:v>
                </c:pt>
                <c:pt idx="5239">
                  <c:v>113</c:v>
                </c:pt>
                <c:pt idx="5240">
                  <c:v>140</c:v>
                </c:pt>
                <c:pt idx="5241">
                  <c:v>189</c:v>
                </c:pt>
                <c:pt idx="5242">
                  <c:v>182</c:v>
                </c:pt>
                <c:pt idx="5243">
                  <c:v>135</c:v>
                </c:pt>
                <c:pt idx="5244">
                  <c:v>145</c:v>
                </c:pt>
                <c:pt idx="5245">
                  <c:v>128</c:v>
                </c:pt>
                <c:pt idx="5246">
                  <c:v>142</c:v>
                </c:pt>
                <c:pt idx="5247">
                  <c:v>115</c:v>
                </c:pt>
                <c:pt idx="5248">
                  <c:v>123</c:v>
                </c:pt>
                <c:pt idx="5249">
                  <c:v>123</c:v>
                </c:pt>
                <c:pt idx="5250">
                  <c:v>77</c:v>
                </c:pt>
                <c:pt idx="5251">
                  <c:v>68</c:v>
                </c:pt>
                <c:pt idx="5252">
                  <c:v>124</c:v>
                </c:pt>
                <c:pt idx="5253">
                  <c:v>137</c:v>
                </c:pt>
                <c:pt idx="5254">
                  <c:v>111</c:v>
                </c:pt>
                <c:pt idx="5255">
                  <c:v>111</c:v>
                </c:pt>
                <c:pt idx="5256">
                  <c:v>74</c:v>
                </c:pt>
                <c:pt idx="5257">
                  <c:v>60</c:v>
                </c:pt>
                <c:pt idx="5258">
                  <c:v>108</c:v>
                </c:pt>
                <c:pt idx="5259">
                  <c:v>160</c:v>
                </c:pt>
                <c:pt idx="5260">
                  <c:v>100</c:v>
                </c:pt>
                <c:pt idx="5261">
                  <c:v>115</c:v>
                </c:pt>
                <c:pt idx="5262">
                  <c:v>91</c:v>
                </c:pt>
                <c:pt idx="5263">
                  <c:v>44</c:v>
                </c:pt>
                <c:pt idx="5264">
                  <c:v>101</c:v>
                </c:pt>
                <c:pt idx="5265">
                  <c:v>138</c:v>
                </c:pt>
                <c:pt idx="5266">
                  <c:v>98</c:v>
                </c:pt>
                <c:pt idx="5267">
                  <c:v>120</c:v>
                </c:pt>
                <c:pt idx="5268">
                  <c:v>84</c:v>
                </c:pt>
                <c:pt idx="5269">
                  <c:v>58</c:v>
                </c:pt>
                <c:pt idx="5270">
                  <c:v>109</c:v>
                </c:pt>
                <c:pt idx="5271">
                  <c:v>155</c:v>
                </c:pt>
                <c:pt idx="5272">
                  <c:v>128</c:v>
                </c:pt>
                <c:pt idx="5273">
                  <c:v>119</c:v>
                </c:pt>
                <c:pt idx="5274">
                  <c:v>88</c:v>
                </c:pt>
                <c:pt idx="5275">
                  <c:v>68</c:v>
                </c:pt>
                <c:pt idx="5276">
                  <c:v>173</c:v>
                </c:pt>
                <c:pt idx="5277">
                  <c:v>223</c:v>
                </c:pt>
                <c:pt idx="5278">
                  <c:v>203</c:v>
                </c:pt>
                <c:pt idx="5279">
                  <c:v>210</c:v>
                </c:pt>
                <c:pt idx="5280">
                  <c:v>155</c:v>
                </c:pt>
                <c:pt idx="5281">
                  <c:v>126</c:v>
                </c:pt>
                <c:pt idx="5282">
                  <c:v>218</c:v>
                </c:pt>
                <c:pt idx="5283">
                  <c:v>261</c:v>
                </c:pt>
                <c:pt idx="5284">
                  <c:v>225</c:v>
                </c:pt>
                <c:pt idx="5285">
                  <c:v>189</c:v>
                </c:pt>
                <c:pt idx="5286">
                  <c:v>180</c:v>
                </c:pt>
                <c:pt idx="5287">
                  <c:v>195</c:v>
                </c:pt>
                <c:pt idx="5288">
                  <c:v>163</c:v>
                </c:pt>
                <c:pt idx="5289">
                  <c:v>213</c:v>
                </c:pt>
                <c:pt idx="5290">
                  <c:v>206</c:v>
                </c:pt>
                <c:pt idx="5291">
                  <c:v>189</c:v>
                </c:pt>
                <c:pt idx="5292">
                  <c:v>143</c:v>
                </c:pt>
                <c:pt idx="5293">
                  <c:v>143</c:v>
                </c:pt>
                <c:pt idx="5294">
                  <c:v>87</c:v>
                </c:pt>
                <c:pt idx="5295">
                  <c:v>140</c:v>
                </c:pt>
                <c:pt idx="5296">
                  <c:v>135</c:v>
                </c:pt>
                <c:pt idx="5297">
                  <c:v>75</c:v>
                </c:pt>
                <c:pt idx="5298">
                  <c:v>65</c:v>
                </c:pt>
                <c:pt idx="5299">
                  <c:v>74</c:v>
                </c:pt>
                <c:pt idx="5300">
                  <c:v>75</c:v>
                </c:pt>
                <c:pt idx="5301">
                  <c:v>100</c:v>
                </c:pt>
                <c:pt idx="5302">
                  <c:v>144</c:v>
                </c:pt>
                <c:pt idx="5303">
                  <c:v>112</c:v>
                </c:pt>
                <c:pt idx="5304">
                  <c:v>113</c:v>
                </c:pt>
                <c:pt idx="5305">
                  <c:v>98</c:v>
                </c:pt>
                <c:pt idx="5306">
                  <c:v>104</c:v>
                </c:pt>
                <c:pt idx="5307">
                  <c:v>169</c:v>
                </c:pt>
                <c:pt idx="5308">
                  <c:v>175</c:v>
                </c:pt>
                <c:pt idx="5309">
                  <c:v>147</c:v>
                </c:pt>
                <c:pt idx="5310">
                  <c:v>150</c:v>
                </c:pt>
                <c:pt idx="5311">
                  <c:v>124</c:v>
                </c:pt>
                <c:pt idx="5312">
                  <c:v>162</c:v>
                </c:pt>
                <c:pt idx="5313">
                  <c:v>216</c:v>
                </c:pt>
                <c:pt idx="5314">
                  <c:v>200</c:v>
                </c:pt>
                <c:pt idx="5315">
                  <c:v>174</c:v>
                </c:pt>
                <c:pt idx="5316">
                  <c:v>180</c:v>
                </c:pt>
                <c:pt idx="5317">
                  <c:v>147</c:v>
                </c:pt>
                <c:pt idx="5318">
                  <c:v>156</c:v>
                </c:pt>
                <c:pt idx="5319">
                  <c:v>255</c:v>
                </c:pt>
                <c:pt idx="5320">
                  <c:v>189</c:v>
                </c:pt>
                <c:pt idx="5321">
                  <c:v>169</c:v>
                </c:pt>
                <c:pt idx="5322">
                  <c:v>145</c:v>
                </c:pt>
                <c:pt idx="5323">
                  <c:v>165</c:v>
                </c:pt>
                <c:pt idx="5324">
                  <c:v>176</c:v>
                </c:pt>
                <c:pt idx="5325">
                  <c:v>234</c:v>
                </c:pt>
                <c:pt idx="5326">
                  <c:v>138</c:v>
                </c:pt>
                <c:pt idx="5327">
                  <c:v>174</c:v>
                </c:pt>
                <c:pt idx="5328">
                  <c:v>133</c:v>
                </c:pt>
                <c:pt idx="5329">
                  <c:v>154</c:v>
                </c:pt>
                <c:pt idx="5330">
                  <c:v>182</c:v>
                </c:pt>
                <c:pt idx="5331">
                  <c:v>252</c:v>
                </c:pt>
                <c:pt idx="5332">
                  <c:v>165</c:v>
                </c:pt>
                <c:pt idx="5333">
                  <c:v>161</c:v>
                </c:pt>
                <c:pt idx="5334">
                  <c:v>106</c:v>
                </c:pt>
                <c:pt idx="5335">
                  <c:v>133</c:v>
                </c:pt>
                <c:pt idx="5336">
                  <c:v>161</c:v>
                </c:pt>
                <c:pt idx="5337">
                  <c:v>248</c:v>
                </c:pt>
                <c:pt idx="5338">
                  <c:v>147</c:v>
                </c:pt>
                <c:pt idx="5339">
                  <c:v>152</c:v>
                </c:pt>
                <c:pt idx="5340">
                  <c:v>135</c:v>
                </c:pt>
                <c:pt idx="5341">
                  <c:v>124</c:v>
                </c:pt>
                <c:pt idx="5342">
                  <c:v>156</c:v>
                </c:pt>
                <c:pt idx="5343">
                  <c:v>261</c:v>
                </c:pt>
                <c:pt idx="5344">
                  <c:v>161</c:v>
                </c:pt>
                <c:pt idx="5345">
                  <c:v>160</c:v>
                </c:pt>
                <c:pt idx="5346">
                  <c:v>130</c:v>
                </c:pt>
                <c:pt idx="5347">
                  <c:v>137</c:v>
                </c:pt>
                <c:pt idx="5348">
                  <c:v>169</c:v>
                </c:pt>
                <c:pt idx="5349">
                  <c:v>263</c:v>
                </c:pt>
                <c:pt idx="5350">
                  <c:v>175</c:v>
                </c:pt>
                <c:pt idx="5351">
                  <c:v>150</c:v>
                </c:pt>
                <c:pt idx="5352">
                  <c:v>144</c:v>
                </c:pt>
                <c:pt idx="5353">
                  <c:v>150</c:v>
                </c:pt>
                <c:pt idx="5354">
                  <c:v>181</c:v>
                </c:pt>
                <c:pt idx="5355">
                  <c:v>247</c:v>
                </c:pt>
                <c:pt idx="5356">
                  <c:v>196</c:v>
                </c:pt>
                <c:pt idx="5357">
                  <c:v>169</c:v>
                </c:pt>
                <c:pt idx="5358">
                  <c:v>150</c:v>
                </c:pt>
                <c:pt idx="5359">
                  <c:v>168</c:v>
                </c:pt>
                <c:pt idx="5360">
                  <c:v>194</c:v>
                </c:pt>
                <c:pt idx="5361">
                  <c:v>250</c:v>
                </c:pt>
                <c:pt idx="5362">
                  <c:v>210</c:v>
                </c:pt>
                <c:pt idx="5363">
                  <c:v>188</c:v>
                </c:pt>
                <c:pt idx="5364">
                  <c:v>150</c:v>
                </c:pt>
                <c:pt idx="5365">
                  <c:v>149</c:v>
                </c:pt>
                <c:pt idx="5366">
                  <c:v>218</c:v>
                </c:pt>
                <c:pt idx="5367">
                  <c:v>238</c:v>
                </c:pt>
                <c:pt idx="5368">
                  <c:v>163</c:v>
                </c:pt>
                <c:pt idx="5369">
                  <c:v>138</c:v>
                </c:pt>
                <c:pt idx="5370">
                  <c:v>137</c:v>
                </c:pt>
                <c:pt idx="5371">
                  <c:v>131</c:v>
                </c:pt>
                <c:pt idx="5372">
                  <c:v>156</c:v>
                </c:pt>
                <c:pt idx="5373">
                  <c:v>208</c:v>
                </c:pt>
                <c:pt idx="5374">
                  <c:v>156</c:v>
                </c:pt>
                <c:pt idx="5375">
                  <c:v>137</c:v>
                </c:pt>
                <c:pt idx="5376">
                  <c:v>135</c:v>
                </c:pt>
                <c:pt idx="5377">
                  <c:v>150</c:v>
                </c:pt>
                <c:pt idx="5378">
                  <c:v>156</c:v>
                </c:pt>
                <c:pt idx="5379">
                  <c:v>217</c:v>
                </c:pt>
                <c:pt idx="5380">
                  <c:v>162</c:v>
                </c:pt>
                <c:pt idx="5381">
                  <c:v>147</c:v>
                </c:pt>
                <c:pt idx="5382">
                  <c:v>144</c:v>
                </c:pt>
                <c:pt idx="5383">
                  <c:v>154</c:v>
                </c:pt>
                <c:pt idx="5384">
                  <c:v>176</c:v>
                </c:pt>
                <c:pt idx="5385">
                  <c:v>245</c:v>
                </c:pt>
                <c:pt idx="5386">
                  <c:v>169</c:v>
                </c:pt>
                <c:pt idx="5387">
                  <c:v>163</c:v>
                </c:pt>
                <c:pt idx="5388">
                  <c:v>155</c:v>
                </c:pt>
                <c:pt idx="5389">
                  <c:v>155</c:v>
                </c:pt>
                <c:pt idx="5390">
                  <c:v>182</c:v>
                </c:pt>
                <c:pt idx="5391">
                  <c:v>216</c:v>
                </c:pt>
                <c:pt idx="5392">
                  <c:v>156</c:v>
                </c:pt>
                <c:pt idx="5393">
                  <c:v>168</c:v>
                </c:pt>
                <c:pt idx="5394">
                  <c:v>131</c:v>
                </c:pt>
                <c:pt idx="5395">
                  <c:v>145</c:v>
                </c:pt>
                <c:pt idx="5396">
                  <c:v>156</c:v>
                </c:pt>
                <c:pt idx="5397">
                  <c:v>238</c:v>
                </c:pt>
                <c:pt idx="5398">
                  <c:v>145</c:v>
                </c:pt>
                <c:pt idx="5399">
                  <c:v>143</c:v>
                </c:pt>
                <c:pt idx="5400">
                  <c:v>123</c:v>
                </c:pt>
                <c:pt idx="5401">
                  <c:v>145</c:v>
                </c:pt>
                <c:pt idx="5402">
                  <c:v>174</c:v>
                </c:pt>
                <c:pt idx="5403">
                  <c:v>246</c:v>
                </c:pt>
                <c:pt idx="5404">
                  <c:v>131</c:v>
                </c:pt>
                <c:pt idx="5405">
                  <c:v>149</c:v>
                </c:pt>
                <c:pt idx="5406">
                  <c:v>112</c:v>
                </c:pt>
                <c:pt idx="5407">
                  <c:v>126</c:v>
                </c:pt>
                <c:pt idx="5408">
                  <c:v>165</c:v>
                </c:pt>
                <c:pt idx="5409">
                  <c:v>208</c:v>
                </c:pt>
                <c:pt idx="5410">
                  <c:v>140</c:v>
                </c:pt>
                <c:pt idx="5411">
                  <c:v>145</c:v>
                </c:pt>
                <c:pt idx="5412">
                  <c:v>119</c:v>
                </c:pt>
                <c:pt idx="5413">
                  <c:v>106</c:v>
                </c:pt>
                <c:pt idx="5414">
                  <c:v>149</c:v>
                </c:pt>
                <c:pt idx="5415">
                  <c:v>246</c:v>
                </c:pt>
                <c:pt idx="5416">
                  <c:v>152</c:v>
                </c:pt>
                <c:pt idx="5417">
                  <c:v>145</c:v>
                </c:pt>
                <c:pt idx="5418">
                  <c:v>131</c:v>
                </c:pt>
                <c:pt idx="5419">
                  <c:v>133</c:v>
                </c:pt>
                <c:pt idx="5420">
                  <c:v>156</c:v>
                </c:pt>
                <c:pt idx="5421">
                  <c:v>247</c:v>
                </c:pt>
                <c:pt idx="5422">
                  <c:v>168</c:v>
                </c:pt>
                <c:pt idx="5423">
                  <c:v>131</c:v>
                </c:pt>
                <c:pt idx="5424">
                  <c:v>140</c:v>
                </c:pt>
                <c:pt idx="5425">
                  <c:v>135</c:v>
                </c:pt>
                <c:pt idx="5426">
                  <c:v>163</c:v>
                </c:pt>
                <c:pt idx="5427">
                  <c:v>228</c:v>
                </c:pt>
                <c:pt idx="5428">
                  <c:v>163</c:v>
                </c:pt>
                <c:pt idx="5429">
                  <c:v>149</c:v>
                </c:pt>
                <c:pt idx="5430">
                  <c:v>150</c:v>
                </c:pt>
                <c:pt idx="5431">
                  <c:v>137</c:v>
                </c:pt>
                <c:pt idx="5432">
                  <c:v>196</c:v>
                </c:pt>
                <c:pt idx="5433">
                  <c:v>255</c:v>
                </c:pt>
                <c:pt idx="5434">
                  <c:v>163</c:v>
                </c:pt>
                <c:pt idx="5435">
                  <c:v>143</c:v>
                </c:pt>
                <c:pt idx="5436">
                  <c:v>147</c:v>
                </c:pt>
                <c:pt idx="5437">
                  <c:v>140</c:v>
                </c:pt>
                <c:pt idx="5438">
                  <c:v>196</c:v>
                </c:pt>
                <c:pt idx="5439">
                  <c:v>208</c:v>
                </c:pt>
                <c:pt idx="5440">
                  <c:v>150</c:v>
                </c:pt>
                <c:pt idx="5441">
                  <c:v>137</c:v>
                </c:pt>
                <c:pt idx="5442">
                  <c:v>135</c:v>
                </c:pt>
                <c:pt idx="5443">
                  <c:v>125</c:v>
                </c:pt>
                <c:pt idx="5444">
                  <c:v>174</c:v>
                </c:pt>
                <c:pt idx="5445">
                  <c:v>202</c:v>
                </c:pt>
                <c:pt idx="5446">
                  <c:v>174</c:v>
                </c:pt>
                <c:pt idx="5447">
                  <c:v>125</c:v>
                </c:pt>
                <c:pt idx="5448">
                  <c:v>119</c:v>
                </c:pt>
                <c:pt idx="5449">
                  <c:v>128</c:v>
                </c:pt>
                <c:pt idx="5450">
                  <c:v>150</c:v>
                </c:pt>
                <c:pt idx="5451">
                  <c:v>218</c:v>
                </c:pt>
                <c:pt idx="5452">
                  <c:v>167</c:v>
                </c:pt>
                <c:pt idx="5453">
                  <c:v>146</c:v>
                </c:pt>
                <c:pt idx="5454">
                  <c:v>135</c:v>
                </c:pt>
                <c:pt idx="5455">
                  <c:v>143</c:v>
                </c:pt>
                <c:pt idx="5456">
                  <c:v>161</c:v>
                </c:pt>
                <c:pt idx="5457">
                  <c:v>224</c:v>
                </c:pt>
                <c:pt idx="5458">
                  <c:v>168</c:v>
                </c:pt>
                <c:pt idx="5459">
                  <c:v>165</c:v>
                </c:pt>
                <c:pt idx="5460">
                  <c:v>135</c:v>
                </c:pt>
                <c:pt idx="5461">
                  <c:v>145</c:v>
                </c:pt>
                <c:pt idx="5462">
                  <c:v>174</c:v>
                </c:pt>
                <c:pt idx="5463">
                  <c:v>91</c:v>
                </c:pt>
                <c:pt idx="5464">
                  <c:v>105</c:v>
                </c:pt>
                <c:pt idx="5465">
                  <c:v>91</c:v>
                </c:pt>
                <c:pt idx="5466">
                  <c:v>54</c:v>
                </c:pt>
                <c:pt idx="5467">
                  <c:v>45</c:v>
                </c:pt>
                <c:pt idx="5468">
                  <c:v>116</c:v>
                </c:pt>
                <c:pt idx="5469">
                  <c:v>113</c:v>
                </c:pt>
                <c:pt idx="5470">
                  <c:v>105</c:v>
                </c:pt>
                <c:pt idx="5471">
                  <c:v>88</c:v>
                </c:pt>
                <c:pt idx="5472">
                  <c:v>58</c:v>
                </c:pt>
                <c:pt idx="5473">
                  <c:v>38</c:v>
                </c:pt>
                <c:pt idx="5474">
                  <c:v>81</c:v>
                </c:pt>
                <c:pt idx="5475">
                  <c:v>143</c:v>
                </c:pt>
                <c:pt idx="5476">
                  <c:v>85</c:v>
                </c:pt>
                <c:pt idx="5477">
                  <c:v>91</c:v>
                </c:pt>
                <c:pt idx="5478">
                  <c:v>65</c:v>
                </c:pt>
                <c:pt idx="5479">
                  <c:v>30</c:v>
                </c:pt>
                <c:pt idx="5480">
                  <c:v>78</c:v>
                </c:pt>
                <c:pt idx="5481">
                  <c:v>124</c:v>
                </c:pt>
                <c:pt idx="5482">
                  <c:v>69</c:v>
                </c:pt>
                <c:pt idx="5483">
                  <c:v>85</c:v>
                </c:pt>
                <c:pt idx="5484">
                  <c:v>56</c:v>
                </c:pt>
                <c:pt idx="5485">
                  <c:v>35</c:v>
                </c:pt>
                <c:pt idx="5486">
                  <c:v>78</c:v>
                </c:pt>
                <c:pt idx="5487">
                  <c:v>125</c:v>
                </c:pt>
                <c:pt idx="5488">
                  <c:v>98</c:v>
                </c:pt>
                <c:pt idx="5489">
                  <c:v>88</c:v>
                </c:pt>
                <c:pt idx="5490">
                  <c:v>69</c:v>
                </c:pt>
                <c:pt idx="5491">
                  <c:v>49</c:v>
                </c:pt>
                <c:pt idx="5492">
                  <c:v>152</c:v>
                </c:pt>
                <c:pt idx="5493">
                  <c:v>233</c:v>
                </c:pt>
                <c:pt idx="5494">
                  <c:v>176</c:v>
                </c:pt>
                <c:pt idx="5495">
                  <c:v>195</c:v>
                </c:pt>
                <c:pt idx="5496">
                  <c:v>142</c:v>
                </c:pt>
                <c:pt idx="5497">
                  <c:v>104</c:v>
                </c:pt>
                <c:pt idx="5498">
                  <c:v>182</c:v>
                </c:pt>
                <c:pt idx="5499">
                  <c:v>255</c:v>
                </c:pt>
                <c:pt idx="5500">
                  <c:v>203</c:v>
                </c:pt>
                <c:pt idx="5501">
                  <c:v>182</c:v>
                </c:pt>
                <c:pt idx="5502">
                  <c:v>149</c:v>
                </c:pt>
                <c:pt idx="5503">
                  <c:v>162</c:v>
                </c:pt>
                <c:pt idx="5504">
                  <c:v>180</c:v>
                </c:pt>
                <c:pt idx="5505">
                  <c:v>240</c:v>
                </c:pt>
                <c:pt idx="5506">
                  <c:v>202</c:v>
                </c:pt>
                <c:pt idx="5507">
                  <c:v>189</c:v>
                </c:pt>
                <c:pt idx="5508">
                  <c:v>111</c:v>
                </c:pt>
                <c:pt idx="5509">
                  <c:v>106</c:v>
                </c:pt>
                <c:pt idx="5510">
                  <c:v>75</c:v>
                </c:pt>
                <c:pt idx="5511">
                  <c:v>113</c:v>
                </c:pt>
                <c:pt idx="5512">
                  <c:v>113</c:v>
                </c:pt>
                <c:pt idx="5513">
                  <c:v>65</c:v>
                </c:pt>
                <c:pt idx="5514">
                  <c:v>54</c:v>
                </c:pt>
                <c:pt idx="5515">
                  <c:v>56</c:v>
                </c:pt>
                <c:pt idx="5516">
                  <c:v>70</c:v>
                </c:pt>
                <c:pt idx="5517">
                  <c:v>102</c:v>
                </c:pt>
                <c:pt idx="5518">
                  <c:v>142</c:v>
                </c:pt>
                <c:pt idx="5519">
                  <c:v>95</c:v>
                </c:pt>
                <c:pt idx="5520">
                  <c:v>98</c:v>
                </c:pt>
                <c:pt idx="5521">
                  <c:v>87</c:v>
                </c:pt>
                <c:pt idx="5522">
                  <c:v>102</c:v>
                </c:pt>
                <c:pt idx="5523">
                  <c:v>155</c:v>
                </c:pt>
                <c:pt idx="5524">
                  <c:v>169</c:v>
                </c:pt>
                <c:pt idx="5525">
                  <c:v>138</c:v>
                </c:pt>
                <c:pt idx="5526">
                  <c:v>113</c:v>
                </c:pt>
                <c:pt idx="5527">
                  <c:v>111</c:v>
                </c:pt>
                <c:pt idx="5528">
                  <c:v>149</c:v>
                </c:pt>
                <c:pt idx="5529">
                  <c:v>225</c:v>
                </c:pt>
                <c:pt idx="5530">
                  <c:v>225</c:v>
                </c:pt>
                <c:pt idx="5531">
                  <c:v>154</c:v>
                </c:pt>
                <c:pt idx="5532">
                  <c:v>160</c:v>
                </c:pt>
                <c:pt idx="5533">
                  <c:v>133</c:v>
                </c:pt>
                <c:pt idx="5534">
                  <c:v>150</c:v>
                </c:pt>
                <c:pt idx="5535">
                  <c:v>203</c:v>
                </c:pt>
                <c:pt idx="5536">
                  <c:v>154</c:v>
                </c:pt>
                <c:pt idx="5537">
                  <c:v>149</c:v>
                </c:pt>
                <c:pt idx="5538">
                  <c:v>116</c:v>
                </c:pt>
                <c:pt idx="5539">
                  <c:v>122</c:v>
                </c:pt>
                <c:pt idx="5540">
                  <c:v>138</c:v>
                </c:pt>
                <c:pt idx="5541">
                  <c:v>200</c:v>
                </c:pt>
                <c:pt idx="5542">
                  <c:v>117</c:v>
                </c:pt>
                <c:pt idx="5543">
                  <c:v>150</c:v>
                </c:pt>
                <c:pt idx="5544">
                  <c:v>109</c:v>
                </c:pt>
                <c:pt idx="5545">
                  <c:v>126</c:v>
                </c:pt>
                <c:pt idx="5546">
                  <c:v>138</c:v>
                </c:pt>
                <c:pt idx="5547">
                  <c:v>216</c:v>
                </c:pt>
                <c:pt idx="5548">
                  <c:v>126</c:v>
                </c:pt>
                <c:pt idx="5549">
                  <c:v>124</c:v>
                </c:pt>
                <c:pt idx="5550">
                  <c:v>91</c:v>
                </c:pt>
                <c:pt idx="5551">
                  <c:v>94</c:v>
                </c:pt>
                <c:pt idx="5552">
                  <c:v>143</c:v>
                </c:pt>
                <c:pt idx="5553">
                  <c:v>181</c:v>
                </c:pt>
                <c:pt idx="5554">
                  <c:v>111</c:v>
                </c:pt>
                <c:pt idx="5555">
                  <c:v>135</c:v>
                </c:pt>
                <c:pt idx="5556">
                  <c:v>109</c:v>
                </c:pt>
                <c:pt idx="5557">
                  <c:v>120</c:v>
                </c:pt>
                <c:pt idx="5558">
                  <c:v>152</c:v>
                </c:pt>
                <c:pt idx="5559">
                  <c:v>207</c:v>
                </c:pt>
                <c:pt idx="5560">
                  <c:v>150</c:v>
                </c:pt>
                <c:pt idx="5561">
                  <c:v>133</c:v>
                </c:pt>
                <c:pt idx="5562">
                  <c:v>126</c:v>
                </c:pt>
                <c:pt idx="5563">
                  <c:v>124</c:v>
                </c:pt>
                <c:pt idx="5564">
                  <c:v>150</c:v>
                </c:pt>
                <c:pt idx="5565">
                  <c:v>206</c:v>
                </c:pt>
                <c:pt idx="5566">
                  <c:v>167</c:v>
                </c:pt>
                <c:pt idx="5567">
                  <c:v>138</c:v>
                </c:pt>
                <c:pt idx="5568">
                  <c:v>158</c:v>
                </c:pt>
                <c:pt idx="5569">
                  <c:v>152</c:v>
                </c:pt>
                <c:pt idx="5570">
                  <c:v>169</c:v>
                </c:pt>
                <c:pt idx="5571">
                  <c:v>225</c:v>
                </c:pt>
                <c:pt idx="5572">
                  <c:v>189</c:v>
                </c:pt>
                <c:pt idx="5573">
                  <c:v>173</c:v>
                </c:pt>
                <c:pt idx="5574">
                  <c:v>158</c:v>
                </c:pt>
                <c:pt idx="5575">
                  <c:v>143</c:v>
                </c:pt>
                <c:pt idx="5576">
                  <c:v>210</c:v>
                </c:pt>
                <c:pt idx="5577">
                  <c:v>263</c:v>
                </c:pt>
                <c:pt idx="5578">
                  <c:v>195</c:v>
                </c:pt>
                <c:pt idx="5579">
                  <c:v>144</c:v>
                </c:pt>
                <c:pt idx="5580">
                  <c:v>142</c:v>
                </c:pt>
                <c:pt idx="5581">
                  <c:v>135</c:v>
                </c:pt>
                <c:pt idx="5582">
                  <c:v>176</c:v>
                </c:pt>
                <c:pt idx="5583">
                  <c:v>232</c:v>
                </c:pt>
                <c:pt idx="5584">
                  <c:v>174</c:v>
                </c:pt>
                <c:pt idx="5585">
                  <c:v>145</c:v>
                </c:pt>
                <c:pt idx="5586">
                  <c:v>119</c:v>
                </c:pt>
                <c:pt idx="5587">
                  <c:v>128</c:v>
                </c:pt>
                <c:pt idx="5588">
                  <c:v>173</c:v>
                </c:pt>
                <c:pt idx="5589">
                  <c:v>225</c:v>
                </c:pt>
                <c:pt idx="5590">
                  <c:v>167</c:v>
                </c:pt>
                <c:pt idx="5591">
                  <c:v>123</c:v>
                </c:pt>
                <c:pt idx="5592">
                  <c:v>116</c:v>
                </c:pt>
                <c:pt idx="5593">
                  <c:v>112</c:v>
                </c:pt>
                <c:pt idx="5594">
                  <c:v>137</c:v>
                </c:pt>
                <c:pt idx="5595">
                  <c:v>196</c:v>
                </c:pt>
                <c:pt idx="5596">
                  <c:v>145</c:v>
                </c:pt>
                <c:pt idx="5597">
                  <c:v>120</c:v>
                </c:pt>
                <c:pt idx="5598">
                  <c:v>138</c:v>
                </c:pt>
                <c:pt idx="5599">
                  <c:v>126</c:v>
                </c:pt>
                <c:pt idx="5600">
                  <c:v>169</c:v>
                </c:pt>
                <c:pt idx="5601">
                  <c:v>255</c:v>
                </c:pt>
                <c:pt idx="5602">
                  <c:v>176</c:v>
                </c:pt>
                <c:pt idx="5603">
                  <c:v>168</c:v>
                </c:pt>
                <c:pt idx="5604">
                  <c:v>138</c:v>
                </c:pt>
                <c:pt idx="5605">
                  <c:v>143</c:v>
                </c:pt>
                <c:pt idx="5606">
                  <c:v>163</c:v>
                </c:pt>
                <c:pt idx="5607">
                  <c:v>156</c:v>
                </c:pt>
                <c:pt idx="5608">
                  <c:v>123</c:v>
                </c:pt>
                <c:pt idx="5609">
                  <c:v>123</c:v>
                </c:pt>
                <c:pt idx="5610">
                  <c:v>77</c:v>
                </c:pt>
                <c:pt idx="5611">
                  <c:v>98</c:v>
                </c:pt>
                <c:pt idx="5612">
                  <c:v>123</c:v>
                </c:pt>
                <c:pt idx="5613">
                  <c:v>182</c:v>
                </c:pt>
                <c:pt idx="5614">
                  <c:v>94</c:v>
                </c:pt>
                <c:pt idx="5615">
                  <c:v>113</c:v>
                </c:pt>
                <c:pt idx="5616">
                  <c:v>70</c:v>
                </c:pt>
                <c:pt idx="5617">
                  <c:v>88</c:v>
                </c:pt>
                <c:pt idx="5618">
                  <c:v>120</c:v>
                </c:pt>
                <c:pt idx="5619">
                  <c:v>186</c:v>
                </c:pt>
                <c:pt idx="5620">
                  <c:v>87</c:v>
                </c:pt>
                <c:pt idx="5621">
                  <c:v>95</c:v>
                </c:pt>
                <c:pt idx="5622">
                  <c:v>54</c:v>
                </c:pt>
                <c:pt idx="5623">
                  <c:v>75</c:v>
                </c:pt>
                <c:pt idx="5624">
                  <c:v>102</c:v>
                </c:pt>
                <c:pt idx="5625">
                  <c:v>144</c:v>
                </c:pt>
                <c:pt idx="5626">
                  <c:v>72</c:v>
                </c:pt>
                <c:pt idx="5627">
                  <c:v>83</c:v>
                </c:pt>
                <c:pt idx="5628">
                  <c:v>52</c:v>
                </c:pt>
                <c:pt idx="5629">
                  <c:v>65</c:v>
                </c:pt>
                <c:pt idx="5630">
                  <c:v>105</c:v>
                </c:pt>
                <c:pt idx="5631">
                  <c:v>180</c:v>
                </c:pt>
                <c:pt idx="5632">
                  <c:v>88</c:v>
                </c:pt>
                <c:pt idx="5633">
                  <c:v>87</c:v>
                </c:pt>
                <c:pt idx="5634">
                  <c:v>65</c:v>
                </c:pt>
                <c:pt idx="5635">
                  <c:v>70</c:v>
                </c:pt>
                <c:pt idx="5636">
                  <c:v>105</c:v>
                </c:pt>
                <c:pt idx="5637">
                  <c:v>168</c:v>
                </c:pt>
                <c:pt idx="5638">
                  <c:v>91</c:v>
                </c:pt>
                <c:pt idx="5639">
                  <c:v>113</c:v>
                </c:pt>
                <c:pt idx="5640">
                  <c:v>91</c:v>
                </c:pt>
                <c:pt idx="5641">
                  <c:v>102</c:v>
                </c:pt>
                <c:pt idx="5642">
                  <c:v>142</c:v>
                </c:pt>
                <c:pt idx="5643">
                  <c:v>203</c:v>
                </c:pt>
                <c:pt idx="5644">
                  <c:v>130</c:v>
                </c:pt>
                <c:pt idx="5645">
                  <c:v>128</c:v>
                </c:pt>
                <c:pt idx="5646">
                  <c:v>101</c:v>
                </c:pt>
                <c:pt idx="5647">
                  <c:v>94</c:v>
                </c:pt>
                <c:pt idx="5648">
                  <c:v>160</c:v>
                </c:pt>
                <c:pt idx="5649">
                  <c:v>203</c:v>
                </c:pt>
                <c:pt idx="5650">
                  <c:v>143</c:v>
                </c:pt>
                <c:pt idx="5651">
                  <c:v>120</c:v>
                </c:pt>
                <c:pt idx="5652">
                  <c:v>91</c:v>
                </c:pt>
                <c:pt idx="5653">
                  <c:v>81</c:v>
                </c:pt>
                <c:pt idx="5654">
                  <c:v>128</c:v>
                </c:pt>
                <c:pt idx="5655">
                  <c:v>174</c:v>
                </c:pt>
                <c:pt idx="5656">
                  <c:v>100</c:v>
                </c:pt>
                <c:pt idx="5657">
                  <c:v>75</c:v>
                </c:pt>
                <c:pt idx="5658">
                  <c:v>83</c:v>
                </c:pt>
                <c:pt idx="5659">
                  <c:v>77</c:v>
                </c:pt>
                <c:pt idx="5660">
                  <c:v>95</c:v>
                </c:pt>
                <c:pt idx="5661">
                  <c:v>131</c:v>
                </c:pt>
                <c:pt idx="5662">
                  <c:v>91</c:v>
                </c:pt>
                <c:pt idx="5663">
                  <c:v>73</c:v>
                </c:pt>
                <c:pt idx="5664">
                  <c:v>59</c:v>
                </c:pt>
                <c:pt idx="5665">
                  <c:v>68</c:v>
                </c:pt>
                <c:pt idx="5666">
                  <c:v>88</c:v>
                </c:pt>
                <c:pt idx="5667">
                  <c:v>150</c:v>
                </c:pt>
                <c:pt idx="5668">
                  <c:v>88</c:v>
                </c:pt>
                <c:pt idx="5669">
                  <c:v>80</c:v>
                </c:pt>
                <c:pt idx="5670">
                  <c:v>88</c:v>
                </c:pt>
                <c:pt idx="5671">
                  <c:v>81</c:v>
                </c:pt>
                <c:pt idx="5672">
                  <c:v>108</c:v>
                </c:pt>
                <c:pt idx="5673">
                  <c:v>163</c:v>
                </c:pt>
                <c:pt idx="5674">
                  <c:v>113</c:v>
                </c:pt>
                <c:pt idx="5675">
                  <c:v>120</c:v>
                </c:pt>
                <c:pt idx="5676">
                  <c:v>88</c:v>
                </c:pt>
                <c:pt idx="5677">
                  <c:v>88</c:v>
                </c:pt>
                <c:pt idx="5678">
                  <c:v>126</c:v>
                </c:pt>
                <c:pt idx="5679">
                  <c:v>196</c:v>
                </c:pt>
                <c:pt idx="5680">
                  <c:v>133</c:v>
                </c:pt>
                <c:pt idx="5681">
                  <c:v>143</c:v>
                </c:pt>
                <c:pt idx="5682">
                  <c:v>88</c:v>
                </c:pt>
                <c:pt idx="5683">
                  <c:v>98</c:v>
                </c:pt>
                <c:pt idx="5684">
                  <c:v>138</c:v>
                </c:pt>
                <c:pt idx="5685">
                  <c:v>218</c:v>
                </c:pt>
                <c:pt idx="5686">
                  <c:v>101</c:v>
                </c:pt>
                <c:pt idx="5687">
                  <c:v>115</c:v>
                </c:pt>
                <c:pt idx="5688">
                  <c:v>87</c:v>
                </c:pt>
                <c:pt idx="5689">
                  <c:v>101</c:v>
                </c:pt>
                <c:pt idx="5690">
                  <c:v>131</c:v>
                </c:pt>
                <c:pt idx="5691">
                  <c:v>168</c:v>
                </c:pt>
                <c:pt idx="5692">
                  <c:v>102</c:v>
                </c:pt>
                <c:pt idx="5693">
                  <c:v>112</c:v>
                </c:pt>
                <c:pt idx="5694">
                  <c:v>73</c:v>
                </c:pt>
                <c:pt idx="5695">
                  <c:v>75</c:v>
                </c:pt>
                <c:pt idx="5696">
                  <c:v>100</c:v>
                </c:pt>
                <c:pt idx="5697">
                  <c:v>181</c:v>
                </c:pt>
                <c:pt idx="5698">
                  <c:v>94</c:v>
                </c:pt>
                <c:pt idx="5699">
                  <c:v>98</c:v>
                </c:pt>
                <c:pt idx="5700">
                  <c:v>70</c:v>
                </c:pt>
                <c:pt idx="5701">
                  <c:v>74</c:v>
                </c:pt>
                <c:pt idx="5702">
                  <c:v>112</c:v>
                </c:pt>
                <c:pt idx="5703">
                  <c:v>174</c:v>
                </c:pt>
                <c:pt idx="5704">
                  <c:v>101</c:v>
                </c:pt>
                <c:pt idx="5705">
                  <c:v>98</c:v>
                </c:pt>
                <c:pt idx="5706">
                  <c:v>72</c:v>
                </c:pt>
                <c:pt idx="5707">
                  <c:v>75</c:v>
                </c:pt>
                <c:pt idx="5708">
                  <c:v>120</c:v>
                </c:pt>
                <c:pt idx="5709">
                  <c:v>182</c:v>
                </c:pt>
                <c:pt idx="5710">
                  <c:v>112</c:v>
                </c:pt>
                <c:pt idx="5711">
                  <c:v>115</c:v>
                </c:pt>
                <c:pt idx="5712">
                  <c:v>108</c:v>
                </c:pt>
                <c:pt idx="5713">
                  <c:v>108</c:v>
                </c:pt>
                <c:pt idx="5714">
                  <c:v>150</c:v>
                </c:pt>
                <c:pt idx="5715">
                  <c:v>224</c:v>
                </c:pt>
                <c:pt idx="5716">
                  <c:v>160</c:v>
                </c:pt>
                <c:pt idx="5717">
                  <c:v>138</c:v>
                </c:pt>
                <c:pt idx="5718">
                  <c:v>115</c:v>
                </c:pt>
                <c:pt idx="5719">
                  <c:v>128</c:v>
                </c:pt>
                <c:pt idx="5720">
                  <c:v>150</c:v>
                </c:pt>
                <c:pt idx="5721">
                  <c:v>203</c:v>
                </c:pt>
                <c:pt idx="5722">
                  <c:v>131</c:v>
                </c:pt>
                <c:pt idx="5723">
                  <c:v>113</c:v>
                </c:pt>
                <c:pt idx="5724">
                  <c:v>101</c:v>
                </c:pt>
                <c:pt idx="5725">
                  <c:v>105</c:v>
                </c:pt>
                <c:pt idx="5726">
                  <c:v>152</c:v>
                </c:pt>
                <c:pt idx="5727">
                  <c:v>169</c:v>
                </c:pt>
                <c:pt idx="5728">
                  <c:v>122</c:v>
                </c:pt>
                <c:pt idx="5729">
                  <c:v>91</c:v>
                </c:pt>
                <c:pt idx="5730">
                  <c:v>88</c:v>
                </c:pt>
                <c:pt idx="5731">
                  <c:v>88</c:v>
                </c:pt>
                <c:pt idx="5732">
                  <c:v>120</c:v>
                </c:pt>
                <c:pt idx="5733">
                  <c:v>173</c:v>
                </c:pt>
                <c:pt idx="5734">
                  <c:v>100</c:v>
                </c:pt>
                <c:pt idx="5735">
                  <c:v>87</c:v>
                </c:pt>
                <c:pt idx="5736">
                  <c:v>72</c:v>
                </c:pt>
                <c:pt idx="5737">
                  <c:v>83</c:v>
                </c:pt>
                <c:pt idx="5738">
                  <c:v>104</c:v>
                </c:pt>
                <c:pt idx="5739">
                  <c:v>149</c:v>
                </c:pt>
                <c:pt idx="5740">
                  <c:v>108</c:v>
                </c:pt>
                <c:pt idx="5741">
                  <c:v>93</c:v>
                </c:pt>
                <c:pt idx="5742">
                  <c:v>113</c:v>
                </c:pt>
                <c:pt idx="5743">
                  <c:v>91</c:v>
                </c:pt>
                <c:pt idx="5744">
                  <c:v>113</c:v>
                </c:pt>
                <c:pt idx="5745">
                  <c:v>203</c:v>
                </c:pt>
                <c:pt idx="5746">
                  <c:v>145</c:v>
                </c:pt>
                <c:pt idx="5747">
                  <c:v>113</c:v>
                </c:pt>
                <c:pt idx="5748">
                  <c:v>112</c:v>
                </c:pt>
                <c:pt idx="5749">
                  <c:v>112</c:v>
                </c:pt>
                <c:pt idx="5750">
                  <c:v>125</c:v>
                </c:pt>
                <c:pt idx="5751">
                  <c:v>98</c:v>
                </c:pt>
                <c:pt idx="5752">
                  <c:v>105</c:v>
                </c:pt>
                <c:pt idx="5753">
                  <c:v>105</c:v>
                </c:pt>
                <c:pt idx="5754">
                  <c:v>58</c:v>
                </c:pt>
                <c:pt idx="5755">
                  <c:v>44</c:v>
                </c:pt>
                <c:pt idx="5756">
                  <c:v>108</c:v>
                </c:pt>
                <c:pt idx="5757">
                  <c:v>117</c:v>
                </c:pt>
                <c:pt idx="5758">
                  <c:v>91</c:v>
                </c:pt>
                <c:pt idx="5759">
                  <c:v>88</c:v>
                </c:pt>
                <c:pt idx="5760">
                  <c:v>58</c:v>
                </c:pt>
                <c:pt idx="5761">
                  <c:v>38</c:v>
                </c:pt>
                <c:pt idx="5762">
                  <c:v>85</c:v>
                </c:pt>
                <c:pt idx="5763">
                  <c:v>128</c:v>
                </c:pt>
                <c:pt idx="5764">
                  <c:v>85</c:v>
                </c:pt>
                <c:pt idx="5765">
                  <c:v>88</c:v>
                </c:pt>
                <c:pt idx="5766">
                  <c:v>65</c:v>
                </c:pt>
                <c:pt idx="5767">
                  <c:v>26</c:v>
                </c:pt>
                <c:pt idx="5768">
                  <c:v>87</c:v>
                </c:pt>
                <c:pt idx="5769">
                  <c:v>124</c:v>
                </c:pt>
                <c:pt idx="5770">
                  <c:v>83</c:v>
                </c:pt>
                <c:pt idx="5771">
                  <c:v>85</c:v>
                </c:pt>
                <c:pt idx="5772">
                  <c:v>63</c:v>
                </c:pt>
                <c:pt idx="5773">
                  <c:v>36</c:v>
                </c:pt>
                <c:pt idx="5774">
                  <c:v>84</c:v>
                </c:pt>
                <c:pt idx="5775">
                  <c:v>145</c:v>
                </c:pt>
                <c:pt idx="5776">
                  <c:v>105</c:v>
                </c:pt>
                <c:pt idx="5777">
                  <c:v>95</c:v>
                </c:pt>
                <c:pt idx="5778">
                  <c:v>83</c:v>
                </c:pt>
                <c:pt idx="5779">
                  <c:v>44</c:v>
                </c:pt>
                <c:pt idx="5780">
                  <c:v>158</c:v>
                </c:pt>
                <c:pt idx="5781">
                  <c:v>225</c:v>
                </c:pt>
                <c:pt idx="5782">
                  <c:v>169</c:v>
                </c:pt>
                <c:pt idx="5783">
                  <c:v>189</c:v>
                </c:pt>
                <c:pt idx="5784">
                  <c:v>158</c:v>
                </c:pt>
                <c:pt idx="5785">
                  <c:v>108</c:v>
                </c:pt>
                <c:pt idx="5786">
                  <c:v>189</c:v>
                </c:pt>
                <c:pt idx="5787">
                  <c:v>255</c:v>
                </c:pt>
                <c:pt idx="5788">
                  <c:v>196</c:v>
                </c:pt>
                <c:pt idx="5789">
                  <c:v>163</c:v>
                </c:pt>
                <c:pt idx="5790">
                  <c:v>165</c:v>
                </c:pt>
                <c:pt idx="5791">
                  <c:v>156</c:v>
                </c:pt>
                <c:pt idx="5792">
                  <c:v>150</c:v>
                </c:pt>
                <c:pt idx="5793">
                  <c:v>200</c:v>
                </c:pt>
                <c:pt idx="5794">
                  <c:v>233</c:v>
                </c:pt>
                <c:pt idx="5795">
                  <c:v>195</c:v>
                </c:pt>
                <c:pt idx="5796">
                  <c:v>119</c:v>
                </c:pt>
                <c:pt idx="5797">
                  <c:v>128</c:v>
                </c:pt>
                <c:pt idx="5798">
                  <c:v>73</c:v>
                </c:pt>
                <c:pt idx="5799">
                  <c:v>122</c:v>
                </c:pt>
                <c:pt idx="5800">
                  <c:v>122</c:v>
                </c:pt>
                <c:pt idx="5801">
                  <c:v>75</c:v>
                </c:pt>
                <c:pt idx="5802">
                  <c:v>52</c:v>
                </c:pt>
                <c:pt idx="5803">
                  <c:v>59</c:v>
                </c:pt>
                <c:pt idx="5804">
                  <c:v>73</c:v>
                </c:pt>
                <c:pt idx="5805">
                  <c:v>102</c:v>
                </c:pt>
                <c:pt idx="5806">
                  <c:v>142</c:v>
                </c:pt>
                <c:pt idx="5807">
                  <c:v>91</c:v>
                </c:pt>
                <c:pt idx="5808">
                  <c:v>81</c:v>
                </c:pt>
                <c:pt idx="5809">
                  <c:v>75</c:v>
                </c:pt>
                <c:pt idx="5810">
                  <c:v>105</c:v>
                </c:pt>
                <c:pt idx="5811">
                  <c:v>173</c:v>
                </c:pt>
                <c:pt idx="5812">
                  <c:v>195</c:v>
                </c:pt>
                <c:pt idx="5813">
                  <c:v>128</c:v>
                </c:pt>
                <c:pt idx="5814">
                  <c:v>131</c:v>
                </c:pt>
                <c:pt idx="5815">
                  <c:v>111</c:v>
                </c:pt>
                <c:pt idx="5816">
                  <c:v>149</c:v>
                </c:pt>
                <c:pt idx="5817">
                  <c:v>188</c:v>
                </c:pt>
                <c:pt idx="5818">
                  <c:v>218</c:v>
                </c:pt>
                <c:pt idx="5819">
                  <c:v>165</c:v>
                </c:pt>
                <c:pt idx="5820">
                  <c:v>143</c:v>
                </c:pt>
                <c:pt idx="5821">
                  <c:v>133</c:v>
                </c:pt>
                <c:pt idx="5822">
                  <c:v>173</c:v>
                </c:pt>
                <c:pt idx="5823">
                  <c:v>100</c:v>
                </c:pt>
                <c:pt idx="5824">
                  <c:v>100</c:v>
                </c:pt>
                <c:pt idx="5825">
                  <c:v>112</c:v>
                </c:pt>
                <c:pt idx="5826">
                  <c:v>68</c:v>
                </c:pt>
                <c:pt idx="5827">
                  <c:v>58</c:v>
                </c:pt>
                <c:pt idx="5828">
                  <c:v>122</c:v>
                </c:pt>
                <c:pt idx="5829">
                  <c:v>140</c:v>
                </c:pt>
                <c:pt idx="5830">
                  <c:v>116</c:v>
                </c:pt>
                <c:pt idx="5831">
                  <c:v>120</c:v>
                </c:pt>
                <c:pt idx="5832">
                  <c:v>73</c:v>
                </c:pt>
                <c:pt idx="5833">
                  <c:v>51</c:v>
                </c:pt>
                <c:pt idx="5834">
                  <c:v>105</c:v>
                </c:pt>
                <c:pt idx="5835">
                  <c:v>147</c:v>
                </c:pt>
                <c:pt idx="5836">
                  <c:v>101</c:v>
                </c:pt>
                <c:pt idx="5837">
                  <c:v>116</c:v>
                </c:pt>
                <c:pt idx="5838">
                  <c:v>84</c:v>
                </c:pt>
                <c:pt idx="5839">
                  <c:v>39</c:v>
                </c:pt>
                <c:pt idx="5840">
                  <c:v>95</c:v>
                </c:pt>
                <c:pt idx="5841">
                  <c:v>142</c:v>
                </c:pt>
                <c:pt idx="5842">
                  <c:v>88</c:v>
                </c:pt>
                <c:pt idx="5843">
                  <c:v>105</c:v>
                </c:pt>
                <c:pt idx="5844">
                  <c:v>74</c:v>
                </c:pt>
                <c:pt idx="5845">
                  <c:v>53</c:v>
                </c:pt>
                <c:pt idx="5846">
                  <c:v>105</c:v>
                </c:pt>
                <c:pt idx="5847">
                  <c:v>160</c:v>
                </c:pt>
                <c:pt idx="5848">
                  <c:v>100</c:v>
                </c:pt>
                <c:pt idx="5849">
                  <c:v>112</c:v>
                </c:pt>
                <c:pt idx="5850">
                  <c:v>85</c:v>
                </c:pt>
                <c:pt idx="5851">
                  <c:v>65</c:v>
                </c:pt>
                <c:pt idx="5852">
                  <c:v>167</c:v>
                </c:pt>
                <c:pt idx="5853">
                  <c:v>248</c:v>
                </c:pt>
                <c:pt idx="5854">
                  <c:v>210</c:v>
                </c:pt>
                <c:pt idx="5855">
                  <c:v>203</c:v>
                </c:pt>
                <c:pt idx="5856">
                  <c:v>161</c:v>
                </c:pt>
                <c:pt idx="5857">
                  <c:v>117</c:v>
                </c:pt>
                <c:pt idx="5858">
                  <c:v>195</c:v>
                </c:pt>
                <c:pt idx="5859">
                  <c:v>270</c:v>
                </c:pt>
                <c:pt idx="5860">
                  <c:v>203</c:v>
                </c:pt>
                <c:pt idx="5861">
                  <c:v>196</c:v>
                </c:pt>
                <c:pt idx="5862">
                  <c:v>168</c:v>
                </c:pt>
                <c:pt idx="5863">
                  <c:v>189</c:v>
                </c:pt>
                <c:pt idx="5864">
                  <c:v>163</c:v>
                </c:pt>
                <c:pt idx="5865">
                  <c:v>255</c:v>
                </c:pt>
                <c:pt idx="5866">
                  <c:v>239</c:v>
                </c:pt>
                <c:pt idx="5867">
                  <c:v>189</c:v>
                </c:pt>
                <c:pt idx="5868">
                  <c:v>128</c:v>
                </c:pt>
                <c:pt idx="5869">
                  <c:v>138</c:v>
                </c:pt>
                <c:pt idx="5870">
                  <c:v>90</c:v>
                </c:pt>
                <c:pt idx="5871">
                  <c:v>145</c:v>
                </c:pt>
                <c:pt idx="5872">
                  <c:v>125</c:v>
                </c:pt>
                <c:pt idx="5873">
                  <c:v>78</c:v>
                </c:pt>
                <c:pt idx="5874">
                  <c:v>63</c:v>
                </c:pt>
                <c:pt idx="5875">
                  <c:v>77</c:v>
                </c:pt>
                <c:pt idx="5876">
                  <c:v>75</c:v>
                </c:pt>
                <c:pt idx="5877">
                  <c:v>112</c:v>
                </c:pt>
                <c:pt idx="5878">
                  <c:v>155</c:v>
                </c:pt>
                <c:pt idx="5879">
                  <c:v>100</c:v>
                </c:pt>
                <c:pt idx="5880">
                  <c:v>105</c:v>
                </c:pt>
                <c:pt idx="5881">
                  <c:v>95</c:v>
                </c:pt>
                <c:pt idx="5882">
                  <c:v>108</c:v>
                </c:pt>
                <c:pt idx="5883">
                  <c:v>188</c:v>
                </c:pt>
                <c:pt idx="5884">
                  <c:v>210</c:v>
                </c:pt>
                <c:pt idx="5885">
                  <c:v>137</c:v>
                </c:pt>
                <c:pt idx="5886">
                  <c:v>125</c:v>
                </c:pt>
                <c:pt idx="5887">
                  <c:v>119</c:v>
                </c:pt>
                <c:pt idx="5888">
                  <c:v>174</c:v>
                </c:pt>
                <c:pt idx="5889">
                  <c:v>240</c:v>
                </c:pt>
                <c:pt idx="5890">
                  <c:v>216</c:v>
                </c:pt>
                <c:pt idx="5891">
                  <c:v>162</c:v>
                </c:pt>
                <c:pt idx="5892">
                  <c:v>156</c:v>
                </c:pt>
                <c:pt idx="5893">
                  <c:v>131</c:v>
                </c:pt>
                <c:pt idx="5894">
                  <c:v>175</c:v>
                </c:pt>
                <c:pt idx="5895">
                  <c:v>182</c:v>
                </c:pt>
                <c:pt idx="5896">
                  <c:v>196</c:v>
                </c:pt>
                <c:pt idx="5897">
                  <c:v>119</c:v>
                </c:pt>
                <c:pt idx="5898">
                  <c:v>133</c:v>
                </c:pt>
                <c:pt idx="5899">
                  <c:v>85</c:v>
                </c:pt>
                <c:pt idx="5900">
                  <c:v>143</c:v>
                </c:pt>
                <c:pt idx="5901">
                  <c:v>163</c:v>
                </c:pt>
                <c:pt idx="5902">
                  <c:v>174</c:v>
                </c:pt>
                <c:pt idx="5903">
                  <c:v>128</c:v>
                </c:pt>
                <c:pt idx="5904">
                  <c:v>109</c:v>
                </c:pt>
                <c:pt idx="5905">
                  <c:v>70</c:v>
                </c:pt>
                <c:pt idx="5906">
                  <c:v>131</c:v>
                </c:pt>
                <c:pt idx="5907">
                  <c:v>156</c:v>
                </c:pt>
                <c:pt idx="5908">
                  <c:v>169</c:v>
                </c:pt>
                <c:pt idx="5909">
                  <c:v>113</c:v>
                </c:pt>
                <c:pt idx="5910">
                  <c:v>105</c:v>
                </c:pt>
                <c:pt idx="5911">
                  <c:v>75</c:v>
                </c:pt>
                <c:pt idx="5912">
                  <c:v>116</c:v>
                </c:pt>
                <c:pt idx="5913">
                  <c:v>195</c:v>
                </c:pt>
                <c:pt idx="5914">
                  <c:v>195</c:v>
                </c:pt>
                <c:pt idx="5915">
                  <c:v>138</c:v>
                </c:pt>
                <c:pt idx="5916">
                  <c:v>113</c:v>
                </c:pt>
                <c:pt idx="5917">
                  <c:v>72</c:v>
                </c:pt>
                <c:pt idx="5918">
                  <c:v>138</c:v>
                </c:pt>
                <c:pt idx="5919">
                  <c:v>203</c:v>
                </c:pt>
                <c:pt idx="5920">
                  <c:v>196</c:v>
                </c:pt>
                <c:pt idx="5921">
                  <c:v>167</c:v>
                </c:pt>
                <c:pt idx="5922">
                  <c:v>130</c:v>
                </c:pt>
                <c:pt idx="5923">
                  <c:v>120</c:v>
                </c:pt>
                <c:pt idx="5924">
                  <c:v>218</c:v>
                </c:pt>
                <c:pt idx="5925">
                  <c:v>195</c:v>
                </c:pt>
                <c:pt idx="5926">
                  <c:v>188</c:v>
                </c:pt>
                <c:pt idx="5927">
                  <c:v>174</c:v>
                </c:pt>
                <c:pt idx="5928">
                  <c:v>143</c:v>
                </c:pt>
                <c:pt idx="5929">
                  <c:v>117</c:v>
                </c:pt>
                <c:pt idx="5930">
                  <c:v>231</c:v>
                </c:pt>
                <c:pt idx="5931">
                  <c:v>217</c:v>
                </c:pt>
                <c:pt idx="5932">
                  <c:v>202</c:v>
                </c:pt>
                <c:pt idx="5933">
                  <c:v>241</c:v>
                </c:pt>
                <c:pt idx="5934">
                  <c:v>137</c:v>
                </c:pt>
                <c:pt idx="5935">
                  <c:v>131</c:v>
                </c:pt>
                <c:pt idx="5936">
                  <c:v>208</c:v>
                </c:pt>
                <c:pt idx="5937">
                  <c:v>210</c:v>
                </c:pt>
                <c:pt idx="5938">
                  <c:v>195</c:v>
                </c:pt>
                <c:pt idx="5939">
                  <c:v>250</c:v>
                </c:pt>
                <c:pt idx="5940">
                  <c:v>124</c:v>
                </c:pt>
                <c:pt idx="5941">
                  <c:v>133</c:v>
                </c:pt>
                <c:pt idx="5942">
                  <c:v>196</c:v>
                </c:pt>
                <c:pt idx="5943">
                  <c:v>176</c:v>
                </c:pt>
                <c:pt idx="5944">
                  <c:v>188</c:v>
                </c:pt>
                <c:pt idx="5945">
                  <c:v>182</c:v>
                </c:pt>
                <c:pt idx="5946">
                  <c:v>116</c:v>
                </c:pt>
                <c:pt idx="5947">
                  <c:v>104</c:v>
                </c:pt>
                <c:pt idx="5948">
                  <c:v>181</c:v>
                </c:pt>
                <c:pt idx="5949">
                  <c:v>167</c:v>
                </c:pt>
                <c:pt idx="5950">
                  <c:v>173</c:v>
                </c:pt>
                <c:pt idx="5951">
                  <c:v>131</c:v>
                </c:pt>
                <c:pt idx="5952">
                  <c:v>101</c:v>
                </c:pt>
                <c:pt idx="5953">
                  <c:v>91</c:v>
                </c:pt>
                <c:pt idx="5954">
                  <c:v>142</c:v>
                </c:pt>
                <c:pt idx="5955">
                  <c:v>182</c:v>
                </c:pt>
                <c:pt idx="5956">
                  <c:v>189</c:v>
                </c:pt>
                <c:pt idx="5957">
                  <c:v>150</c:v>
                </c:pt>
                <c:pt idx="5958">
                  <c:v>122</c:v>
                </c:pt>
                <c:pt idx="5959">
                  <c:v>106</c:v>
                </c:pt>
                <c:pt idx="5960">
                  <c:v>163</c:v>
                </c:pt>
                <c:pt idx="5961">
                  <c:v>233</c:v>
                </c:pt>
                <c:pt idx="5962">
                  <c:v>209</c:v>
                </c:pt>
                <c:pt idx="5963">
                  <c:v>176</c:v>
                </c:pt>
                <c:pt idx="5964">
                  <c:v>142</c:v>
                </c:pt>
                <c:pt idx="5965">
                  <c:v>133</c:v>
                </c:pt>
                <c:pt idx="5966">
                  <c:v>196</c:v>
                </c:pt>
                <c:pt idx="5967">
                  <c:v>119</c:v>
                </c:pt>
                <c:pt idx="5968">
                  <c:v>106</c:v>
                </c:pt>
                <c:pt idx="5969">
                  <c:v>106</c:v>
                </c:pt>
                <c:pt idx="5970">
                  <c:v>77</c:v>
                </c:pt>
                <c:pt idx="5971">
                  <c:v>63</c:v>
                </c:pt>
                <c:pt idx="5972">
                  <c:v>111</c:v>
                </c:pt>
                <c:pt idx="5973">
                  <c:v>143</c:v>
                </c:pt>
                <c:pt idx="5974">
                  <c:v>113</c:v>
                </c:pt>
                <c:pt idx="5975">
                  <c:v>105</c:v>
                </c:pt>
                <c:pt idx="5976">
                  <c:v>63</c:v>
                </c:pt>
                <c:pt idx="5977">
                  <c:v>44</c:v>
                </c:pt>
                <c:pt idx="5978">
                  <c:v>88</c:v>
                </c:pt>
                <c:pt idx="5979">
                  <c:v>145</c:v>
                </c:pt>
                <c:pt idx="5980">
                  <c:v>95</c:v>
                </c:pt>
                <c:pt idx="5981">
                  <c:v>91</c:v>
                </c:pt>
                <c:pt idx="5982">
                  <c:v>68</c:v>
                </c:pt>
                <c:pt idx="5983">
                  <c:v>31</c:v>
                </c:pt>
                <c:pt idx="5984">
                  <c:v>88</c:v>
                </c:pt>
                <c:pt idx="5985">
                  <c:v>130</c:v>
                </c:pt>
                <c:pt idx="5986">
                  <c:v>90</c:v>
                </c:pt>
                <c:pt idx="5987">
                  <c:v>102</c:v>
                </c:pt>
                <c:pt idx="5988">
                  <c:v>75</c:v>
                </c:pt>
                <c:pt idx="5989">
                  <c:v>39</c:v>
                </c:pt>
                <c:pt idx="5990">
                  <c:v>94</c:v>
                </c:pt>
                <c:pt idx="5991">
                  <c:v>147</c:v>
                </c:pt>
                <c:pt idx="5992">
                  <c:v>113</c:v>
                </c:pt>
                <c:pt idx="5993">
                  <c:v>120</c:v>
                </c:pt>
                <c:pt idx="5994">
                  <c:v>90</c:v>
                </c:pt>
                <c:pt idx="5995">
                  <c:v>58</c:v>
                </c:pt>
                <c:pt idx="5996">
                  <c:v>98</c:v>
                </c:pt>
                <c:pt idx="5997">
                  <c:v>156</c:v>
                </c:pt>
                <c:pt idx="5998">
                  <c:v>138</c:v>
                </c:pt>
                <c:pt idx="5999">
                  <c:v>138</c:v>
                </c:pt>
                <c:pt idx="6000">
                  <c:v>95</c:v>
                </c:pt>
                <c:pt idx="6001">
                  <c:v>68</c:v>
                </c:pt>
                <c:pt idx="6002">
                  <c:v>131</c:v>
                </c:pt>
                <c:pt idx="6003">
                  <c:v>196</c:v>
                </c:pt>
                <c:pt idx="6004">
                  <c:v>142</c:v>
                </c:pt>
                <c:pt idx="6005">
                  <c:v>133</c:v>
                </c:pt>
                <c:pt idx="6006">
                  <c:v>101</c:v>
                </c:pt>
                <c:pt idx="6007">
                  <c:v>128</c:v>
                </c:pt>
                <c:pt idx="6008">
                  <c:v>123</c:v>
                </c:pt>
                <c:pt idx="6009">
                  <c:v>163</c:v>
                </c:pt>
                <c:pt idx="6010">
                  <c:v>161</c:v>
                </c:pt>
                <c:pt idx="6011">
                  <c:v>113</c:v>
                </c:pt>
                <c:pt idx="6012">
                  <c:v>112</c:v>
                </c:pt>
                <c:pt idx="6013">
                  <c:v>116</c:v>
                </c:pt>
                <c:pt idx="6014">
                  <c:v>94</c:v>
                </c:pt>
                <c:pt idx="6015">
                  <c:v>167</c:v>
                </c:pt>
                <c:pt idx="6016">
                  <c:v>161</c:v>
                </c:pt>
                <c:pt idx="6017">
                  <c:v>128</c:v>
                </c:pt>
                <c:pt idx="6018">
                  <c:v>113</c:v>
                </c:pt>
                <c:pt idx="6019">
                  <c:v>105</c:v>
                </c:pt>
                <c:pt idx="6020">
                  <c:v>119</c:v>
                </c:pt>
                <c:pt idx="6021">
                  <c:v>135</c:v>
                </c:pt>
                <c:pt idx="6022">
                  <c:v>145</c:v>
                </c:pt>
                <c:pt idx="6023">
                  <c:v>91</c:v>
                </c:pt>
                <c:pt idx="6024">
                  <c:v>90</c:v>
                </c:pt>
                <c:pt idx="6025">
                  <c:v>69</c:v>
                </c:pt>
                <c:pt idx="6026">
                  <c:v>85</c:v>
                </c:pt>
                <c:pt idx="6027">
                  <c:v>135</c:v>
                </c:pt>
                <c:pt idx="6028">
                  <c:v>147</c:v>
                </c:pt>
                <c:pt idx="6029">
                  <c:v>105</c:v>
                </c:pt>
                <c:pt idx="6030">
                  <c:v>98</c:v>
                </c:pt>
                <c:pt idx="6031">
                  <c:v>87</c:v>
                </c:pt>
                <c:pt idx="6032">
                  <c:v>111</c:v>
                </c:pt>
                <c:pt idx="6033">
                  <c:v>181</c:v>
                </c:pt>
                <c:pt idx="6034">
                  <c:v>175</c:v>
                </c:pt>
                <c:pt idx="6035">
                  <c:v>123</c:v>
                </c:pt>
                <c:pt idx="6036">
                  <c:v>115</c:v>
                </c:pt>
                <c:pt idx="6037">
                  <c:v>88</c:v>
                </c:pt>
                <c:pt idx="6038">
                  <c:v>135</c:v>
                </c:pt>
                <c:pt idx="6039">
                  <c:v>133</c:v>
                </c:pt>
                <c:pt idx="6040">
                  <c:v>138</c:v>
                </c:pt>
                <c:pt idx="6041">
                  <c:v>138</c:v>
                </c:pt>
                <c:pt idx="6042">
                  <c:v>85</c:v>
                </c:pt>
                <c:pt idx="6043">
                  <c:v>80</c:v>
                </c:pt>
                <c:pt idx="6044">
                  <c:v>128</c:v>
                </c:pt>
                <c:pt idx="6045">
                  <c:v>147</c:v>
                </c:pt>
                <c:pt idx="6046">
                  <c:v>106</c:v>
                </c:pt>
                <c:pt idx="6047">
                  <c:v>111</c:v>
                </c:pt>
                <c:pt idx="6048">
                  <c:v>74</c:v>
                </c:pt>
                <c:pt idx="6049">
                  <c:v>54</c:v>
                </c:pt>
                <c:pt idx="6050">
                  <c:v>104</c:v>
                </c:pt>
                <c:pt idx="6051">
                  <c:v>165</c:v>
                </c:pt>
                <c:pt idx="6052">
                  <c:v>112</c:v>
                </c:pt>
                <c:pt idx="6053">
                  <c:v>112</c:v>
                </c:pt>
                <c:pt idx="6054">
                  <c:v>83</c:v>
                </c:pt>
                <c:pt idx="6055">
                  <c:v>53</c:v>
                </c:pt>
                <c:pt idx="6056">
                  <c:v>98</c:v>
                </c:pt>
                <c:pt idx="6057">
                  <c:v>154</c:v>
                </c:pt>
                <c:pt idx="6058">
                  <c:v>98</c:v>
                </c:pt>
                <c:pt idx="6059">
                  <c:v>116</c:v>
                </c:pt>
                <c:pt idx="6060">
                  <c:v>87</c:v>
                </c:pt>
                <c:pt idx="6061">
                  <c:v>58</c:v>
                </c:pt>
                <c:pt idx="6062">
                  <c:v>101</c:v>
                </c:pt>
                <c:pt idx="6063">
                  <c:v>150</c:v>
                </c:pt>
                <c:pt idx="6064">
                  <c:v>111</c:v>
                </c:pt>
                <c:pt idx="6065">
                  <c:v>126</c:v>
                </c:pt>
                <c:pt idx="6066">
                  <c:v>91</c:v>
                </c:pt>
                <c:pt idx="6067">
                  <c:v>65</c:v>
                </c:pt>
                <c:pt idx="6068">
                  <c:v>115</c:v>
                </c:pt>
                <c:pt idx="6069">
                  <c:v>203</c:v>
                </c:pt>
                <c:pt idx="6070">
                  <c:v>154</c:v>
                </c:pt>
                <c:pt idx="6071">
                  <c:v>149</c:v>
                </c:pt>
                <c:pt idx="6072">
                  <c:v>106</c:v>
                </c:pt>
                <c:pt idx="6073">
                  <c:v>87</c:v>
                </c:pt>
                <c:pt idx="6074">
                  <c:v>162</c:v>
                </c:pt>
                <c:pt idx="6075">
                  <c:v>203</c:v>
                </c:pt>
                <c:pt idx="6076">
                  <c:v>180</c:v>
                </c:pt>
                <c:pt idx="6077">
                  <c:v>160</c:v>
                </c:pt>
                <c:pt idx="6078">
                  <c:v>135</c:v>
                </c:pt>
                <c:pt idx="6079">
                  <c:v>145</c:v>
                </c:pt>
                <c:pt idx="6080">
                  <c:v>140</c:v>
                </c:pt>
                <c:pt idx="6081">
                  <c:v>175</c:v>
                </c:pt>
                <c:pt idx="6082">
                  <c:v>176</c:v>
                </c:pt>
                <c:pt idx="6083">
                  <c:v>142</c:v>
                </c:pt>
                <c:pt idx="6084">
                  <c:v>143</c:v>
                </c:pt>
                <c:pt idx="6085">
                  <c:v>124</c:v>
                </c:pt>
                <c:pt idx="6086">
                  <c:v>126</c:v>
                </c:pt>
                <c:pt idx="6087">
                  <c:v>163</c:v>
                </c:pt>
                <c:pt idx="6088">
                  <c:v>156</c:v>
                </c:pt>
                <c:pt idx="6089">
                  <c:v>143</c:v>
                </c:pt>
                <c:pt idx="6090">
                  <c:v>123</c:v>
                </c:pt>
                <c:pt idx="6091">
                  <c:v>111</c:v>
                </c:pt>
                <c:pt idx="6092">
                  <c:v>133</c:v>
                </c:pt>
                <c:pt idx="6093">
                  <c:v>165</c:v>
                </c:pt>
                <c:pt idx="6094">
                  <c:v>149</c:v>
                </c:pt>
                <c:pt idx="6095">
                  <c:v>105</c:v>
                </c:pt>
                <c:pt idx="6096">
                  <c:v>95</c:v>
                </c:pt>
                <c:pt idx="6097">
                  <c:v>91</c:v>
                </c:pt>
                <c:pt idx="6098">
                  <c:v>105</c:v>
                </c:pt>
                <c:pt idx="6099">
                  <c:v>160</c:v>
                </c:pt>
                <c:pt idx="6100">
                  <c:v>150</c:v>
                </c:pt>
                <c:pt idx="6101">
                  <c:v>117</c:v>
                </c:pt>
                <c:pt idx="6102">
                  <c:v>115</c:v>
                </c:pt>
                <c:pt idx="6103">
                  <c:v>113</c:v>
                </c:pt>
                <c:pt idx="6104">
                  <c:v>140</c:v>
                </c:pt>
                <c:pt idx="6105">
                  <c:v>210</c:v>
                </c:pt>
                <c:pt idx="6106">
                  <c:v>182</c:v>
                </c:pt>
                <c:pt idx="6107">
                  <c:v>130</c:v>
                </c:pt>
                <c:pt idx="6108">
                  <c:v>145</c:v>
                </c:pt>
                <c:pt idx="6109">
                  <c:v>119</c:v>
                </c:pt>
                <c:pt idx="6110">
                  <c:v>131</c:v>
                </c:pt>
                <c:pt idx="6111">
                  <c:v>131</c:v>
                </c:pt>
                <c:pt idx="6112">
                  <c:v>135</c:v>
                </c:pt>
                <c:pt idx="6113">
                  <c:v>126</c:v>
                </c:pt>
                <c:pt idx="6114">
                  <c:v>75</c:v>
                </c:pt>
                <c:pt idx="6115">
                  <c:v>63</c:v>
                </c:pt>
                <c:pt idx="6116">
                  <c:v>117</c:v>
                </c:pt>
                <c:pt idx="6117">
                  <c:v>145</c:v>
                </c:pt>
                <c:pt idx="6118">
                  <c:v>112</c:v>
                </c:pt>
                <c:pt idx="6119">
                  <c:v>104</c:v>
                </c:pt>
                <c:pt idx="6120">
                  <c:v>63</c:v>
                </c:pt>
                <c:pt idx="6121">
                  <c:v>51</c:v>
                </c:pt>
                <c:pt idx="6122">
                  <c:v>98</c:v>
                </c:pt>
                <c:pt idx="6123">
                  <c:v>137</c:v>
                </c:pt>
                <c:pt idx="6124">
                  <c:v>101</c:v>
                </c:pt>
                <c:pt idx="6125">
                  <c:v>113</c:v>
                </c:pt>
                <c:pt idx="6126">
                  <c:v>73</c:v>
                </c:pt>
                <c:pt idx="6127">
                  <c:v>39</c:v>
                </c:pt>
                <c:pt idx="6128">
                  <c:v>95</c:v>
                </c:pt>
                <c:pt idx="6129">
                  <c:v>142</c:v>
                </c:pt>
                <c:pt idx="6130">
                  <c:v>88</c:v>
                </c:pt>
                <c:pt idx="6131">
                  <c:v>94</c:v>
                </c:pt>
                <c:pt idx="6132">
                  <c:v>69</c:v>
                </c:pt>
                <c:pt idx="6133">
                  <c:v>53</c:v>
                </c:pt>
                <c:pt idx="6134">
                  <c:v>105</c:v>
                </c:pt>
                <c:pt idx="6135">
                  <c:v>160</c:v>
                </c:pt>
                <c:pt idx="6136">
                  <c:v>108</c:v>
                </c:pt>
                <c:pt idx="6137">
                  <c:v>123</c:v>
                </c:pt>
                <c:pt idx="6138">
                  <c:v>91</c:v>
                </c:pt>
                <c:pt idx="6139">
                  <c:v>56</c:v>
                </c:pt>
                <c:pt idx="6140">
                  <c:v>120</c:v>
                </c:pt>
                <c:pt idx="6141">
                  <c:v>176</c:v>
                </c:pt>
                <c:pt idx="6142">
                  <c:v>147</c:v>
                </c:pt>
                <c:pt idx="6143">
                  <c:v>142</c:v>
                </c:pt>
                <c:pt idx="6144">
                  <c:v>120</c:v>
                </c:pt>
                <c:pt idx="6145">
                  <c:v>72</c:v>
                </c:pt>
                <c:pt idx="6146">
                  <c:v>150</c:v>
                </c:pt>
                <c:pt idx="6147">
                  <c:v>196</c:v>
                </c:pt>
                <c:pt idx="6148">
                  <c:v>173</c:v>
                </c:pt>
                <c:pt idx="6149">
                  <c:v>137</c:v>
                </c:pt>
                <c:pt idx="6150">
                  <c:v>128</c:v>
                </c:pt>
                <c:pt idx="6151">
                  <c:v>138</c:v>
                </c:pt>
                <c:pt idx="6152">
                  <c:v>143</c:v>
                </c:pt>
                <c:pt idx="6153">
                  <c:v>182</c:v>
                </c:pt>
                <c:pt idx="6154">
                  <c:v>175</c:v>
                </c:pt>
                <c:pt idx="6155">
                  <c:v>150</c:v>
                </c:pt>
                <c:pt idx="6156">
                  <c:v>113</c:v>
                </c:pt>
                <c:pt idx="6157">
                  <c:v>126</c:v>
                </c:pt>
                <c:pt idx="6158">
                  <c:v>119</c:v>
                </c:pt>
                <c:pt idx="6159">
                  <c:v>180</c:v>
                </c:pt>
                <c:pt idx="6160">
                  <c:v>156</c:v>
                </c:pt>
                <c:pt idx="6161">
                  <c:v>135</c:v>
                </c:pt>
                <c:pt idx="6162">
                  <c:v>120</c:v>
                </c:pt>
                <c:pt idx="6163">
                  <c:v>100</c:v>
                </c:pt>
                <c:pt idx="6164">
                  <c:v>131</c:v>
                </c:pt>
                <c:pt idx="6165">
                  <c:v>131</c:v>
                </c:pt>
                <c:pt idx="6166">
                  <c:v>142</c:v>
                </c:pt>
                <c:pt idx="6167">
                  <c:v>105</c:v>
                </c:pt>
                <c:pt idx="6168">
                  <c:v>88</c:v>
                </c:pt>
                <c:pt idx="6169">
                  <c:v>90</c:v>
                </c:pt>
                <c:pt idx="6170">
                  <c:v>102</c:v>
                </c:pt>
                <c:pt idx="6171">
                  <c:v>137</c:v>
                </c:pt>
                <c:pt idx="6172">
                  <c:v>173</c:v>
                </c:pt>
                <c:pt idx="6173">
                  <c:v>115</c:v>
                </c:pt>
                <c:pt idx="6174">
                  <c:v>116</c:v>
                </c:pt>
                <c:pt idx="6175">
                  <c:v>102</c:v>
                </c:pt>
                <c:pt idx="6176">
                  <c:v>124</c:v>
                </c:pt>
                <c:pt idx="6177">
                  <c:v>203</c:v>
                </c:pt>
                <c:pt idx="6178">
                  <c:v>189</c:v>
                </c:pt>
                <c:pt idx="6179">
                  <c:v>138</c:v>
                </c:pt>
                <c:pt idx="6180">
                  <c:v>128</c:v>
                </c:pt>
                <c:pt idx="6181">
                  <c:v>116</c:v>
                </c:pt>
                <c:pt idx="6182">
                  <c:v>135</c:v>
                </c:pt>
                <c:pt idx="6183">
                  <c:v>256</c:v>
                </c:pt>
                <c:pt idx="6184">
                  <c:v>206</c:v>
                </c:pt>
                <c:pt idx="6185">
                  <c:v>248</c:v>
                </c:pt>
                <c:pt idx="6186">
                  <c:v>203</c:v>
                </c:pt>
                <c:pt idx="6187">
                  <c:v>189</c:v>
                </c:pt>
                <c:pt idx="6188">
                  <c:v>239</c:v>
                </c:pt>
                <c:pt idx="6189">
                  <c:v>312</c:v>
                </c:pt>
                <c:pt idx="6190">
                  <c:v>218</c:v>
                </c:pt>
                <c:pt idx="6191">
                  <c:v>217</c:v>
                </c:pt>
                <c:pt idx="6192">
                  <c:v>169</c:v>
                </c:pt>
                <c:pt idx="6193">
                  <c:v>189</c:v>
                </c:pt>
                <c:pt idx="6194">
                  <c:v>216</c:v>
                </c:pt>
                <c:pt idx="6195">
                  <c:v>265</c:v>
                </c:pt>
                <c:pt idx="6196">
                  <c:v>210</c:v>
                </c:pt>
                <c:pt idx="6197">
                  <c:v>181</c:v>
                </c:pt>
                <c:pt idx="6198">
                  <c:v>144</c:v>
                </c:pt>
                <c:pt idx="6199">
                  <c:v>181</c:v>
                </c:pt>
                <c:pt idx="6200">
                  <c:v>189</c:v>
                </c:pt>
                <c:pt idx="6201">
                  <c:v>283</c:v>
                </c:pt>
                <c:pt idx="6202">
                  <c:v>182</c:v>
                </c:pt>
                <c:pt idx="6203">
                  <c:v>182</c:v>
                </c:pt>
                <c:pt idx="6204">
                  <c:v>180</c:v>
                </c:pt>
                <c:pt idx="6205">
                  <c:v>188</c:v>
                </c:pt>
                <c:pt idx="6206">
                  <c:v>209</c:v>
                </c:pt>
                <c:pt idx="6207">
                  <c:v>282</c:v>
                </c:pt>
                <c:pt idx="6208">
                  <c:v>188</c:v>
                </c:pt>
                <c:pt idx="6209">
                  <c:v>210</c:v>
                </c:pt>
                <c:pt idx="6210">
                  <c:v>182</c:v>
                </c:pt>
                <c:pt idx="6211">
                  <c:v>196</c:v>
                </c:pt>
                <c:pt idx="6212">
                  <c:v>200</c:v>
                </c:pt>
                <c:pt idx="6213">
                  <c:v>273</c:v>
                </c:pt>
                <c:pt idx="6214">
                  <c:v>200</c:v>
                </c:pt>
                <c:pt idx="6215">
                  <c:v>209</c:v>
                </c:pt>
                <c:pt idx="6216">
                  <c:v>218</c:v>
                </c:pt>
                <c:pt idx="6217">
                  <c:v>195</c:v>
                </c:pt>
                <c:pt idx="6218">
                  <c:v>250</c:v>
                </c:pt>
                <c:pt idx="6219">
                  <c:v>311</c:v>
                </c:pt>
                <c:pt idx="6220">
                  <c:v>270</c:v>
                </c:pt>
                <c:pt idx="6221">
                  <c:v>248</c:v>
                </c:pt>
                <c:pt idx="6222">
                  <c:v>202</c:v>
                </c:pt>
                <c:pt idx="6223">
                  <c:v>240</c:v>
                </c:pt>
                <c:pt idx="6224">
                  <c:v>244</c:v>
                </c:pt>
                <c:pt idx="6225">
                  <c:v>326</c:v>
                </c:pt>
                <c:pt idx="6226">
                  <c:v>243</c:v>
                </c:pt>
                <c:pt idx="6227">
                  <c:v>231</c:v>
                </c:pt>
                <c:pt idx="6228">
                  <c:v>233</c:v>
                </c:pt>
                <c:pt idx="6229">
                  <c:v>225</c:v>
                </c:pt>
                <c:pt idx="6230">
                  <c:v>278</c:v>
                </c:pt>
                <c:pt idx="6231">
                  <c:v>287</c:v>
                </c:pt>
                <c:pt idx="6232">
                  <c:v>223</c:v>
                </c:pt>
                <c:pt idx="6233">
                  <c:v>196</c:v>
                </c:pt>
                <c:pt idx="6234">
                  <c:v>210</c:v>
                </c:pt>
                <c:pt idx="6235">
                  <c:v>175</c:v>
                </c:pt>
                <c:pt idx="6236">
                  <c:v>232</c:v>
                </c:pt>
                <c:pt idx="6237">
                  <c:v>244</c:v>
                </c:pt>
                <c:pt idx="6238">
                  <c:v>208</c:v>
                </c:pt>
                <c:pt idx="6239">
                  <c:v>176</c:v>
                </c:pt>
                <c:pt idx="6240">
                  <c:v>176</c:v>
                </c:pt>
                <c:pt idx="6241">
                  <c:v>189</c:v>
                </c:pt>
                <c:pt idx="6242">
                  <c:v>225</c:v>
                </c:pt>
                <c:pt idx="6243">
                  <c:v>278</c:v>
                </c:pt>
                <c:pt idx="6244">
                  <c:v>188</c:v>
                </c:pt>
                <c:pt idx="6245">
                  <c:v>202</c:v>
                </c:pt>
                <c:pt idx="6246">
                  <c:v>225</c:v>
                </c:pt>
                <c:pt idx="6247">
                  <c:v>196</c:v>
                </c:pt>
                <c:pt idx="6248">
                  <c:v>206</c:v>
                </c:pt>
                <c:pt idx="6249">
                  <c:v>290</c:v>
                </c:pt>
                <c:pt idx="6250">
                  <c:v>219</c:v>
                </c:pt>
                <c:pt idx="6251">
                  <c:v>215</c:v>
                </c:pt>
                <c:pt idx="6252">
                  <c:v>194</c:v>
                </c:pt>
                <c:pt idx="6253">
                  <c:v>225</c:v>
                </c:pt>
                <c:pt idx="6254">
                  <c:v>228</c:v>
                </c:pt>
                <c:pt idx="6255">
                  <c:v>231</c:v>
                </c:pt>
                <c:pt idx="6256">
                  <c:v>181</c:v>
                </c:pt>
                <c:pt idx="6257">
                  <c:v>189</c:v>
                </c:pt>
                <c:pt idx="6258">
                  <c:v>173</c:v>
                </c:pt>
                <c:pt idx="6259">
                  <c:v>156</c:v>
                </c:pt>
                <c:pt idx="6260">
                  <c:v>196</c:v>
                </c:pt>
                <c:pt idx="6261">
                  <c:v>263</c:v>
                </c:pt>
                <c:pt idx="6262">
                  <c:v>188</c:v>
                </c:pt>
                <c:pt idx="6263">
                  <c:v>169</c:v>
                </c:pt>
                <c:pt idx="6264">
                  <c:v>142</c:v>
                </c:pt>
                <c:pt idx="6265">
                  <c:v>180</c:v>
                </c:pt>
                <c:pt idx="6266">
                  <c:v>203</c:v>
                </c:pt>
                <c:pt idx="6267">
                  <c:v>276</c:v>
                </c:pt>
                <c:pt idx="6268">
                  <c:v>150</c:v>
                </c:pt>
                <c:pt idx="6269">
                  <c:v>181</c:v>
                </c:pt>
                <c:pt idx="6270">
                  <c:v>124</c:v>
                </c:pt>
                <c:pt idx="6271">
                  <c:v>158</c:v>
                </c:pt>
                <c:pt idx="6272">
                  <c:v>169</c:v>
                </c:pt>
                <c:pt idx="6273">
                  <c:v>263</c:v>
                </c:pt>
                <c:pt idx="6274">
                  <c:v>155</c:v>
                </c:pt>
                <c:pt idx="6275">
                  <c:v>144</c:v>
                </c:pt>
                <c:pt idx="6276">
                  <c:v>140</c:v>
                </c:pt>
                <c:pt idx="6277">
                  <c:v>131</c:v>
                </c:pt>
                <c:pt idx="6278">
                  <c:v>189</c:v>
                </c:pt>
                <c:pt idx="6279">
                  <c:v>246</c:v>
                </c:pt>
                <c:pt idx="6280">
                  <c:v>182</c:v>
                </c:pt>
                <c:pt idx="6281">
                  <c:v>169</c:v>
                </c:pt>
                <c:pt idx="6282">
                  <c:v>150</c:v>
                </c:pt>
                <c:pt idx="6283">
                  <c:v>150</c:v>
                </c:pt>
                <c:pt idx="6284">
                  <c:v>203</c:v>
                </c:pt>
                <c:pt idx="6285">
                  <c:v>238</c:v>
                </c:pt>
                <c:pt idx="6286">
                  <c:v>182</c:v>
                </c:pt>
                <c:pt idx="6287">
                  <c:v>169</c:v>
                </c:pt>
                <c:pt idx="6288">
                  <c:v>169</c:v>
                </c:pt>
                <c:pt idx="6289">
                  <c:v>163</c:v>
                </c:pt>
                <c:pt idx="6290">
                  <c:v>231</c:v>
                </c:pt>
                <c:pt idx="6291">
                  <c:v>294</c:v>
                </c:pt>
                <c:pt idx="6292">
                  <c:v>224</c:v>
                </c:pt>
                <c:pt idx="6293">
                  <c:v>196</c:v>
                </c:pt>
                <c:pt idx="6294">
                  <c:v>203</c:v>
                </c:pt>
                <c:pt idx="6295">
                  <c:v>182</c:v>
                </c:pt>
                <c:pt idx="6296">
                  <c:v>263</c:v>
                </c:pt>
                <c:pt idx="6297">
                  <c:v>308</c:v>
                </c:pt>
                <c:pt idx="6298">
                  <c:v>200</c:v>
                </c:pt>
                <c:pt idx="6299">
                  <c:v>210</c:v>
                </c:pt>
                <c:pt idx="6300">
                  <c:v>182</c:v>
                </c:pt>
                <c:pt idx="6301">
                  <c:v>176</c:v>
                </c:pt>
                <c:pt idx="6302">
                  <c:v>231</c:v>
                </c:pt>
                <c:pt idx="6303">
                  <c:v>250</c:v>
                </c:pt>
                <c:pt idx="6304">
                  <c:v>181</c:v>
                </c:pt>
                <c:pt idx="6305">
                  <c:v>175</c:v>
                </c:pt>
                <c:pt idx="6306">
                  <c:v>150</c:v>
                </c:pt>
                <c:pt idx="6307">
                  <c:v>156</c:v>
                </c:pt>
                <c:pt idx="6308">
                  <c:v>203</c:v>
                </c:pt>
                <c:pt idx="6309">
                  <c:v>245</c:v>
                </c:pt>
                <c:pt idx="6310">
                  <c:v>196</c:v>
                </c:pt>
                <c:pt idx="6311">
                  <c:v>150</c:v>
                </c:pt>
                <c:pt idx="6312">
                  <c:v>160</c:v>
                </c:pt>
                <c:pt idx="6313">
                  <c:v>149</c:v>
                </c:pt>
                <c:pt idx="6314">
                  <c:v>176</c:v>
                </c:pt>
                <c:pt idx="6315">
                  <c:v>215</c:v>
                </c:pt>
                <c:pt idx="6316">
                  <c:v>195</c:v>
                </c:pt>
                <c:pt idx="6317">
                  <c:v>167</c:v>
                </c:pt>
                <c:pt idx="6318">
                  <c:v>163</c:v>
                </c:pt>
                <c:pt idx="6319">
                  <c:v>163</c:v>
                </c:pt>
                <c:pt idx="6320">
                  <c:v>210</c:v>
                </c:pt>
                <c:pt idx="6321">
                  <c:v>244</c:v>
                </c:pt>
                <c:pt idx="6322">
                  <c:v>202</c:v>
                </c:pt>
                <c:pt idx="6323">
                  <c:v>218</c:v>
                </c:pt>
                <c:pt idx="6324">
                  <c:v>196</c:v>
                </c:pt>
                <c:pt idx="6325">
                  <c:v>169</c:v>
                </c:pt>
                <c:pt idx="6326">
                  <c:v>225</c:v>
                </c:pt>
                <c:pt idx="6327">
                  <c:v>194</c:v>
                </c:pt>
                <c:pt idx="6328">
                  <c:v>150</c:v>
                </c:pt>
                <c:pt idx="6329">
                  <c:v>167</c:v>
                </c:pt>
                <c:pt idx="6330">
                  <c:v>123</c:v>
                </c:pt>
                <c:pt idx="6331">
                  <c:v>128</c:v>
                </c:pt>
                <c:pt idx="6332">
                  <c:v>173</c:v>
                </c:pt>
                <c:pt idx="6333">
                  <c:v>231</c:v>
                </c:pt>
                <c:pt idx="6334">
                  <c:v>143</c:v>
                </c:pt>
                <c:pt idx="6335">
                  <c:v>158</c:v>
                </c:pt>
                <c:pt idx="6336">
                  <c:v>101</c:v>
                </c:pt>
                <c:pt idx="6337">
                  <c:v>122</c:v>
                </c:pt>
                <c:pt idx="6338">
                  <c:v>143</c:v>
                </c:pt>
                <c:pt idx="6339">
                  <c:v>231</c:v>
                </c:pt>
                <c:pt idx="6340">
                  <c:v>126</c:v>
                </c:pt>
                <c:pt idx="6341">
                  <c:v>124</c:v>
                </c:pt>
                <c:pt idx="6342">
                  <c:v>98</c:v>
                </c:pt>
                <c:pt idx="6343">
                  <c:v>113</c:v>
                </c:pt>
                <c:pt idx="6344">
                  <c:v>128</c:v>
                </c:pt>
                <c:pt idx="6345">
                  <c:v>218</c:v>
                </c:pt>
                <c:pt idx="6346">
                  <c:v>111</c:v>
                </c:pt>
                <c:pt idx="6347">
                  <c:v>106</c:v>
                </c:pt>
                <c:pt idx="6348">
                  <c:v>102</c:v>
                </c:pt>
                <c:pt idx="6349">
                  <c:v>101</c:v>
                </c:pt>
                <c:pt idx="6350">
                  <c:v>137</c:v>
                </c:pt>
                <c:pt idx="6351">
                  <c:v>207</c:v>
                </c:pt>
                <c:pt idx="6352">
                  <c:v>135</c:v>
                </c:pt>
                <c:pt idx="6353">
                  <c:v>143</c:v>
                </c:pt>
                <c:pt idx="6354">
                  <c:v>123</c:v>
                </c:pt>
                <c:pt idx="6355">
                  <c:v>126</c:v>
                </c:pt>
                <c:pt idx="6356">
                  <c:v>143</c:v>
                </c:pt>
                <c:pt idx="6357">
                  <c:v>232</c:v>
                </c:pt>
                <c:pt idx="6358">
                  <c:v>138</c:v>
                </c:pt>
                <c:pt idx="6359">
                  <c:v>142</c:v>
                </c:pt>
                <c:pt idx="6360">
                  <c:v>140</c:v>
                </c:pt>
                <c:pt idx="6361">
                  <c:v>150</c:v>
                </c:pt>
                <c:pt idx="6362">
                  <c:v>196</c:v>
                </c:pt>
                <c:pt idx="6363">
                  <c:v>252</c:v>
                </c:pt>
                <c:pt idx="6364">
                  <c:v>195</c:v>
                </c:pt>
                <c:pt idx="6365">
                  <c:v>173</c:v>
                </c:pt>
                <c:pt idx="6366">
                  <c:v>152</c:v>
                </c:pt>
                <c:pt idx="6367">
                  <c:v>154</c:v>
                </c:pt>
                <c:pt idx="6368">
                  <c:v>181</c:v>
                </c:pt>
                <c:pt idx="6369">
                  <c:v>228</c:v>
                </c:pt>
                <c:pt idx="6370">
                  <c:v>195</c:v>
                </c:pt>
                <c:pt idx="6371">
                  <c:v>150</c:v>
                </c:pt>
                <c:pt idx="6372">
                  <c:v>158</c:v>
                </c:pt>
                <c:pt idx="6373">
                  <c:v>135</c:v>
                </c:pt>
                <c:pt idx="6374">
                  <c:v>169</c:v>
                </c:pt>
                <c:pt idx="6375">
                  <c:v>225</c:v>
                </c:pt>
                <c:pt idx="6376">
                  <c:v>173</c:v>
                </c:pt>
                <c:pt idx="6377">
                  <c:v>138</c:v>
                </c:pt>
                <c:pt idx="6378">
                  <c:v>113</c:v>
                </c:pt>
                <c:pt idx="6379">
                  <c:v>122</c:v>
                </c:pt>
                <c:pt idx="6380">
                  <c:v>138</c:v>
                </c:pt>
                <c:pt idx="6381">
                  <c:v>210</c:v>
                </c:pt>
                <c:pt idx="6382">
                  <c:v>138</c:v>
                </c:pt>
                <c:pt idx="6383">
                  <c:v>106</c:v>
                </c:pt>
                <c:pt idx="6384">
                  <c:v>112</c:v>
                </c:pt>
                <c:pt idx="6385">
                  <c:v>116</c:v>
                </c:pt>
                <c:pt idx="6386">
                  <c:v>147</c:v>
                </c:pt>
                <c:pt idx="6387">
                  <c:v>169</c:v>
                </c:pt>
                <c:pt idx="6388">
                  <c:v>140</c:v>
                </c:pt>
                <c:pt idx="6389">
                  <c:v>116</c:v>
                </c:pt>
                <c:pt idx="6390">
                  <c:v>135</c:v>
                </c:pt>
                <c:pt idx="6391">
                  <c:v>138</c:v>
                </c:pt>
                <c:pt idx="6392">
                  <c:v>167</c:v>
                </c:pt>
                <c:pt idx="6393">
                  <c:v>231</c:v>
                </c:pt>
                <c:pt idx="6394">
                  <c:v>181</c:v>
                </c:pt>
                <c:pt idx="6395">
                  <c:v>161</c:v>
                </c:pt>
                <c:pt idx="6396">
                  <c:v>147</c:v>
                </c:pt>
                <c:pt idx="6397">
                  <c:v>142</c:v>
                </c:pt>
                <c:pt idx="6398">
                  <c:v>156</c:v>
                </c:pt>
                <c:pt idx="6399">
                  <c:v>135</c:v>
                </c:pt>
                <c:pt idx="6400">
                  <c:v>78</c:v>
                </c:pt>
                <c:pt idx="6401">
                  <c:v>75</c:v>
                </c:pt>
                <c:pt idx="6402">
                  <c:v>42</c:v>
                </c:pt>
                <c:pt idx="6403">
                  <c:v>52</c:v>
                </c:pt>
                <c:pt idx="6404">
                  <c:v>81</c:v>
                </c:pt>
                <c:pt idx="6405">
                  <c:v>138</c:v>
                </c:pt>
                <c:pt idx="6406">
                  <c:v>58</c:v>
                </c:pt>
                <c:pt idx="6407">
                  <c:v>63</c:v>
                </c:pt>
                <c:pt idx="6408">
                  <c:v>34</c:v>
                </c:pt>
                <c:pt idx="6409">
                  <c:v>54</c:v>
                </c:pt>
                <c:pt idx="6410">
                  <c:v>78</c:v>
                </c:pt>
                <c:pt idx="6411">
                  <c:v>156</c:v>
                </c:pt>
                <c:pt idx="6412">
                  <c:v>59</c:v>
                </c:pt>
                <c:pt idx="6413">
                  <c:v>73</c:v>
                </c:pt>
                <c:pt idx="6414">
                  <c:v>27</c:v>
                </c:pt>
                <c:pt idx="6415">
                  <c:v>44</c:v>
                </c:pt>
                <c:pt idx="6416">
                  <c:v>65</c:v>
                </c:pt>
                <c:pt idx="6417">
                  <c:v>119</c:v>
                </c:pt>
                <c:pt idx="6418">
                  <c:v>49</c:v>
                </c:pt>
                <c:pt idx="6419">
                  <c:v>49</c:v>
                </c:pt>
                <c:pt idx="6420">
                  <c:v>29</c:v>
                </c:pt>
                <c:pt idx="6421">
                  <c:v>35</c:v>
                </c:pt>
                <c:pt idx="6422">
                  <c:v>75</c:v>
                </c:pt>
                <c:pt idx="6423">
                  <c:v>156</c:v>
                </c:pt>
                <c:pt idx="6424">
                  <c:v>68</c:v>
                </c:pt>
                <c:pt idx="6425">
                  <c:v>58</c:v>
                </c:pt>
                <c:pt idx="6426">
                  <c:v>38</c:v>
                </c:pt>
                <c:pt idx="6427">
                  <c:v>42</c:v>
                </c:pt>
                <c:pt idx="6428">
                  <c:v>83</c:v>
                </c:pt>
                <c:pt idx="6429">
                  <c:v>142</c:v>
                </c:pt>
                <c:pt idx="6430">
                  <c:v>77</c:v>
                </c:pt>
                <c:pt idx="6431">
                  <c:v>56</c:v>
                </c:pt>
                <c:pt idx="6432">
                  <c:v>52</c:v>
                </c:pt>
                <c:pt idx="6433">
                  <c:v>54</c:v>
                </c:pt>
                <c:pt idx="6434">
                  <c:v>101</c:v>
                </c:pt>
                <c:pt idx="6435">
                  <c:v>168</c:v>
                </c:pt>
                <c:pt idx="6436">
                  <c:v>95</c:v>
                </c:pt>
                <c:pt idx="6437">
                  <c:v>69</c:v>
                </c:pt>
                <c:pt idx="6438">
                  <c:v>63</c:v>
                </c:pt>
                <c:pt idx="6439">
                  <c:v>75</c:v>
                </c:pt>
                <c:pt idx="6440">
                  <c:v>115</c:v>
                </c:pt>
                <c:pt idx="6441">
                  <c:v>167</c:v>
                </c:pt>
                <c:pt idx="6442">
                  <c:v>91</c:v>
                </c:pt>
                <c:pt idx="6443">
                  <c:v>80</c:v>
                </c:pt>
                <c:pt idx="6444">
                  <c:v>75</c:v>
                </c:pt>
                <c:pt idx="6445">
                  <c:v>65</c:v>
                </c:pt>
                <c:pt idx="6446">
                  <c:v>120</c:v>
                </c:pt>
                <c:pt idx="6447">
                  <c:v>137</c:v>
                </c:pt>
                <c:pt idx="6448">
                  <c:v>94</c:v>
                </c:pt>
                <c:pt idx="6449">
                  <c:v>65</c:v>
                </c:pt>
                <c:pt idx="6450">
                  <c:v>54</c:v>
                </c:pt>
                <c:pt idx="6451">
                  <c:v>58</c:v>
                </c:pt>
                <c:pt idx="6452">
                  <c:v>74</c:v>
                </c:pt>
                <c:pt idx="6453">
                  <c:v>126</c:v>
                </c:pt>
                <c:pt idx="6454">
                  <c:v>83</c:v>
                </c:pt>
                <c:pt idx="6455">
                  <c:v>47</c:v>
                </c:pt>
                <c:pt idx="6456">
                  <c:v>42</c:v>
                </c:pt>
                <c:pt idx="6457">
                  <c:v>41</c:v>
                </c:pt>
                <c:pt idx="6458">
                  <c:v>83</c:v>
                </c:pt>
                <c:pt idx="6459">
                  <c:v>123</c:v>
                </c:pt>
                <c:pt idx="6460">
                  <c:v>72</c:v>
                </c:pt>
                <c:pt idx="6461">
                  <c:v>57</c:v>
                </c:pt>
                <c:pt idx="6462">
                  <c:v>52</c:v>
                </c:pt>
                <c:pt idx="6463">
                  <c:v>53</c:v>
                </c:pt>
                <c:pt idx="6464">
                  <c:v>80</c:v>
                </c:pt>
                <c:pt idx="6465">
                  <c:v>158</c:v>
                </c:pt>
                <c:pt idx="6466">
                  <c:v>98</c:v>
                </c:pt>
                <c:pt idx="6467">
                  <c:v>74</c:v>
                </c:pt>
                <c:pt idx="6468">
                  <c:v>68</c:v>
                </c:pt>
                <c:pt idx="6469">
                  <c:v>68</c:v>
                </c:pt>
                <c:pt idx="6470">
                  <c:v>98</c:v>
                </c:pt>
                <c:pt idx="6471">
                  <c:v>189</c:v>
                </c:pt>
                <c:pt idx="6472">
                  <c:v>142</c:v>
                </c:pt>
                <c:pt idx="6473">
                  <c:v>158</c:v>
                </c:pt>
                <c:pt idx="6474">
                  <c:v>101</c:v>
                </c:pt>
                <c:pt idx="6475">
                  <c:v>115</c:v>
                </c:pt>
                <c:pt idx="6476">
                  <c:v>158</c:v>
                </c:pt>
                <c:pt idx="6477">
                  <c:v>225</c:v>
                </c:pt>
                <c:pt idx="6478">
                  <c:v>106</c:v>
                </c:pt>
                <c:pt idx="6479">
                  <c:v>124</c:v>
                </c:pt>
                <c:pt idx="6480">
                  <c:v>91</c:v>
                </c:pt>
                <c:pt idx="6481">
                  <c:v>108</c:v>
                </c:pt>
                <c:pt idx="6482">
                  <c:v>125</c:v>
                </c:pt>
                <c:pt idx="6483">
                  <c:v>187</c:v>
                </c:pt>
                <c:pt idx="6484">
                  <c:v>100</c:v>
                </c:pt>
                <c:pt idx="6485">
                  <c:v>128</c:v>
                </c:pt>
                <c:pt idx="6486">
                  <c:v>80</c:v>
                </c:pt>
                <c:pt idx="6487">
                  <c:v>81</c:v>
                </c:pt>
                <c:pt idx="6488">
                  <c:v>123</c:v>
                </c:pt>
                <c:pt idx="6489">
                  <c:v>169</c:v>
                </c:pt>
                <c:pt idx="6490">
                  <c:v>109</c:v>
                </c:pt>
                <c:pt idx="6491">
                  <c:v>101</c:v>
                </c:pt>
                <c:pt idx="6492">
                  <c:v>75</c:v>
                </c:pt>
                <c:pt idx="6493">
                  <c:v>81</c:v>
                </c:pt>
                <c:pt idx="6494">
                  <c:v>124</c:v>
                </c:pt>
                <c:pt idx="6495">
                  <c:v>194</c:v>
                </c:pt>
                <c:pt idx="6496">
                  <c:v>131</c:v>
                </c:pt>
                <c:pt idx="6497">
                  <c:v>119</c:v>
                </c:pt>
                <c:pt idx="6498">
                  <c:v>101</c:v>
                </c:pt>
                <c:pt idx="6499">
                  <c:v>116</c:v>
                </c:pt>
                <c:pt idx="6500">
                  <c:v>140</c:v>
                </c:pt>
                <c:pt idx="6501">
                  <c:v>210</c:v>
                </c:pt>
                <c:pt idx="6502">
                  <c:v>125</c:v>
                </c:pt>
                <c:pt idx="6503">
                  <c:v>143</c:v>
                </c:pt>
                <c:pt idx="6504">
                  <c:v>117</c:v>
                </c:pt>
                <c:pt idx="6505">
                  <c:v>135</c:v>
                </c:pt>
                <c:pt idx="6506">
                  <c:v>188</c:v>
                </c:pt>
                <c:pt idx="6507">
                  <c:v>221</c:v>
                </c:pt>
                <c:pt idx="6508">
                  <c:v>156</c:v>
                </c:pt>
                <c:pt idx="6509">
                  <c:v>142</c:v>
                </c:pt>
                <c:pt idx="6510">
                  <c:v>124</c:v>
                </c:pt>
                <c:pt idx="6511">
                  <c:v>150</c:v>
                </c:pt>
                <c:pt idx="6512">
                  <c:v>176</c:v>
                </c:pt>
                <c:pt idx="6513">
                  <c:v>215</c:v>
                </c:pt>
                <c:pt idx="6514">
                  <c:v>168</c:v>
                </c:pt>
                <c:pt idx="6515">
                  <c:v>147</c:v>
                </c:pt>
                <c:pt idx="6516">
                  <c:v>128</c:v>
                </c:pt>
                <c:pt idx="6517">
                  <c:v>122</c:v>
                </c:pt>
                <c:pt idx="6518">
                  <c:v>169</c:v>
                </c:pt>
                <c:pt idx="6519">
                  <c:v>203</c:v>
                </c:pt>
                <c:pt idx="6520">
                  <c:v>147</c:v>
                </c:pt>
                <c:pt idx="6521">
                  <c:v>123</c:v>
                </c:pt>
                <c:pt idx="6522">
                  <c:v>100</c:v>
                </c:pt>
                <c:pt idx="6523">
                  <c:v>108</c:v>
                </c:pt>
                <c:pt idx="6524">
                  <c:v>130</c:v>
                </c:pt>
                <c:pt idx="6525">
                  <c:v>176</c:v>
                </c:pt>
                <c:pt idx="6526">
                  <c:v>145</c:v>
                </c:pt>
                <c:pt idx="6527">
                  <c:v>98</c:v>
                </c:pt>
                <c:pt idx="6528">
                  <c:v>105</c:v>
                </c:pt>
                <c:pt idx="6529">
                  <c:v>98</c:v>
                </c:pt>
                <c:pt idx="6530">
                  <c:v>124</c:v>
                </c:pt>
                <c:pt idx="6531">
                  <c:v>163</c:v>
                </c:pt>
                <c:pt idx="6532">
                  <c:v>117</c:v>
                </c:pt>
                <c:pt idx="6533">
                  <c:v>111</c:v>
                </c:pt>
                <c:pt idx="6534">
                  <c:v>117</c:v>
                </c:pt>
                <c:pt idx="6535">
                  <c:v>123</c:v>
                </c:pt>
                <c:pt idx="6536">
                  <c:v>158</c:v>
                </c:pt>
                <c:pt idx="6537">
                  <c:v>194</c:v>
                </c:pt>
                <c:pt idx="6538">
                  <c:v>155</c:v>
                </c:pt>
                <c:pt idx="6539">
                  <c:v>137</c:v>
                </c:pt>
                <c:pt idx="6540">
                  <c:v>133</c:v>
                </c:pt>
                <c:pt idx="6541">
                  <c:v>124</c:v>
                </c:pt>
                <c:pt idx="6542">
                  <c:v>144</c:v>
                </c:pt>
                <c:pt idx="6543">
                  <c:v>176</c:v>
                </c:pt>
                <c:pt idx="6544">
                  <c:v>131</c:v>
                </c:pt>
                <c:pt idx="6545">
                  <c:v>117</c:v>
                </c:pt>
                <c:pt idx="6546">
                  <c:v>78</c:v>
                </c:pt>
                <c:pt idx="6547">
                  <c:v>95</c:v>
                </c:pt>
                <c:pt idx="6548">
                  <c:v>122</c:v>
                </c:pt>
                <c:pt idx="6549">
                  <c:v>189</c:v>
                </c:pt>
                <c:pt idx="6550">
                  <c:v>105</c:v>
                </c:pt>
                <c:pt idx="6551">
                  <c:v>120</c:v>
                </c:pt>
                <c:pt idx="6552">
                  <c:v>70</c:v>
                </c:pt>
                <c:pt idx="6553">
                  <c:v>98</c:v>
                </c:pt>
                <c:pt idx="6554">
                  <c:v>115</c:v>
                </c:pt>
                <c:pt idx="6555">
                  <c:v>181</c:v>
                </c:pt>
                <c:pt idx="6556">
                  <c:v>98</c:v>
                </c:pt>
                <c:pt idx="6557">
                  <c:v>88</c:v>
                </c:pt>
                <c:pt idx="6558">
                  <c:v>60</c:v>
                </c:pt>
                <c:pt idx="6559">
                  <c:v>65</c:v>
                </c:pt>
                <c:pt idx="6560">
                  <c:v>102</c:v>
                </c:pt>
                <c:pt idx="6561">
                  <c:v>174</c:v>
                </c:pt>
                <c:pt idx="6562">
                  <c:v>81</c:v>
                </c:pt>
                <c:pt idx="6563">
                  <c:v>75</c:v>
                </c:pt>
                <c:pt idx="6564">
                  <c:v>63</c:v>
                </c:pt>
                <c:pt idx="6565">
                  <c:v>73</c:v>
                </c:pt>
                <c:pt idx="6566">
                  <c:v>116</c:v>
                </c:pt>
                <c:pt idx="6567">
                  <c:v>181</c:v>
                </c:pt>
                <c:pt idx="6568">
                  <c:v>113</c:v>
                </c:pt>
                <c:pt idx="6569">
                  <c:v>91</c:v>
                </c:pt>
                <c:pt idx="6570">
                  <c:v>78</c:v>
                </c:pt>
                <c:pt idx="6571">
                  <c:v>85</c:v>
                </c:pt>
                <c:pt idx="6572">
                  <c:v>111</c:v>
                </c:pt>
                <c:pt idx="6573">
                  <c:v>203</c:v>
                </c:pt>
                <c:pt idx="6574">
                  <c:v>106</c:v>
                </c:pt>
                <c:pt idx="6575">
                  <c:v>104</c:v>
                </c:pt>
                <c:pt idx="6576">
                  <c:v>98</c:v>
                </c:pt>
                <c:pt idx="6577">
                  <c:v>98</c:v>
                </c:pt>
                <c:pt idx="6578">
                  <c:v>160</c:v>
                </c:pt>
                <c:pt idx="6579">
                  <c:v>233</c:v>
                </c:pt>
                <c:pt idx="6580">
                  <c:v>147</c:v>
                </c:pt>
                <c:pt idx="6581">
                  <c:v>126</c:v>
                </c:pt>
                <c:pt idx="6582">
                  <c:v>116</c:v>
                </c:pt>
                <c:pt idx="6583">
                  <c:v>119</c:v>
                </c:pt>
                <c:pt idx="6584">
                  <c:v>150</c:v>
                </c:pt>
                <c:pt idx="6585">
                  <c:v>210</c:v>
                </c:pt>
                <c:pt idx="6586">
                  <c:v>152</c:v>
                </c:pt>
                <c:pt idx="6587">
                  <c:v>126</c:v>
                </c:pt>
                <c:pt idx="6588">
                  <c:v>104</c:v>
                </c:pt>
                <c:pt idx="6589">
                  <c:v>113</c:v>
                </c:pt>
                <c:pt idx="6590">
                  <c:v>143</c:v>
                </c:pt>
                <c:pt idx="6591">
                  <c:v>182</c:v>
                </c:pt>
                <c:pt idx="6592">
                  <c:v>126</c:v>
                </c:pt>
                <c:pt idx="6593">
                  <c:v>88</c:v>
                </c:pt>
                <c:pt idx="6594">
                  <c:v>88</c:v>
                </c:pt>
                <c:pt idx="6595">
                  <c:v>94</c:v>
                </c:pt>
                <c:pt idx="6596">
                  <c:v>119</c:v>
                </c:pt>
                <c:pt idx="6597">
                  <c:v>150</c:v>
                </c:pt>
                <c:pt idx="6598">
                  <c:v>106</c:v>
                </c:pt>
                <c:pt idx="6599">
                  <c:v>78</c:v>
                </c:pt>
                <c:pt idx="6600">
                  <c:v>72</c:v>
                </c:pt>
                <c:pt idx="6601">
                  <c:v>83</c:v>
                </c:pt>
                <c:pt idx="6602">
                  <c:v>104</c:v>
                </c:pt>
                <c:pt idx="6603">
                  <c:v>143</c:v>
                </c:pt>
                <c:pt idx="6604">
                  <c:v>94</c:v>
                </c:pt>
                <c:pt idx="6605">
                  <c:v>90</c:v>
                </c:pt>
                <c:pt idx="6606">
                  <c:v>109</c:v>
                </c:pt>
                <c:pt idx="6607">
                  <c:v>91</c:v>
                </c:pt>
                <c:pt idx="6608">
                  <c:v>117</c:v>
                </c:pt>
                <c:pt idx="6609">
                  <c:v>203</c:v>
                </c:pt>
                <c:pt idx="6610">
                  <c:v>140</c:v>
                </c:pt>
                <c:pt idx="6611">
                  <c:v>126</c:v>
                </c:pt>
                <c:pt idx="6612">
                  <c:v>120</c:v>
                </c:pt>
                <c:pt idx="6613">
                  <c:v>112</c:v>
                </c:pt>
                <c:pt idx="6614">
                  <c:v>150</c:v>
                </c:pt>
                <c:pt idx="6615">
                  <c:v>167</c:v>
                </c:pt>
                <c:pt idx="6616">
                  <c:v>109</c:v>
                </c:pt>
                <c:pt idx="6617">
                  <c:v>98</c:v>
                </c:pt>
                <c:pt idx="6618">
                  <c:v>65</c:v>
                </c:pt>
                <c:pt idx="6619">
                  <c:v>80</c:v>
                </c:pt>
                <c:pt idx="6620">
                  <c:v>101</c:v>
                </c:pt>
                <c:pt idx="6621">
                  <c:v>169</c:v>
                </c:pt>
                <c:pt idx="6622">
                  <c:v>80</c:v>
                </c:pt>
                <c:pt idx="6623">
                  <c:v>91</c:v>
                </c:pt>
                <c:pt idx="6624">
                  <c:v>49</c:v>
                </c:pt>
                <c:pt idx="6625">
                  <c:v>75</c:v>
                </c:pt>
                <c:pt idx="6626">
                  <c:v>98</c:v>
                </c:pt>
                <c:pt idx="6627">
                  <c:v>154</c:v>
                </c:pt>
                <c:pt idx="6628">
                  <c:v>73</c:v>
                </c:pt>
                <c:pt idx="6629">
                  <c:v>80</c:v>
                </c:pt>
                <c:pt idx="6630">
                  <c:v>34</c:v>
                </c:pt>
                <c:pt idx="6631">
                  <c:v>49</c:v>
                </c:pt>
                <c:pt idx="6632">
                  <c:v>69</c:v>
                </c:pt>
                <c:pt idx="6633">
                  <c:v>152</c:v>
                </c:pt>
                <c:pt idx="6634">
                  <c:v>65</c:v>
                </c:pt>
                <c:pt idx="6635">
                  <c:v>68</c:v>
                </c:pt>
                <c:pt idx="6636">
                  <c:v>45</c:v>
                </c:pt>
                <c:pt idx="6637">
                  <c:v>53</c:v>
                </c:pt>
                <c:pt idx="6638">
                  <c:v>94</c:v>
                </c:pt>
                <c:pt idx="6639">
                  <c:v>167</c:v>
                </c:pt>
                <c:pt idx="6640">
                  <c:v>87</c:v>
                </c:pt>
                <c:pt idx="6641">
                  <c:v>72</c:v>
                </c:pt>
                <c:pt idx="6642">
                  <c:v>59</c:v>
                </c:pt>
                <c:pt idx="6643">
                  <c:v>75</c:v>
                </c:pt>
                <c:pt idx="6644">
                  <c:v>98</c:v>
                </c:pt>
                <c:pt idx="6645">
                  <c:v>156</c:v>
                </c:pt>
                <c:pt idx="6646">
                  <c:v>88</c:v>
                </c:pt>
                <c:pt idx="6647">
                  <c:v>88</c:v>
                </c:pt>
                <c:pt idx="6648">
                  <c:v>87</c:v>
                </c:pt>
                <c:pt idx="6649">
                  <c:v>87</c:v>
                </c:pt>
                <c:pt idx="6650">
                  <c:v>124</c:v>
                </c:pt>
                <c:pt idx="6651">
                  <c:v>182</c:v>
                </c:pt>
                <c:pt idx="6652">
                  <c:v>117</c:v>
                </c:pt>
                <c:pt idx="6653">
                  <c:v>94</c:v>
                </c:pt>
                <c:pt idx="6654">
                  <c:v>85</c:v>
                </c:pt>
                <c:pt idx="6655">
                  <c:v>98</c:v>
                </c:pt>
                <c:pt idx="6656">
                  <c:v>142</c:v>
                </c:pt>
                <c:pt idx="6657">
                  <c:v>189</c:v>
                </c:pt>
                <c:pt idx="6658">
                  <c:v>113</c:v>
                </c:pt>
                <c:pt idx="6659">
                  <c:v>113</c:v>
                </c:pt>
                <c:pt idx="6660">
                  <c:v>88</c:v>
                </c:pt>
                <c:pt idx="6661">
                  <c:v>81</c:v>
                </c:pt>
                <c:pt idx="6662">
                  <c:v>124</c:v>
                </c:pt>
                <c:pt idx="6663">
                  <c:v>150</c:v>
                </c:pt>
                <c:pt idx="6664">
                  <c:v>98</c:v>
                </c:pt>
                <c:pt idx="6665">
                  <c:v>69</c:v>
                </c:pt>
                <c:pt idx="6666">
                  <c:v>63</c:v>
                </c:pt>
                <c:pt idx="6667">
                  <c:v>68</c:v>
                </c:pt>
                <c:pt idx="6668">
                  <c:v>91</c:v>
                </c:pt>
                <c:pt idx="6669">
                  <c:v>137</c:v>
                </c:pt>
                <c:pt idx="6670">
                  <c:v>88</c:v>
                </c:pt>
                <c:pt idx="6671">
                  <c:v>56</c:v>
                </c:pt>
                <c:pt idx="6672">
                  <c:v>52</c:v>
                </c:pt>
                <c:pt idx="6673">
                  <c:v>50</c:v>
                </c:pt>
                <c:pt idx="6674">
                  <c:v>91</c:v>
                </c:pt>
                <c:pt idx="6675">
                  <c:v>133</c:v>
                </c:pt>
                <c:pt idx="6676">
                  <c:v>78</c:v>
                </c:pt>
                <c:pt idx="6677">
                  <c:v>74</c:v>
                </c:pt>
                <c:pt idx="6678">
                  <c:v>75</c:v>
                </c:pt>
                <c:pt idx="6679">
                  <c:v>77</c:v>
                </c:pt>
                <c:pt idx="6680">
                  <c:v>105</c:v>
                </c:pt>
                <c:pt idx="6681">
                  <c:v>169</c:v>
                </c:pt>
                <c:pt idx="6682">
                  <c:v>119</c:v>
                </c:pt>
                <c:pt idx="6683">
                  <c:v>101</c:v>
                </c:pt>
                <c:pt idx="6684">
                  <c:v>94</c:v>
                </c:pt>
                <c:pt idx="6685">
                  <c:v>81</c:v>
                </c:pt>
                <c:pt idx="6686">
                  <c:v>123</c:v>
                </c:pt>
                <c:pt idx="6687">
                  <c:v>149</c:v>
                </c:pt>
                <c:pt idx="6688">
                  <c:v>91</c:v>
                </c:pt>
                <c:pt idx="6689">
                  <c:v>88</c:v>
                </c:pt>
                <c:pt idx="6690">
                  <c:v>56</c:v>
                </c:pt>
                <c:pt idx="6691">
                  <c:v>65</c:v>
                </c:pt>
                <c:pt idx="6692">
                  <c:v>102</c:v>
                </c:pt>
                <c:pt idx="6693">
                  <c:v>162</c:v>
                </c:pt>
                <c:pt idx="6694">
                  <c:v>65</c:v>
                </c:pt>
                <c:pt idx="6695">
                  <c:v>75</c:v>
                </c:pt>
                <c:pt idx="6696">
                  <c:v>42</c:v>
                </c:pt>
                <c:pt idx="6697">
                  <c:v>68</c:v>
                </c:pt>
                <c:pt idx="6698">
                  <c:v>98</c:v>
                </c:pt>
                <c:pt idx="6699">
                  <c:v>153</c:v>
                </c:pt>
                <c:pt idx="6700">
                  <c:v>59</c:v>
                </c:pt>
                <c:pt idx="6701">
                  <c:v>75</c:v>
                </c:pt>
                <c:pt idx="6702">
                  <c:v>26</c:v>
                </c:pt>
                <c:pt idx="6703">
                  <c:v>41</c:v>
                </c:pt>
                <c:pt idx="6704">
                  <c:v>65</c:v>
                </c:pt>
                <c:pt idx="6705">
                  <c:v>150</c:v>
                </c:pt>
                <c:pt idx="6706">
                  <c:v>58</c:v>
                </c:pt>
                <c:pt idx="6707">
                  <c:v>60</c:v>
                </c:pt>
                <c:pt idx="6708">
                  <c:v>35</c:v>
                </c:pt>
                <c:pt idx="6709">
                  <c:v>38</c:v>
                </c:pt>
                <c:pt idx="6710">
                  <c:v>81</c:v>
                </c:pt>
                <c:pt idx="6711">
                  <c:v>143</c:v>
                </c:pt>
                <c:pt idx="6712">
                  <c:v>77</c:v>
                </c:pt>
                <c:pt idx="6713">
                  <c:v>65</c:v>
                </c:pt>
                <c:pt idx="6714">
                  <c:v>58</c:v>
                </c:pt>
                <c:pt idx="6715">
                  <c:v>56</c:v>
                </c:pt>
                <c:pt idx="6716">
                  <c:v>94</c:v>
                </c:pt>
                <c:pt idx="6717">
                  <c:v>144</c:v>
                </c:pt>
                <c:pt idx="6718">
                  <c:v>94</c:v>
                </c:pt>
                <c:pt idx="6719">
                  <c:v>81</c:v>
                </c:pt>
                <c:pt idx="6720">
                  <c:v>80</c:v>
                </c:pt>
                <c:pt idx="6721">
                  <c:v>83</c:v>
                </c:pt>
                <c:pt idx="6722">
                  <c:v>117</c:v>
                </c:pt>
                <c:pt idx="6723">
                  <c:v>182</c:v>
                </c:pt>
                <c:pt idx="6724">
                  <c:v>119</c:v>
                </c:pt>
                <c:pt idx="6725">
                  <c:v>102</c:v>
                </c:pt>
                <c:pt idx="6726">
                  <c:v>75</c:v>
                </c:pt>
                <c:pt idx="6727">
                  <c:v>91</c:v>
                </c:pt>
                <c:pt idx="6728">
                  <c:v>140</c:v>
                </c:pt>
                <c:pt idx="6729">
                  <c:v>189</c:v>
                </c:pt>
                <c:pt idx="6730">
                  <c:v>111</c:v>
                </c:pt>
                <c:pt idx="6731">
                  <c:v>102</c:v>
                </c:pt>
                <c:pt idx="6732">
                  <c:v>90</c:v>
                </c:pt>
                <c:pt idx="6733">
                  <c:v>69</c:v>
                </c:pt>
                <c:pt idx="6734">
                  <c:v>113</c:v>
                </c:pt>
                <c:pt idx="6735">
                  <c:v>165</c:v>
                </c:pt>
                <c:pt idx="6736">
                  <c:v>91</c:v>
                </c:pt>
                <c:pt idx="6737">
                  <c:v>75</c:v>
                </c:pt>
                <c:pt idx="6738">
                  <c:v>65</c:v>
                </c:pt>
                <c:pt idx="6739">
                  <c:v>61</c:v>
                </c:pt>
                <c:pt idx="6740">
                  <c:v>94</c:v>
                </c:pt>
                <c:pt idx="6741">
                  <c:v>145</c:v>
                </c:pt>
                <c:pt idx="6742">
                  <c:v>85</c:v>
                </c:pt>
                <c:pt idx="6743">
                  <c:v>60</c:v>
                </c:pt>
                <c:pt idx="6744">
                  <c:v>47</c:v>
                </c:pt>
                <c:pt idx="6745">
                  <c:v>46</c:v>
                </c:pt>
                <c:pt idx="6746">
                  <c:v>90</c:v>
                </c:pt>
                <c:pt idx="6747">
                  <c:v>122</c:v>
                </c:pt>
                <c:pt idx="6748">
                  <c:v>72</c:v>
                </c:pt>
                <c:pt idx="6749">
                  <c:v>55</c:v>
                </c:pt>
                <c:pt idx="6750">
                  <c:v>83</c:v>
                </c:pt>
                <c:pt idx="6751">
                  <c:v>70</c:v>
                </c:pt>
                <c:pt idx="6752">
                  <c:v>88</c:v>
                </c:pt>
                <c:pt idx="6753">
                  <c:v>150</c:v>
                </c:pt>
                <c:pt idx="6754">
                  <c:v>120</c:v>
                </c:pt>
                <c:pt idx="6755">
                  <c:v>95</c:v>
                </c:pt>
                <c:pt idx="6756">
                  <c:v>90</c:v>
                </c:pt>
                <c:pt idx="6757">
                  <c:v>81</c:v>
                </c:pt>
                <c:pt idx="6758">
                  <c:v>112</c:v>
                </c:pt>
                <c:pt idx="6759">
                  <c:v>138</c:v>
                </c:pt>
                <c:pt idx="6760">
                  <c:v>80</c:v>
                </c:pt>
                <c:pt idx="6761">
                  <c:v>83</c:v>
                </c:pt>
                <c:pt idx="6762">
                  <c:v>36</c:v>
                </c:pt>
                <c:pt idx="6763">
                  <c:v>44</c:v>
                </c:pt>
                <c:pt idx="6764">
                  <c:v>72</c:v>
                </c:pt>
                <c:pt idx="6765">
                  <c:v>158</c:v>
                </c:pt>
                <c:pt idx="6766">
                  <c:v>47</c:v>
                </c:pt>
                <c:pt idx="6767">
                  <c:v>59</c:v>
                </c:pt>
                <c:pt idx="6768">
                  <c:v>25</c:v>
                </c:pt>
                <c:pt idx="6769">
                  <c:v>46</c:v>
                </c:pt>
                <c:pt idx="6770">
                  <c:v>80</c:v>
                </c:pt>
                <c:pt idx="6771">
                  <c:v>124</c:v>
                </c:pt>
                <c:pt idx="6772">
                  <c:v>50</c:v>
                </c:pt>
                <c:pt idx="6773">
                  <c:v>59</c:v>
                </c:pt>
                <c:pt idx="6774">
                  <c:v>23</c:v>
                </c:pt>
                <c:pt idx="6775">
                  <c:v>31</c:v>
                </c:pt>
                <c:pt idx="6776">
                  <c:v>59</c:v>
                </c:pt>
                <c:pt idx="6777">
                  <c:v>113</c:v>
                </c:pt>
                <c:pt idx="6778">
                  <c:v>42</c:v>
                </c:pt>
                <c:pt idx="6779">
                  <c:v>45</c:v>
                </c:pt>
                <c:pt idx="6780">
                  <c:v>20</c:v>
                </c:pt>
                <c:pt idx="6781">
                  <c:v>29</c:v>
                </c:pt>
                <c:pt idx="6782">
                  <c:v>61</c:v>
                </c:pt>
                <c:pt idx="6783">
                  <c:v>139</c:v>
                </c:pt>
                <c:pt idx="6784">
                  <c:v>60</c:v>
                </c:pt>
                <c:pt idx="6785">
                  <c:v>46</c:v>
                </c:pt>
                <c:pt idx="6786">
                  <c:v>26</c:v>
                </c:pt>
                <c:pt idx="6787">
                  <c:v>38</c:v>
                </c:pt>
                <c:pt idx="6788">
                  <c:v>68</c:v>
                </c:pt>
                <c:pt idx="6789">
                  <c:v>135</c:v>
                </c:pt>
                <c:pt idx="6790">
                  <c:v>70</c:v>
                </c:pt>
                <c:pt idx="6791">
                  <c:v>54</c:v>
                </c:pt>
                <c:pt idx="6792">
                  <c:v>49</c:v>
                </c:pt>
                <c:pt idx="6793">
                  <c:v>51</c:v>
                </c:pt>
                <c:pt idx="6794">
                  <c:v>94</c:v>
                </c:pt>
                <c:pt idx="6795">
                  <c:v>154</c:v>
                </c:pt>
                <c:pt idx="6796">
                  <c:v>81</c:v>
                </c:pt>
                <c:pt idx="6797">
                  <c:v>61</c:v>
                </c:pt>
                <c:pt idx="6798">
                  <c:v>44</c:v>
                </c:pt>
                <c:pt idx="6799">
                  <c:v>52</c:v>
                </c:pt>
                <c:pt idx="6800">
                  <c:v>94</c:v>
                </c:pt>
                <c:pt idx="6801">
                  <c:v>131</c:v>
                </c:pt>
                <c:pt idx="6802">
                  <c:v>78</c:v>
                </c:pt>
                <c:pt idx="6803">
                  <c:v>65</c:v>
                </c:pt>
                <c:pt idx="6804">
                  <c:v>58</c:v>
                </c:pt>
                <c:pt idx="6805">
                  <c:v>46</c:v>
                </c:pt>
                <c:pt idx="6806">
                  <c:v>88</c:v>
                </c:pt>
                <c:pt idx="6807">
                  <c:v>138</c:v>
                </c:pt>
                <c:pt idx="6808">
                  <c:v>80</c:v>
                </c:pt>
                <c:pt idx="6809">
                  <c:v>53</c:v>
                </c:pt>
                <c:pt idx="6810">
                  <c:v>39</c:v>
                </c:pt>
                <c:pt idx="6811">
                  <c:v>42</c:v>
                </c:pt>
                <c:pt idx="6812">
                  <c:v>65</c:v>
                </c:pt>
                <c:pt idx="6813">
                  <c:v>104</c:v>
                </c:pt>
                <c:pt idx="6814">
                  <c:v>75</c:v>
                </c:pt>
                <c:pt idx="6815">
                  <c:v>42</c:v>
                </c:pt>
                <c:pt idx="6816">
                  <c:v>36</c:v>
                </c:pt>
                <c:pt idx="6817">
                  <c:v>38</c:v>
                </c:pt>
                <c:pt idx="6818">
                  <c:v>70</c:v>
                </c:pt>
                <c:pt idx="6819">
                  <c:v>104</c:v>
                </c:pt>
                <c:pt idx="6820">
                  <c:v>63</c:v>
                </c:pt>
                <c:pt idx="6821">
                  <c:v>57</c:v>
                </c:pt>
                <c:pt idx="6822">
                  <c:v>44</c:v>
                </c:pt>
                <c:pt idx="6823">
                  <c:v>45</c:v>
                </c:pt>
                <c:pt idx="6824">
                  <c:v>65</c:v>
                </c:pt>
                <c:pt idx="6825">
                  <c:v>140</c:v>
                </c:pt>
                <c:pt idx="6826">
                  <c:v>75</c:v>
                </c:pt>
                <c:pt idx="6827">
                  <c:v>73</c:v>
                </c:pt>
                <c:pt idx="6828">
                  <c:v>50</c:v>
                </c:pt>
                <c:pt idx="6829">
                  <c:v>50</c:v>
                </c:pt>
                <c:pt idx="6830">
                  <c:v>75</c:v>
                </c:pt>
                <c:pt idx="6831">
                  <c:v>128</c:v>
                </c:pt>
                <c:pt idx="6832">
                  <c:v>74</c:v>
                </c:pt>
                <c:pt idx="6833">
                  <c:v>74</c:v>
                </c:pt>
                <c:pt idx="6834">
                  <c:v>33</c:v>
                </c:pt>
                <c:pt idx="6835">
                  <c:v>49</c:v>
                </c:pt>
                <c:pt idx="6836">
                  <c:v>72</c:v>
                </c:pt>
                <c:pt idx="6837">
                  <c:v>152</c:v>
                </c:pt>
                <c:pt idx="6838">
                  <c:v>51</c:v>
                </c:pt>
                <c:pt idx="6839">
                  <c:v>68</c:v>
                </c:pt>
                <c:pt idx="6840">
                  <c:v>30</c:v>
                </c:pt>
                <c:pt idx="6841">
                  <c:v>51</c:v>
                </c:pt>
                <c:pt idx="6842">
                  <c:v>69</c:v>
                </c:pt>
                <c:pt idx="6843">
                  <c:v>134</c:v>
                </c:pt>
                <c:pt idx="6844">
                  <c:v>58</c:v>
                </c:pt>
                <c:pt idx="6845">
                  <c:v>56</c:v>
                </c:pt>
                <c:pt idx="6846">
                  <c:v>22</c:v>
                </c:pt>
                <c:pt idx="6847">
                  <c:v>36</c:v>
                </c:pt>
                <c:pt idx="6848">
                  <c:v>63</c:v>
                </c:pt>
                <c:pt idx="6849">
                  <c:v>113</c:v>
                </c:pt>
                <c:pt idx="6850">
                  <c:v>44</c:v>
                </c:pt>
                <c:pt idx="6851">
                  <c:v>41</c:v>
                </c:pt>
                <c:pt idx="6852">
                  <c:v>22</c:v>
                </c:pt>
                <c:pt idx="6853">
                  <c:v>30</c:v>
                </c:pt>
                <c:pt idx="6854">
                  <c:v>68</c:v>
                </c:pt>
                <c:pt idx="6855">
                  <c:v>129</c:v>
                </c:pt>
                <c:pt idx="6856">
                  <c:v>54</c:v>
                </c:pt>
                <c:pt idx="6857">
                  <c:v>51</c:v>
                </c:pt>
                <c:pt idx="6858">
                  <c:v>26</c:v>
                </c:pt>
                <c:pt idx="6859">
                  <c:v>31</c:v>
                </c:pt>
                <c:pt idx="6860">
                  <c:v>75</c:v>
                </c:pt>
                <c:pt idx="6861">
                  <c:v>125</c:v>
                </c:pt>
                <c:pt idx="6862">
                  <c:v>65</c:v>
                </c:pt>
                <c:pt idx="6863">
                  <c:v>60</c:v>
                </c:pt>
                <c:pt idx="6864">
                  <c:v>51</c:v>
                </c:pt>
                <c:pt idx="6865">
                  <c:v>47</c:v>
                </c:pt>
                <c:pt idx="6866">
                  <c:v>91</c:v>
                </c:pt>
                <c:pt idx="6867">
                  <c:v>160</c:v>
                </c:pt>
                <c:pt idx="6868">
                  <c:v>84</c:v>
                </c:pt>
                <c:pt idx="6869">
                  <c:v>59</c:v>
                </c:pt>
                <c:pt idx="6870">
                  <c:v>53</c:v>
                </c:pt>
                <c:pt idx="6871">
                  <c:v>60</c:v>
                </c:pt>
                <c:pt idx="6872">
                  <c:v>98</c:v>
                </c:pt>
                <c:pt idx="6873">
                  <c:v>147</c:v>
                </c:pt>
                <c:pt idx="6874">
                  <c:v>90</c:v>
                </c:pt>
                <c:pt idx="6875">
                  <c:v>63</c:v>
                </c:pt>
                <c:pt idx="6876">
                  <c:v>52</c:v>
                </c:pt>
                <c:pt idx="6877">
                  <c:v>44</c:v>
                </c:pt>
                <c:pt idx="6878">
                  <c:v>95</c:v>
                </c:pt>
                <c:pt idx="6879">
                  <c:v>133</c:v>
                </c:pt>
                <c:pt idx="6880">
                  <c:v>72</c:v>
                </c:pt>
                <c:pt idx="6881">
                  <c:v>51</c:v>
                </c:pt>
                <c:pt idx="6882">
                  <c:v>44</c:v>
                </c:pt>
                <c:pt idx="6883">
                  <c:v>42</c:v>
                </c:pt>
                <c:pt idx="6884">
                  <c:v>63</c:v>
                </c:pt>
                <c:pt idx="6885">
                  <c:v>116</c:v>
                </c:pt>
                <c:pt idx="6886">
                  <c:v>73</c:v>
                </c:pt>
                <c:pt idx="6887">
                  <c:v>39</c:v>
                </c:pt>
                <c:pt idx="6888">
                  <c:v>33</c:v>
                </c:pt>
                <c:pt idx="6889">
                  <c:v>34</c:v>
                </c:pt>
                <c:pt idx="6890">
                  <c:v>73</c:v>
                </c:pt>
                <c:pt idx="6891">
                  <c:v>120</c:v>
                </c:pt>
                <c:pt idx="6892">
                  <c:v>73</c:v>
                </c:pt>
                <c:pt idx="6893">
                  <c:v>53</c:v>
                </c:pt>
                <c:pt idx="6894">
                  <c:v>47</c:v>
                </c:pt>
                <c:pt idx="6895">
                  <c:v>44</c:v>
                </c:pt>
                <c:pt idx="6896">
                  <c:v>65</c:v>
                </c:pt>
                <c:pt idx="6897">
                  <c:v>150</c:v>
                </c:pt>
                <c:pt idx="6898">
                  <c:v>75</c:v>
                </c:pt>
                <c:pt idx="6899">
                  <c:v>73</c:v>
                </c:pt>
                <c:pt idx="6900">
                  <c:v>54</c:v>
                </c:pt>
                <c:pt idx="6901">
                  <c:v>54</c:v>
                </c:pt>
                <c:pt idx="6902">
                  <c:v>78</c:v>
                </c:pt>
                <c:pt idx="6903">
                  <c:v>113</c:v>
                </c:pt>
                <c:pt idx="6904">
                  <c:v>70</c:v>
                </c:pt>
                <c:pt idx="6905">
                  <c:v>68</c:v>
                </c:pt>
                <c:pt idx="6906">
                  <c:v>26</c:v>
                </c:pt>
                <c:pt idx="6907">
                  <c:v>42</c:v>
                </c:pt>
                <c:pt idx="6908">
                  <c:v>75</c:v>
                </c:pt>
                <c:pt idx="6909">
                  <c:v>145</c:v>
                </c:pt>
                <c:pt idx="6910">
                  <c:v>45</c:v>
                </c:pt>
                <c:pt idx="6911">
                  <c:v>56</c:v>
                </c:pt>
                <c:pt idx="6912">
                  <c:v>23</c:v>
                </c:pt>
                <c:pt idx="6913">
                  <c:v>38</c:v>
                </c:pt>
                <c:pt idx="6914">
                  <c:v>68</c:v>
                </c:pt>
                <c:pt idx="6915">
                  <c:v>136</c:v>
                </c:pt>
                <c:pt idx="6916">
                  <c:v>47</c:v>
                </c:pt>
                <c:pt idx="6917">
                  <c:v>65</c:v>
                </c:pt>
                <c:pt idx="6918">
                  <c:v>28</c:v>
                </c:pt>
                <c:pt idx="6919">
                  <c:v>39</c:v>
                </c:pt>
                <c:pt idx="6920">
                  <c:v>68</c:v>
                </c:pt>
                <c:pt idx="6921">
                  <c:v>124</c:v>
                </c:pt>
                <c:pt idx="6922">
                  <c:v>49</c:v>
                </c:pt>
                <c:pt idx="6923">
                  <c:v>53</c:v>
                </c:pt>
                <c:pt idx="6924">
                  <c:v>28</c:v>
                </c:pt>
                <c:pt idx="6925">
                  <c:v>34</c:v>
                </c:pt>
                <c:pt idx="6926">
                  <c:v>63</c:v>
                </c:pt>
                <c:pt idx="6927">
                  <c:v>146</c:v>
                </c:pt>
                <c:pt idx="6928">
                  <c:v>63</c:v>
                </c:pt>
                <c:pt idx="6929">
                  <c:v>54</c:v>
                </c:pt>
                <c:pt idx="6930">
                  <c:v>34</c:v>
                </c:pt>
                <c:pt idx="6931">
                  <c:v>42</c:v>
                </c:pt>
                <c:pt idx="6932">
                  <c:v>69</c:v>
                </c:pt>
                <c:pt idx="6933">
                  <c:v>137</c:v>
                </c:pt>
                <c:pt idx="6934">
                  <c:v>77</c:v>
                </c:pt>
                <c:pt idx="6935">
                  <c:v>50</c:v>
                </c:pt>
                <c:pt idx="6936">
                  <c:v>44</c:v>
                </c:pt>
                <c:pt idx="6937">
                  <c:v>44</c:v>
                </c:pt>
                <c:pt idx="6938">
                  <c:v>85</c:v>
                </c:pt>
                <c:pt idx="6939">
                  <c:v>138</c:v>
                </c:pt>
                <c:pt idx="6940">
                  <c:v>87</c:v>
                </c:pt>
                <c:pt idx="6941">
                  <c:v>68</c:v>
                </c:pt>
                <c:pt idx="6942">
                  <c:v>47</c:v>
                </c:pt>
                <c:pt idx="6943">
                  <c:v>60</c:v>
                </c:pt>
                <c:pt idx="6944">
                  <c:v>94</c:v>
                </c:pt>
                <c:pt idx="6945">
                  <c:v>131</c:v>
                </c:pt>
                <c:pt idx="6946">
                  <c:v>78</c:v>
                </c:pt>
                <c:pt idx="6947">
                  <c:v>61</c:v>
                </c:pt>
                <c:pt idx="6948">
                  <c:v>54</c:v>
                </c:pt>
                <c:pt idx="6949">
                  <c:v>51</c:v>
                </c:pt>
                <c:pt idx="6950">
                  <c:v>98</c:v>
                </c:pt>
                <c:pt idx="6951">
                  <c:v>133</c:v>
                </c:pt>
                <c:pt idx="6952">
                  <c:v>77</c:v>
                </c:pt>
                <c:pt idx="6953">
                  <c:v>49</c:v>
                </c:pt>
                <c:pt idx="6954">
                  <c:v>38</c:v>
                </c:pt>
                <c:pt idx="6955">
                  <c:v>45</c:v>
                </c:pt>
                <c:pt idx="6956">
                  <c:v>61</c:v>
                </c:pt>
                <c:pt idx="6957">
                  <c:v>112</c:v>
                </c:pt>
                <c:pt idx="6958">
                  <c:v>75</c:v>
                </c:pt>
                <c:pt idx="6959">
                  <c:v>39</c:v>
                </c:pt>
                <c:pt idx="6960">
                  <c:v>31</c:v>
                </c:pt>
                <c:pt idx="6961">
                  <c:v>38</c:v>
                </c:pt>
                <c:pt idx="6962">
                  <c:v>73</c:v>
                </c:pt>
                <c:pt idx="6963">
                  <c:v>112</c:v>
                </c:pt>
                <c:pt idx="6964">
                  <c:v>72</c:v>
                </c:pt>
                <c:pt idx="6965">
                  <c:v>57</c:v>
                </c:pt>
                <c:pt idx="6966">
                  <c:v>52</c:v>
                </c:pt>
                <c:pt idx="6967">
                  <c:v>49</c:v>
                </c:pt>
                <c:pt idx="6968">
                  <c:v>72</c:v>
                </c:pt>
                <c:pt idx="6969">
                  <c:v>147</c:v>
                </c:pt>
                <c:pt idx="6970">
                  <c:v>91</c:v>
                </c:pt>
                <c:pt idx="6971">
                  <c:v>83</c:v>
                </c:pt>
                <c:pt idx="6972">
                  <c:v>61</c:v>
                </c:pt>
                <c:pt idx="6973">
                  <c:v>59</c:v>
                </c:pt>
                <c:pt idx="6974">
                  <c:v>88</c:v>
                </c:pt>
                <c:pt idx="6975">
                  <c:v>126</c:v>
                </c:pt>
                <c:pt idx="6976">
                  <c:v>70</c:v>
                </c:pt>
                <c:pt idx="6977">
                  <c:v>65</c:v>
                </c:pt>
                <c:pt idx="6978">
                  <c:v>29</c:v>
                </c:pt>
                <c:pt idx="6979">
                  <c:v>45</c:v>
                </c:pt>
                <c:pt idx="6980">
                  <c:v>73</c:v>
                </c:pt>
                <c:pt idx="6981">
                  <c:v>140</c:v>
                </c:pt>
                <c:pt idx="6982">
                  <c:v>39</c:v>
                </c:pt>
                <c:pt idx="6983">
                  <c:v>60</c:v>
                </c:pt>
                <c:pt idx="6984">
                  <c:v>20</c:v>
                </c:pt>
                <c:pt idx="6985">
                  <c:v>38</c:v>
                </c:pt>
                <c:pt idx="6986">
                  <c:v>65</c:v>
                </c:pt>
                <c:pt idx="6987">
                  <c:v>141</c:v>
                </c:pt>
                <c:pt idx="6988">
                  <c:v>44</c:v>
                </c:pt>
                <c:pt idx="6989">
                  <c:v>59</c:v>
                </c:pt>
                <c:pt idx="6990">
                  <c:v>20</c:v>
                </c:pt>
                <c:pt idx="6991">
                  <c:v>34</c:v>
                </c:pt>
                <c:pt idx="6992">
                  <c:v>63</c:v>
                </c:pt>
                <c:pt idx="6993">
                  <c:v>122</c:v>
                </c:pt>
                <c:pt idx="6994">
                  <c:v>39</c:v>
                </c:pt>
                <c:pt idx="6995">
                  <c:v>41</c:v>
                </c:pt>
                <c:pt idx="6996">
                  <c:v>22</c:v>
                </c:pt>
                <c:pt idx="6997">
                  <c:v>26</c:v>
                </c:pt>
                <c:pt idx="6998">
                  <c:v>61</c:v>
                </c:pt>
                <c:pt idx="6999">
                  <c:v>134</c:v>
                </c:pt>
                <c:pt idx="7000">
                  <c:v>50</c:v>
                </c:pt>
                <c:pt idx="7001">
                  <c:v>49</c:v>
                </c:pt>
                <c:pt idx="7002">
                  <c:v>38</c:v>
                </c:pt>
                <c:pt idx="7003">
                  <c:v>53</c:v>
                </c:pt>
                <c:pt idx="7004">
                  <c:v>90</c:v>
                </c:pt>
                <c:pt idx="7005">
                  <c:v>160</c:v>
                </c:pt>
                <c:pt idx="7006">
                  <c:v>90</c:v>
                </c:pt>
                <c:pt idx="7007">
                  <c:v>52</c:v>
                </c:pt>
                <c:pt idx="7008">
                  <c:v>47</c:v>
                </c:pt>
                <c:pt idx="7009">
                  <c:v>46</c:v>
                </c:pt>
                <c:pt idx="7010">
                  <c:v>98</c:v>
                </c:pt>
                <c:pt idx="7011">
                  <c:v>149</c:v>
                </c:pt>
                <c:pt idx="7012">
                  <c:v>87</c:v>
                </c:pt>
                <c:pt idx="7013">
                  <c:v>61</c:v>
                </c:pt>
                <c:pt idx="7014">
                  <c:v>51</c:v>
                </c:pt>
                <c:pt idx="7015">
                  <c:v>50</c:v>
                </c:pt>
                <c:pt idx="7016">
                  <c:v>94</c:v>
                </c:pt>
                <c:pt idx="7017">
                  <c:v>158</c:v>
                </c:pt>
                <c:pt idx="7018">
                  <c:v>84</c:v>
                </c:pt>
                <c:pt idx="7019">
                  <c:v>56</c:v>
                </c:pt>
                <c:pt idx="7020">
                  <c:v>50</c:v>
                </c:pt>
                <c:pt idx="7021">
                  <c:v>46</c:v>
                </c:pt>
                <c:pt idx="7022">
                  <c:v>102</c:v>
                </c:pt>
                <c:pt idx="7023">
                  <c:v>143</c:v>
                </c:pt>
                <c:pt idx="7024">
                  <c:v>65</c:v>
                </c:pt>
                <c:pt idx="7025">
                  <c:v>44</c:v>
                </c:pt>
                <c:pt idx="7026">
                  <c:v>34</c:v>
                </c:pt>
                <c:pt idx="7027">
                  <c:v>33</c:v>
                </c:pt>
                <c:pt idx="7028">
                  <c:v>52</c:v>
                </c:pt>
                <c:pt idx="7029">
                  <c:v>113</c:v>
                </c:pt>
                <c:pt idx="7030">
                  <c:v>68</c:v>
                </c:pt>
                <c:pt idx="7031">
                  <c:v>33</c:v>
                </c:pt>
                <c:pt idx="7032">
                  <c:v>33</c:v>
                </c:pt>
                <c:pt idx="7033">
                  <c:v>33</c:v>
                </c:pt>
                <c:pt idx="7034">
                  <c:v>65</c:v>
                </c:pt>
                <c:pt idx="7035">
                  <c:v>104</c:v>
                </c:pt>
                <c:pt idx="7036">
                  <c:v>78</c:v>
                </c:pt>
                <c:pt idx="7037">
                  <c:v>69</c:v>
                </c:pt>
                <c:pt idx="7038">
                  <c:v>65</c:v>
                </c:pt>
                <c:pt idx="7039">
                  <c:v>56</c:v>
                </c:pt>
                <c:pt idx="7040">
                  <c:v>75</c:v>
                </c:pt>
                <c:pt idx="7041">
                  <c:v>138</c:v>
                </c:pt>
                <c:pt idx="7042">
                  <c:v>102</c:v>
                </c:pt>
                <c:pt idx="7043">
                  <c:v>87</c:v>
                </c:pt>
                <c:pt idx="7044">
                  <c:v>73</c:v>
                </c:pt>
                <c:pt idx="7045">
                  <c:v>73</c:v>
                </c:pt>
                <c:pt idx="7046">
                  <c:v>88</c:v>
                </c:pt>
                <c:pt idx="7047">
                  <c:v>140</c:v>
                </c:pt>
                <c:pt idx="7048">
                  <c:v>78</c:v>
                </c:pt>
                <c:pt idx="7049">
                  <c:v>87</c:v>
                </c:pt>
                <c:pt idx="7050">
                  <c:v>44</c:v>
                </c:pt>
                <c:pt idx="7051">
                  <c:v>58</c:v>
                </c:pt>
                <c:pt idx="7052">
                  <c:v>84</c:v>
                </c:pt>
                <c:pt idx="7053">
                  <c:v>160</c:v>
                </c:pt>
                <c:pt idx="7054">
                  <c:v>52</c:v>
                </c:pt>
                <c:pt idx="7055">
                  <c:v>73</c:v>
                </c:pt>
                <c:pt idx="7056">
                  <c:v>36</c:v>
                </c:pt>
                <c:pt idx="7057">
                  <c:v>58</c:v>
                </c:pt>
                <c:pt idx="7058">
                  <c:v>75</c:v>
                </c:pt>
                <c:pt idx="7059">
                  <c:v>151</c:v>
                </c:pt>
                <c:pt idx="7060">
                  <c:v>61</c:v>
                </c:pt>
                <c:pt idx="7061">
                  <c:v>72</c:v>
                </c:pt>
                <c:pt idx="7062">
                  <c:v>31</c:v>
                </c:pt>
                <c:pt idx="7063">
                  <c:v>44</c:v>
                </c:pt>
                <c:pt idx="7064">
                  <c:v>74</c:v>
                </c:pt>
                <c:pt idx="7065">
                  <c:v>125</c:v>
                </c:pt>
                <c:pt idx="7066">
                  <c:v>54</c:v>
                </c:pt>
                <c:pt idx="7067">
                  <c:v>52</c:v>
                </c:pt>
                <c:pt idx="7068">
                  <c:v>36</c:v>
                </c:pt>
                <c:pt idx="7069">
                  <c:v>45</c:v>
                </c:pt>
                <c:pt idx="7070">
                  <c:v>72</c:v>
                </c:pt>
                <c:pt idx="7071">
                  <c:v>164</c:v>
                </c:pt>
                <c:pt idx="7072">
                  <c:v>73</c:v>
                </c:pt>
                <c:pt idx="7073">
                  <c:v>56</c:v>
                </c:pt>
                <c:pt idx="7074">
                  <c:v>49</c:v>
                </c:pt>
                <c:pt idx="7075">
                  <c:v>58</c:v>
                </c:pt>
                <c:pt idx="7076">
                  <c:v>91</c:v>
                </c:pt>
                <c:pt idx="7077">
                  <c:v>155</c:v>
                </c:pt>
                <c:pt idx="7078">
                  <c:v>94</c:v>
                </c:pt>
                <c:pt idx="7079">
                  <c:v>50</c:v>
                </c:pt>
                <c:pt idx="7080">
                  <c:v>46</c:v>
                </c:pt>
                <c:pt idx="7081">
                  <c:v>53</c:v>
                </c:pt>
                <c:pt idx="7082">
                  <c:v>91</c:v>
                </c:pt>
                <c:pt idx="7083">
                  <c:v>149</c:v>
                </c:pt>
                <c:pt idx="7084">
                  <c:v>84</c:v>
                </c:pt>
                <c:pt idx="7085">
                  <c:v>68</c:v>
                </c:pt>
                <c:pt idx="7086">
                  <c:v>49</c:v>
                </c:pt>
                <c:pt idx="7087">
                  <c:v>50</c:v>
                </c:pt>
                <c:pt idx="7088">
                  <c:v>101</c:v>
                </c:pt>
                <c:pt idx="7089">
                  <c:v>152</c:v>
                </c:pt>
                <c:pt idx="7090">
                  <c:v>87</c:v>
                </c:pt>
                <c:pt idx="7091">
                  <c:v>56</c:v>
                </c:pt>
                <c:pt idx="7092">
                  <c:v>60</c:v>
                </c:pt>
                <c:pt idx="7093">
                  <c:v>53</c:v>
                </c:pt>
                <c:pt idx="7094">
                  <c:v>91</c:v>
                </c:pt>
                <c:pt idx="7095">
                  <c:v>133</c:v>
                </c:pt>
                <c:pt idx="7096">
                  <c:v>74</c:v>
                </c:pt>
                <c:pt idx="7097">
                  <c:v>49</c:v>
                </c:pt>
                <c:pt idx="7098">
                  <c:v>41</c:v>
                </c:pt>
                <c:pt idx="7099">
                  <c:v>42</c:v>
                </c:pt>
                <c:pt idx="7100">
                  <c:v>68</c:v>
                </c:pt>
                <c:pt idx="7101">
                  <c:v>116</c:v>
                </c:pt>
                <c:pt idx="7102">
                  <c:v>65</c:v>
                </c:pt>
                <c:pt idx="7103">
                  <c:v>38</c:v>
                </c:pt>
                <c:pt idx="7104">
                  <c:v>44</c:v>
                </c:pt>
                <c:pt idx="7105">
                  <c:v>38</c:v>
                </c:pt>
                <c:pt idx="7106">
                  <c:v>83</c:v>
                </c:pt>
                <c:pt idx="7107">
                  <c:v>123</c:v>
                </c:pt>
                <c:pt idx="7108">
                  <c:v>98</c:v>
                </c:pt>
                <c:pt idx="7109">
                  <c:v>81</c:v>
                </c:pt>
                <c:pt idx="7110">
                  <c:v>83</c:v>
                </c:pt>
                <c:pt idx="7111">
                  <c:v>75</c:v>
                </c:pt>
                <c:pt idx="7112">
                  <c:v>91</c:v>
                </c:pt>
                <c:pt idx="7113">
                  <c:v>150</c:v>
                </c:pt>
                <c:pt idx="7114">
                  <c:v>108</c:v>
                </c:pt>
                <c:pt idx="7115">
                  <c:v>105</c:v>
                </c:pt>
                <c:pt idx="7116">
                  <c:v>87</c:v>
                </c:pt>
                <c:pt idx="7117">
                  <c:v>84</c:v>
                </c:pt>
                <c:pt idx="7118">
                  <c:v>120</c:v>
                </c:pt>
                <c:pt idx="7119">
                  <c:v>125</c:v>
                </c:pt>
                <c:pt idx="7120">
                  <c:v>75</c:v>
                </c:pt>
                <c:pt idx="7121">
                  <c:v>87</c:v>
                </c:pt>
                <c:pt idx="7122">
                  <c:v>45</c:v>
                </c:pt>
                <c:pt idx="7123">
                  <c:v>54</c:v>
                </c:pt>
                <c:pt idx="7124">
                  <c:v>75</c:v>
                </c:pt>
                <c:pt idx="7125">
                  <c:v>149</c:v>
                </c:pt>
                <c:pt idx="7126">
                  <c:v>50</c:v>
                </c:pt>
                <c:pt idx="7127">
                  <c:v>75</c:v>
                </c:pt>
                <c:pt idx="7128">
                  <c:v>49</c:v>
                </c:pt>
                <c:pt idx="7129">
                  <c:v>65</c:v>
                </c:pt>
                <c:pt idx="7130">
                  <c:v>105</c:v>
                </c:pt>
                <c:pt idx="7131">
                  <c:v>165</c:v>
                </c:pt>
                <c:pt idx="7132">
                  <c:v>69</c:v>
                </c:pt>
                <c:pt idx="7133">
                  <c:v>91</c:v>
                </c:pt>
                <c:pt idx="7134">
                  <c:v>49</c:v>
                </c:pt>
                <c:pt idx="7135">
                  <c:v>59</c:v>
                </c:pt>
                <c:pt idx="7136">
                  <c:v>81</c:v>
                </c:pt>
                <c:pt idx="7137">
                  <c:v>143</c:v>
                </c:pt>
                <c:pt idx="7138">
                  <c:v>75</c:v>
                </c:pt>
                <c:pt idx="7139">
                  <c:v>68</c:v>
                </c:pt>
                <c:pt idx="7140">
                  <c:v>47</c:v>
                </c:pt>
                <c:pt idx="7141">
                  <c:v>56</c:v>
                </c:pt>
                <c:pt idx="7142">
                  <c:v>94</c:v>
                </c:pt>
                <c:pt idx="7143">
                  <c:v>179</c:v>
                </c:pt>
                <c:pt idx="7144">
                  <c:v>87</c:v>
                </c:pt>
                <c:pt idx="7145">
                  <c:v>77</c:v>
                </c:pt>
                <c:pt idx="7146">
                  <c:v>50</c:v>
                </c:pt>
                <c:pt idx="7147">
                  <c:v>68</c:v>
                </c:pt>
                <c:pt idx="7148">
                  <c:v>95</c:v>
                </c:pt>
                <c:pt idx="7149">
                  <c:v>150</c:v>
                </c:pt>
                <c:pt idx="7150">
                  <c:v>119</c:v>
                </c:pt>
                <c:pt idx="7151">
                  <c:v>81</c:v>
                </c:pt>
                <c:pt idx="7152">
                  <c:v>69</c:v>
                </c:pt>
                <c:pt idx="7153">
                  <c:v>74</c:v>
                </c:pt>
                <c:pt idx="7154">
                  <c:v>115</c:v>
                </c:pt>
                <c:pt idx="7155">
                  <c:v>182</c:v>
                </c:pt>
                <c:pt idx="7156">
                  <c:v>116</c:v>
                </c:pt>
                <c:pt idx="7157">
                  <c:v>98</c:v>
                </c:pt>
                <c:pt idx="7158">
                  <c:v>77</c:v>
                </c:pt>
                <c:pt idx="7159">
                  <c:v>87</c:v>
                </c:pt>
                <c:pt idx="7160">
                  <c:v>133</c:v>
                </c:pt>
                <c:pt idx="7161">
                  <c:v>131</c:v>
                </c:pt>
                <c:pt idx="7162">
                  <c:v>90</c:v>
                </c:pt>
                <c:pt idx="7163">
                  <c:v>87</c:v>
                </c:pt>
                <c:pt idx="7164">
                  <c:v>72</c:v>
                </c:pt>
                <c:pt idx="7165">
                  <c:v>68</c:v>
                </c:pt>
                <c:pt idx="7166">
                  <c:v>115</c:v>
                </c:pt>
                <c:pt idx="7167">
                  <c:v>154</c:v>
                </c:pt>
                <c:pt idx="7168">
                  <c:v>91</c:v>
                </c:pt>
                <c:pt idx="7169">
                  <c:v>68</c:v>
                </c:pt>
                <c:pt idx="7170">
                  <c:v>59</c:v>
                </c:pt>
                <c:pt idx="7171">
                  <c:v>61</c:v>
                </c:pt>
                <c:pt idx="7172">
                  <c:v>75</c:v>
                </c:pt>
                <c:pt idx="7173">
                  <c:v>115</c:v>
                </c:pt>
                <c:pt idx="7174">
                  <c:v>80</c:v>
                </c:pt>
                <c:pt idx="7175">
                  <c:v>44</c:v>
                </c:pt>
                <c:pt idx="7176">
                  <c:v>47</c:v>
                </c:pt>
                <c:pt idx="7177">
                  <c:v>53</c:v>
                </c:pt>
                <c:pt idx="7178">
                  <c:v>84</c:v>
                </c:pt>
                <c:pt idx="7179">
                  <c:v>117</c:v>
                </c:pt>
                <c:pt idx="7180">
                  <c:v>95</c:v>
                </c:pt>
                <c:pt idx="7181">
                  <c:v>77</c:v>
                </c:pt>
                <c:pt idx="7182">
                  <c:v>91</c:v>
                </c:pt>
                <c:pt idx="7183">
                  <c:v>78</c:v>
                </c:pt>
                <c:pt idx="7184">
                  <c:v>100</c:v>
                </c:pt>
                <c:pt idx="7185">
                  <c:v>176</c:v>
                </c:pt>
                <c:pt idx="7186">
                  <c:v>135</c:v>
                </c:pt>
                <c:pt idx="7187">
                  <c:v>112</c:v>
                </c:pt>
                <c:pt idx="7188">
                  <c:v>102</c:v>
                </c:pt>
                <c:pt idx="7189">
                  <c:v>95</c:v>
                </c:pt>
                <c:pt idx="7190">
                  <c:v>122</c:v>
                </c:pt>
                <c:pt idx="7191">
                  <c:v>106</c:v>
                </c:pt>
                <c:pt idx="7192">
                  <c:v>68</c:v>
                </c:pt>
                <c:pt idx="7193">
                  <c:v>63</c:v>
                </c:pt>
                <c:pt idx="7194">
                  <c:v>20</c:v>
                </c:pt>
                <c:pt idx="7195">
                  <c:v>33</c:v>
                </c:pt>
                <c:pt idx="7196">
                  <c:v>59</c:v>
                </c:pt>
                <c:pt idx="7197">
                  <c:v>138</c:v>
                </c:pt>
                <c:pt idx="7198">
                  <c:v>38</c:v>
                </c:pt>
                <c:pt idx="7199">
                  <c:v>46</c:v>
                </c:pt>
                <c:pt idx="7200">
                  <c:v>14</c:v>
                </c:pt>
                <c:pt idx="7201">
                  <c:v>31</c:v>
                </c:pt>
                <c:pt idx="7202">
                  <c:v>63</c:v>
                </c:pt>
                <c:pt idx="7203">
                  <c:v>125</c:v>
                </c:pt>
                <c:pt idx="7204">
                  <c:v>39</c:v>
                </c:pt>
                <c:pt idx="7205">
                  <c:v>53</c:v>
                </c:pt>
                <c:pt idx="7206">
                  <c:v>7</c:v>
                </c:pt>
                <c:pt idx="7207">
                  <c:v>22</c:v>
                </c:pt>
                <c:pt idx="7208">
                  <c:v>49</c:v>
                </c:pt>
                <c:pt idx="7209">
                  <c:v>128</c:v>
                </c:pt>
                <c:pt idx="7210">
                  <c:v>31</c:v>
                </c:pt>
                <c:pt idx="7211">
                  <c:v>33</c:v>
                </c:pt>
                <c:pt idx="7212">
                  <c:v>13</c:v>
                </c:pt>
                <c:pt idx="7213">
                  <c:v>15</c:v>
                </c:pt>
                <c:pt idx="7214">
                  <c:v>52</c:v>
                </c:pt>
                <c:pt idx="7215">
                  <c:v>118</c:v>
                </c:pt>
                <c:pt idx="7216">
                  <c:v>47</c:v>
                </c:pt>
                <c:pt idx="7217">
                  <c:v>38</c:v>
                </c:pt>
                <c:pt idx="7218">
                  <c:v>30</c:v>
                </c:pt>
                <c:pt idx="7219">
                  <c:v>36</c:v>
                </c:pt>
                <c:pt idx="7220">
                  <c:v>63</c:v>
                </c:pt>
                <c:pt idx="7221">
                  <c:v>125</c:v>
                </c:pt>
                <c:pt idx="7222">
                  <c:v>75</c:v>
                </c:pt>
                <c:pt idx="7223">
                  <c:v>47</c:v>
                </c:pt>
                <c:pt idx="7224">
                  <c:v>44</c:v>
                </c:pt>
                <c:pt idx="7225">
                  <c:v>42</c:v>
                </c:pt>
                <c:pt idx="7226">
                  <c:v>84</c:v>
                </c:pt>
                <c:pt idx="7227">
                  <c:v>131</c:v>
                </c:pt>
                <c:pt idx="7228">
                  <c:v>72</c:v>
                </c:pt>
                <c:pt idx="7229">
                  <c:v>60</c:v>
                </c:pt>
                <c:pt idx="7230">
                  <c:v>45</c:v>
                </c:pt>
                <c:pt idx="7231">
                  <c:v>51</c:v>
                </c:pt>
                <c:pt idx="7232">
                  <c:v>102</c:v>
                </c:pt>
                <c:pt idx="7233">
                  <c:v>135</c:v>
                </c:pt>
                <c:pt idx="7234">
                  <c:v>83</c:v>
                </c:pt>
                <c:pt idx="7235">
                  <c:v>60</c:v>
                </c:pt>
                <c:pt idx="7236">
                  <c:v>44</c:v>
                </c:pt>
                <c:pt idx="7237">
                  <c:v>38</c:v>
                </c:pt>
                <c:pt idx="7238">
                  <c:v>81</c:v>
                </c:pt>
                <c:pt idx="7239">
                  <c:v>128</c:v>
                </c:pt>
                <c:pt idx="7240">
                  <c:v>63</c:v>
                </c:pt>
                <c:pt idx="7241">
                  <c:v>36</c:v>
                </c:pt>
                <c:pt idx="7242">
                  <c:v>25</c:v>
                </c:pt>
                <c:pt idx="7243">
                  <c:v>30</c:v>
                </c:pt>
                <c:pt idx="7244">
                  <c:v>50</c:v>
                </c:pt>
                <c:pt idx="7245">
                  <c:v>113</c:v>
                </c:pt>
                <c:pt idx="7246">
                  <c:v>58</c:v>
                </c:pt>
                <c:pt idx="7247">
                  <c:v>25</c:v>
                </c:pt>
                <c:pt idx="7248">
                  <c:v>21</c:v>
                </c:pt>
                <c:pt idx="7249">
                  <c:v>20</c:v>
                </c:pt>
                <c:pt idx="7250">
                  <c:v>52</c:v>
                </c:pt>
                <c:pt idx="7251">
                  <c:v>88</c:v>
                </c:pt>
                <c:pt idx="7252">
                  <c:v>51</c:v>
                </c:pt>
                <c:pt idx="7253">
                  <c:v>48</c:v>
                </c:pt>
                <c:pt idx="7254">
                  <c:v>41</c:v>
                </c:pt>
                <c:pt idx="7255">
                  <c:v>31</c:v>
                </c:pt>
                <c:pt idx="7256">
                  <c:v>63</c:v>
                </c:pt>
                <c:pt idx="7257">
                  <c:v>122</c:v>
                </c:pt>
                <c:pt idx="7258">
                  <c:v>65</c:v>
                </c:pt>
                <c:pt idx="7259">
                  <c:v>65</c:v>
                </c:pt>
                <c:pt idx="7260">
                  <c:v>44</c:v>
                </c:pt>
                <c:pt idx="7261">
                  <c:v>51</c:v>
                </c:pt>
                <c:pt idx="7262">
                  <c:v>72</c:v>
                </c:pt>
                <c:pt idx="7263">
                  <c:v>137</c:v>
                </c:pt>
                <c:pt idx="7264">
                  <c:v>81</c:v>
                </c:pt>
                <c:pt idx="7265">
                  <c:v>91</c:v>
                </c:pt>
                <c:pt idx="7266">
                  <c:v>47</c:v>
                </c:pt>
                <c:pt idx="7267">
                  <c:v>59</c:v>
                </c:pt>
                <c:pt idx="7268">
                  <c:v>81</c:v>
                </c:pt>
                <c:pt idx="7269">
                  <c:v>144</c:v>
                </c:pt>
                <c:pt idx="7270">
                  <c:v>61</c:v>
                </c:pt>
                <c:pt idx="7271">
                  <c:v>69</c:v>
                </c:pt>
                <c:pt idx="7272">
                  <c:v>45</c:v>
                </c:pt>
                <c:pt idx="7273">
                  <c:v>65</c:v>
                </c:pt>
                <c:pt idx="7274">
                  <c:v>98</c:v>
                </c:pt>
                <c:pt idx="7275">
                  <c:v>158</c:v>
                </c:pt>
                <c:pt idx="7276">
                  <c:v>68</c:v>
                </c:pt>
                <c:pt idx="7277">
                  <c:v>69</c:v>
                </c:pt>
                <c:pt idx="7278">
                  <c:v>31</c:v>
                </c:pt>
                <c:pt idx="7279">
                  <c:v>49</c:v>
                </c:pt>
                <c:pt idx="7280">
                  <c:v>72</c:v>
                </c:pt>
                <c:pt idx="7281">
                  <c:v>131</c:v>
                </c:pt>
                <c:pt idx="7282">
                  <c:v>61</c:v>
                </c:pt>
                <c:pt idx="7283">
                  <c:v>59</c:v>
                </c:pt>
                <c:pt idx="7284">
                  <c:v>44</c:v>
                </c:pt>
                <c:pt idx="7285">
                  <c:v>45</c:v>
                </c:pt>
                <c:pt idx="7286">
                  <c:v>78</c:v>
                </c:pt>
                <c:pt idx="7287">
                  <c:v>160</c:v>
                </c:pt>
                <c:pt idx="7288">
                  <c:v>69</c:v>
                </c:pt>
                <c:pt idx="7289">
                  <c:v>81</c:v>
                </c:pt>
                <c:pt idx="7290">
                  <c:v>65</c:v>
                </c:pt>
                <c:pt idx="7291">
                  <c:v>74</c:v>
                </c:pt>
                <c:pt idx="7292">
                  <c:v>104</c:v>
                </c:pt>
                <c:pt idx="7293">
                  <c:v>189</c:v>
                </c:pt>
                <c:pt idx="7294">
                  <c:v>120</c:v>
                </c:pt>
                <c:pt idx="7295">
                  <c:v>85</c:v>
                </c:pt>
                <c:pt idx="7296">
                  <c:v>75</c:v>
                </c:pt>
                <c:pt idx="7297">
                  <c:v>75</c:v>
                </c:pt>
                <c:pt idx="7298">
                  <c:v>135</c:v>
                </c:pt>
                <c:pt idx="7299">
                  <c:v>182</c:v>
                </c:pt>
                <c:pt idx="7300">
                  <c:v>119</c:v>
                </c:pt>
                <c:pt idx="7301">
                  <c:v>102</c:v>
                </c:pt>
                <c:pt idx="7302">
                  <c:v>90</c:v>
                </c:pt>
                <c:pt idx="7303">
                  <c:v>94</c:v>
                </c:pt>
                <c:pt idx="7304">
                  <c:v>145</c:v>
                </c:pt>
                <c:pt idx="7305">
                  <c:v>163</c:v>
                </c:pt>
                <c:pt idx="7306">
                  <c:v>128</c:v>
                </c:pt>
                <c:pt idx="7307">
                  <c:v>105</c:v>
                </c:pt>
                <c:pt idx="7308">
                  <c:v>63</c:v>
                </c:pt>
                <c:pt idx="7309">
                  <c:v>63</c:v>
                </c:pt>
                <c:pt idx="7310">
                  <c:v>120</c:v>
                </c:pt>
                <c:pt idx="7311">
                  <c:v>142</c:v>
                </c:pt>
                <c:pt idx="7312">
                  <c:v>85</c:v>
                </c:pt>
                <c:pt idx="7313">
                  <c:v>61</c:v>
                </c:pt>
                <c:pt idx="7314">
                  <c:v>60</c:v>
                </c:pt>
                <c:pt idx="7315">
                  <c:v>60</c:v>
                </c:pt>
                <c:pt idx="7316">
                  <c:v>84</c:v>
                </c:pt>
                <c:pt idx="7317">
                  <c:v>128</c:v>
                </c:pt>
                <c:pt idx="7318">
                  <c:v>90</c:v>
                </c:pt>
                <c:pt idx="7319">
                  <c:v>52</c:v>
                </c:pt>
                <c:pt idx="7320">
                  <c:v>44</c:v>
                </c:pt>
                <c:pt idx="7321">
                  <c:v>49</c:v>
                </c:pt>
                <c:pt idx="7322">
                  <c:v>78</c:v>
                </c:pt>
                <c:pt idx="7323">
                  <c:v>135</c:v>
                </c:pt>
                <c:pt idx="7324">
                  <c:v>85</c:v>
                </c:pt>
                <c:pt idx="7325">
                  <c:v>86</c:v>
                </c:pt>
                <c:pt idx="7326">
                  <c:v>84</c:v>
                </c:pt>
                <c:pt idx="7327">
                  <c:v>72</c:v>
                </c:pt>
                <c:pt idx="7328">
                  <c:v>98</c:v>
                </c:pt>
                <c:pt idx="7329">
                  <c:v>168</c:v>
                </c:pt>
                <c:pt idx="7330">
                  <c:v>100</c:v>
                </c:pt>
                <c:pt idx="7331">
                  <c:v>109</c:v>
                </c:pt>
                <c:pt idx="7332">
                  <c:v>98</c:v>
                </c:pt>
                <c:pt idx="7333">
                  <c:v>91</c:v>
                </c:pt>
                <c:pt idx="7334">
                  <c:v>123</c:v>
                </c:pt>
                <c:pt idx="7335">
                  <c:v>138</c:v>
                </c:pt>
                <c:pt idx="7336">
                  <c:v>77</c:v>
                </c:pt>
                <c:pt idx="7337">
                  <c:v>72</c:v>
                </c:pt>
                <c:pt idx="7338">
                  <c:v>38</c:v>
                </c:pt>
                <c:pt idx="7339">
                  <c:v>47</c:v>
                </c:pt>
                <c:pt idx="7340">
                  <c:v>69</c:v>
                </c:pt>
                <c:pt idx="7341">
                  <c:v>147</c:v>
                </c:pt>
                <c:pt idx="7342">
                  <c:v>53</c:v>
                </c:pt>
                <c:pt idx="7343">
                  <c:v>63</c:v>
                </c:pt>
                <c:pt idx="7344">
                  <c:v>30</c:v>
                </c:pt>
                <c:pt idx="7345">
                  <c:v>47</c:v>
                </c:pt>
                <c:pt idx="7346">
                  <c:v>74</c:v>
                </c:pt>
                <c:pt idx="7347">
                  <c:v>144</c:v>
                </c:pt>
                <c:pt idx="7348">
                  <c:v>58</c:v>
                </c:pt>
                <c:pt idx="7349">
                  <c:v>59</c:v>
                </c:pt>
                <c:pt idx="7350">
                  <c:v>22</c:v>
                </c:pt>
                <c:pt idx="7351">
                  <c:v>34</c:v>
                </c:pt>
                <c:pt idx="7352">
                  <c:v>61</c:v>
                </c:pt>
                <c:pt idx="7353">
                  <c:v>133</c:v>
                </c:pt>
                <c:pt idx="7354">
                  <c:v>51</c:v>
                </c:pt>
                <c:pt idx="7355">
                  <c:v>51</c:v>
                </c:pt>
                <c:pt idx="7356">
                  <c:v>27</c:v>
                </c:pt>
                <c:pt idx="7357">
                  <c:v>27</c:v>
                </c:pt>
                <c:pt idx="7358">
                  <c:v>68</c:v>
                </c:pt>
                <c:pt idx="7359">
                  <c:v>130</c:v>
                </c:pt>
                <c:pt idx="7360">
                  <c:v>68</c:v>
                </c:pt>
                <c:pt idx="7361">
                  <c:v>75</c:v>
                </c:pt>
                <c:pt idx="7362">
                  <c:v>56</c:v>
                </c:pt>
                <c:pt idx="7363">
                  <c:v>68</c:v>
                </c:pt>
                <c:pt idx="7364">
                  <c:v>102</c:v>
                </c:pt>
                <c:pt idx="7365">
                  <c:v>156</c:v>
                </c:pt>
                <c:pt idx="7366">
                  <c:v>105</c:v>
                </c:pt>
                <c:pt idx="7367">
                  <c:v>69</c:v>
                </c:pt>
                <c:pt idx="7368">
                  <c:v>65</c:v>
                </c:pt>
                <c:pt idx="7369">
                  <c:v>65</c:v>
                </c:pt>
                <c:pt idx="7370">
                  <c:v>120</c:v>
                </c:pt>
                <c:pt idx="7371">
                  <c:v>188</c:v>
                </c:pt>
                <c:pt idx="7372">
                  <c:v>98</c:v>
                </c:pt>
                <c:pt idx="7373">
                  <c:v>81</c:v>
                </c:pt>
                <c:pt idx="7374">
                  <c:v>63</c:v>
                </c:pt>
                <c:pt idx="7375">
                  <c:v>74</c:v>
                </c:pt>
                <c:pt idx="7376">
                  <c:v>131</c:v>
                </c:pt>
                <c:pt idx="7377">
                  <c:v>180</c:v>
                </c:pt>
                <c:pt idx="7378">
                  <c:v>101</c:v>
                </c:pt>
                <c:pt idx="7379">
                  <c:v>75</c:v>
                </c:pt>
                <c:pt idx="7380">
                  <c:v>52</c:v>
                </c:pt>
                <c:pt idx="7381">
                  <c:v>46</c:v>
                </c:pt>
                <c:pt idx="7382">
                  <c:v>105</c:v>
                </c:pt>
                <c:pt idx="7383">
                  <c:v>124</c:v>
                </c:pt>
                <c:pt idx="7384">
                  <c:v>72</c:v>
                </c:pt>
                <c:pt idx="7385">
                  <c:v>51</c:v>
                </c:pt>
                <c:pt idx="7386">
                  <c:v>38</c:v>
                </c:pt>
                <c:pt idx="7387">
                  <c:v>41</c:v>
                </c:pt>
                <c:pt idx="7388">
                  <c:v>73</c:v>
                </c:pt>
                <c:pt idx="7389">
                  <c:v>119</c:v>
                </c:pt>
                <c:pt idx="7390">
                  <c:v>63</c:v>
                </c:pt>
                <c:pt idx="7391">
                  <c:v>42</c:v>
                </c:pt>
                <c:pt idx="7392">
                  <c:v>31</c:v>
                </c:pt>
                <c:pt idx="7393">
                  <c:v>38</c:v>
                </c:pt>
                <c:pt idx="7394">
                  <c:v>68</c:v>
                </c:pt>
                <c:pt idx="7395">
                  <c:v>108</c:v>
                </c:pt>
                <c:pt idx="7396">
                  <c:v>80</c:v>
                </c:pt>
                <c:pt idx="7397">
                  <c:v>68</c:v>
                </c:pt>
                <c:pt idx="7398">
                  <c:v>65</c:v>
                </c:pt>
                <c:pt idx="7399">
                  <c:v>59</c:v>
                </c:pt>
                <c:pt idx="7400">
                  <c:v>91</c:v>
                </c:pt>
                <c:pt idx="7401">
                  <c:v>149</c:v>
                </c:pt>
                <c:pt idx="7402">
                  <c:v>105</c:v>
                </c:pt>
                <c:pt idx="7403">
                  <c:v>91</c:v>
                </c:pt>
                <c:pt idx="7404">
                  <c:v>83</c:v>
                </c:pt>
                <c:pt idx="7405">
                  <c:v>83</c:v>
                </c:pt>
                <c:pt idx="7406">
                  <c:v>101</c:v>
                </c:pt>
                <c:pt idx="7407">
                  <c:v>125</c:v>
                </c:pt>
                <c:pt idx="7408">
                  <c:v>87</c:v>
                </c:pt>
                <c:pt idx="7409">
                  <c:v>90</c:v>
                </c:pt>
                <c:pt idx="7410">
                  <c:v>42</c:v>
                </c:pt>
                <c:pt idx="7411">
                  <c:v>60</c:v>
                </c:pt>
                <c:pt idx="7412">
                  <c:v>81</c:v>
                </c:pt>
                <c:pt idx="7413">
                  <c:v>149</c:v>
                </c:pt>
                <c:pt idx="7414">
                  <c:v>54</c:v>
                </c:pt>
                <c:pt idx="7415">
                  <c:v>65</c:v>
                </c:pt>
                <c:pt idx="7416">
                  <c:v>34</c:v>
                </c:pt>
                <c:pt idx="7417">
                  <c:v>60</c:v>
                </c:pt>
                <c:pt idx="7418">
                  <c:v>84</c:v>
                </c:pt>
                <c:pt idx="7419">
                  <c:v>130</c:v>
                </c:pt>
                <c:pt idx="7420">
                  <c:v>56</c:v>
                </c:pt>
                <c:pt idx="7421">
                  <c:v>68</c:v>
                </c:pt>
                <c:pt idx="7422">
                  <c:v>30</c:v>
                </c:pt>
                <c:pt idx="7423">
                  <c:v>39</c:v>
                </c:pt>
                <c:pt idx="7424">
                  <c:v>73</c:v>
                </c:pt>
                <c:pt idx="7425">
                  <c:v>150</c:v>
                </c:pt>
                <c:pt idx="7426">
                  <c:v>58</c:v>
                </c:pt>
                <c:pt idx="7427">
                  <c:v>56</c:v>
                </c:pt>
                <c:pt idx="7428">
                  <c:v>38</c:v>
                </c:pt>
                <c:pt idx="7429">
                  <c:v>35</c:v>
                </c:pt>
                <c:pt idx="7430">
                  <c:v>69</c:v>
                </c:pt>
                <c:pt idx="7431">
                  <c:v>142</c:v>
                </c:pt>
                <c:pt idx="7432">
                  <c:v>73</c:v>
                </c:pt>
                <c:pt idx="7433">
                  <c:v>74</c:v>
                </c:pt>
                <c:pt idx="7434">
                  <c:v>63</c:v>
                </c:pt>
                <c:pt idx="7435">
                  <c:v>70</c:v>
                </c:pt>
                <c:pt idx="7436">
                  <c:v>113</c:v>
                </c:pt>
                <c:pt idx="7437">
                  <c:v>175</c:v>
                </c:pt>
                <c:pt idx="7438">
                  <c:v>94</c:v>
                </c:pt>
                <c:pt idx="7439">
                  <c:v>87</c:v>
                </c:pt>
                <c:pt idx="7440">
                  <c:v>80</c:v>
                </c:pt>
                <c:pt idx="7441">
                  <c:v>74</c:v>
                </c:pt>
                <c:pt idx="7442">
                  <c:v>123</c:v>
                </c:pt>
                <c:pt idx="7443">
                  <c:v>189</c:v>
                </c:pt>
                <c:pt idx="7444">
                  <c:v>112</c:v>
                </c:pt>
                <c:pt idx="7445">
                  <c:v>81</c:v>
                </c:pt>
                <c:pt idx="7446">
                  <c:v>80</c:v>
                </c:pt>
                <c:pt idx="7447">
                  <c:v>81</c:v>
                </c:pt>
                <c:pt idx="7448">
                  <c:v>143</c:v>
                </c:pt>
                <c:pt idx="7449">
                  <c:v>163</c:v>
                </c:pt>
                <c:pt idx="7450">
                  <c:v>108</c:v>
                </c:pt>
                <c:pt idx="7451">
                  <c:v>85</c:v>
                </c:pt>
                <c:pt idx="7452">
                  <c:v>68</c:v>
                </c:pt>
                <c:pt idx="7453">
                  <c:v>52</c:v>
                </c:pt>
                <c:pt idx="7454">
                  <c:v>105</c:v>
                </c:pt>
                <c:pt idx="7455">
                  <c:v>125</c:v>
                </c:pt>
                <c:pt idx="7456">
                  <c:v>75</c:v>
                </c:pt>
                <c:pt idx="7457">
                  <c:v>60</c:v>
                </c:pt>
                <c:pt idx="7458">
                  <c:v>46</c:v>
                </c:pt>
                <c:pt idx="7459">
                  <c:v>51</c:v>
                </c:pt>
                <c:pt idx="7460">
                  <c:v>83</c:v>
                </c:pt>
                <c:pt idx="7461">
                  <c:v>113</c:v>
                </c:pt>
                <c:pt idx="7462">
                  <c:v>72</c:v>
                </c:pt>
                <c:pt idx="7463">
                  <c:v>49</c:v>
                </c:pt>
                <c:pt idx="7464">
                  <c:v>38</c:v>
                </c:pt>
                <c:pt idx="7465">
                  <c:v>42</c:v>
                </c:pt>
                <c:pt idx="7466">
                  <c:v>74</c:v>
                </c:pt>
                <c:pt idx="7467">
                  <c:v>111</c:v>
                </c:pt>
                <c:pt idx="7468">
                  <c:v>84</c:v>
                </c:pt>
                <c:pt idx="7469">
                  <c:v>80</c:v>
                </c:pt>
                <c:pt idx="7470">
                  <c:v>80</c:v>
                </c:pt>
                <c:pt idx="7471">
                  <c:v>68</c:v>
                </c:pt>
                <c:pt idx="7472">
                  <c:v>95</c:v>
                </c:pt>
                <c:pt idx="7473">
                  <c:v>150</c:v>
                </c:pt>
                <c:pt idx="7474">
                  <c:v>101</c:v>
                </c:pt>
                <c:pt idx="7475">
                  <c:v>88</c:v>
                </c:pt>
                <c:pt idx="7476">
                  <c:v>87</c:v>
                </c:pt>
                <c:pt idx="7477">
                  <c:v>78</c:v>
                </c:pt>
                <c:pt idx="7478">
                  <c:v>112</c:v>
                </c:pt>
                <c:pt idx="7479">
                  <c:v>115</c:v>
                </c:pt>
                <c:pt idx="7480">
                  <c:v>63</c:v>
                </c:pt>
                <c:pt idx="7481">
                  <c:v>63</c:v>
                </c:pt>
                <c:pt idx="7482">
                  <c:v>20</c:v>
                </c:pt>
                <c:pt idx="7483">
                  <c:v>33</c:v>
                </c:pt>
                <c:pt idx="7484">
                  <c:v>63</c:v>
                </c:pt>
                <c:pt idx="7485">
                  <c:v>119</c:v>
                </c:pt>
                <c:pt idx="7486">
                  <c:v>36</c:v>
                </c:pt>
                <c:pt idx="7487">
                  <c:v>49</c:v>
                </c:pt>
                <c:pt idx="7488">
                  <c:v>13</c:v>
                </c:pt>
                <c:pt idx="7489">
                  <c:v>35</c:v>
                </c:pt>
                <c:pt idx="7490">
                  <c:v>65</c:v>
                </c:pt>
                <c:pt idx="7491">
                  <c:v>111</c:v>
                </c:pt>
                <c:pt idx="7492">
                  <c:v>44</c:v>
                </c:pt>
                <c:pt idx="7493">
                  <c:v>51</c:v>
                </c:pt>
                <c:pt idx="7494">
                  <c:v>8</c:v>
                </c:pt>
                <c:pt idx="7495">
                  <c:v>20</c:v>
                </c:pt>
                <c:pt idx="7496">
                  <c:v>51</c:v>
                </c:pt>
                <c:pt idx="7497">
                  <c:v>111</c:v>
                </c:pt>
                <c:pt idx="7498">
                  <c:v>33</c:v>
                </c:pt>
                <c:pt idx="7499">
                  <c:v>36</c:v>
                </c:pt>
                <c:pt idx="7500">
                  <c:v>13</c:v>
                </c:pt>
                <c:pt idx="7501">
                  <c:v>15</c:v>
                </c:pt>
                <c:pt idx="7502">
                  <c:v>50</c:v>
                </c:pt>
                <c:pt idx="7503">
                  <c:v>122</c:v>
                </c:pt>
                <c:pt idx="7504">
                  <c:v>49</c:v>
                </c:pt>
                <c:pt idx="7505">
                  <c:v>60</c:v>
                </c:pt>
                <c:pt idx="7506">
                  <c:v>44</c:v>
                </c:pt>
                <c:pt idx="7507">
                  <c:v>46</c:v>
                </c:pt>
                <c:pt idx="7508">
                  <c:v>81</c:v>
                </c:pt>
                <c:pt idx="7509">
                  <c:v>138</c:v>
                </c:pt>
                <c:pt idx="7510">
                  <c:v>90</c:v>
                </c:pt>
                <c:pt idx="7511">
                  <c:v>65</c:v>
                </c:pt>
                <c:pt idx="7512">
                  <c:v>60</c:v>
                </c:pt>
                <c:pt idx="7513">
                  <c:v>58</c:v>
                </c:pt>
                <c:pt idx="7514">
                  <c:v>88</c:v>
                </c:pt>
                <c:pt idx="7515">
                  <c:v>167</c:v>
                </c:pt>
                <c:pt idx="7516">
                  <c:v>81</c:v>
                </c:pt>
                <c:pt idx="7517">
                  <c:v>65</c:v>
                </c:pt>
                <c:pt idx="7518">
                  <c:v>58</c:v>
                </c:pt>
                <c:pt idx="7519">
                  <c:v>63</c:v>
                </c:pt>
                <c:pt idx="7520">
                  <c:v>116</c:v>
                </c:pt>
                <c:pt idx="7521">
                  <c:v>143</c:v>
                </c:pt>
                <c:pt idx="7522">
                  <c:v>91</c:v>
                </c:pt>
                <c:pt idx="7523">
                  <c:v>75</c:v>
                </c:pt>
                <c:pt idx="7524">
                  <c:v>39</c:v>
                </c:pt>
                <c:pt idx="7525">
                  <c:v>31</c:v>
                </c:pt>
                <c:pt idx="7526">
                  <c:v>87</c:v>
                </c:pt>
                <c:pt idx="7527">
                  <c:v>111</c:v>
                </c:pt>
                <c:pt idx="7528">
                  <c:v>56</c:v>
                </c:pt>
                <c:pt idx="7529">
                  <c:v>38</c:v>
                </c:pt>
                <c:pt idx="7530">
                  <c:v>27</c:v>
                </c:pt>
                <c:pt idx="7531">
                  <c:v>27</c:v>
                </c:pt>
                <c:pt idx="7532">
                  <c:v>58</c:v>
                </c:pt>
                <c:pt idx="7533">
                  <c:v>94</c:v>
                </c:pt>
                <c:pt idx="7534">
                  <c:v>56</c:v>
                </c:pt>
                <c:pt idx="7535">
                  <c:v>29</c:v>
                </c:pt>
                <c:pt idx="7536">
                  <c:v>23</c:v>
                </c:pt>
                <c:pt idx="7537">
                  <c:v>19</c:v>
                </c:pt>
                <c:pt idx="7538">
                  <c:v>58</c:v>
                </c:pt>
                <c:pt idx="7539">
                  <c:v>95</c:v>
                </c:pt>
                <c:pt idx="7540">
                  <c:v>63</c:v>
                </c:pt>
                <c:pt idx="7541">
                  <c:v>64</c:v>
                </c:pt>
                <c:pt idx="7542">
                  <c:v>58</c:v>
                </c:pt>
                <c:pt idx="7543">
                  <c:v>44</c:v>
                </c:pt>
                <c:pt idx="7544">
                  <c:v>77</c:v>
                </c:pt>
                <c:pt idx="7545">
                  <c:v>135</c:v>
                </c:pt>
                <c:pt idx="7546">
                  <c:v>78</c:v>
                </c:pt>
                <c:pt idx="7547">
                  <c:v>74</c:v>
                </c:pt>
                <c:pt idx="7548">
                  <c:v>65</c:v>
                </c:pt>
                <c:pt idx="7549">
                  <c:v>68</c:v>
                </c:pt>
                <c:pt idx="7550">
                  <c:v>85</c:v>
                </c:pt>
                <c:pt idx="7551">
                  <c:v>126</c:v>
                </c:pt>
                <c:pt idx="7552">
                  <c:v>68</c:v>
                </c:pt>
                <c:pt idx="7553">
                  <c:v>73</c:v>
                </c:pt>
                <c:pt idx="7554">
                  <c:v>26</c:v>
                </c:pt>
                <c:pt idx="7555">
                  <c:v>41</c:v>
                </c:pt>
                <c:pt idx="7556">
                  <c:v>70</c:v>
                </c:pt>
                <c:pt idx="7557">
                  <c:v>140</c:v>
                </c:pt>
                <c:pt idx="7558">
                  <c:v>41</c:v>
                </c:pt>
                <c:pt idx="7559">
                  <c:v>60</c:v>
                </c:pt>
                <c:pt idx="7560">
                  <c:v>68</c:v>
                </c:pt>
                <c:pt idx="7561">
                  <c:v>41</c:v>
                </c:pt>
                <c:pt idx="7562">
                  <c:v>75</c:v>
                </c:pt>
                <c:pt idx="7563">
                  <c:v>127</c:v>
                </c:pt>
                <c:pt idx="7564">
                  <c:v>47</c:v>
                </c:pt>
                <c:pt idx="7565">
                  <c:v>50</c:v>
                </c:pt>
                <c:pt idx="7566">
                  <c:v>87</c:v>
                </c:pt>
                <c:pt idx="7567">
                  <c:v>29</c:v>
                </c:pt>
                <c:pt idx="7568">
                  <c:v>54</c:v>
                </c:pt>
                <c:pt idx="7569">
                  <c:v>117</c:v>
                </c:pt>
                <c:pt idx="7570">
                  <c:v>45</c:v>
                </c:pt>
                <c:pt idx="7571">
                  <c:v>41</c:v>
                </c:pt>
                <c:pt idx="7572">
                  <c:v>35</c:v>
                </c:pt>
                <c:pt idx="7573">
                  <c:v>33</c:v>
                </c:pt>
                <c:pt idx="7574">
                  <c:v>83</c:v>
                </c:pt>
                <c:pt idx="7575">
                  <c:v>129</c:v>
                </c:pt>
                <c:pt idx="7576">
                  <c:v>54</c:v>
                </c:pt>
                <c:pt idx="7577">
                  <c:v>56</c:v>
                </c:pt>
                <c:pt idx="7578">
                  <c:v>47</c:v>
                </c:pt>
                <c:pt idx="7579">
                  <c:v>54</c:v>
                </c:pt>
                <c:pt idx="7580">
                  <c:v>88</c:v>
                </c:pt>
                <c:pt idx="7581">
                  <c:v>155</c:v>
                </c:pt>
                <c:pt idx="7582">
                  <c:v>94</c:v>
                </c:pt>
                <c:pt idx="7583">
                  <c:v>68</c:v>
                </c:pt>
                <c:pt idx="7584">
                  <c:v>65</c:v>
                </c:pt>
                <c:pt idx="7585">
                  <c:v>59</c:v>
                </c:pt>
                <c:pt idx="7586">
                  <c:v>101</c:v>
                </c:pt>
                <c:pt idx="7587">
                  <c:v>150</c:v>
                </c:pt>
                <c:pt idx="7588">
                  <c:v>105</c:v>
                </c:pt>
                <c:pt idx="7589">
                  <c:v>77</c:v>
                </c:pt>
                <c:pt idx="7590">
                  <c:v>56</c:v>
                </c:pt>
                <c:pt idx="7591">
                  <c:v>68</c:v>
                </c:pt>
                <c:pt idx="7592">
                  <c:v>128</c:v>
                </c:pt>
                <c:pt idx="7593">
                  <c:v>161</c:v>
                </c:pt>
                <c:pt idx="7594">
                  <c:v>88</c:v>
                </c:pt>
                <c:pt idx="7595">
                  <c:v>69</c:v>
                </c:pt>
                <c:pt idx="7596">
                  <c:v>51</c:v>
                </c:pt>
                <c:pt idx="7597">
                  <c:v>44</c:v>
                </c:pt>
                <c:pt idx="7598">
                  <c:v>91</c:v>
                </c:pt>
                <c:pt idx="7599">
                  <c:v>135</c:v>
                </c:pt>
                <c:pt idx="7600">
                  <c:v>63</c:v>
                </c:pt>
                <c:pt idx="7601">
                  <c:v>39</c:v>
                </c:pt>
                <c:pt idx="7602">
                  <c:v>36</c:v>
                </c:pt>
                <c:pt idx="7603">
                  <c:v>34</c:v>
                </c:pt>
                <c:pt idx="7604">
                  <c:v>63</c:v>
                </c:pt>
                <c:pt idx="7605">
                  <c:v>120</c:v>
                </c:pt>
                <c:pt idx="7606">
                  <c:v>56</c:v>
                </c:pt>
                <c:pt idx="7607">
                  <c:v>34</c:v>
                </c:pt>
                <c:pt idx="7608">
                  <c:v>27</c:v>
                </c:pt>
                <c:pt idx="7609">
                  <c:v>27</c:v>
                </c:pt>
                <c:pt idx="7610">
                  <c:v>65</c:v>
                </c:pt>
                <c:pt idx="7611">
                  <c:v>113</c:v>
                </c:pt>
                <c:pt idx="7612">
                  <c:v>90</c:v>
                </c:pt>
                <c:pt idx="7613">
                  <c:v>83</c:v>
                </c:pt>
                <c:pt idx="7614">
                  <c:v>80</c:v>
                </c:pt>
                <c:pt idx="7615">
                  <c:v>70</c:v>
                </c:pt>
                <c:pt idx="7616">
                  <c:v>98</c:v>
                </c:pt>
                <c:pt idx="7617">
                  <c:v>150</c:v>
                </c:pt>
                <c:pt idx="7618">
                  <c:v>105</c:v>
                </c:pt>
                <c:pt idx="7619">
                  <c:v>98</c:v>
                </c:pt>
                <c:pt idx="7620">
                  <c:v>75</c:v>
                </c:pt>
                <c:pt idx="7621">
                  <c:v>84</c:v>
                </c:pt>
                <c:pt idx="7622">
                  <c:v>112</c:v>
                </c:pt>
                <c:pt idx="7623">
                  <c:v>152</c:v>
                </c:pt>
                <c:pt idx="7624">
                  <c:v>94</c:v>
                </c:pt>
                <c:pt idx="7625">
                  <c:v>91</c:v>
                </c:pt>
                <c:pt idx="7626">
                  <c:v>44</c:v>
                </c:pt>
                <c:pt idx="7627">
                  <c:v>68</c:v>
                </c:pt>
                <c:pt idx="7628">
                  <c:v>98</c:v>
                </c:pt>
                <c:pt idx="7629">
                  <c:v>167</c:v>
                </c:pt>
                <c:pt idx="7630">
                  <c:v>61</c:v>
                </c:pt>
                <c:pt idx="7631">
                  <c:v>74</c:v>
                </c:pt>
                <c:pt idx="7632">
                  <c:v>45</c:v>
                </c:pt>
                <c:pt idx="7633">
                  <c:v>63</c:v>
                </c:pt>
                <c:pt idx="7634">
                  <c:v>85</c:v>
                </c:pt>
                <c:pt idx="7635">
                  <c:v>142</c:v>
                </c:pt>
                <c:pt idx="7636">
                  <c:v>70</c:v>
                </c:pt>
                <c:pt idx="7637">
                  <c:v>77</c:v>
                </c:pt>
                <c:pt idx="7638">
                  <c:v>38</c:v>
                </c:pt>
                <c:pt idx="7639">
                  <c:v>47</c:v>
                </c:pt>
                <c:pt idx="7640">
                  <c:v>80</c:v>
                </c:pt>
                <c:pt idx="7641">
                  <c:v>137</c:v>
                </c:pt>
                <c:pt idx="7642">
                  <c:v>56</c:v>
                </c:pt>
                <c:pt idx="7643">
                  <c:v>65</c:v>
                </c:pt>
                <c:pt idx="7644">
                  <c:v>44</c:v>
                </c:pt>
                <c:pt idx="7645">
                  <c:v>38</c:v>
                </c:pt>
                <c:pt idx="7646">
                  <c:v>90</c:v>
                </c:pt>
                <c:pt idx="7647">
                  <c:v>154</c:v>
                </c:pt>
                <c:pt idx="7648">
                  <c:v>80</c:v>
                </c:pt>
                <c:pt idx="7649">
                  <c:v>75</c:v>
                </c:pt>
                <c:pt idx="7650">
                  <c:v>65</c:v>
                </c:pt>
                <c:pt idx="7651">
                  <c:v>72</c:v>
                </c:pt>
                <c:pt idx="7652">
                  <c:v>120</c:v>
                </c:pt>
                <c:pt idx="7653">
                  <c:v>163</c:v>
                </c:pt>
                <c:pt idx="7654">
                  <c:v>116</c:v>
                </c:pt>
                <c:pt idx="7655">
                  <c:v>81</c:v>
                </c:pt>
                <c:pt idx="7656">
                  <c:v>90</c:v>
                </c:pt>
                <c:pt idx="7657">
                  <c:v>81</c:v>
                </c:pt>
                <c:pt idx="7658">
                  <c:v>117</c:v>
                </c:pt>
                <c:pt idx="7659">
                  <c:v>182</c:v>
                </c:pt>
                <c:pt idx="7660">
                  <c:v>115</c:v>
                </c:pt>
                <c:pt idx="7661">
                  <c:v>98</c:v>
                </c:pt>
                <c:pt idx="7662">
                  <c:v>90</c:v>
                </c:pt>
                <c:pt idx="7663">
                  <c:v>94</c:v>
                </c:pt>
                <c:pt idx="7664">
                  <c:v>125</c:v>
                </c:pt>
                <c:pt idx="7665">
                  <c:v>176</c:v>
                </c:pt>
                <c:pt idx="7666">
                  <c:v>106</c:v>
                </c:pt>
                <c:pt idx="7667">
                  <c:v>105</c:v>
                </c:pt>
                <c:pt idx="7668">
                  <c:v>68</c:v>
                </c:pt>
                <c:pt idx="7669">
                  <c:v>65</c:v>
                </c:pt>
                <c:pt idx="7670">
                  <c:v>104</c:v>
                </c:pt>
                <c:pt idx="7671">
                  <c:v>137</c:v>
                </c:pt>
                <c:pt idx="7672">
                  <c:v>85</c:v>
                </c:pt>
                <c:pt idx="7673">
                  <c:v>56</c:v>
                </c:pt>
                <c:pt idx="7674">
                  <c:v>52</c:v>
                </c:pt>
                <c:pt idx="7675">
                  <c:v>50</c:v>
                </c:pt>
                <c:pt idx="7676">
                  <c:v>78</c:v>
                </c:pt>
                <c:pt idx="7677">
                  <c:v>133</c:v>
                </c:pt>
                <c:pt idx="7678">
                  <c:v>75</c:v>
                </c:pt>
                <c:pt idx="7679">
                  <c:v>54</c:v>
                </c:pt>
                <c:pt idx="7680">
                  <c:v>46</c:v>
                </c:pt>
                <c:pt idx="7681">
                  <c:v>51</c:v>
                </c:pt>
                <c:pt idx="7682">
                  <c:v>81</c:v>
                </c:pt>
                <c:pt idx="7683">
                  <c:v>126</c:v>
                </c:pt>
                <c:pt idx="7684">
                  <c:v>81</c:v>
                </c:pt>
                <c:pt idx="7685">
                  <c:v>96</c:v>
                </c:pt>
                <c:pt idx="7686">
                  <c:v>75</c:v>
                </c:pt>
                <c:pt idx="7687">
                  <c:v>80</c:v>
                </c:pt>
                <c:pt idx="7688">
                  <c:v>94</c:v>
                </c:pt>
                <c:pt idx="7689">
                  <c:v>168</c:v>
                </c:pt>
                <c:pt idx="7690">
                  <c:v>100</c:v>
                </c:pt>
                <c:pt idx="7691">
                  <c:v>113</c:v>
                </c:pt>
                <c:pt idx="7692">
                  <c:v>81</c:v>
                </c:pt>
                <c:pt idx="7693">
                  <c:v>81</c:v>
                </c:pt>
                <c:pt idx="7694">
                  <c:v>106</c:v>
                </c:pt>
                <c:pt idx="7695">
                  <c:v>131</c:v>
                </c:pt>
                <c:pt idx="7696">
                  <c:v>91</c:v>
                </c:pt>
                <c:pt idx="7697">
                  <c:v>81</c:v>
                </c:pt>
                <c:pt idx="7698">
                  <c:v>46</c:v>
                </c:pt>
                <c:pt idx="7699">
                  <c:v>56</c:v>
                </c:pt>
                <c:pt idx="7700">
                  <c:v>88</c:v>
                </c:pt>
                <c:pt idx="7701">
                  <c:v>180</c:v>
                </c:pt>
                <c:pt idx="7702">
                  <c:v>75</c:v>
                </c:pt>
                <c:pt idx="7703">
                  <c:v>90</c:v>
                </c:pt>
                <c:pt idx="7704">
                  <c:v>58</c:v>
                </c:pt>
                <c:pt idx="7705">
                  <c:v>83</c:v>
                </c:pt>
                <c:pt idx="7706">
                  <c:v>98</c:v>
                </c:pt>
                <c:pt idx="7707">
                  <c:v>165</c:v>
                </c:pt>
                <c:pt idx="7708">
                  <c:v>69</c:v>
                </c:pt>
                <c:pt idx="7709">
                  <c:v>75</c:v>
                </c:pt>
                <c:pt idx="7710">
                  <c:v>38</c:v>
                </c:pt>
                <c:pt idx="7711">
                  <c:v>60</c:v>
                </c:pt>
                <c:pt idx="7712">
                  <c:v>75</c:v>
                </c:pt>
                <c:pt idx="7713">
                  <c:v>154</c:v>
                </c:pt>
                <c:pt idx="7714">
                  <c:v>68</c:v>
                </c:pt>
                <c:pt idx="7715">
                  <c:v>73</c:v>
                </c:pt>
                <c:pt idx="7716">
                  <c:v>49</c:v>
                </c:pt>
                <c:pt idx="7717">
                  <c:v>53</c:v>
                </c:pt>
                <c:pt idx="7718">
                  <c:v>98</c:v>
                </c:pt>
                <c:pt idx="7719">
                  <c:v>173</c:v>
                </c:pt>
                <c:pt idx="7720">
                  <c:v>87</c:v>
                </c:pt>
                <c:pt idx="7721">
                  <c:v>98</c:v>
                </c:pt>
                <c:pt idx="7722">
                  <c:v>80</c:v>
                </c:pt>
                <c:pt idx="7723">
                  <c:v>78</c:v>
                </c:pt>
                <c:pt idx="7724">
                  <c:v>115</c:v>
                </c:pt>
                <c:pt idx="7725">
                  <c:v>169</c:v>
                </c:pt>
                <c:pt idx="7726">
                  <c:v>123</c:v>
                </c:pt>
                <c:pt idx="7727">
                  <c:v>88</c:v>
                </c:pt>
                <c:pt idx="7728">
                  <c:v>91</c:v>
                </c:pt>
                <c:pt idx="7729">
                  <c:v>94</c:v>
                </c:pt>
                <c:pt idx="7730">
                  <c:v>138</c:v>
                </c:pt>
                <c:pt idx="7731">
                  <c:v>196</c:v>
                </c:pt>
                <c:pt idx="7732">
                  <c:v>131</c:v>
                </c:pt>
                <c:pt idx="7733">
                  <c:v>109</c:v>
                </c:pt>
                <c:pt idx="7734">
                  <c:v>85</c:v>
                </c:pt>
                <c:pt idx="7735">
                  <c:v>102</c:v>
                </c:pt>
                <c:pt idx="7736">
                  <c:v>137</c:v>
                </c:pt>
                <c:pt idx="7737">
                  <c:v>196</c:v>
                </c:pt>
                <c:pt idx="7738">
                  <c:v>135</c:v>
                </c:pt>
                <c:pt idx="7739">
                  <c:v>105</c:v>
                </c:pt>
                <c:pt idx="7740">
                  <c:v>72</c:v>
                </c:pt>
                <c:pt idx="7741">
                  <c:v>73</c:v>
                </c:pt>
                <c:pt idx="7742">
                  <c:v>106</c:v>
                </c:pt>
                <c:pt idx="7743">
                  <c:v>154</c:v>
                </c:pt>
                <c:pt idx="7744">
                  <c:v>95</c:v>
                </c:pt>
                <c:pt idx="7745">
                  <c:v>75</c:v>
                </c:pt>
                <c:pt idx="7746">
                  <c:v>56</c:v>
                </c:pt>
                <c:pt idx="7747">
                  <c:v>63</c:v>
                </c:pt>
                <c:pt idx="7748">
                  <c:v>98</c:v>
                </c:pt>
                <c:pt idx="7749">
                  <c:v>119</c:v>
                </c:pt>
                <c:pt idx="7750">
                  <c:v>84</c:v>
                </c:pt>
                <c:pt idx="7751">
                  <c:v>54</c:v>
                </c:pt>
                <c:pt idx="7752">
                  <c:v>47</c:v>
                </c:pt>
                <c:pt idx="7753">
                  <c:v>46</c:v>
                </c:pt>
                <c:pt idx="7754">
                  <c:v>81</c:v>
                </c:pt>
                <c:pt idx="7755">
                  <c:v>117</c:v>
                </c:pt>
                <c:pt idx="7756">
                  <c:v>98</c:v>
                </c:pt>
                <c:pt idx="7757">
                  <c:v>104</c:v>
                </c:pt>
                <c:pt idx="7758">
                  <c:v>85</c:v>
                </c:pt>
                <c:pt idx="7759">
                  <c:v>81</c:v>
                </c:pt>
                <c:pt idx="7760">
                  <c:v>116</c:v>
                </c:pt>
                <c:pt idx="7761">
                  <c:v>169</c:v>
                </c:pt>
                <c:pt idx="7762">
                  <c:v>115</c:v>
                </c:pt>
                <c:pt idx="7763">
                  <c:v>108</c:v>
                </c:pt>
                <c:pt idx="7764">
                  <c:v>88</c:v>
                </c:pt>
                <c:pt idx="7765">
                  <c:v>105</c:v>
                </c:pt>
                <c:pt idx="7766">
                  <c:v>117</c:v>
                </c:pt>
                <c:pt idx="7767">
                  <c:v>145</c:v>
                </c:pt>
                <c:pt idx="7768">
                  <c:v>84</c:v>
                </c:pt>
                <c:pt idx="7769">
                  <c:v>90</c:v>
                </c:pt>
                <c:pt idx="7770">
                  <c:v>39</c:v>
                </c:pt>
                <c:pt idx="7771">
                  <c:v>54</c:v>
                </c:pt>
                <c:pt idx="7772">
                  <c:v>78</c:v>
                </c:pt>
                <c:pt idx="7773">
                  <c:v>173</c:v>
                </c:pt>
                <c:pt idx="7774">
                  <c:v>59</c:v>
                </c:pt>
                <c:pt idx="7775">
                  <c:v>83</c:v>
                </c:pt>
                <c:pt idx="7776">
                  <c:v>384</c:v>
                </c:pt>
                <c:pt idx="7777">
                  <c:v>320</c:v>
                </c:pt>
                <c:pt idx="7778">
                  <c:v>350</c:v>
                </c:pt>
                <c:pt idx="7779">
                  <c:v>281</c:v>
                </c:pt>
                <c:pt idx="7780">
                  <c:v>306</c:v>
                </c:pt>
                <c:pt idx="7781">
                  <c:v>330</c:v>
                </c:pt>
                <c:pt idx="7782">
                  <c:v>388</c:v>
                </c:pt>
                <c:pt idx="7783">
                  <c:v>315</c:v>
                </c:pt>
                <c:pt idx="7784">
                  <c:v>323</c:v>
                </c:pt>
                <c:pt idx="7785">
                  <c:v>248</c:v>
                </c:pt>
                <c:pt idx="7786">
                  <c:v>306</c:v>
                </c:pt>
                <c:pt idx="7787">
                  <c:v>350</c:v>
                </c:pt>
                <c:pt idx="7788">
                  <c:v>390</c:v>
                </c:pt>
                <c:pt idx="7789">
                  <c:v>315</c:v>
                </c:pt>
                <c:pt idx="7790">
                  <c:v>314</c:v>
                </c:pt>
                <c:pt idx="7791">
                  <c:v>240</c:v>
                </c:pt>
                <c:pt idx="7792">
                  <c:v>289</c:v>
                </c:pt>
                <c:pt idx="7793">
                  <c:v>323</c:v>
                </c:pt>
                <c:pt idx="7794">
                  <c:v>372</c:v>
                </c:pt>
                <c:pt idx="7795">
                  <c:v>315</c:v>
                </c:pt>
                <c:pt idx="7796">
                  <c:v>315</c:v>
                </c:pt>
                <c:pt idx="7797">
                  <c:v>289</c:v>
                </c:pt>
                <c:pt idx="7798">
                  <c:v>281</c:v>
                </c:pt>
                <c:pt idx="7799">
                  <c:v>333</c:v>
                </c:pt>
                <c:pt idx="7800">
                  <c:v>366</c:v>
                </c:pt>
                <c:pt idx="7801">
                  <c:v>296</c:v>
                </c:pt>
                <c:pt idx="7802">
                  <c:v>288</c:v>
                </c:pt>
                <c:pt idx="7803">
                  <c:v>289</c:v>
                </c:pt>
                <c:pt idx="7804">
                  <c:v>280</c:v>
                </c:pt>
                <c:pt idx="7805">
                  <c:v>320</c:v>
                </c:pt>
                <c:pt idx="7806">
                  <c:v>400</c:v>
                </c:pt>
                <c:pt idx="7807">
                  <c:v>340</c:v>
                </c:pt>
                <c:pt idx="7808">
                  <c:v>296</c:v>
                </c:pt>
                <c:pt idx="7809">
                  <c:v>297</c:v>
                </c:pt>
                <c:pt idx="7810">
                  <c:v>288</c:v>
                </c:pt>
                <c:pt idx="7811">
                  <c:v>347</c:v>
                </c:pt>
                <c:pt idx="7812">
                  <c:v>434</c:v>
                </c:pt>
                <c:pt idx="7813">
                  <c:v>318</c:v>
                </c:pt>
                <c:pt idx="7814">
                  <c:v>295</c:v>
                </c:pt>
                <c:pt idx="7815">
                  <c:v>270</c:v>
                </c:pt>
                <c:pt idx="7816">
                  <c:v>278</c:v>
                </c:pt>
                <c:pt idx="7817">
                  <c:v>352</c:v>
                </c:pt>
                <c:pt idx="7818">
                  <c:v>375</c:v>
                </c:pt>
                <c:pt idx="7819">
                  <c:v>359</c:v>
                </c:pt>
                <c:pt idx="7820">
                  <c:v>314</c:v>
                </c:pt>
                <c:pt idx="7821">
                  <c:v>324</c:v>
                </c:pt>
                <c:pt idx="7822">
                  <c:v>279</c:v>
                </c:pt>
                <c:pt idx="7823">
                  <c:v>355</c:v>
                </c:pt>
                <c:pt idx="7824">
                  <c:v>408</c:v>
                </c:pt>
                <c:pt idx="7825">
                  <c:v>350</c:v>
                </c:pt>
                <c:pt idx="7826">
                  <c:v>315</c:v>
                </c:pt>
                <c:pt idx="7827">
                  <c:v>306</c:v>
                </c:pt>
                <c:pt idx="7828">
                  <c:v>315</c:v>
                </c:pt>
                <c:pt idx="7829">
                  <c:v>350</c:v>
                </c:pt>
                <c:pt idx="7830">
                  <c:v>289</c:v>
                </c:pt>
                <c:pt idx="7831">
                  <c:v>330</c:v>
                </c:pt>
                <c:pt idx="7832">
                  <c:v>403</c:v>
                </c:pt>
                <c:pt idx="7833">
                  <c:v>312</c:v>
                </c:pt>
                <c:pt idx="7834">
                  <c:v>294</c:v>
                </c:pt>
                <c:pt idx="7835">
                  <c:v>270</c:v>
                </c:pt>
                <c:pt idx="7836">
                  <c:v>280</c:v>
                </c:pt>
                <c:pt idx="7837">
                  <c:v>322</c:v>
                </c:pt>
                <c:pt idx="7838">
                  <c:v>420</c:v>
                </c:pt>
                <c:pt idx="7839">
                  <c:v>310</c:v>
                </c:pt>
                <c:pt idx="7840">
                  <c:v>333</c:v>
                </c:pt>
                <c:pt idx="7841">
                  <c:v>306</c:v>
                </c:pt>
                <c:pt idx="7842">
                  <c:v>279</c:v>
                </c:pt>
                <c:pt idx="7843">
                  <c:v>340</c:v>
                </c:pt>
                <c:pt idx="7844">
                  <c:v>270</c:v>
                </c:pt>
                <c:pt idx="7845">
                  <c:v>270</c:v>
                </c:pt>
                <c:pt idx="7846">
                  <c:v>238</c:v>
                </c:pt>
                <c:pt idx="7847">
                  <c:v>210</c:v>
                </c:pt>
                <c:pt idx="7848">
                  <c:v>176</c:v>
                </c:pt>
                <c:pt idx="7849">
                  <c:v>224</c:v>
                </c:pt>
                <c:pt idx="7850">
                  <c:v>255</c:v>
                </c:pt>
                <c:pt idx="7851">
                  <c:v>289</c:v>
                </c:pt>
                <c:pt idx="7852">
                  <c:v>236</c:v>
                </c:pt>
                <c:pt idx="7853">
                  <c:v>213</c:v>
                </c:pt>
                <c:pt idx="7854">
                  <c:v>160</c:v>
                </c:pt>
                <c:pt idx="7855">
                  <c:v>231</c:v>
                </c:pt>
                <c:pt idx="7856">
                  <c:v>306</c:v>
                </c:pt>
                <c:pt idx="7857">
                  <c:v>263</c:v>
                </c:pt>
                <c:pt idx="7858">
                  <c:v>224</c:v>
                </c:pt>
                <c:pt idx="7859">
                  <c:v>204</c:v>
                </c:pt>
                <c:pt idx="7860">
                  <c:v>155</c:v>
                </c:pt>
                <c:pt idx="7861">
                  <c:v>228</c:v>
                </c:pt>
                <c:pt idx="7862">
                  <c:v>306</c:v>
                </c:pt>
                <c:pt idx="7863">
                  <c:v>306</c:v>
                </c:pt>
                <c:pt idx="7864">
                  <c:v>232</c:v>
                </c:pt>
                <c:pt idx="7865">
                  <c:v>213</c:v>
                </c:pt>
                <c:pt idx="7866">
                  <c:v>179</c:v>
                </c:pt>
                <c:pt idx="7867">
                  <c:v>272</c:v>
                </c:pt>
                <c:pt idx="7868">
                  <c:v>315</c:v>
                </c:pt>
                <c:pt idx="7869">
                  <c:v>287</c:v>
                </c:pt>
                <c:pt idx="7870">
                  <c:v>240</c:v>
                </c:pt>
                <c:pt idx="7871">
                  <c:v>245</c:v>
                </c:pt>
                <c:pt idx="7872">
                  <c:v>180</c:v>
                </c:pt>
                <c:pt idx="7873">
                  <c:v>295</c:v>
                </c:pt>
                <c:pt idx="7874">
                  <c:v>295</c:v>
                </c:pt>
                <c:pt idx="7875">
                  <c:v>323</c:v>
                </c:pt>
                <c:pt idx="7876">
                  <c:v>264</c:v>
                </c:pt>
                <c:pt idx="7877">
                  <c:v>263</c:v>
                </c:pt>
                <c:pt idx="7878">
                  <c:v>221</c:v>
                </c:pt>
                <c:pt idx="7879">
                  <c:v>350</c:v>
                </c:pt>
                <c:pt idx="7880">
                  <c:v>295</c:v>
                </c:pt>
                <c:pt idx="7881">
                  <c:v>285</c:v>
                </c:pt>
                <c:pt idx="7882">
                  <c:v>374</c:v>
                </c:pt>
                <c:pt idx="7883">
                  <c:v>224</c:v>
                </c:pt>
                <c:pt idx="7884">
                  <c:v>217</c:v>
                </c:pt>
                <c:pt idx="7885">
                  <c:v>302</c:v>
                </c:pt>
                <c:pt idx="7886">
                  <c:v>305</c:v>
                </c:pt>
                <c:pt idx="7887">
                  <c:v>305</c:v>
                </c:pt>
                <c:pt idx="7888">
                  <c:v>374</c:v>
                </c:pt>
                <c:pt idx="7889">
                  <c:v>215</c:v>
                </c:pt>
                <c:pt idx="7890">
                  <c:v>228</c:v>
                </c:pt>
                <c:pt idx="7891">
                  <c:v>270</c:v>
                </c:pt>
                <c:pt idx="7892">
                  <c:v>264</c:v>
                </c:pt>
                <c:pt idx="7893">
                  <c:v>255</c:v>
                </c:pt>
                <c:pt idx="7894">
                  <c:v>315</c:v>
                </c:pt>
                <c:pt idx="7895">
                  <c:v>200</c:v>
                </c:pt>
                <c:pt idx="7896">
                  <c:v>206</c:v>
                </c:pt>
                <c:pt idx="7897">
                  <c:v>298</c:v>
                </c:pt>
                <c:pt idx="7898">
                  <c:v>272</c:v>
                </c:pt>
                <c:pt idx="7899">
                  <c:v>248</c:v>
                </c:pt>
                <c:pt idx="7900">
                  <c:v>255</c:v>
                </c:pt>
                <c:pt idx="7901">
                  <c:v>204</c:v>
                </c:pt>
                <c:pt idx="7902">
                  <c:v>184</c:v>
                </c:pt>
                <c:pt idx="7903">
                  <c:v>233</c:v>
                </c:pt>
                <c:pt idx="7904">
                  <c:v>270</c:v>
                </c:pt>
                <c:pt idx="7905">
                  <c:v>306</c:v>
                </c:pt>
                <c:pt idx="7906">
                  <c:v>281</c:v>
                </c:pt>
                <c:pt idx="7907">
                  <c:v>230</c:v>
                </c:pt>
                <c:pt idx="7908">
                  <c:v>195</c:v>
                </c:pt>
                <c:pt idx="7909">
                  <c:v>289</c:v>
                </c:pt>
                <c:pt idx="7910">
                  <c:v>333</c:v>
                </c:pt>
                <c:pt idx="7911">
                  <c:v>333</c:v>
                </c:pt>
                <c:pt idx="7912">
                  <c:v>298</c:v>
                </c:pt>
                <c:pt idx="7913">
                  <c:v>210</c:v>
                </c:pt>
                <c:pt idx="7914">
                  <c:v>208</c:v>
                </c:pt>
                <c:pt idx="7915">
                  <c:v>306</c:v>
                </c:pt>
                <c:pt idx="7916">
                  <c:v>264</c:v>
                </c:pt>
                <c:pt idx="7917">
                  <c:v>248</c:v>
                </c:pt>
                <c:pt idx="7918">
                  <c:v>271</c:v>
                </c:pt>
                <c:pt idx="7919">
                  <c:v>219</c:v>
                </c:pt>
                <c:pt idx="7920">
                  <c:v>173</c:v>
                </c:pt>
                <c:pt idx="7921">
                  <c:v>233</c:v>
                </c:pt>
                <c:pt idx="7922">
                  <c:v>289</c:v>
                </c:pt>
                <c:pt idx="7923">
                  <c:v>239</c:v>
                </c:pt>
                <c:pt idx="7924">
                  <c:v>247</c:v>
                </c:pt>
                <c:pt idx="7925">
                  <c:v>190</c:v>
                </c:pt>
                <c:pt idx="7926">
                  <c:v>165</c:v>
                </c:pt>
                <c:pt idx="7927">
                  <c:v>210</c:v>
                </c:pt>
                <c:pt idx="7928">
                  <c:v>272</c:v>
                </c:pt>
                <c:pt idx="7929">
                  <c:v>231</c:v>
                </c:pt>
                <c:pt idx="7930">
                  <c:v>210</c:v>
                </c:pt>
                <c:pt idx="7931">
                  <c:v>204</c:v>
                </c:pt>
                <c:pt idx="7932">
                  <c:v>170</c:v>
                </c:pt>
                <c:pt idx="7933">
                  <c:v>245</c:v>
                </c:pt>
                <c:pt idx="7934">
                  <c:v>271</c:v>
                </c:pt>
                <c:pt idx="7935">
                  <c:v>216</c:v>
                </c:pt>
                <c:pt idx="7936">
                  <c:v>254</c:v>
                </c:pt>
                <c:pt idx="7937">
                  <c:v>188</c:v>
                </c:pt>
                <c:pt idx="7938">
                  <c:v>158</c:v>
                </c:pt>
                <c:pt idx="7939">
                  <c:v>245</c:v>
                </c:pt>
                <c:pt idx="7940">
                  <c:v>270</c:v>
                </c:pt>
                <c:pt idx="7941">
                  <c:v>233</c:v>
                </c:pt>
                <c:pt idx="7942">
                  <c:v>225</c:v>
                </c:pt>
                <c:pt idx="7943">
                  <c:v>228</c:v>
                </c:pt>
                <c:pt idx="7944">
                  <c:v>182</c:v>
                </c:pt>
                <c:pt idx="7945">
                  <c:v>225</c:v>
                </c:pt>
                <c:pt idx="7946">
                  <c:v>341</c:v>
                </c:pt>
                <c:pt idx="7947">
                  <c:v>256</c:v>
                </c:pt>
                <c:pt idx="7948">
                  <c:v>281</c:v>
                </c:pt>
                <c:pt idx="7949">
                  <c:v>224</c:v>
                </c:pt>
                <c:pt idx="7950">
                  <c:v>196</c:v>
                </c:pt>
                <c:pt idx="7951">
                  <c:v>306</c:v>
                </c:pt>
                <c:pt idx="7952">
                  <c:v>338</c:v>
                </c:pt>
                <c:pt idx="7953">
                  <c:v>263</c:v>
                </c:pt>
                <c:pt idx="7954">
                  <c:v>264</c:v>
                </c:pt>
                <c:pt idx="7955">
                  <c:v>247</c:v>
                </c:pt>
                <c:pt idx="7956">
                  <c:v>240</c:v>
                </c:pt>
                <c:pt idx="7957">
                  <c:v>264</c:v>
                </c:pt>
                <c:pt idx="7958">
                  <c:v>302</c:v>
                </c:pt>
                <c:pt idx="7959">
                  <c:v>278</c:v>
                </c:pt>
                <c:pt idx="7960">
                  <c:v>248</c:v>
                </c:pt>
                <c:pt idx="7961">
                  <c:v>255</c:v>
                </c:pt>
                <c:pt idx="7962">
                  <c:v>263</c:v>
                </c:pt>
                <c:pt idx="7963">
                  <c:v>254</c:v>
                </c:pt>
                <c:pt idx="7964">
                  <c:v>287</c:v>
                </c:pt>
                <c:pt idx="7965">
                  <c:v>287</c:v>
                </c:pt>
                <c:pt idx="7966">
                  <c:v>248</c:v>
                </c:pt>
                <c:pt idx="7967">
                  <c:v>247</c:v>
                </c:pt>
                <c:pt idx="7968">
                  <c:v>225</c:v>
                </c:pt>
                <c:pt idx="7969">
                  <c:v>264</c:v>
                </c:pt>
                <c:pt idx="7970">
                  <c:v>289</c:v>
                </c:pt>
                <c:pt idx="7971">
                  <c:v>280</c:v>
                </c:pt>
                <c:pt idx="7972">
                  <c:v>210</c:v>
                </c:pt>
                <c:pt idx="7973">
                  <c:v>223</c:v>
                </c:pt>
                <c:pt idx="7974">
                  <c:v>221</c:v>
                </c:pt>
                <c:pt idx="7975">
                  <c:v>224</c:v>
                </c:pt>
                <c:pt idx="7976">
                  <c:v>263</c:v>
                </c:pt>
                <c:pt idx="7977">
                  <c:v>306</c:v>
                </c:pt>
                <c:pt idx="7978">
                  <c:v>247</c:v>
                </c:pt>
                <c:pt idx="7979">
                  <c:v>210</c:v>
                </c:pt>
                <c:pt idx="7980">
                  <c:v>228</c:v>
                </c:pt>
                <c:pt idx="7981">
                  <c:v>256</c:v>
                </c:pt>
                <c:pt idx="7982">
                  <c:v>322</c:v>
                </c:pt>
                <c:pt idx="7983">
                  <c:v>332</c:v>
                </c:pt>
                <c:pt idx="7984">
                  <c:v>256</c:v>
                </c:pt>
                <c:pt idx="7985">
                  <c:v>271</c:v>
                </c:pt>
                <c:pt idx="7986">
                  <c:v>245</c:v>
                </c:pt>
                <c:pt idx="7987">
                  <c:v>256</c:v>
                </c:pt>
                <c:pt idx="7988">
                  <c:v>224</c:v>
                </c:pt>
                <c:pt idx="7989">
                  <c:v>224</c:v>
                </c:pt>
                <c:pt idx="7990">
                  <c:v>217</c:v>
                </c:pt>
                <c:pt idx="7991">
                  <c:v>182</c:v>
                </c:pt>
                <c:pt idx="7992">
                  <c:v>155</c:v>
                </c:pt>
                <c:pt idx="7993">
                  <c:v>210</c:v>
                </c:pt>
                <c:pt idx="7994">
                  <c:v>240</c:v>
                </c:pt>
                <c:pt idx="7995">
                  <c:v>215</c:v>
                </c:pt>
                <c:pt idx="7996">
                  <c:v>223</c:v>
                </c:pt>
                <c:pt idx="7997">
                  <c:v>179</c:v>
                </c:pt>
                <c:pt idx="7998">
                  <c:v>140</c:v>
                </c:pt>
                <c:pt idx="7999">
                  <c:v>208</c:v>
                </c:pt>
                <c:pt idx="8000">
                  <c:v>264</c:v>
                </c:pt>
                <c:pt idx="8001">
                  <c:v>228</c:v>
                </c:pt>
                <c:pt idx="8002">
                  <c:v>221</c:v>
                </c:pt>
                <c:pt idx="8003">
                  <c:v>176</c:v>
                </c:pt>
                <c:pt idx="8004">
                  <c:v>128</c:v>
                </c:pt>
                <c:pt idx="8005">
                  <c:v>194</c:v>
                </c:pt>
                <c:pt idx="8006">
                  <c:v>248</c:v>
                </c:pt>
                <c:pt idx="8007">
                  <c:v>210</c:v>
                </c:pt>
                <c:pt idx="8008">
                  <c:v>206</c:v>
                </c:pt>
                <c:pt idx="8009">
                  <c:v>173</c:v>
                </c:pt>
                <c:pt idx="8010">
                  <c:v>149</c:v>
                </c:pt>
                <c:pt idx="8011">
                  <c:v>198</c:v>
                </c:pt>
                <c:pt idx="8012">
                  <c:v>240</c:v>
                </c:pt>
                <c:pt idx="8013">
                  <c:v>221</c:v>
                </c:pt>
                <c:pt idx="8014">
                  <c:v>215</c:v>
                </c:pt>
                <c:pt idx="8015">
                  <c:v>193</c:v>
                </c:pt>
                <c:pt idx="8016">
                  <c:v>140</c:v>
                </c:pt>
                <c:pt idx="8017">
                  <c:v>206</c:v>
                </c:pt>
                <c:pt idx="8018">
                  <c:v>297</c:v>
                </c:pt>
                <c:pt idx="8019">
                  <c:v>225</c:v>
                </c:pt>
                <c:pt idx="8020">
                  <c:v>233</c:v>
                </c:pt>
                <c:pt idx="8021">
                  <c:v>194</c:v>
                </c:pt>
                <c:pt idx="8022">
                  <c:v>165</c:v>
                </c:pt>
                <c:pt idx="8023">
                  <c:v>264</c:v>
                </c:pt>
                <c:pt idx="8024">
                  <c:v>285</c:v>
                </c:pt>
                <c:pt idx="8025">
                  <c:v>272</c:v>
                </c:pt>
                <c:pt idx="8026">
                  <c:v>240</c:v>
                </c:pt>
                <c:pt idx="8027">
                  <c:v>228</c:v>
                </c:pt>
                <c:pt idx="8028">
                  <c:v>224</c:v>
                </c:pt>
                <c:pt idx="8029">
                  <c:v>224</c:v>
                </c:pt>
                <c:pt idx="8030">
                  <c:v>306</c:v>
                </c:pt>
                <c:pt idx="8031">
                  <c:v>264</c:v>
                </c:pt>
                <c:pt idx="8032">
                  <c:v>232</c:v>
                </c:pt>
                <c:pt idx="8033">
                  <c:v>223</c:v>
                </c:pt>
                <c:pt idx="8034">
                  <c:v>230</c:v>
                </c:pt>
                <c:pt idx="8035">
                  <c:v>208</c:v>
                </c:pt>
                <c:pt idx="8036">
                  <c:v>289</c:v>
                </c:pt>
                <c:pt idx="8037">
                  <c:v>264</c:v>
                </c:pt>
                <c:pt idx="8038">
                  <c:v>210</c:v>
                </c:pt>
                <c:pt idx="8039">
                  <c:v>195</c:v>
                </c:pt>
                <c:pt idx="8040">
                  <c:v>195</c:v>
                </c:pt>
                <c:pt idx="8041">
                  <c:v>210</c:v>
                </c:pt>
                <c:pt idx="8042">
                  <c:v>256</c:v>
                </c:pt>
                <c:pt idx="8043">
                  <c:v>264</c:v>
                </c:pt>
                <c:pt idx="8044">
                  <c:v>208</c:v>
                </c:pt>
                <c:pt idx="8045">
                  <c:v>213</c:v>
                </c:pt>
                <c:pt idx="8046">
                  <c:v>210</c:v>
                </c:pt>
                <c:pt idx="8047">
                  <c:v>208</c:v>
                </c:pt>
                <c:pt idx="8048">
                  <c:v>272</c:v>
                </c:pt>
                <c:pt idx="8049">
                  <c:v>264</c:v>
                </c:pt>
                <c:pt idx="8050">
                  <c:v>223</c:v>
                </c:pt>
                <c:pt idx="8051">
                  <c:v>221</c:v>
                </c:pt>
                <c:pt idx="8052">
                  <c:v>204</c:v>
                </c:pt>
                <c:pt idx="8053">
                  <c:v>238</c:v>
                </c:pt>
                <c:pt idx="8054">
                  <c:v>315</c:v>
                </c:pt>
                <c:pt idx="8055">
                  <c:v>288</c:v>
                </c:pt>
                <c:pt idx="8056">
                  <c:v>231</c:v>
                </c:pt>
                <c:pt idx="8057">
                  <c:v>224</c:v>
                </c:pt>
                <c:pt idx="8058">
                  <c:v>219</c:v>
                </c:pt>
                <c:pt idx="8059">
                  <c:v>232</c:v>
                </c:pt>
                <c:pt idx="8060">
                  <c:v>147</c:v>
                </c:pt>
                <c:pt idx="8061">
                  <c:v>91</c:v>
                </c:pt>
                <c:pt idx="8062">
                  <c:v>94</c:v>
                </c:pt>
                <c:pt idx="8063">
                  <c:v>41</c:v>
                </c:pt>
                <c:pt idx="8064">
                  <c:v>113</c:v>
                </c:pt>
                <c:pt idx="8065">
                  <c:v>163</c:v>
                </c:pt>
                <c:pt idx="8066">
                  <c:v>230</c:v>
                </c:pt>
                <c:pt idx="8067">
                  <c:v>215</c:v>
                </c:pt>
                <c:pt idx="8068">
                  <c:v>143</c:v>
                </c:pt>
                <c:pt idx="8069">
                  <c:v>136</c:v>
                </c:pt>
                <c:pt idx="8070">
                  <c:v>93</c:v>
                </c:pt>
                <c:pt idx="8071">
                  <c:v>155</c:v>
                </c:pt>
                <c:pt idx="8072">
                  <c:v>203</c:v>
                </c:pt>
                <c:pt idx="8073">
                  <c:v>236</c:v>
                </c:pt>
                <c:pt idx="8074">
                  <c:v>155</c:v>
                </c:pt>
                <c:pt idx="8075">
                  <c:v>140</c:v>
                </c:pt>
                <c:pt idx="8076">
                  <c:v>96</c:v>
                </c:pt>
                <c:pt idx="8077">
                  <c:v>153</c:v>
                </c:pt>
                <c:pt idx="8078">
                  <c:v>231</c:v>
                </c:pt>
                <c:pt idx="8079">
                  <c:v>210</c:v>
                </c:pt>
                <c:pt idx="8080">
                  <c:v>179</c:v>
                </c:pt>
                <c:pt idx="8081">
                  <c:v>149</c:v>
                </c:pt>
                <c:pt idx="8082">
                  <c:v>107</c:v>
                </c:pt>
                <c:pt idx="8083">
                  <c:v>210</c:v>
                </c:pt>
                <c:pt idx="8084">
                  <c:v>233</c:v>
                </c:pt>
                <c:pt idx="8085">
                  <c:v>248</c:v>
                </c:pt>
                <c:pt idx="8086">
                  <c:v>200</c:v>
                </c:pt>
                <c:pt idx="8087">
                  <c:v>182</c:v>
                </c:pt>
                <c:pt idx="8088">
                  <c:v>153</c:v>
                </c:pt>
                <c:pt idx="8089">
                  <c:v>264</c:v>
                </c:pt>
                <c:pt idx="8090">
                  <c:v>256</c:v>
                </c:pt>
                <c:pt idx="8091">
                  <c:v>280</c:v>
                </c:pt>
                <c:pt idx="8092">
                  <c:v>215</c:v>
                </c:pt>
                <c:pt idx="8093">
                  <c:v>192</c:v>
                </c:pt>
                <c:pt idx="8094">
                  <c:v>150</c:v>
                </c:pt>
                <c:pt idx="8095">
                  <c:v>280</c:v>
                </c:pt>
                <c:pt idx="8096">
                  <c:v>256</c:v>
                </c:pt>
                <c:pt idx="8097">
                  <c:v>264</c:v>
                </c:pt>
                <c:pt idx="8098">
                  <c:v>322</c:v>
                </c:pt>
                <c:pt idx="8099">
                  <c:v>201</c:v>
                </c:pt>
                <c:pt idx="8100">
                  <c:v>184</c:v>
                </c:pt>
                <c:pt idx="8101">
                  <c:v>272</c:v>
                </c:pt>
                <c:pt idx="8102">
                  <c:v>248</c:v>
                </c:pt>
                <c:pt idx="8103">
                  <c:v>256</c:v>
                </c:pt>
                <c:pt idx="8104">
                  <c:v>332</c:v>
                </c:pt>
                <c:pt idx="8105">
                  <c:v>158</c:v>
                </c:pt>
                <c:pt idx="8106">
                  <c:v>158</c:v>
                </c:pt>
                <c:pt idx="8107">
                  <c:v>240</c:v>
                </c:pt>
                <c:pt idx="8108">
                  <c:v>232</c:v>
                </c:pt>
                <c:pt idx="8109">
                  <c:v>203</c:v>
                </c:pt>
                <c:pt idx="8110">
                  <c:v>254</c:v>
                </c:pt>
                <c:pt idx="8111">
                  <c:v>135</c:v>
                </c:pt>
                <c:pt idx="8112">
                  <c:v>149</c:v>
                </c:pt>
                <c:pt idx="8113">
                  <c:v>236</c:v>
                </c:pt>
                <c:pt idx="8114">
                  <c:v>213</c:v>
                </c:pt>
                <c:pt idx="8115">
                  <c:v>219</c:v>
                </c:pt>
                <c:pt idx="8116">
                  <c:v>190</c:v>
                </c:pt>
                <c:pt idx="8117">
                  <c:v>145</c:v>
                </c:pt>
                <c:pt idx="8118">
                  <c:v>128</c:v>
                </c:pt>
                <c:pt idx="8119">
                  <c:v>190</c:v>
                </c:pt>
                <c:pt idx="8120">
                  <c:v>225</c:v>
                </c:pt>
                <c:pt idx="8121">
                  <c:v>218</c:v>
                </c:pt>
                <c:pt idx="8122">
                  <c:v>228</c:v>
                </c:pt>
                <c:pt idx="8123">
                  <c:v>160</c:v>
                </c:pt>
                <c:pt idx="8124">
                  <c:v>162</c:v>
                </c:pt>
                <c:pt idx="8125">
                  <c:v>236</c:v>
                </c:pt>
                <c:pt idx="8126">
                  <c:v>281</c:v>
                </c:pt>
                <c:pt idx="8127">
                  <c:v>248</c:v>
                </c:pt>
                <c:pt idx="8128">
                  <c:v>239</c:v>
                </c:pt>
                <c:pt idx="8129">
                  <c:v>190</c:v>
                </c:pt>
                <c:pt idx="8130">
                  <c:v>168</c:v>
                </c:pt>
                <c:pt idx="8131">
                  <c:v>256</c:v>
                </c:pt>
                <c:pt idx="8132">
                  <c:v>128</c:v>
                </c:pt>
                <c:pt idx="8133">
                  <c:v>68</c:v>
                </c:pt>
                <c:pt idx="8134">
                  <c:v>72</c:v>
                </c:pt>
                <c:pt idx="8135">
                  <c:v>23</c:v>
                </c:pt>
                <c:pt idx="8136">
                  <c:v>41</c:v>
                </c:pt>
                <c:pt idx="8137">
                  <c:v>70</c:v>
                </c:pt>
                <c:pt idx="8138">
                  <c:v>166</c:v>
                </c:pt>
                <c:pt idx="8139">
                  <c:v>44</c:v>
                </c:pt>
                <c:pt idx="8140">
                  <c:v>54</c:v>
                </c:pt>
                <c:pt idx="8141">
                  <c:v>17</c:v>
                </c:pt>
                <c:pt idx="8142">
                  <c:v>40</c:v>
                </c:pt>
                <c:pt idx="8143">
                  <c:v>74</c:v>
                </c:pt>
                <c:pt idx="8144">
                  <c:v>156</c:v>
                </c:pt>
                <c:pt idx="8145">
                  <c:v>53</c:v>
                </c:pt>
                <c:pt idx="8146">
                  <c:v>58</c:v>
                </c:pt>
                <c:pt idx="8147">
                  <c:v>8</c:v>
                </c:pt>
                <c:pt idx="8148">
                  <c:v>24</c:v>
                </c:pt>
                <c:pt idx="8149">
                  <c:v>61</c:v>
                </c:pt>
                <c:pt idx="8150">
                  <c:v>140</c:v>
                </c:pt>
                <c:pt idx="8151">
                  <c:v>51</c:v>
                </c:pt>
                <c:pt idx="8152">
                  <c:v>51</c:v>
                </c:pt>
                <c:pt idx="8153">
                  <c:v>24</c:v>
                </c:pt>
                <c:pt idx="8154">
                  <c:v>26</c:v>
                </c:pt>
                <c:pt idx="8155">
                  <c:v>64</c:v>
                </c:pt>
                <c:pt idx="8156">
                  <c:v>150</c:v>
                </c:pt>
                <c:pt idx="8157">
                  <c:v>54</c:v>
                </c:pt>
                <c:pt idx="8158">
                  <c:v>53</c:v>
                </c:pt>
                <c:pt idx="8159">
                  <c:v>34</c:v>
                </c:pt>
                <c:pt idx="8160">
                  <c:v>39</c:v>
                </c:pt>
                <c:pt idx="8161">
                  <c:v>78</c:v>
                </c:pt>
                <c:pt idx="8162">
                  <c:v>170</c:v>
                </c:pt>
                <c:pt idx="8163">
                  <c:v>85</c:v>
                </c:pt>
                <c:pt idx="8164">
                  <c:v>54</c:v>
                </c:pt>
                <c:pt idx="8165">
                  <c:v>53</c:v>
                </c:pt>
                <c:pt idx="8166">
                  <c:v>48</c:v>
                </c:pt>
                <c:pt idx="8167">
                  <c:v>105</c:v>
                </c:pt>
                <c:pt idx="8168">
                  <c:v>175</c:v>
                </c:pt>
                <c:pt idx="8169">
                  <c:v>99</c:v>
                </c:pt>
                <c:pt idx="8170">
                  <c:v>72</c:v>
                </c:pt>
                <c:pt idx="8171">
                  <c:v>56</c:v>
                </c:pt>
                <c:pt idx="8172">
                  <c:v>64</c:v>
                </c:pt>
                <c:pt idx="8173">
                  <c:v>116</c:v>
                </c:pt>
                <c:pt idx="8174">
                  <c:v>179</c:v>
                </c:pt>
                <c:pt idx="8175">
                  <c:v>102</c:v>
                </c:pt>
                <c:pt idx="8176">
                  <c:v>79</c:v>
                </c:pt>
                <c:pt idx="8177">
                  <c:v>62</c:v>
                </c:pt>
                <c:pt idx="8178">
                  <c:v>54</c:v>
                </c:pt>
                <c:pt idx="8179">
                  <c:v>123</c:v>
                </c:pt>
                <c:pt idx="8180">
                  <c:v>162</c:v>
                </c:pt>
                <c:pt idx="8181">
                  <c:v>91</c:v>
                </c:pt>
                <c:pt idx="8182">
                  <c:v>60</c:v>
                </c:pt>
                <c:pt idx="8183">
                  <c:v>53</c:v>
                </c:pt>
                <c:pt idx="8184">
                  <c:v>41</c:v>
                </c:pt>
                <c:pt idx="8185">
                  <c:v>79</c:v>
                </c:pt>
                <c:pt idx="8186">
                  <c:v>124</c:v>
                </c:pt>
                <c:pt idx="8187">
                  <c:v>68</c:v>
                </c:pt>
                <c:pt idx="8188">
                  <c:v>38</c:v>
                </c:pt>
                <c:pt idx="8189">
                  <c:v>34</c:v>
                </c:pt>
                <c:pt idx="8190">
                  <c:v>30</c:v>
                </c:pt>
                <c:pt idx="8191">
                  <c:v>74</c:v>
                </c:pt>
                <c:pt idx="8192">
                  <c:v>124</c:v>
                </c:pt>
                <c:pt idx="8193">
                  <c:v>68</c:v>
                </c:pt>
                <c:pt idx="8194">
                  <c:v>66</c:v>
                </c:pt>
                <c:pt idx="8195">
                  <c:v>60</c:v>
                </c:pt>
                <c:pt idx="8196">
                  <c:v>48</c:v>
                </c:pt>
                <c:pt idx="8197">
                  <c:v>75</c:v>
                </c:pt>
                <c:pt idx="8198">
                  <c:v>143</c:v>
                </c:pt>
                <c:pt idx="8199">
                  <c:v>85</c:v>
                </c:pt>
                <c:pt idx="8200">
                  <c:v>79</c:v>
                </c:pt>
                <c:pt idx="8201">
                  <c:v>53</c:v>
                </c:pt>
                <c:pt idx="8202">
                  <c:v>56</c:v>
                </c:pt>
                <c:pt idx="8203">
                  <c:v>83</c:v>
                </c:pt>
                <c:pt idx="8204">
                  <c:v>158</c:v>
                </c:pt>
                <c:pt idx="8205">
                  <c:v>135</c:v>
                </c:pt>
                <c:pt idx="8206">
                  <c:v>140</c:v>
                </c:pt>
                <c:pt idx="8207">
                  <c:v>90</c:v>
                </c:pt>
                <c:pt idx="8208">
                  <c:v>80</c:v>
                </c:pt>
                <c:pt idx="8209">
                  <c:v>166</c:v>
                </c:pt>
                <c:pt idx="8210">
                  <c:v>173</c:v>
                </c:pt>
                <c:pt idx="8211">
                  <c:v>145</c:v>
                </c:pt>
                <c:pt idx="8212">
                  <c:v>140</c:v>
                </c:pt>
                <c:pt idx="8213">
                  <c:v>85</c:v>
                </c:pt>
                <c:pt idx="8214">
                  <c:v>70</c:v>
                </c:pt>
                <c:pt idx="8215">
                  <c:v>140</c:v>
                </c:pt>
                <c:pt idx="8216">
                  <c:v>182</c:v>
                </c:pt>
                <c:pt idx="8217">
                  <c:v>124</c:v>
                </c:pt>
                <c:pt idx="8218">
                  <c:v>128</c:v>
                </c:pt>
                <c:pt idx="8219">
                  <c:v>93</c:v>
                </c:pt>
                <c:pt idx="8220">
                  <c:v>60</c:v>
                </c:pt>
                <c:pt idx="8221">
                  <c:v>124</c:v>
                </c:pt>
                <c:pt idx="8222">
                  <c:v>171</c:v>
                </c:pt>
                <c:pt idx="8223">
                  <c:v>116</c:v>
                </c:pt>
                <c:pt idx="8224">
                  <c:v>120</c:v>
                </c:pt>
                <c:pt idx="8225">
                  <c:v>90</c:v>
                </c:pt>
                <c:pt idx="8226">
                  <c:v>62</c:v>
                </c:pt>
                <c:pt idx="8227">
                  <c:v>123</c:v>
                </c:pt>
                <c:pt idx="8228">
                  <c:v>171</c:v>
                </c:pt>
                <c:pt idx="8229">
                  <c:v>120</c:v>
                </c:pt>
                <c:pt idx="8230">
                  <c:v>132</c:v>
                </c:pt>
                <c:pt idx="8231">
                  <c:v>105</c:v>
                </c:pt>
                <c:pt idx="8232">
                  <c:v>66</c:v>
                </c:pt>
                <c:pt idx="8233">
                  <c:v>140</c:v>
                </c:pt>
                <c:pt idx="8234">
                  <c:v>245</c:v>
                </c:pt>
                <c:pt idx="8235">
                  <c:v>182</c:v>
                </c:pt>
                <c:pt idx="8236">
                  <c:v>176</c:v>
                </c:pt>
                <c:pt idx="8237">
                  <c:v>145</c:v>
                </c:pt>
                <c:pt idx="8238">
                  <c:v>105</c:v>
                </c:pt>
                <c:pt idx="8239">
                  <c:v>192</c:v>
                </c:pt>
                <c:pt idx="8240">
                  <c:v>233</c:v>
                </c:pt>
                <c:pt idx="8241">
                  <c:v>204</c:v>
                </c:pt>
                <c:pt idx="8242">
                  <c:v>171</c:v>
                </c:pt>
                <c:pt idx="8243">
                  <c:v>140</c:v>
                </c:pt>
                <c:pt idx="8244">
                  <c:v>150</c:v>
                </c:pt>
                <c:pt idx="8245">
                  <c:v>170</c:v>
                </c:pt>
                <c:pt idx="8246">
                  <c:v>238</c:v>
                </c:pt>
                <c:pt idx="8247">
                  <c:v>208</c:v>
                </c:pt>
                <c:pt idx="8248">
                  <c:v>179</c:v>
                </c:pt>
                <c:pt idx="8249">
                  <c:v>152</c:v>
                </c:pt>
                <c:pt idx="8250">
                  <c:v>152</c:v>
                </c:pt>
                <c:pt idx="8251">
                  <c:v>128</c:v>
                </c:pt>
                <c:pt idx="8252">
                  <c:v>186</c:v>
                </c:pt>
                <c:pt idx="8253">
                  <c:v>180</c:v>
                </c:pt>
                <c:pt idx="8254">
                  <c:v>144</c:v>
                </c:pt>
                <c:pt idx="8255">
                  <c:v>124</c:v>
                </c:pt>
                <c:pt idx="8256">
                  <c:v>128</c:v>
                </c:pt>
                <c:pt idx="8257">
                  <c:v>140</c:v>
                </c:pt>
                <c:pt idx="8258">
                  <c:v>171</c:v>
                </c:pt>
                <c:pt idx="8259">
                  <c:v>193</c:v>
                </c:pt>
                <c:pt idx="8260">
                  <c:v>113</c:v>
                </c:pt>
                <c:pt idx="8261">
                  <c:v>119</c:v>
                </c:pt>
                <c:pt idx="8262">
                  <c:v>107</c:v>
                </c:pt>
                <c:pt idx="8263">
                  <c:v>120</c:v>
                </c:pt>
                <c:pt idx="8264">
                  <c:v>196</c:v>
                </c:pt>
                <c:pt idx="8265">
                  <c:v>201</c:v>
                </c:pt>
                <c:pt idx="8266">
                  <c:v>140</c:v>
                </c:pt>
                <c:pt idx="8267">
                  <c:v>132</c:v>
                </c:pt>
                <c:pt idx="8268">
                  <c:v>119</c:v>
                </c:pt>
                <c:pt idx="8269">
                  <c:v>162</c:v>
                </c:pt>
                <c:pt idx="8270">
                  <c:v>216</c:v>
                </c:pt>
                <c:pt idx="8271">
                  <c:v>209</c:v>
                </c:pt>
                <c:pt idx="8272">
                  <c:v>166</c:v>
                </c:pt>
                <c:pt idx="8273">
                  <c:v>166</c:v>
                </c:pt>
                <c:pt idx="8274">
                  <c:v>136</c:v>
                </c:pt>
                <c:pt idx="8275">
                  <c:v>170</c:v>
                </c:pt>
                <c:pt idx="8276">
                  <c:v>149</c:v>
                </c:pt>
                <c:pt idx="8277">
                  <c:v>145</c:v>
                </c:pt>
                <c:pt idx="8278">
                  <c:v>128</c:v>
                </c:pt>
                <c:pt idx="8279">
                  <c:v>96</c:v>
                </c:pt>
                <c:pt idx="8280">
                  <c:v>123</c:v>
                </c:pt>
                <c:pt idx="8281">
                  <c:v>170</c:v>
                </c:pt>
                <c:pt idx="8282">
                  <c:v>202</c:v>
                </c:pt>
                <c:pt idx="8283">
                  <c:v>219</c:v>
                </c:pt>
                <c:pt idx="8284">
                  <c:v>140</c:v>
                </c:pt>
                <c:pt idx="8285">
                  <c:v>128</c:v>
                </c:pt>
                <c:pt idx="8286">
                  <c:v>94</c:v>
                </c:pt>
                <c:pt idx="8287">
                  <c:v>143</c:v>
                </c:pt>
                <c:pt idx="8288">
                  <c:v>221</c:v>
                </c:pt>
                <c:pt idx="8289">
                  <c:v>195</c:v>
                </c:pt>
                <c:pt idx="8290">
                  <c:v>166</c:v>
                </c:pt>
                <c:pt idx="8291">
                  <c:v>124</c:v>
                </c:pt>
                <c:pt idx="8292">
                  <c:v>88</c:v>
                </c:pt>
                <c:pt idx="8293">
                  <c:v>145</c:v>
                </c:pt>
                <c:pt idx="8294">
                  <c:v>203</c:v>
                </c:pt>
                <c:pt idx="8295">
                  <c:v>203</c:v>
                </c:pt>
                <c:pt idx="8296">
                  <c:v>170</c:v>
                </c:pt>
                <c:pt idx="8297">
                  <c:v>128</c:v>
                </c:pt>
                <c:pt idx="8298">
                  <c:v>105</c:v>
                </c:pt>
                <c:pt idx="8299">
                  <c:v>196</c:v>
                </c:pt>
                <c:pt idx="8300">
                  <c:v>247</c:v>
                </c:pt>
                <c:pt idx="8301">
                  <c:v>240</c:v>
                </c:pt>
                <c:pt idx="8302">
                  <c:v>204</c:v>
                </c:pt>
                <c:pt idx="8303">
                  <c:v>179</c:v>
                </c:pt>
                <c:pt idx="8304">
                  <c:v>132</c:v>
                </c:pt>
                <c:pt idx="8305">
                  <c:v>271</c:v>
                </c:pt>
                <c:pt idx="8306">
                  <c:v>256</c:v>
                </c:pt>
                <c:pt idx="8307">
                  <c:v>240</c:v>
                </c:pt>
                <c:pt idx="8308">
                  <c:v>202</c:v>
                </c:pt>
                <c:pt idx="8309">
                  <c:v>198</c:v>
                </c:pt>
                <c:pt idx="8310">
                  <c:v>150</c:v>
                </c:pt>
                <c:pt idx="8311">
                  <c:v>306</c:v>
                </c:pt>
                <c:pt idx="8312">
                  <c:v>272</c:v>
                </c:pt>
                <c:pt idx="8313">
                  <c:v>264</c:v>
                </c:pt>
                <c:pt idx="8314">
                  <c:v>322</c:v>
                </c:pt>
                <c:pt idx="8315">
                  <c:v>196</c:v>
                </c:pt>
                <c:pt idx="8316">
                  <c:v>182</c:v>
                </c:pt>
                <c:pt idx="8317">
                  <c:v>272</c:v>
                </c:pt>
                <c:pt idx="8318">
                  <c:v>233</c:v>
                </c:pt>
                <c:pt idx="8319">
                  <c:v>271</c:v>
                </c:pt>
                <c:pt idx="8320">
                  <c:v>314</c:v>
                </c:pt>
                <c:pt idx="8321">
                  <c:v>162</c:v>
                </c:pt>
                <c:pt idx="8322">
                  <c:v>143</c:v>
                </c:pt>
                <c:pt idx="8323">
                  <c:v>232</c:v>
                </c:pt>
                <c:pt idx="8324">
                  <c:v>209</c:v>
                </c:pt>
                <c:pt idx="8325">
                  <c:v>213</c:v>
                </c:pt>
                <c:pt idx="8326">
                  <c:v>203</c:v>
                </c:pt>
                <c:pt idx="8327">
                  <c:v>136</c:v>
                </c:pt>
                <c:pt idx="8328">
                  <c:v>120</c:v>
                </c:pt>
                <c:pt idx="8329">
                  <c:v>219</c:v>
                </c:pt>
                <c:pt idx="8330">
                  <c:v>201</c:v>
                </c:pt>
                <c:pt idx="8331">
                  <c:v>178</c:v>
                </c:pt>
                <c:pt idx="8332">
                  <c:v>163</c:v>
                </c:pt>
                <c:pt idx="8333">
                  <c:v>131</c:v>
                </c:pt>
                <c:pt idx="8334">
                  <c:v>109</c:v>
                </c:pt>
                <c:pt idx="8335">
                  <c:v>179</c:v>
                </c:pt>
                <c:pt idx="8336">
                  <c:v>203</c:v>
                </c:pt>
                <c:pt idx="8337">
                  <c:v>223</c:v>
                </c:pt>
                <c:pt idx="8338">
                  <c:v>204</c:v>
                </c:pt>
                <c:pt idx="8339">
                  <c:v>157</c:v>
                </c:pt>
                <c:pt idx="8340">
                  <c:v>140</c:v>
                </c:pt>
                <c:pt idx="8341">
                  <c:v>202</c:v>
                </c:pt>
                <c:pt idx="8342">
                  <c:v>248</c:v>
                </c:pt>
                <c:pt idx="8343">
                  <c:v>264</c:v>
                </c:pt>
                <c:pt idx="8344">
                  <c:v>210</c:v>
                </c:pt>
                <c:pt idx="8345">
                  <c:v>176</c:v>
                </c:pt>
                <c:pt idx="8346">
                  <c:v>160</c:v>
                </c:pt>
                <c:pt idx="8347">
                  <c:v>225</c:v>
                </c:pt>
                <c:pt idx="8348">
                  <c:v>140</c:v>
                </c:pt>
                <c:pt idx="8349">
                  <c:v>70</c:v>
                </c:pt>
                <c:pt idx="8350">
                  <c:v>74</c:v>
                </c:pt>
                <c:pt idx="8351">
                  <c:v>23</c:v>
                </c:pt>
                <c:pt idx="8352">
                  <c:v>114</c:v>
                </c:pt>
                <c:pt idx="8353">
                  <c:v>152</c:v>
                </c:pt>
                <c:pt idx="8354">
                  <c:v>206</c:v>
                </c:pt>
                <c:pt idx="8355">
                  <c:v>192</c:v>
                </c:pt>
                <c:pt idx="8356">
                  <c:v>136</c:v>
                </c:pt>
                <c:pt idx="8357">
                  <c:v>113</c:v>
                </c:pt>
                <c:pt idx="8358">
                  <c:v>85</c:v>
                </c:pt>
                <c:pt idx="8359">
                  <c:v>144</c:v>
                </c:pt>
                <c:pt idx="8360">
                  <c:v>194</c:v>
                </c:pt>
                <c:pt idx="8361">
                  <c:v>194</c:v>
                </c:pt>
                <c:pt idx="8362">
                  <c:v>144</c:v>
                </c:pt>
                <c:pt idx="8363">
                  <c:v>116</c:v>
                </c:pt>
                <c:pt idx="8364">
                  <c:v>88</c:v>
                </c:pt>
                <c:pt idx="8365">
                  <c:v>120</c:v>
                </c:pt>
                <c:pt idx="8366">
                  <c:v>215</c:v>
                </c:pt>
                <c:pt idx="8367">
                  <c:v>202</c:v>
                </c:pt>
                <c:pt idx="8368">
                  <c:v>152</c:v>
                </c:pt>
                <c:pt idx="8369">
                  <c:v>116</c:v>
                </c:pt>
                <c:pt idx="8370">
                  <c:v>88</c:v>
                </c:pt>
                <c:pt idx="8371">
                  <c:v>165</c:v>
                </c:pt>
                <c:pt idx="8372">
                  <c:v>224</c:v>
                </c:pt>
                <c:pt idx="8373">
                  <c:v>218</c:v>
                </c:pt>
                <c:pt idx="8374">
                  <c:v>190</c:v>
                </c:pt>
                <c:pt idx="8375">
                  <c:v>165</c:v>
                </c:pt>
                <c:pt idx="8376">
                  <c:v>132</c:v>
                </c:pt>
                <c:pt idx="8377">
                  <c:v>263</c:v>
                </c:pt>
                <c:pt idx="8378">
                  <c:v>225</c:v>
                </c:pt>
                <c:pt idx="8379">
                  <c:v>233</c:v>
                </c:pt>
                <c:pt idx="8380">
                  <c:v>228</c:v>
                </c:pt>
                <c:pt idx="8381">
                  <c:v>210</c:v>
                </c:pt>
                <c:pt idx="8382">
                  <c:v>165</c:v>
                </c:pt>
                <c:pt idx="8383">
                  <c:v>280</c:v>
                </c:pt>
                <c:pt idx="8384">
                  <c:v>256</c:v>
                </c:pt>
                <c:pt idx="8385">
                  <c:v>264</c:v>
                </c:pt>
                <c:pt idx="8386">
                  <c:v>322</c:v>
                </c:pt>
                <c:pt idx="8387">
                  <c:v>196</c:v>
                </c:pt>
                <c:pt idx="8388">
                  <c:v>179</c:v>
                </c:pt>
                <c:pt idx="8389">
                  <c:v>280</c:v>
                </c:pt>
                <c:pt idx="8390">
                  <c:v>233</c:v>
                </c:pt>
                <c:pt idx="8391">
                  <c:v>233</c:v>
                </c:pt>
                <c:pt idx="8392">
                  <c:v>278</c:v>
                </c:pt>
                <c:pt idx="8393">
                  <c:v>140</c:v>
                </c:pt>
                <c:pt idx="8394">
                  <c:v>140</c:v>
                </c:pt>
                <c:pt idx="8395">
                  <c:v>203</c:v>
                </c:pt>
                <c:pt idx="8396">
                  <c:v>206</c:v>
                </c:pt>
                <c:pt idx="8397">
                  <c:v>173</c:v>
                </c:pt>
                <c:pt idx="8398">
                  <c:v>213</c:v>
                </c:pt>
                <c:pt idx="8399">
                  <c:v>105</c:v>
                </c:pt>
                <c:pt idx="8400">
                  <c:v>116</c:v>
                </c:pt>
                <c:pt idx="8401">
                  <c:v>190</c:v>
                </c:pt>
                <c:pt idx="8402">
                  <c:v>184</c:v>
                </c:pt>
                <c:pt idx="8403">
                  <c:v>173</c:v>
                </c:pt>
                <c:pt idx="8404">
                  <c:v>166</c:v>
                </c:pt>
                <c:pt idx="8405">
                  <c:v>98</c:v>
                </c:pt>
                <c:pt idx="8406">
                  <c:v>105</c:v>
                </c:pt>
                <c:pt idx="8407">
                  <c:v>147</c:v>
                </c:pt>
                <c:pt idx="8408">
                  <c:v>188</c:v>
                </c:pt>
                <c:pt idx="8409">
                  <c:v>200</c:v>
                </c:pt>
                <c:pt idx="8410">
                  <c:v>196</c:v>
                </c:pt>
                <c:pt idx="8411">
                  <c:v>135</c:v>
                </c:pt>
                <c:pt idx="8412">
                  <c:v>149</c:v>
                </c:pt>
                <c:pt idx="8413">
                  <c:v>188</c:v>
                </c:pt>
                <c:pt idx="8414">
                  <c:v>240</c:v>
                </c:pt>
                <c:pt idx="8415">
                  <c:v>248</c:v>
                </c:pt>
                <c:pt idx="8416">
                  <c:v>217</c:v>
                </c:pt>
                <c:pt idx="8417">
                  <c:v>193</c:v>
                </c:pt>
                <c:pt idx="8418">
                  <c:v>155</c:v>
                </c:pt>
                <c:pt idx="8419">
                  <c:v>225</c:v>
                </c:pt>
                <c:pt idx="8420">
                  <c:v>140</c:v>
                </c:pt>
                <c:pt idx="8421">
                  <c:v>88</c:v>
                </c:pt>
                <c:pt idx="8422">
                  <c:v>83</c:v>
                </c:pt>
                <c:pt idx="8423">
                  <c:v>30</c:v>
                </c:pt>
                <c:pt idx="8424">
                  <c:v>94</c:v>
                </c:pt>
                <c:pt idx="8425">
                  <c:v>62</c:v>
                </c:pt>
                <c:pt idx="8426">
                  <c:v>124</c:v>
                </c:pt>
                <c:pt idx="8427">
                  <c:v>171</c:v>
                </c:pt>
                <c:pt idx="8428">
                  <c:v>124</c:v>
                </c:pt>
                <c:pt idx="8429">
                  <c:v>149</c:v>
                </c:pt>
                <c:pt idx="8430">
                  <c:v>114</c:v>
                </c:pt>
                <c:pt idx="8431">
                  <c:v>60</c:v>
                </c:pt>
                <c:pt idx="8432">
                  <c:v>131</c:v>
                </c:pt>
                <c:pt idx="8433">
                  <c:v>171</c:v>
                </c:pt>
                <c:pt idx="8434">
                  <c:v>105</c:v>
                </c:pt>
                <c:pt idx="8435">
                  <c:v>132</c:v>
                </c:pt>
                <c:pt idx="8436">
                  <c:v>90</c:v>
                </c:pt>
                <c:pt idx="8437">
                  <c:v>60</c:v>
                </c:pt>
                <c:pt idx="8438">
                  <c:v>113</c:v>
                </c:pt>
                <c:pt idx="8439">
                  <c:v>201</c:v>
                </c:pt>
                <c:pt idx="8440">
                  <c:v>132</c:v>
                </c:pt>
                <c:pt idx="8441">
                  <c:v>132</c:v>
                </c:pt>
                <c:pt idx="8442">
                  <c:v>107</c:v>
                </c:pt>
                <c:pt idx="8443">
                  <c:v>68</c:v>
                </c:pt>
                <c:pt idx="8444">
                  <c:v>173</c:v>
                </c:pt>
                <c:pt idx="8445">
                  <c:v>272</c:v>
                </c:pt>
                <c:pt idx="8446">
                  <c:v>224</c:v>
                </c:pt>
                <c:pt idx="8447">
                  <c:v>238</c:v>
                </c:pt>
                <c:pt idx="8448">
                  <c:v>196</c:v>
                </c:pt>
                <c:pt idx="8449">
                  <c:v>153</c:v>
                </c:pt>
                <c:pt idx="8450">
                  <c:v>248</c:v>
                </c:pt>
                <c:pt idx="8451">
                  <c:v>297</c:v>
                </c:pt>
                <c:pt idx="8452">
                  <c:v>263</c:v>
                </c:pt>
                <c:pt idx="8453">
                  <c:v>238</c:v>
                </c:pt>
                <c:pt idx="8454">
                  <c:v>186</c:v>
                </c:pt>
                <c:pt idx="8455">
                  <c:v>208</c:v>
                </c:pt>
                <c:pt idx="8456">
                  <c:v>195</c:v>
                </c:pt>
                <c:pt idx="8457">
                  <c:v>255</c:v>
                </c:pt>
                <c:pt idx="8458">
                  <c:v>272</c:v>
                </c:pt>
                <c:pt idx="8459">
                  <c:v>231</c:v>
                </c:pt>
                <c:pt idx="8460">
                  <c:v>147</c:v>
                </c:pt>
                <c:pt idx="8461">
                  <c:v>166</c:v>
                </c:pt>
                <c:pt idx="8462">
                  <c:v>96</c:v>
                </c:pt>
                <c:pt idx="8463">
                  <c:v>155</c:v>
                </c:pt>
                <c:pt idx="8464">
                  <c:v>150</c:v>
                </c:pt>
                <c:pt idx="8465">
                  <c:v>96</c:v>
                </c:pt>
                <c:pt idx="8466">
                  <c:v>78</c:v>
                </c:pt>
                <c:pt idx="8467">
                  <c:v>94</c:v>
                </c:pt>
                <c:pt idx="8468">
                  <c:v>99</c:v>
                </c:pt>
                <c:pt idx="8469">
                  <c:v>140</c:v>
                </c:pt>
                <c:pt idx="8470">
                  <c:v>190</c:v>
                </c:pt>
                <c:pt idx="8471">
                  <c:v>128</c:v>
                </c:pt>
                <c:pt idx="8472">
                  <c:v>120</c:v>
                </c:pt>
                <c:pt idx="8473">
                  <c:v>116</c:v>
                </c:pt>
                <c:pt idx="8474">
                  <c:v>140</c:v>
                </c:pt>
                <c:pt idx="8475">
                  <c:v>188</c:v>
                </c:pt>
                <c:pt idx="8476">
                  <c:v>231</c:v>
                </c:pt>
                <c:pt idx="8477">
                  <c:v>173</c:v>
                </c:pt>
                <c:pt idx="8478">
                  <c:v>170</c:v>
                </c:pt>
                <c:pt idx="8479">
                  <c:v>147</c:v>
                </c:pt>
                <c:pt idx="8480">
                  <c:v>198</c:v>
                </c:pt>
                <c:pt idx="8481">
                  <c:v>280</c:v>
                </c:pt>
                <c:pt idx="8482">
                  <c:v>256</c:v>
                </c:pt>
                <c:pt idx="8483">
                  <c:v>204</c:v>
                </c:pt>
                <c:pt idx="8484">
                  <c:v>204</c:v>
                </c:pt>
                <c:pt idx="8485">
                  <c:v>179</c:v>
                </c:pt>
                <c:pt idx="8486">
                  <c:v>200</c:v>
                </c:pt>
                <c:pt idx="8487">
                  <c:v>272</c:v>
                </c:pt>
                <c:pt idx="8488">
                  <c:v>221</c:v>
                </c:pt>
                <c:pt idx="8489">
                  <c:v>202</c:v>
                </c:pt>
                <c:pt idx="8490">
                  <c:v>170</c:v>
                </c:pt>
                <c:pt idx="8491">
                  <c:v>193</c:v>
                </c:pt>
                <c:pt idx="8492">
                  <c:v>221</c:v>
                </c:pt>
                <c:pt idx="8493">
                  <c:v>288</c:v>
                </c:pt>
                <c:pt idx="8494">
                  <c:v>165</c:v>
                </c:pt>
                <c:pt idx="8495">
                  <c:v>204</c:v>
                </c:pt>
                <c:pt idx="8496">
                  <c:v>64</c:v>
                </c:pt>
                <c:pt idx="8497">
                  <c:v>39</c:v>
                </c:pt>
                <c:pt idx="8498">
                  <c:v>107</c:v>
                </c:pt>
                <c:pt idx="8499">
                  <c:v>162</c:v>
                </c:pt>
                <c:pt idx="8500">
                  <c:v>98</c:v>
                </c:pt>
                <c:pt idx="8501">
                  <c:v>112</c:v>
                </c:pt>
                <c:pt idx="8502">
                  <c:v>78</c:v>
                </c:pt>
                <c:pt idx="8503">
                  <c:v>33</c:v>
                </c:pt>
                <c:pt idx="8504">
                  <c:v>102</c:v>
                </c:pt>
                <c:pt idx="8505">
                  <c:v>147</c:v>
                </c:pt>
                <c:pt idx="8506">
                  <c:v>85</c:v>
                </c:pt>
                <c:pt idx="8507">
                  <c:v>114</c:v>
                </c:pt>
                <c:pt idx="8508">
                  <c:v>68</c:v>
                </c:pt>
                <c:pt idx="8509">
                  <c:v>40</c:v>
                </c:pt>
                <c:pt idx="8510">
                  <c:v>90</c:v>
                </c:pt>
                <c:pt idx="8511">
                  <c:v>175</c:v>
                </c:pt>
                <c:pt idx="8512">
                  <c:v>105</c:v>
                </c:pt>
                <c:pt idx="8513">
                  <c:v>109</c:v>
                </c:pt>
                <c:pt idx="8514">
                  <c:v>85</c:v>
                </c:pt>
                <c:pt idx="8515">
                  <c:v>54</c:v>
                </c:pt>
                <c:pt idx="8516">
                  <c:v>168</c:v>
                </c:pt>
                <c:pt idx="8517">
                  <c:v>233</c:v>
                </c:pt>
                <c:pt idx="8518">
                  <c:v>221</c:v>
                </c:pt>
                <c:pt idx="8519">
                  <c:v>208</c:v>
                </c:pt>
                <c:pt idx="8520">
                  <c:v>184</c:v>
                </c:pt>
                <c:pt idx="8521">
                  <c:v>128</c:v>
                </c:pt>
                <c:pt idx="8522">
                  <c:v>231</c:v>
                </c:pt>
                <c:pt idx="8523">
                  <c:v>272</c:v>
                </c:pt>
                <c:pt idx="8524">
                  <c:v>224</c:v>
                </c:pt>
                <c:pt idx="8525">
                  <c:v>208</c:v>
                </c:pt>
                <c:pt idx="8526">
                  <c:v>187</c:v>
                </c:pt>
                <c:pt idx="8527">
                  <c:v>210</c:v>
                </c:pt>
                <c:pt idx="8528">
                  <c:v>186</c:v>
                </c:pt>
                <c:pt idx="8529">
                  <c:v>272</c:v>
                </c:pt>
                <c:pt idx="8530">
                  <c:v>240</c:v>
                </c:pt>
                <c:pt idx="8531">
                  <c:v>215</c:v>
                </c:pt>
                <c:pt idx="8532">
                  <c:v>136</c:v>
                </c:pt>
                <c:pt idx="8533">
                  <c:v>132</c:v>
                </c:pt>
                <c:pt idx="8534">
                  <c:v>80</c:v>
                </c:pt>
                <c:pt idx="8535">
                  <c:v>149</c:v>
                </c:pt>
                <c:pt idx="8536">
                  <c:v>153</c:v>
                </c:pt>
                <c:pt idx="8537">
                  <c:v>78</c:v>
                </c:pt>
                <c:pt idx="8538">
                  <c:v>70</c:v>
                </c:pt>
                <c:pt idx="8539">
                  <c:v>74</c:v>
                </c:pt>
                <c:pt idx="8540">
                  <c:v>83</c:v>
                </c:pt>
                <c:pt idx="8541">
                  <c:v>119</c:v>
                </c:pt>
                <c:pt idx="8542">
                  <c:v>173</c:v>
                </c:pt>
                <c:pt idx="8543">
                  <c:v>119</c:v>
                </c:pt>
                <c:pt idx="8544">
                  <c:v>101</c:v>
                </c:pt>
                <c:pt idx="8545">
                  <c:v>105</c:v>
                </c:pt>
                <c:pt idx="8546">
                  <c:v>109</c:v>
                </c:pt>
                <c:pt idx="8547">
                  <c:v>173</c:v>
                </c:pt>
                <c:pt idx="8548">
                  <c:v>221</c:v>
                </c:pt>
                <c:pt idx="8549">
                  <c:v>143</c:v>
                </c:pt>
                <c:pt idx="8550">
                  <c:v>144</c:v>
                </c:pt>
                <c:pt idx="8551">
                  <c:v>136</c:v>
                </c:pt>
                <c:pt idx="8552">
                  <c:v>176</c:v>
                </c:pt>
                <c:pt idx="8553">
                  <c:v>248</c:v>
                </c:pt>
                <c:pt idx="8554">
                  <c:v>225</c:v>
                </c:pt>
                <c:pt idx="8555">
                  <c:v>165</c:v>
                </c:pt>
                <c:pt idx="8556">
                  <c:v>176</c:v>
                </c:pt>
                <c:pt idx="8557">
                  <c:v>157</c:v>
                </c:pt>
                <c:pt idx="8558">
                  <c:v>190</c:v>
                </c:pt>
                <c:pt idx="8559">
                  <c:v>233</c:v>
                </c:pt>
                <c:pt idx="8560">
                  <c:v>187</c:v>
                </c:pt>
                <c:pt idx="8561">
                  <c:v>176</c:v>
                </c:pt>
                <c:pt idx="8562">
                  <c:v>136</c:v>
                </c:pt>
                <c:pt idx="8563">
                  <c:v>140</c:v>
                </c:pt>
                <c:pt idx="8564">
                  <c:v>193</c:v>
                </c:pt>
                <c:pt idx="8565">
                  <c:v>256</c:v>
                </c:pt>
                <c:pt idx="8566">
                  <c:v>153</c:v>
                </c:pt>
                <c:pt idx="8567">
                  <c:v>170</c:v>
                </c:pt>
                <c:pt idx="8568">
                  <c:v>93</c:v>
                </c:pt>
                <c:pt idx="8569">
                  <c:v>120</c:v>
                </c:pt>
                <c:pt idx="8570">
                  <c:v>149</c:v>
                </c:pt>
                <c:pt idx="8571">
                  <c:v>228</c:v>
                </c:pt>
                <c:pt idx="8572">
                  <c:v>105</c:v>
                </c:pt>
                <c:pt idx="8573">
                  <c:v>140</c:v>
                </c:pt>
                <c:pt idx="8574">
                  <c:v>75</c:v>
                </c:pt>
                <c:pt idx="8575">
                  <c:v>90</c:v>
                </c:pt>
                <c:pt idx="8576">
                  <c:v>140</c:v>
                </c:pt>
                <c:pt idx="8577">
                  <c:v>194</c:v>
                </c:pt>
                <c:pt idx="8578">
                  <c:v>111</c:v>
                </c:pt>
                <c:pt idx="8579">
                  <c:v>107</c:v>
                </c:pt>
                <c:pt idx="8580">
                  <c:v>75</c:v>
                </c:pt>
                <c:pt idx="8581">
                  <c:v>88</c:v>
                </c:pt>
                <c:pt idx="8582">
                  <c:v>136</c:v>
                </c:pt>
                <c:pt idx="8583">
                  <c:v>228</c:v>
                </c:pt>
                <c:pt idx="8584">
                  <c:v>128</c:v>
                </c:pt>
                <c:pt idx="8585">
                  <c:v>109</c:v>
                </c:pt>
                <c:pt idx="8586">
                  <c:v>94</c:v>
                </c:pt>
                <c:pt idx="8587">
                  <c:v>90</c:v>
                </c:pt>
                <c:pt idx="8588">
                  <c:v>128</c:v>
                </c:pt>
                <c:pt idx="8589">
                  <c:v>208</c:v>
                </c:pt>
                <c:pt idx="8590">
                  <c:v>132</c:v>
                </c:pt>
                <c:pt idx="8591">
                  <c:v>128</c:v>
                </c:pt>
                <c:pt idx="8592">
                  <c:v>132</c:v>
                </c:pt>
                <c:pt idx="8593">
                  <c:v>132</c:v>
                </c:pt>
                <c:pt idx="8594">
                  <c:v>190</c:v>
                </c:pt>
                <c:pt idx="8595">
                  <c:v>248</c:v>
                </c:pt>
                <c:pt idx="8596">
                  <c:v>182</c:v>
                </c:pt>
                <c:pt idx="8597">
                  <c:v>157</c:v>
                </c:pt>
                <c:pt idx="8598">
                  <c:v>128</c:v>
                </c:pt>
                <c:pt idx="8599">
                  <c:v>140</c:v>
                </c:pt>
                <c:pt idx="8600">
                  <c:v>204</c:v>
                </c:pt>
                <c:pt idx="8601">
                  <c:v>248</c:v>
                </c:pt>
                <c:pt idx="8602">
                  <c:v>179</c:v>
                </c:pt>
                <c:pt idx="8603">
                  <c:v>158</c:v>
                </c:pt>
                <c:pt idx="8604">
                  <c:v>124</c:v>
                </c:pt>
                <c:pt idx="8605">
                  <c:v>109</c:v>
                </c:pt>
                <c:pt idx="8606">
                  <c:v>184</c:v>
                </c:pt>
                <c:pt idx="8607">
                  <c:v>228</c:v>
                </c:pt>
                <c:pt idx="8608">
                  <c:v>158</c:v>
                </c:pt>
                <c:pt idx="8609">
                  <c:v>105</c:v>
                </c:pt>
                <c:pt idx="8610">
                  <c:v>111</c:v>
                </c:pt>
                <c:pt idx="8611">
                  <c:v>114</c:v>
                </c:pt>
                <c:pt idx="8612">
                  <c:v>132</c:v>
                </c:pt>
                <c:pt idx="8613">
                  <c:v>201</c:v>
                </c:pt>
                <c:pt idx="8614">
                  <c:v>132</c:v>
                </c:pt>
                <c:pt idx="8615">
                  <c:v>90</c:v>
                </c:pt>
                <c:pt idx="8616">
                  <c:v>94</c:v>
                </c:pt>
                <c:pt idx="8617">
                  <c:v>85</c:v>
                </c:pt>
                <c:pt idx="8618">
                  <c:v>140</c:v>
                </c:pt>
                <c:pt idx="8619">
                  <c:v>165</c:v>
                </c:pt>
                <c:pt idx="8620">
                  <c:v>136</c:v>
                </c:pt>
                <c:pt idx="8621">
                  <c:v>107</c:v>
                </c:pt>
                <c:pt idx="8622">
                  <c:v>124</c:v>
                </c:pt>
                <c:pt idx="8623">
                  <c:v>123</c:v>
                </c:pt>
                <c:pt idx="8624">
                  <c:v>158</c:v>
                </c:pt>
                <c:pt idx="8625">
                  <c:v>231</c:v>
                </c:pt>
                <c:pt idx="8626">
                  <c:v>170</c:v>
                </c:pt>
                <c:pt idx="8627">
                  <c:v>153</c:v>
                </c:pt>
                <c:pt idx="8628">
                  <c:v>136</c:v>
                </c:pt>
                <c:pt idx="8629">
                  <c:v>124</c:v>
                </c:pt>
                <c:pt idx="8630">
                  <c:v>170</c:v>
                </c:pt>
                <c:pt idx="8631">
                  <c:v>109</c:v>
                </c:pt>
                <c:pt idx="8632">
                  <c:v>123</c:v>
                </c:pt>
                <c:pt idx="8633">
                  <c:v>105</c:v>
                </c:pt>
                <c:pt idx="8634">
                  <c:v>68</c:v>
                </c:pt>
                <c:pt idx="8635">
                  <c:v>53</c:v>
                </c:pt>
                <c:pt idx="8636">
                  <c:v>132</c:v>
                </c:pt>
                <c:pt idx="8637">
                  <c:v>153</c:v>
                </c:pt>
                <c:pt idx="8638">
                  <c:v>123</c:v>
                </c:pt>
                <c:pt idx="8639">
                  <c:v>123</c:v>
                </c:pt>
                <c:pt idx="8640">
                  <c:v>64</c:v>
                </c:pt>
                <c:pt idx="8641">
                  <c:v>43</c:v>
                </c:pt>
                <c:pt idx="8642">
                  <c:v>98</c:v>
                </c:pt>
                <c:pt idx="8643">
                  <c:v>143</c:v>
                </c:pt>
                <c:pt idx="8644">
                  <c:v>98</c:v>
                </c:pt>
                <c:pt idx="8645">
                  <c:v>112</c:v>
                </c:pt>
                <c:pt idx="8646">
                  <c:v>75</c:v>
                </c:pt>
                <c:pt idx="8647">
                  <c:v>30</c:v>
                </c:pt>
                <c:pt idx="8648">
                  <c:v>90</c:v>
                </c:pt>
                <c:pt idx="8649">
                  <c:v>166</c:v>
                </c:pt>
                <c:pt idx="8650">
                  <c:v>88</c:v>
                </c:pt>
                <c:pt idx="8651">
                  <c:v>114</c:v>
                </c:pt>
                <c:pt idx="8652">
                  <c:v>70</c:v>
                </c:pt>
                <c:pt idx="8653">
                  <c:v>39</c:v>
                </c:pt>
                <c:pt idx="8654">
                  <c:v>90</c:v>
                </c:pt>
                <c:pt idx="8655">
                  <c:v>155</c:v>
                </c:pt>
                <c:pt idx="8656">
                  <c:v>109</c:v>
                </c:pt>
                <c:pt idx="8657">
                  <c:v>119</c:v>
                </c:pt>
                <c:pt idx="8658">
                  <c:v>94</c:v>
                </c:pt>
                <c:pt idx="8659">
                  <c:v>58</c:v>
                </c:pt>
                <c:pt idx="8660">
                  <c:v>173</c:v>
                </c:pt>
                <c:pt idx="8661">
                  <c:v>240</c:v>
                </c:pt>
                <c:pt idx="8662">
                  <c:v>202</c:v>
                </c:pt>
                <c:pt idx="8663">
                  <c:v>208</c:v>
                </c:pt>
                <c:pt idx="8664">
                  <c:v>179</c:v>
                </c:pt>
                <c:pt idx="8665">
                  <c:v>140</c:v>
                </c:pt>
                <c:pt idx="8666">
                  <c:v>231</c:v>
                </c:pt>
                <c:pt idx="8667">
                  <c:v>298</c:v>
                </c:pt>
                <c:pt idx="8668">
                  <c:v>217</c:v>
                </c:pt>
                <c:pt idx="8669">
                  <c:v>221</c:v>
                </c:pt>
                <c:pt idx="8670">
                  <c:v>171</c:v>
                </c:pt>
                <c:pt idx="8671">
                  <c:v>198</c:v>
                </c:pt>
                <c:pt idx="8672">
                  <c:v>204</c:v>
                </c:pt>
                <c:pt idx="8673">
                  <c:v>256</c:v>
                </c:pt>
                <c:pt idx="8674">
                  <c:v>256</c:v>
                </c:pt>
                <c:pt idx="8675">
                  <c:v>215</c:v>
                </c:pt>
                <c:pt idx="8676">
                  <c:v>128</c:v>
                </c:pt>
                <c:pt idx="8677">
                  <c:v>136</c:v>
                </c:pt>
                <c:pt idx="8678">
                  <c:v>88</c:v>
                </c:pt>
                <c:pt idx="8679">
                  <c:v>149</c:v>
                </c:pt>
                <c:pt idx="8680">
                  <c:v>158</c:v>
                </c:pt>
                <c:pt idx="8681">
                  <c:v>83</c:v>
                </c:pt>
                <c:pt idx="8682">
                  <c:v>62</c:v>
                </c:pt>
                <c:pt idx="8683">
                  <c:v>77</c:v>
                </c:pt>
                <c:pt idx="8684">
                  <c:v>85</c:v>
                </c:pt>
                <c:pt idx="8685">
                  <c:v>119</c:v>
                </c:pt>
                <c:pt idx="8686">
                  <c:v>179</c:v>
                </c:pt>
                <c:pt idx="8687">
                  <c:v>109</c:v>
                </c:pt>
                <c:pt idx="8688">
                  <c:v>114</c:v>
                </c:pt>
                <c:pt idx="8689">
                  <c:v>93</c:v>
                </c:pt>
                <c:pt idx="8690">
                  <c:v>123</c:v>
                </c:pt>
                <c:pt idx="8691">
                  <c:v>190</c:v>
                </c:pt>
                <c:pt idx="8692">
                  <c:v>202</c:v>
                </c:pt>
                <c:pt idx="8693">
                  <c:v>152</c:v>
                </c:pt>
                <c:pt idx="8694">
                  <c:v>149</c:v>
                </c:pt>
                <c:pt idx="8695">
                  <c:v>145</c:v>
                </c:pt>
                <c:pt idx="8696">
                  <c:v>165</c:v>
                </c:pt>
                <c:pt idx="8697">
                  <c:v>225</c:v>
                </c:pt>
                <c:pt idx="8698">
                  <c:v>233</c:v>
                </c:pt>
                <c:pt idx="8699">
                  <c:v>193</c:v>
                </c:pt>
                <c:pt idx="8700">
                  <c:v>165</c:v>
                </c:pt>
                <c:pt idx="8701">
                  <c:v>157</c:v>
                </c:pt>
                <c:pt idx="8702">
                  <c:v>201</c:v>
                </c:pt>
                <c:pt idx="8703">
                  <c:v>120</c:v>
                </c:pt>
                <c:pt idx="8704">
                  <c:v>124</c:v>
                </c:pt>
                <c:pt idx="8705">
                  <c:v>128</c:v>
                </c:pt>
                <c:pt idx="8706">
                  <c:v>78</c:v>
                </c:pt>
                <c:pt idx="8707">
                  <c:v>68</c:v>
                </c:pt>
                <c:pt idx="8708">
                  <c:v>140</c:v>
                </c:pt>
                <c:pt idx="8709">
                  <c:v>175</c:v>
                </c:pt>
                <c:pt idx="8710">
                  <c:v>124</c:v>
                </c:pt>
                <c:pt idx="8711">
                  <c:v>132</c:v>
                </c:pt>
                <c:pt idx="8712">
                  <c:v>75</c:v>
                </c:pt>
                <c:pt idx="8713">
                  <c:v>53</c:v>
                </c:pt>
                <c:pt idx="8714">
                  <c:v>131</c:v>
                </c:pt>
                <c:pt idx="8715">
                  <c:v>179</c:v>
                </c:pt>
                <c:pt idx="8716">
                  <c:v>120</c:v>
                </c:pt>
                <c:pt idx="8717">
                  <c:v>120</c:v>
                </c:pt>
                <c:pt idx="8718">
                  <c:v>96</c:v>
                </c:pt>
                <c:pt idx="8719">
                  <c:v>50</c:v>
                </c:pt>
                <c:pt idx="8720">
                  <c:v>109</c:v>
                </c:pt>
                <c:pt idx="8721">
                  <c:v>168</c:v>
                </c:pt>
                <c:pt idx="8722">
                  <c:v>107</c:v>
                </c:pt>
                <c:pt idx="8723">
                  <c:v>120</c:v>
                </c:pt>
                <c:pt idx="8724">
                  <c:v>91</c:v>
                </c:pt>
                <c:pt idx="8725">
                  <c:v>56</c:v>
                </c:pt>
                <c:pt idx="8726">
                  <c:v>123</c:v>
                </c:pt>
                <c:pt idx="8727">
                  <c:v>176</c:v>
                </c:pt>
                <c:pt idx="8728">
                  <c:v>128</c:v>
                </c:pt>
                <c:pt idx="8729">
                  <c:v>136</c:v>
                </c:pt>
                <c:pt idx="8730">
                  <c:v>101</c:v>
                </c:pt>
                <c:pt idx="8731">
                  <c:v>77</c:v>
                </c:pt>
                <c:pt idx="8732">
                  <c:v>178</c:v>
                </c:pt>
                <c:pt idx="8733">
                  <c:v>256</c:v>
                </c:pt>
                <c:pt idx="8734">
                  <c:v>224</c:v>
                </c:pt>
                <c:pt idx="8735">
                  <c:v>210</c:v>
                </c:pt>
                <c:pt idx="8736">
                  <c:v>184</c:v>
                </c:pt>
                <c:pt idx="8737">
                  <c:v>153</c:v>
                </c:pt>
                <c:pt idx="8738">
                  <c:v>248</c:v>
                </c:pt>
                <c:pt idx="8739">
                  <c:v>306</c:v>
                </c:pt>
                <c:pt idx="8740">
                  <c:v>248</c:v>
                </c:pt>
                <c:pt idx="8741">
                  <c:v>210</c:v>
                </c:pt>
                <c:pt idx="8742">
                  <c:v>198</c:v>
                </c:pt>
                <c:pt idx="8743">
                  <c:v>221</c:v>
                </c:pt>
                <c:pt idx="8744">
                  <c:v>208</c:v>
                </c:pt>
                <c:pt idx="8745">
                  <c:v>255</c:v>
                </c:pt>
                <c:pt idx="8746">
                  <c:v>256</c:v>
                </c:pt>
                <c:pt idx="8747">
                  <c:v>217</c:v>
                </c:pt>
                <c:pt idx="8748">
                  <c:v>143</c:v>
                </c:pt>
                <c:pt idx="8749">
                  <c:v>152</c:v>
                </c:pt>
                <c:pt idx="8750">
                  <c:v>102</c:v>
                </c:pt>
                <c:pt idx="8751">
                  <c:v>175</c:v>
                </c:pt>
                <c:pt idx="8752">
                  <c:v>175</c:v>
                </c:pt>
                <c:pt idx="8753">
                  <c:v>96</c:v>
                </c:pt>
                <c:pt idx="8754">
                  <c:v>80</c:v>
                </c:pt>
                <c:pt idx="8755">
                  <c:v>83</c:v>
                </c:pt>
                <c:pt idx="8756">
                  <c:v>90</c:v>
                </c:pt>
                <c:pt idx="8757">
                  <c:v>124</c:v>
                </c:pt>
                <c:pt idx="8758">
                  <c:v>184</c:v>
                </c:pt>
                <c:pt idx="8759">
                  <c:v>128</c:v>
                </c:pt>
                <c:pt idx="8760">
                  <c:v>120</c:v>
                </c:pt>
                <c:pt idx="8761">
                  <c:v>112</c:v>
                </c:pt>
                <c:pt idx="8762">
                  <c:v>140</c:v>
                </c:pt>
                <c:pt idx="8763">
                  <c:v>219</c:v>
                </c:pt>
                <c:pt idx="8764">
                  <c:v>224</c:v>
                </c:pt>
                <c:pt idx="8765">
                  <c:v>158</c:v>
                </c:pt>
                <c:pt idx="8766">
                  <c:v>155</c:v>
                </c:pt>
                <c:pt idx="8767">
                  <c:v>147</c:v>
                </c:pt>
                <c:pt idx="8768">
                  <c:v>180</c:v>
                </c:pt>
                <c:pt idx="8769">
                  <c:v>272</c:v>
                </c:pt>
                <c:pt idx="8770">
                  <c:v>248</c:v>
                </c:pt>
                <c:pt idx="8771">
                  <c:v>192</c:v>
                </c:pt>
                <c:pt idx="8772">
                  <c:v>192</c:v>
                </c:pt>
                <c:pt idx="8773">
                  <c:v>168</c:v>
                </c:pt>
                <c:pt idx="8774">
                  <c:v>194</c:v>
                </c:pt>
                <c:pt idx="8775">
                  <c:v>223</c:v>
                </c:pt>
                <c:pt idx="8776">
                  <c:v>209</c:v>
                </c:pt>
                <c:pt idx="8777">
                  <c:v>162</c:v>
                </c:pt>
                <c:pt idx="8778">
                  <c:v>166</c:v>
                </c:pt>
                <c:pt idx="8779">
                  <c:v>111</c:v>
                </c:pt>
                <c:pt idx="8780">
                  <c:v>147</c:v>
                </c:pt>
                <c:pt idx="8781">
                  <c:v>200</c:v>
                </c:pt>
                <c:pt idx="8782">
                  <c:v>180</c:v>
                </c:pt>
                <c:pt idx="8783">
                  <c:v>128</c:v>
                </c:pt>
                <c:pt idx="8784">
                  <c:v>116</c:v>
                </c:pt>
                <c:pt idx="8785">
                  <c:v>88</c:v>
                </c:pt>
                <c:pt idx="8786">
                  <c:v>135</c:v>
                </c:pt>
                <c:pt idx="8787">
                  <c:v>200</c:v>
                </c:pt>
                <c:pt idx="8788">
                  <c:v>188</c:v>
                </c:pt>
                <c:pt idx="8789">
                  <c:v>135</c:v>
                </c:pt>
                <c:pt idx="8790">
                  <c:v>112</c:v>
                </c:pt>
                <c:pt idx="8791">
                  <c:v>88</c:v>
                </c:pt>
                <c:pt idx="8792">
                  <c:v>124</c:v>
                </c:pt>
                <c:pt idx="8793">
                  <c:v>215</c:v>
                </c:pt>
                <c:pt idx="8794">
                  <c:v>215</c:v>
                </c:pt>
                <c:pt idx="8795">
                  <c:v>162</c:v>
                </c:pt>
                <c:pt idx="8796">
                  <c:v>116</c:v>
                </c:pt>
                <c:pt idx="8797">
                  <c:v>91</c:v>
                </c:pt>
                <c:pt idx="8798">
                  <c:v>176</c:v>
                </c:pt>
                <c:pt idx="8799">
                  <c:v>210</c:v>
                </c:pt>
                <c:pt idx="8800">
                  <c:v>247</c:v>
                </c:pt>
                <c:pt idx="8801">
                  <c:v>184</c:v>
                </c:pt>
                <c:pt idx="8802">
                  <c:v>155</c:v>
                </c:pt>
                <c:pt idx="8803">
                  <c:v>120</c:v>
                </c:pt>
                <c:pt idx="8804">
                  <c:v>240</c:v>
                </c:pt>
                <c:pt idx="8805">
                  <c:v>233</c:v>
                </c:pt>
                <c:pt idx="8806">
                  <c:v>263</c:v>
                </c:pt>
                <c:pt idx="8807">
                  <c:v>186</c:v>
                </c:pt>
                <c:pt idx="8808">
                  <c:v>187</c:v>
                </c:pt>
                <c:pt idx="8809">
                  <c:v>158</c:v>
                </c:pt>
                <c:pt idx="8810">
                  <c:v>248</c:v>
                </c:pt>
                <c:pt idx="8811">
                  <c:v>264</c:v>
                </c:pt>
                <c:pt idx="8812">
                  <c:v>271</c:v>
                </c:pt>
                <c:pt idx="8813">
                  <c:v>278</c:v>
                </c:pt>
                <c:pt idx="8814">
                  <c:v>158</c:v>
                </c:pt>
                <c:pt idx="8815">
                  <c:v>173</c:v>
                </c:pt>
                <c:pt idx="8816">
                  <c:v>264</c:v>
                </c:pt>
                <c:pt idx="8817">
                  <c:v>233</c:v>
                </c:pt>
                <c:pt idx="8818">
                  <c:v>255</c:v>
                </c:pt>
                <c:pt idx="8819">
                  <c:v>305</c:v>
                </c:pt>
                <c:pt idx="8820">
                  <c:v>162</c:v>
                </c:pt>
                <c:pt idx="8821">
                  <c:v>166</c:v>
                </c:pt>
                <c:pt idx="8822">
                  <c:v>239</c:v>
                </c:pt>
                <c:pt idx="8823">
                  <c:v>230</c:v>
                </c:pt>
                <c:pt idx="8824">
                  <c:v>219</c:v>
                </c:pt>
                <c:pt idx="8825">
                  <c:v>203</c:v>
                </c:pt>
                <c:pt idx="8826">
                  <c:v>136</c:v>
                </c:pt>
                <c:pt idx="8827">
                  <c:v>140</c:v>
                </c:pt>
                <c:pt idx="8828">
                  <c:v>200</c:v>
                </c:pt>
                <c:pt idx="8829">
                  <c:v>201</c:v>
                </c:pt>
                <c:pt idx="8830">
                  <c:v>190</c:v>
                </c:pt>
                <c:pt idx="8831">
                  <c:v>179</c:v>
                </c:pt>
                <c:pt idx="8832">
                  <c:v>116</c:v>
                </c:pt>
                <c:pt idx="8833">
                  <c:v>123</c:v>
                </c:pt>
                <c:pt idx="8834">
                  <c:v>179</c:v>
                </c:pt>
                <c:pt idx="8835">
                  <c:v>203</c:v>
                </c:pt>
                <c:pt idx="8836">
                  <c:v>223</c:v>
                </c:pt>
                <c:pt idx="8837">
                  <c:v>210</c:v>
                </c:pt>
                <c:pt idx="8838">
                  <c:v>158</c:v>
                </c:pt>
                <c:pt idx="8839">
                  <c:v>149</c:v>
                </c:pt>
                <c:pt idx="8840">
                  <c:v>194</c:v>
                </c:pt>
                <c:pt idx="8841">
                  <c:v>240</c:v>
                </c:pt>
                <c:pt idx="8842">
                  <c:v>240</c:v>
                </c:pt>
                <c:pt idx="8843">
                  <c:v>223</c:v>
                </c:pt>
                <c:pt idx="8844">
                  <c:v>184</c:v>
                </c:pt>
                <c:pt idx="8845">
                  <c:v>147</c:v>
                </c:pt>
                <c:pt idx="8846">
                  <c:v>232</c:v>
                </c:pt>
                <c:pt idx="8847">
                  <c:v>136</c:v>
                </c:pt>
                <c:pt idx="8848">
                  <c:v>140</c:v>
                </c:pt>
                <c:pt idx="8849">
                  <c:v>145</c:v>
                </c:pt>
                <c:pt idx="8850">
                  <c:v>88</c:v>
                </c:pt>
                <c:pt idx="8851">
                  <c:v>68</c:v>
                </c:pt>
                <c:pt idx="8852">
                  <c:v>140</c:v>
                </c:pt>
                <c:pt idx="8853">
                  <c:v>162</c:v>
                </c:pt>
                <c:pt idx="8854">
                  <c:v>128</c:v>
                </c:pt>
                <c:pt idx="8855">
                  <c:v>124</c:v>
                </c:pt>
                <c:pt idx="8856">
                  <c:v>68</c:v>
                </c:pt>
                <c:pt idx="8857">
                  <c:v>51</c:v>
                </c:pt>
                <c:pt idx="8858">
                  <c:v>116</c:v>
                </c:pt>
                <c:pt idx="8859">
                  <c:v>160</c:v>
                </c:pt>
                <c:pt idx="8860">
                  <c:v>116</c:v>
                </c:pt>
                <c:pt idx="8861">
                  <c:v>119</c:v>
                </c:pt>
                <c:pt idx="8862">
                  <c:v>68</c:v>
                </c:pt>
                <c:pt idx="8863">
                  <c:v>39</c:v>
                </c:pt>
                <c:pt idx="8864">
                  <c:v>107</c:v>
                </c:pt>
                <c:pt idx="8865">
                  <c:v>175</c:v>
                </c:pt>
                <c:pt idx="8866">
                  <c:v>90</c:v>
                </c:pt>
                <c:pt idx="8867">
                  <c:v>123</c:v>
                </c:pt>
                <c:pt idx="8868">
                  <c:v>78</c:v>
                </c:pt>
                <c:pt idx="8869">
                  <c:v>47</c:v>
                </c:pt>
                <c:pt idx="8870">
                  <c:v>111</c:v>
                </c:pt>
                <c:pt idx="8871">
                  <c:v>184</c:v>
                </c:pt>
                <c:pt idx="8872">
                  <c:v>116</c:v>
                </c:pt>
                <c:pt idx="8873">
                  <c:v>132</c:v>
                </c:pt>
                <c:pt idx="8874">
                  <c:v>93</c:v>
                </c:pt>
                <c:pt idx="8875">
                  <c:v>62</c:v>
                </c:pt>
                <c:pt idx="8876">
                  <c:v>124</c:v>
                </c:pt>
                <c:pt idx="8877">
                  <c:v>194</c:v>
                </c:pt>
                <c:pt idx="8878">
                  <c:v>143</c:v>
                </c:pt>
                <c:pt idx="8879">
                  <c:v>147</c:v>
                </c:pt>
                <c:pt idx="8880">
                  <c:v>105</c:v>
                </c:pt>
                <c:pt idx="8881">
                  <c:v>72</c:v>
                </c:pt>
                <c:pt idx="8882">
                  <c:v>158</c:v>
                </c:pt>
                <c:pt idx="8883">
                  <c:v>216</c:v>
                </c:pt>
                <c:pt idx="8884">
                  <c:v>163</c:v>
                </c:pt>
                <c:pt idx="8885">
                  <c:v>157</c:v>
                </c:pt>
                <c:pt idx="8886">
                  <c:v>113</c:v>
                </c:pt>
                <c:pt idx="8887">
                  <c:v>145</c:v>
                </c:pt>
                <c:pt idx="8888">
                  <c:v>145</c:v>
                </c:pt>
                <c:pt idx="8889">
                  <c:v>194</c:v>
                </c:pt>
                <c:pt idx="8890">
                  <c:v>190</c:v>
                </c:pt>
                <c:pt idx="8891">
                  <c:v>153</c:v>
                </c:pt>
                <c:pt idx="8892">
                  <c:v>120</c:v>
                </c:pt>
                <c:pt idx="8893">
                  <c:v>136</c:v>
                </c:pt>
                <c:pt idx="8894">
                  <c:v>131</c:v>
                </c:pt>
                <c:pt idx="8895">
                  <c:v>184</c:v>
                </c:pt>
                <c:pt idx="8896">
                  <c:v>201</c:v>
                </c:pt>
                <c:pt idx="8897">
                  <c:v>145</c:v>
                </c:pt>
                <c:pt idx="8898">
                  <c:v>124</c:v>
                </c:pt>
                <c:pt idx="8899">
                  <c:v>128</c:v>
                </c:pt>
                <c:pt idx="8900">
                  <c:v>132</c:v>
                </c:pt>
                <c:pt idx="8901">
                  <c:v>170</c:v>
                </c:pt>
                <c:pt idx="8902">
                  <c:v>175</c:v>
                </c:pt>
                <c:pt idx="8903">
                  <c:v>111</c:v>
                </c:pt>
                <c:pt idx="8904">
                  <c:v>102</c:v>
                </c:pt>
                <c:pt idx="8905">
                  <c:v>88</c:v>
                </c:pt>
                <c:pt idx="8906">
                  <c:v>107</c:v>
                </c:pt>
                <c:pt idx="8907">
                  <c:v>150</c:v>
                </c:pt>
                <c:pt idx="8908">
                  <c:v>163</c:v>
                </c:pt>
                <c:pt idx="8909">
                  <c:v>124</c:v>
                </c:pt>
                <c:pt idx="8910">
                  <c:v>116</c:v>
                </c:pt>
                <c:pt idx="8911">
                  <c:v>99</c:v>
                </c:pt>
                <c:pt idx="8912">
                  <c:v>140</c:v>
                </c:pt>
                <c:pt idx="8913">
                  <c:v>194</c:v>
                </c:pt>
                <c:pt idx="8914">
                  <c:v>213</c:v>
                </c:pt>
                <c:pt idx="8915">
                  <c:v>136</c:v>
                </c:pt>
                <c:pt idx="8916">
                  <c:v>128</c:v>
                </c:pt>
                <c:pt idx="8917">
                  <c:v>109</c:v>
                </c:pt>
                <c:pt idx="8918">
                  <c:v>135</c:v>
                </c:pt>
                <c:pt idx="8919">
                  <c:v>152</c:v>
                </c:pt>
                <c:pt idx="8920">
                  <c:v>147</c:v>
                </c:pt>
                <c:pt idx="8921">
                  <c:v>157</c:v>
                </c:pt>
                <c:pt idx="8922">
                  <c:v>101</c:v>
                </c:pt>
                <c:pt idx="8923">
                  <c:v>94</c:v>
                </c:pt>
                <c:pt idx="8924">
                  <c:v>166</c:v>
                </c:pt>
                <c:pt idx="8925">
                  <c:v>173</c:v>
                </c:pt>
                <c:pt idx="8926">
                  <c:v>136</c:v>
                </c:pt>
                <c:pt idx="8927">
                  <c:v>132</c:v>
                </c:pt>
                <c:pt idx="8928">
                  <c:v>91</c:v>
                </c:pt>
                <c:pt idx="8929">
                  <c:v>62</c:v>
                </c:pt>
                <c:pt idx="8930">
                  <c:v>140</c:v>
                </c:pt>
                <c:pt idx="8931">
                  <c:v>187</c:v>
                </c:pt>
                <c:pt idx="8932">
                  <c:v>136</c:v>
                </c:pt>
                <c:pt idx="8933">
                  <c:v>124</c:v>
                </c:pt>
                <c:pt idx="8934">
                  <c:v>88</c:v>
                </c:pt>
                <c:pt idx="8935">
                  <c:v>53</c:v>
                </c:pt>
                <c:pt idx="8936">
                  <c:v>131</c:v>
                </c:pt>
                <c:pt idx="8937">
                  <c:v>165</c:v>
                </c:pt>
                <c:pt idx="8938">
                  <c:v>109</c:v>
                </c:pt>
                <c:pt idx="8939">
                  <c:v>140</c:v>
                </c:pt>
                <c:pt idx="8940">
                  <c:v>96</c:v>
                </c:pt>
                <c:pt idx="8941">
                  <c:v>60</c:v>
                </c:pt>
                <c:pt idx="8942">
                  <c:v>116</c:v>
                </c:pt>
                <c:pt idx="8943">
                  <c:v>184</c:v>
                </c:pt>
                <c:pt idx="8944">
                  <c:v>136</c:v>
                </c:pt>
                <c:pt idx="8945">
                  <c:v>135</c:v>
                </c:pt>
                <c:pt idx="8946">
                  <c:v>109</c:v>
                </c:pt>
                <c:pt idx="8947">
                  <c:v>78</c:v>
                </c:pt>
                <c:pt idx="8948">
                  <c:v>132</c:v>
                </c:pt>
                <c:pt idx="8949">
                  <c:v>224</c:v>
                </c:pt>
                <c:pt idx="8950">
                  <c:v>187</c:v>
                </c:pt>
                <c:pt idx="8951">
                  <c:v>193</c:v>
                </c:pt>
                <c:pt idx="8952">
                  <c:v>128</c:v>
                </c:pt>
                <c:pt idx="8953">
                  <c:v>93</c:v>
                </c:pt>
                <c:pt idx="8954">
                  <c:v>192</c:v>
                </c:pt>
                <c:pt idx="8955">
                  <c:v>248</c:v>
                </c:pt>
                <c:pt idx="8956">
                  <c:v>210</c:v>
                </c:pt>
                <c:pt idx="8957">
                  <c:v>171</c:v>
                </c:pt>
                <c:pt idx="8958">
                  <c:v>149</c:v>
                </c:pt>
                <c:pt idx="8959">
                  <c:v>160</c:v>
                </c:pt>
                <c:pt idx="8960">
                  <c:v>160</c:v>
                </c:pt>
                <c:pt idx="8961">
                  <c:v>224</c:v>
                </c:pt>
                <c:pt idx="8962">
                  <c:v>208</c:v>
                </c:pt>
                <c:pt idx="8963">
                  <c:v>163</c:v>
                </c:pt>
                <c:pt idx="8964">
                  <c:v>152</c:v>
                </c:pt>
                <c:pt idx="8965">
                  <c:v>162</c:v>
                </c:pt>
                <c:pt idx="8966">
                  <c:v>153</c:v>
                </c:pt>
                <c:pt idx="8967">
                  <c:v>206</c:v>
                </c:pt>
                <c:pt idx="8968">
                  <c:v>188</c:v>
                </c:pt>
                <c:pt idx="8969">
                  <c:v>147</c:v>
                </c:pt>
                <c:pt idx="8970">
                  <c:v>145</c:v>
                </c:pt>
                <c:pt idx="8971">
                  <c:v>145</c:v>
                </c:pt>
                <c:pt idx="8972">
                  <c:v>157</c:v>
                </c:pt>
                <c:pt idx="8973">
                  <c:v>171</c:v>
                </c:pt>
                <c:pt idx="8974">
                  <c:v>182</c:v>
                </c:pt>
                <c:pt idx="8975">
                  <c:v>120</c:v>
                </c:pt>
                <c:pt idx="8976">
                  <c:v>112</c:v>
                </c:pt>
                <c:pt idx="8977">
                  <c:v>114</c:v>
                </c:pt>
                <c:pt idx="8978">
                  <c:v>131</c:v>
                </c:pt>
                <c:pt idx="8979">
                  <c:v>176</c:v>
                </c:pt>
                <c:pt idx="8980">
                  <c:v>180</c:v>
                </c:pt>
                <c:pt idx="8981">
                  <c:v>149</c:v>
                </c:pt>
                <c:pt idx="8982">
                  <c:v>136</c:v>
                </c:pt>
                <c:pt idx="8983">
                  <c:v>131</c:v>
                </c:pt>
                <c:pt idx="8984">
                  <c:v>170</c:v>
                </c:pt>
                <c:pt idx="8985">
                  <c:v>238</c:v>
                </c:pt>
                <c:pt idx="8986">
                  <c:v>217</c:v>
                </c:pt>
                <c:pt idx="8987">
                  <c:v>150</c:v>
                </c:pt>
                <c:pt idx="8988">
                  <c:v>160</c:v>
                </c:pt>
                <c:pt idx="8989">
                  <c:v>128</c:v>
                </c:pt>
                <c:pt idx="8990">
                  <c:v>173</c:v>
                </c:pt>
                <c:pt idx="8991">
                  <c:v>149</c:v>
                </c:pt>
                <c:pt idx="8992">
                  <c:v>140</c:v>
                </c:pt>
                <c:pt idx="8993">
                  <c:v>140</c:v>
                </c:pt>
                <c:pt idx="8994">
                  <c:v>99</c:v>
                </c:pt>
                <c:pt idx="8995">
                  <c:v>75</c:v>
                </c:pt>
                <c:pt idx="8996">
                  <c:v>140</c:v>
                </c:pt>
                <c:pt idx="8997">
                  <c:v>150</c:v>
                </c:pt>
                <c:pt idx="8998">
                  <c:v>124</c:v>
                </c:pt>
                <c:pt idx="8999">
                  <c:v>120</c:v>
                </c:pt>
                <c:pt idx="9000">
                  <c:v>80</c:v>
                </c:pt>
                <c:pt idx="9001">
                  <c:v>60</c:v>
                </c:pt>
                <c:pt idx="9002">
                  <c:v>131</c:v>
                </c:pt>
                <c:pt idx="9003">
                  <c:v>163</c:v>
                </c:pt>
                <c:pt idx="9004">
                  <c:v>113</c:v>
                </c:pt>
                <c:pt idx="9005">
                  <c:v>124</c:v>
                </c:pt>
                <c:pt idx="9006">
                  <c:v>78</c:v>
                </c:pt>
                <c:pt idx="9007">
                  <c:v>45</c:v>
                </c:pt>
                <c:pt idx="9008">
                  <c:v>112</c:v>
                </c:pt>
                <c:pt idx="9009">
                  <c:v>179</c:v>
                </c:pt>
                <c:pt idx="9010">
                  <c:v>111</c:v>
                </c:pt>
                <c:pt idx="9011">
                  <c:v>113</c:v>
                </c:pt>
                <c:pt idx="9012">
                  <c:v>96</c:v>
                </c:pt>
                <c:pt idx="9013">
                  <c:v>56</c:v>
                </c:pt>
                <c:pt idx="9014">
                  <c:v>112</c:v>
                </c:pt>
                <c:pt idx="9015">
                  <c:v>187</c:v>
                </c:pt>
                <c:pt idx="9016">
                  <c:v>136</c:v>
                </c:pt>
                <c:pt idx="9017">
                  <c:v>145</c:v>
                </c:pt>
                <c:pt idx="9018">
                  <c:v>114</c:v>
                </c:pt>
                <c:pt idx="9019">
                  <c:v>74</c:v>
                </c:pt>
                <c:pt idx="9020">
                  <c:v>124</c:v>
                </c:pt>
                <c:pt idx="9021">
                  <c:v>203</c:v>
                </c:pt>
                <c:pt idx="9022">
                  <c:v>163</c:v>
                </c:pt>
                <c:pt idx="9023">
                  <c:v>158</c:v>
                </c:pt>
                <c:pt idx="9024">
                  <c:v>132</c:v>
                </c:pt>
                <c:pt idx="9025">
                  <c:v>94</c:v>
                </c:pt>
                <c:pt idx="9026">
                  <c:v>190</c:v>
                </c:pt>
                <c:pt idx="9027">
                  <c:v>218</c:v>
                </c:pt>
                <c:pt idx="9028">
                  <c:v>173</c:v>
                </c:pt>
                <c:pt idx="9029">
                  <c:v>184</c:v>
                </c:pt>
                <c:pt idx="9030">
                  <c:v>128</c:v>
                </c:pt>
                <c:pt idx="9031">
                  <c:v>162</c:v>
                </c:pt>
                <c:pt idx="9032">
                  <c:v>157</c:v>
                </c:pt>
                <c:pt idx="9033">
                  <c:v>209</c:v>
                </c:pt>
                <c:pt idx="9034">
                  <c:v>200</c:v>
                </c:pt>
                <c:pt idx="9035">
                  <c:v>150</c:v>
                </c:pt>
                <c:pt idx="9036">
                  <c:v>149</c:v>
                </c:pt>
                <c:pt idx="9037">
                  <c:v>140</c:v>
                </c:pt>
                <c:pt idx="9038">
                  <c:v>128</c:v>
                </c:pt>
                <c:pt idx="9039">
                  <c:v>204</c:v>
                </c:pt>
                <c:pt idx="9040">
                  <c:v>198</c:v>
                </c:pt>
                <c:pt idx="9041">
                  <c:v>135</c:v>
                </c:pt>
                <c:pt idx="9042">
                  <c:v>120</c:v>
                </c:pt>
                <c:pt idx="9043">
                  <c:v>132</c:v>
                </c:pt>
                <c:pt idx="9044">
                  <c:v>135</c:v>
                </c:pt>
                <c:pt idx="9045">
                  <c:v>173</c:v>
                </c:pt>
                <c:pt idx="9046">
                  <c:v>173</c:v>
                </c:pt>
                <c:pt idx="9047">
                  <c:v>123</c:v>
                </c:pt>
                <c:pt idx="9048">
                  <c:v>114</c:v>
                </c:pt>
                <c:pt idx="9049">
                  <c:v>102</c:v>
                </c:pt>
                <c:pt idx="9050">
                  <c:v>109</c:v>
                </c:pt>
                <c:pt idx="9051">
                  <c:v>173</c:v>
                </c:pt>
                <c:pt idx="9052">
                  <c:v>184</c:v>
                </c:pt>
                <c:pt idx="9053">
                  <c:v>145</c:v>
                </c:pt>
                <c:pt idx="9054">
                  <c:v>140</c:v>
                </c:pt>
                <c:pt idx="9055">
                  <c:v>119</c:v>
                </c:pt>
                <c:pt idx="9056">
                  <c:v>157</c:v>
                </c:pt>
                <c:pt idx="9057">
                  <c:v>209</c:v>
                </c:pt>
                <c:pt idx="9058">
                  <c:v>223</c:v>
                </c:pt>
                <c:pt idx="9059">
                  <c:v>147</c:v>
                </c:pt>
                <c:pt idx="9060">
                  <c:v>143</c:v>
                </c:pt>
                <c:pt idx="9061">
                  <c:v>120</c:v>
                </c:pt>
                <c:pt idx="9062">
                  <c:v>160</c:v>
                </c:pt>
                <c:pt idx="9063">
                  <c:v>349</c:v>
                </c:pt>
                <c:pt idx="9064">
                  <c:v>256</c:v>
                </c:pt>
                <c:pt idx="9065">
                  <c:v>264</c:v>
                </c:pt>
                <c:pt idx="9066">
                  <c:v>209</c:v>
                </c:pt>
                <c:pt idx="9067">
                  <c:v>247</c:v>
                </c:pt>
                <c:pt idx="9068">
                  <c:v>281</c:v>
                </c:pt>
                <c:pt idx="9069">
                  <c:v>376</c:v>
                </c:pt>
                <c:pt idx="9070">
                  <c:v>247</c:v>
                </c:pt>
                <c:pt idx="9071">
                  <c:v>248</c:v>
                </c:pt>
                <c:pt idx="9072">
                  <c:v>98</c:v>
                </c:pt>
                <c:pt idx="9073">
                  <c:v>136</c:v>
                </c:pt>
                <c:pt idx="9074">
                  <c:v>160</c:v>
                </c:pt>
                <c:pt idx="9075">
                  <c:v>223</c:v>
                </c:pt>
                <c:pt idx="9076">
                  <c:v>128</c:v>
                </c:pt>
                <c:pt idx="9077">
                  <c:v>136</c:v>
                </c:pt>
                <c:pt idx="9078">
                  <c:v>85</c:v>
                </c:pt>
                <c:pt idx="9079">
                  <c:v>104</c:v>
                </c:pt>
                <c:pt idx="9080">
                  <c:v>136</c:v>
                </c:pt>
                <c:pt idx="9081">
                  <c:v>223</c:v>
                </c:pt>
                <c:pt idx="9082">
                  <c:v>116</c:v>
                </c:pt>
                <c:pt idx="9083">
                  <c:v>124</c:v>
                </c:pt>
                <c:pt idx="9084">
                  <c:v>96</c:v>
                </c:pt>
                <c:pt idx="9085">
                  <c:v>98</c:v>
                </c:pt>
                <c:pt idx="9086">
                  <c:v>147</c:v>
                </c:pt>
                <c:pt idx="9087">
                  <c:v>238</c:v>
                </c:pt>
                <c:pt idx="9088">
                  <c:v>140</c:v>
                </c:pt>
                <c:pt idx="9089">
                  <c:v>136</c:v>
                </c:pt>
                <c:pt idx="9090">
                  <c:v>116</c:v>
                </c:pt>
                <c:pt idx="9091">
                  <c:v>132</c:v>
                </c:pt>
                <c:pt idx="9092">
                  <c:v>150</c:v>
                </c:pt>
                <c:pt idx="9093">
                  <c:v>263</c:v>
                </c:pt>
                <c:pt idx="9094">
                  <c:v>150</c:v>
                </c:pt>
                <c:pt idx="9095">
                  <c:v>157</c:v>
                </c:pt>
                <c:pt idx="9096">
                  <c:v>149</c:v>
                </c:pt>
                <c:pt idx="9097">
                  <c:v>135</c:v>
                </c:pt>
                <c:pt idx="9098">
                  <c:v>219</c:v>
                </c:pt>
                <c:pt idx="9099">
                  <c:v>289</c:v>
                </c:pt>
                <c:pt idx="9100">
                  <c:v>192</c:v>
                </c:pt>
                <c:pt idx="9101">
                  <c:v>168</c:v>
                </c:pt>
                <c:pt idx="9102">
                  <c:v>143</c:v>
                </c:pt>
                <c:pt idx="9103">
                  <c:v>150</c:v>
                </c:pt>
                <c:pt idx="9104">
                  <c:v>209</c:v>
                </c:pt>
                <c:pt idx="9105">
                  <c:v>256</c:v>
                </c:pt>
                <c:pt idx="9106">
                  <c:v>198</c:v>
                </c:pt>
                <c:pt idx="9107">
                  <c:v>179</c:v>
                </c:pt>
                <c:pt idx="9108">
                  <c:v>147</c:v>
                </c:pt>
                <c:pt idx="9109">
                  <c:v>158</c:v>
                </c:pt>
                <c:pt idx="9110">
                  <c:v>206</c:v>
                </c:pt>
                <c:pt idx="9111">
                  <c:v>232</c:v>
                </c:pt>
                <c:pt idx="9112">
                  <c:v>158</c:v>
                </c:pt>
                <c:pt idx="9113">
                  <c:v>145</c:v>
                </c:pt>
                <c:pt idx="9114">
                  <c:v>120</c:v>
                </c:pt>
                <c:pt idx="9115">
                  <c:v>132</c:v>
                </c:pt>
                <c:pt idx="9116">
                  <c:v>160</c:v>
                </c:pt>
                <c:pt idx="9117">
                  <c:v>216</c:v>
                </c:pt>
                <c:pt idx="9118">
                  <c:v>165</c:v>
                </c:pt>
                <c:pt idx="9119">
                  <c:v>120</c:v>
                </c:pt>
                <c:pt idx="9120">
                  <c:v>109</c:v>
                </c:pt>
                <c:pt idx="9121">
                  <c:v>105</c:v>
                </c:pt>
                <c:pt idx="9122">
                  <c:v>162</c:v>
                </c:pt>
                <c:pt idx="9123">
                  <c:v>206</c:v>
                </c:pt>
                <c:pt idx="9124">
                  <c:v>153</c:v>
                </c:pt>
                <c:pt idx="9125">
                  <c:v>119</c:v>
                </c:pt>
                <c:pt idx="9126">
                  <c:v>153</c:v>
                </c:pt>
                <c:pt idx="9127">
                  <c:v>132</c:v>
                </c:pt>
                <c:pt idx="9128">
                  <c:v>168</c:v>
                </c:pt>
                <c:pt idx="9129">
                  <c:v>256</c:v>
                </c:pt>
                <c:pt idx="9130">
                  <c:v>201</c:v>
                </c:pt>
                <c:pt idx="9131">
                  <c:v>158</c:v>
                </c:pt>
                <c:pt idx="9132">
                  <c:v>143</c:v>
                </c:pt>
                <c:pt idx="9133">
                  <c:v>157</c:v>
                </c:pt>
                <c:pt idx="9134">
                  <c:v>178</c:v>
                </c:pt>
                <c:pt idx="9135">
                  <c:v>215</c:v>
                </c:pt>
                <c:pt idx="9136">
                  <c:v>135</c:v>
                </c:pt>
                <c:pt idx="9137">
                  <c:v>140</c:v>
                </c:pt>
                <c:pt idx="9138">
                  <c:v>102</c:v>
                </c:pt>
                <c:pt idx="9139">
                  <c:v>123</c:v>
                </c:pt>
                <c:pt idx="9140">
                  <c:v>158</c:v>
                </c:pt>
                <c:pt idx="9141">
                  <c:v>210</c:v>
                </c:pt>
                <c:pt idx="9142">
                  <c:v>112</c:v>
                </c:pt>
                <c:pt idx="9143">
                  <c:v>136</c:v>
                </c:pt>
                <c:pt idx="9144">
                  <c:v>78</c:v>
                </c:pt>
                <c:pt idx="9145">
                  <c:v>111</c:v>
                </c:pt>
                <c:pt idx="9146">
                  <c:v>145</c:v>
                </c:pt>
                <c:pt idx="9147">
                  <c:v>206</c:v>
                </c:pt>
                <c:pt idx="9148">
                  <c:v>107</c:v>
                </c:pt>
                <c:pt idx="9149">
                  <c:v>112</c:v>
                </c:pt>
                <c:pt idx="9150">
                  <c:v>70</c:v>
                </c:pt>
                <c:pt idx="9151">
                  <c:v>88</c:v>
                </c:pt>
                <c:pt idx="9152">
                  <c:v>112</c:v>
                </c:pt>
                <c:pt idx="9153">
                  <c:v>204</c:v>
                </c:pt>
                <c:pt idx="9154">
                  <c:v>102</c:v>
                </c:pt>
                <c:pt idx="9155">
                  <c:v>96</c:v>
                </c:pt>
                <c:pt idx="9156">
                  <c:v>77</c:v>
                </c:pt>
                <c:pt idx="9157">
                  <c:v>75</c:v>
                </c:pt>
                <c:pt idx="9158">
                  <c:v>120</c:v>
                </c:pt>
                <c:pt idx="9159">
                  <c:v>228</c:v>
                </c:pt>
                <c:pt idx="9160">
                  <c:v>116</c:v>
                </c:pt>
                <c:pt idx="9161">
                  <c:v>119</c:v>
                </c:pt>
                <c:pt idx="9162">
                  <c:v>90</c:v>
                </c:pt>
                <c:pt idx="9163">
                  <c:v>111</c:v>
                </c:pt>
                <c:pt idx="9164">
                  <c:v>145</c:v>
                </c:pt>
                <c:pt idx="9165">
                  <c:v>236</c:v>
                </c:pt>
                <c:pt idx="9166">
                  <c:v>149</c:v>
                </c:pt>
                <c:pt idx="9167">
                  <c:v>124</c:v>
                </c:pt>
                <c:pt idx="9168">
                  <c:v>124</c:v>
                </c:pt>
                <c:pt idx="9169">
                  <c:v>116</c:v>
                </c:pt>
                <c:pt idx="9170">
                  <c:v>165</c:v>
                </c:pt>
                <c:pt idx="9171">
                  <c:v>271</c:v>
                </c:pt>
                <c:pt idx="9172">
                  <c:v>163</c:v>
                </c:pt>
                <c:pt idx="9173">
                  <c:v>140</c:v>
                </c:pt>
                <c:pt idx="9174">
                  <c:v>120</c:v>
                </c:pt>
                <c:pt idx="9175">
                  <c:v>149</c:v>
                </c:pt>
                <c:pt idx="9176">
                  <c:v>198</c:v>
                </c:pt>
                <c:pt idx="9177">
                  <c:v>233</c:v>
                </c:pt>
                <c:pt idx="9178">
                  <c:v>163</c:v>
                </c:pt>
                <c:pt idx="9179">
                  <c:v>135</c:v>
                </c:pt>
                <c:pt idx="9180">
                  <c:v>132</c:v>
                </c:pt>
                <c:pt idx="9181">
                  <c:v>113</c:v>
                </c:pt>
                <c:pt idx="9182">
                  <c:v>193</c:v>
                </c:pt>
                <c:pt idx="9183">
                  <c:v>221</c:v>
                </c:pt>
                <c:pt idx="9184">
                  <c:v>135</c:v>
                </c:pt>
                <c:pt idx="9185">
                  <c:v>123</c:v>
                </c:pt>
                <c:pt idx="9186">
                  <c:v>104</c:v>
                </c:pt>
                <c:pt idx="9187">
                  <c:v>111</c:v>
                </c:pt>
                <c:pt idx="9188">
                  <c:v>140</c:v>
                </c:pt>
                <c:pt idx="9189">
                  <c:v>180</c:v>
                </c:pt>
                <c:pt idx="9190">
                  <c:v>132</c:v>
                </c:pt>
                <c:pt idx="9191">
                  <c:v>99</c:v>
                </c:pt>
                <c:pt idx="9192">
                  <c:v>94</c:v>
                </c:pt>
                <c:pt idx="9193">
                  <c:v>91</c:v>
                </c:pt>
                <c:pt idx="9194">
                  <c:v>132</c:v>
                </c:pt>
                <c:pt idx="9195">
                  <c:v>176</c:v>
                </c:pt>
                <c:pt idx="9196">
                  <c:v>116</c:v>
                </c:pt>
                <c:pt idx="9197">
                  <c:v>102</c:v>
                </c:pt>
                <c:pt idx="9198">
                  <c:v>128</c:v>
                </c:pt>
                <c:pt idx="9199">
                  <c:v>105</c:v>
                </c:pt>
                <c:pt idx="9200">
                  <c:v>135</c:v>
                </c:pt>
                <c:pt idx="9201">
                  <c:v>238</c:v>
                </c:pt>
                <c:pt idx="9202">
                  <c:v>155</c:v>
                </c:pt>
                <c:pt idx="9203">
                  <c:v>149</c:v>
                </c:pt>
                <c:pt idx="9204">
                  <c:v>124</c:v>
                </c:pt>
                <c:pt idx="9205">
                  <c:v>132</c:v>
                </c:pt>
                <c:pt idx="9206">
                  <c:v>170</c:v>
                </c:pt>
                <c:pt idx="9207">
                  <c:v>178</c:v>
                </c:pt>
                <c:pt idx="9208">
                  <c:v>124</c:v>
                </c:pt>
                <c:pt idx="9209">
                  <c:v>131</c:v>
                </c:pt>
                <c:pt idx="9210">
                  <c:v>74</c:v>
                </c:pt>
                <c:pt idx="9211">
                  <c:v>91</c:v>
                </c:pt>
                <c:pt idx="9212">
                  <c:v>124</c:v>
                </c:pt>
                <c:pt idx="9213">
                  <c:v>206</c:v>
                </c:pt>
                <c:pt idx="9214">
                  <c:v>83</c:v>
                </c:pt>
                <c:pt idx="9215">
                  <c:v>98</c:v>
                </c:pt>
                <c:pt idx="9216">
                  <c:v>58</c:v>
                </c:pt>
                <c:pt idx="9217">
                  <c:v>85</c:v>
                </c:pt>
                <c:pt idx="9218">
                  <c:v>112</c:v>
                </c:pt>
                <c:pt idx="9219">
                  <c:v>182</c:v>
                </c:pt>
                <c:pt idx="9220">
                  <c:v>78</c:v>
                </c:pt>
                <c:pt idx="9221">
                  <c:v>83</c:v>
                </c:pt>
                <c:pt idx="9222">
                  <c:v>39</c:v>
                </c:pt>
                <c:pt idx="9223">
                  <c:v>61</c:v>
                </c:pt>
                <c:pt idx="9224">
                  <c:v>88</c:v>
                </c:pt>
                <c:pt idx="9225">
                  <c:v>184</c:v>
                </c:pt>
                <c:pt idx="9226">
                  <c:v>79</c:v>
                </c:pt>
                <c:pt idx="9227">
                  <c:v>70</c:v>
                </c:pt>
                <c:pt idx="9228">
                  <c:v>47</c:v>
                </c:pt>
                <c:pt idx="9229">
                  <c:v>54</c:v>
                </c:pt>
                <c:pt idx="9230">
                  <c:v>111</c:v>
                </c:pt>
                <c:pt idx="9231">
                  <c:v>179</c:v>
                </c:pt>
                <c:pt idx="9232">
                  <c:v>93</c:v>
                </c:pt>
                <c:pt idx="9233">
                  <c:v>88</c:v>
                </c:pt>
                <c:pt idx="9234">
                  <c:v>74</c:v>
                </c:pt>
                <c:pt idx="9235">
                  <c:v>80</c:v>
                </c:pt>
                <c:pt idx="9236">
                  <c:v>116</c:v>
                </c:pt>
                <c:pt idx="9237">
                  <c:v>192</c:v>
                </c:pt>
                <c:pt idx="9238">
                  <c:v>123</c:v>
                </c:pt>
                <c:pt idx="9239">
                  <c:v>107</c:v>
                </c:pt>
                <c:pt idx="9240">
                  <c:v>102</c:v>
                </c:pt>
                <c:pt idx="9241">
                  <c:v>105</c:v>
                </c:pt>
                <c:pt idx="9242">
                  <c:v>143</c:v>
                </c:pt>
                <c:pt idx="9243">
                  <c:v>238</c:v>
                </c:pt>
                <c:pt idx="9244">
                  <c:v>135</c:v>
                </c:pt>
                <c:pt idx="9245">
                  <c:v>131</c:v>
                </c:pt>
                <c:pt idx="9246">
                  <c:v>107</c:v>
                </c:pt>
                <c:pt idx="9247">
                  <c:v>116</c:v>
                </c:pt>
                <c:pt idx="9248">
                  <c:v>163</c:v>
                </c:pt>
                <c:pt idx="9249">
                  <c:v>230</c:v>
                </c:pt>
                <c:pt idx="9250">
                  <c:v>140</c:v>
                </c:pt>
                <c:pt idx="9251">
                  <c:v>113</c:v>
                </c:pt>
                <c:pt idx="9252">
                  <c:v>111</c:v>
                </c:pt>
                <c:pt idx="9253">
                  <c:v>105</c:v>
                </c:pt>
                <c:pt idx="9254">
                  <c:v>166</c:v>
                </c:pt>
                <c:pt idx="9255">
                  <c:v>196</c:v>
                </c:pt>
                <c:pt idx="9256">
                  <c:v>128</c:v>
                </c:pt>
                <c:pt idx="9257">
                  <c:v>91</c:v>
                </c:pt>
                <c:pt idx="9258">
                  <c:v>83</c:v>
                </c:pt>
                <c:pt idx="9259">
                  <c:v>78</c:v>
                </c:pt>
                <c:pt idx="9260">
                  <c:v>119</c:v>
                </c:pt>
                <c:pt idx="9261">
                  <c:v>173</c:v>
                </c:pt>
                <c:pt idx="9262">
                  <c:v>112</c:v>
                </c:pt>
                <c:pt idx="9263">
                  <c:v>74</c:v>
                </c:pt>
                <c:pt idx="9264">
                  <c:v>62</c:v>
                </c:pt>
                <c:pt idx="9265">
                  <c:v>68</c:v>
                </c:pt>
                <c:pt idx="9266">
                  <c:v>101</c:v>
                </c:pt>
                <c:pt idx="9267">
                  <c:v>166</c:v>
                </c:pt>
                <c:pt idx="9268">
                  <c:v>96</c:v>
                </c:pt>
                <c:pt idx="9269">
                  <c:v>81</c:v>
                </c:pt>
                <c:pt idx="9270">
                  <c:v>90</c:v>
                </c:pt>
                <c:pt idx="9271">
                  <c:v>85</c:v>
                </c:pt>
                <c:pt idx="9272">
                  <c:v>128</c:v>
                </c:pt>
                <c:pt idx="9273">
                  <c:v>200</c:v>
                </c:pt>
                <c:pt idx="9274">
                  <c:v>149</c:v>
                </c:pt>
                <c:pt idx="9275">
                  <c:v>131</c:v>
                </c:pt>
                <c:pt idx="9276">
                  <c:v>114</c:v>
                </c:pt>
                <c:pt idx="9277">
                  <c:v>98</c:v>
                </c:pt>
                <c:pt idx="9278">
                  <c:v>128</c:v>
                </c:pt>
                <c:pt idx="9279">
                  <c:v>176</c:v>
                </c:pt>
                <c:pt idx="9280">
                  <c:v>105</c:v>
                </c:pt>
                <c:pt idx="9281">
                  <c:v>116</c:v>
                </c:pt>
                <c:pt idx="9282">
                  <c:v>70</c:v>
                </c:pt>
                <c:pt idx="9283">
                  <c:v>88</c:v>
                </c:pt>
                <c:pt idx="9284">
                  <c:v>119</c:v>
                </c:pt>
                <c:pt idx="9285">
                  <c:v>204</c:v>
                </c:pt>
                <c:pt idx="9286">
                  <c:v>75</c:v>
                </c:pt>
                <c:pt idx="9287">
                  <c:v>90</c:v>
                </c:pt>
                <c:pt idx="9288">
                  <c:v>39</c:v>
                </c:pt>
                <c:pt idx="9289">
                  <c:v>66</c:v>
                </c:pt>
                <c:pt idx="9290">
                  <c:v>96</c:v>
                </c:pt>
                <c:pt idx="9291">
                  <c:v>182</c:v>
                </c:pt>
                <c:pt idx="9292">
                  <c:v>68</c:v>
                </c:pt>
                <c:pt idx="9293">
                  <c:v>75</c:v>
                </c:pt>
                <c:pt idx="9294">
                  <c:v>34</c:v>
                </c:pt>
                <c:pt idx="9295">
                  <c:v>53</c:v>
                </c:pt>
                <c:pt idx="9296">
                  <c:v>85</c:v>
                </c:pt>
                <c:pt idx="9297">
                  <c:v>155</c:v>
                </c:pt>
                <c:pt idx="9298">
                  <c:v>64</c:v>
                </c:pt>
                <c:pt idx="9299">
                  <c:v>64</c:v>
                </c:pt>
                <c:pt idx="9300">
                  <c:v>41</c:v>
                </c:pt>
                <c:pt idx="9301">
                  <c:v>40</c:v>
                </c:pt>
                <c:pt idx="9302">
                  <c:v>94</c:v>
                </c:pt>
                <c:pt idx="9303">
                  <c:v>191</c:v>
                </c:pt>
                <c:pt idx="9304">
                  <c:v>83</c:v>
                </c:pt>
                <c:pt idx="9305">
                  <c:v>83</c:v>
                </c:pt>
                <c:pt idx="9306">
                  <c:v>74</c:v>
                </c:pt>
                <c:pt idx="9307">
                  <c:v>83</c:v>
                </c:pt>
                <c:pt idx="9308">
                  <c:v>128</c:v>
                </c:pt>
                <c:pt idx="9309">
                  <c:v>206</c:v>
                </c:pt>
                <c:pt idx="9310">
                  <c:v>124</c:v>
                </c:pt>
                <c:pt idx="9311">
                  <c:v>96</c:v>
                </c:pt>
                <c:pt idx="9312">
                  <c:v>85</c:v>
                </c:pt>
                <c:pt idx="9313">
                  <c:v>91</c:v>
                </c:pt>
                <c:pt idx="9314">
                  <c:v>128</c:v>
                </c:pt>
                <c:pt idx="9315">
                  <c:v>195</c:v>
                </c:pt>
                <c:pt idx="9316">
                  <c:v>120</c:v>
                </c:pt>
                <c:pt idx="9317">
                  <c:v>111</c:v>
                </c:pt>
                <c:pt idx="9318">
                  <c:v>94</c:v>
                </c:pt>
                <c:pt idx="9319">
                  <c:v>93</c:v>
                </c:pt>
                <c:pt idx="9320">
                  <c:v>152</c:v>
                </c:pt>
                <c:pt idx="9321">
                  <c:v>194</c:v>
                </c:pt>
                <c:pt idx="9322">
                  <c:v>128</c:v>
                </c:pt>
                <c:pt idx="9323">
                  <c:v>107</c:v>
                </c:pt>
                <c:pt idx="9324">
                  <c:v>72</c:v>
                </c:pt>
                <c:pt idx="9325">
                  <c:v>62</c:v>
                </c:pt>
                <c:pt idx="9326">
                  <c:v>124</c:v>
                </c:pt>
                <c:pt idx="9327">
                  <c:v>170</c:v>
                </c:pt>
                <c:pt idx="9328">
                  <c:v>93</c:v>
                </c:pt>
                <c:pt idx="9329">
                  <c:v>64</c:v>
                </c:pt>
                <c:pt idx="9330">
                  <c:v>58</c:v>
                </c:pt>
                <c:pt idx="9331">
                  <c:v>58</c:v>
                </c:pt>
                <c:pt idx="9332">
                  <c:v>83</c:v>
                </c:pt>
                <c:pt idx="9333">
                  <c:v>153</c:v>
                </c:pt>
                <c:pt idx="9334">
                  <c:v>94</c:v>
                </c:pt>
                <c:pt idx="9335">
                  <c:v>61</c:v>
                </c:pt>
                <c:pt idx="9336">
                  <c:v>45</c:v>
                </c:pt>
                <c:pt idx="9337">
                  <c:v>45</c:v>
                </c:pt>
                <c:pt idx="9338">
                  <c:v>94</c:v>
                </c:pt>
                <c:pt idx="9339">
                  <c:v>149</c:v>
                </c:pt>
                <c:pt idx="9340">
                  <c:v>105</c:v>
                </c:pt>
                <c:pt idx="9341">
                  <c:v>103</c:v>
                </c:pt>
                <c:pt idx="9342">
                  <c:v>83</c:v>
                </c:pt>
                <c:pt idx="9343">
                  <c:v>88</c:v>
                </c:pt>
                <c:pt idx="9344">
                  <c:v>116</c:v>
                </c:pt>
                <c:pt idx="9345">
                  <c:v>173</c:v>
                </c:pt>
                <c:pt idx="9346">
                  <c:v>131</c:v>
                </c:pt>
                <c:pt idx="9347">
                  <c:v>116</c:v>
                </c:pt>
                <c:pt idx="9348">
                  <c:v>96</c:v>
                </c:pt>
                <c:pt idx="9349">
                  <c:v>99</c:v>
                </c:pt>
                <c:pt idx="9350">
                  <c:v>120</c:v>
                </c:pt>
                <c:pt idx="9351">
                  <c:v>149</c:v>
                </c:pt>
                <c:pt idx="9352">
                  <c:v>79</c:v>
                </c:pt>
                <c:pt idx="9353">
                  <c:v>72</c:v>
                </c:pt>
                <c:pt idx="9354">
                  <c:v>24</c:v>
                </c:pt>
                <c:pt idx="9355">
                  <c:v>44</c:v>
                </c:pt>
                <c:pt idx="9356">
                  <c:v>72</c:v>
                </c:pt>
                <c:pt idx="9357">
                  <c:v>162</c:v>
                </c:pt>
                <c:pt idx="9358">
                  <c:v>41</c:v>
                </c:pt>
                <c:pt idx="9359">
                  <c:v>53</c:v>
                </c:pt>
                <c:pt idx="9360">
                  <c:v>16</c:v>
                </c:pt>
                <c:pt idx="9361">
                  <c:v>40</c:v>
                </c:pt>
                <c:pt idx="9362">
                  <c:v>77</c:v>
                </c:pt>
                <c:pt idx="9363">
                  <c:v>156</c:v>
                </c:pt>
                <c:pt idx="9364">
                  <c:v>45</c:v>
                </c:pt>
                <c:pt idx="9365">
                  <c:v>56</c:v>
                </c:pt>
                <c:pt idx="9366">
                  <c:v>8</c:v>
                </c:pt>
                <c:pt idx="9367">
                  <c:v>25</c:v>
                </c:pt>
                <c:pt idx="9368">
                  <c:v>58</c:v>
                </c:pt>
                <c:pt idx="9369">
                  <c:v>132</c:v>
                </c:pt>
                <c:pt idx="9370">
                  <c:v>40</c:v>
                </c:pt>
                <c:pt idx="9371">
                  <c:v>44</c:v>
                </c:pt>
                <c:pt idx="9372">
                  <c:v>17</c:v>
                </c:pt>
                <c:pt idx="9373">
                  <c:v>15</c:v>
                </c:pt>
                <c:pt idx="9374">
                  <c:v>60</c:v>
                </c:pt>
                <c:pt idx="9375">
                  <c:v>150</c:v>
                </c:pt>
                <c:pt idx="9376">
                  <c:v>58</c:v>
                </c:pt>
                <c:pt idx="9377">
                  <c:v>60</c:v>
                </c:pt>
                <c:pt idx="9378">
                  <c:v>51</c:v>
                </c:pt>
                <c:pt idx="9379">
                  <c:v>54</c:v>
                </c:pt>
                <c:pt idx="9380">
                  <c:v>93</c:v>
                </c:pt>
                <c:pt idx="9381">
                  <c:v>176</c:v>
                </c:pt>
                <c:pt idx="9382">
                  <c:v>105</c:v>
                </c:pt>
                <c:pt idx="9383">
                  <c:v>74</c:v>
                </c:pt>
                <c:pt idx="9384">
                  <c:v>70</c:v>
                </c:pt>
                <c:pt idx="9385">
                  <c:v>66</c:v>
                </c:pt>
                <c:pt idx="9386">
                  <c:v>119</c:v>
                </c:pt>
                <c:pt idx="9387">
                  <c:v>173</c:v>
                </c:pt>
                <c:pt idx="9388">
                  <c:v>114</c:v>
                </c:pt>
                <c:pt idx="9389">
                  <c:v>78</c:v>
                </c:pt>
                <c:pt idx="9390">
                  <c:v>60</c:v>
                </c:pt>
                <c:pt idx="9391">
                  <c:v>68</c:v>
                </c:pt>
                <c:pt idx="9392">
                  <c:v>136</c:v>
                </c:pt>
                <c:pt idx="9393">
                  <c:v>182</c:v>
                </c:pt>
                <c:pt idx="9394">
                  <c:v>111</c:v>
                </c:pt>
                <c:pt idx="9395">
                  <c:v>85</c:v>
                </c:pt>
                <c:pt idx="9396">
                  <c:v>47</c:v>
                </c:pt>
                <c:pt idx="9397">
                  <c:v>40</c:v>
                </c:pt>
                <c:pt idx="9398">
                  <c:v>96</c:v>
                </c:pt>
                <c:pt idx="9399">
                  <c:v>128</c:v>
                </c:pt>
                <c:pt idx="9400">
                  <c:v>79</c:v>
                </c:pt>
                <c:pt idx="9401">
                  <c:v>39</c:v>
                </c:pt>
                <c:pt idx="9402">
                  <c:v>32</c:v>
                </c:pt>
                <c:pt idx="9403">
                  <c:v>33</c:v>
                </c:pt>
                <c:pt idx="9404">
                  <c:v>64</c:v>
                </c:pt>
                <c:pt idx="9405">
                  <c:v>113</c:v>
                </c:pt>
                <c:pt idx="9406">
                  <c:v>68</c:v>
                </c:pt>
                <c:pt idx="9407">
                  <c:v>30</c:v>
                </c:pt>
                <c:pt idx="9408">
                  <c:v>23</c:v>
                </c:pt>
                <c:pt idx="9409">
                  <c:v>23</c:v>
                </c:pt>
                <c:pt idx="9410">
                  <c:v>66</c:v>
                </c:pt>
                <c:pt idx="9411">
                  <c:v>105</c:v>
                </c:pt>
                <c:pt idx="9412">
                  <c:v>74</c:v>
                </c:pt>
                <c:pt idx="9413">
                  <c:v>68</c:v>
                </c:pt>
                <c:pt idx="9414">
                  <c:v>68</c:v>
                </c:pt>
                <c:pt idx="9415">
                  <c:v>61</c:v>
                </c:pt>
                <c:pt idx="9416">
                  <c:v>83</c:v>
                </c:pt>
                <c:pt idx="9417">
                  <c:v>160</c:v>
                </c:pt>
                <c:pt idx="9418">
                  <c:v>102</c:v>
                </c:pt>
                <c:pt idx="9419">
                  <c:v>88</c:v>
                </c:pt>
                <c:pt idx="9420">
                  <c:v>77</c:v>
                </c:pt>
                <c:pt idx="9421">
                  <c:v>74</c:v>
                </c:pt>
                <c:pt idx="9422">
                  <c:v>111</c:v>
                </c:pt>
                <c:pt idx="9423">
                  <c:v>140</c:v>
                </c:pt>
                <c:pt idx="9424">
                  <c:v>88</c:v>
                </c:pt>
                <c:pt idx="9425">
                  <c:v>75</c:v>
                </c:pt>
                <c:pt idx="9426">
                  <c:v>33</c:v>
                </c:pt>
                <c:pt idx="9427">
                  <c:v>47</c:v>
                </c:pt>
                <c:pt idx="9428">
                  <c:v>83</c:v>
                </c:pt>
                <c:pt idx="9429">
                  <c:v>155</c:v>
                </c:pt>
                <c:pt idx="9430">
                  <c:v>53</c:v>
                </c:pt>
                <c:pt idx="9431">
                  <c:v>70</c:v>
                </c:pt>
                <c:pt idx="9432">
                  <c:v>75</c:v>
                </c:pt>
                <c:pt idx="9433">
                  <c:v>53</c:v>
                </c:pt>
                <c:pt idx="9434">
                  <c:v>80</c:v>
                </c:pt>
                <c:pt idx="9435">
                  <c:v>155</c:v>
                </c:pt>
                <c:pt idx="9436">
                  <c:v>61</c:v>
                </c:pt>
                <c:pt idx="9437">
                  <c:v>60</c:v>
                </c:pt>
                <c:pt idx="9438">
                  <c:v>93</c:v>
                </c:pt>
                <c:pt idx="9439">
                  <c:v>31</c:v>
                </c:pt>
                <c:pt idx="9440">
                  <c:v>68</c:v>
                </c:pt>
                <c:pt idx="9441">
                  <c:v>149</c:v>
                </c:pt>
                <c:pt idx="9442">
                  <c:v>51</c:v>
                </c:pt>
                <c:pt idx="9443">
                  <c:v>51</c:v>
                </c:pt>
                <c:pt idx="9444">
                  <c:v>39</c:v>
                </c:pt>
                <c:pt idx="9445">
                  <c:v>44</c:v>
                </c:pt>
                <c:pt idx="9446">
                  <c:v>94</c:v>
                </c:pt>
                <c:pt idx="9447">
                  <c:v>173</c:v>
                </c:pt>
                <c:pt idx="9448">
                  <c:v>68</c:v>
                </c:pt>
                <c:pt idx="9449">
                  <c:v>68</c:v>
                </c:pt>
                <c:pt idx="9450">
                  <c:v>54</c:v>
                </c:pt>
                <c:pt idx="9451">
                  <c:v>60</c:v>
                </c:pt>
                <c:pt idx="9452">
                  <c:v>104</c:v>
                </c:pt>
                <c:pt idx="9453">
                  <c:v>196</c:v>
                </c:pt>
                <c:pt idx="9454">
                  <c:v>114</c:v>
                </c:pt>
                <c:pt idx="9455">
                  <c:v>75</c:v>
                </c:pt>
                <c:pt idx="9456">
                  <c:v>72</c:v>
                </c:pt>
                <c:pt idx="9457">
                  <c:v>74</c:v>
                </c:pt>
                <c:pt idx="9458">
                  <c:v>120</c:v>
                </c:pt>
                <c:pt idx="9459">
                  <c:v>180</c:v>
                </c:pt>
                <c:pt idx="9460">
                  <c:v>105</c:v>
                </c:pt>
                <c:pt idx="9461">
                  <c:v>88</c:v>
                </c:pt>
                <c:pt idx="9462">
                  <c:v>77</c:v>
                </c:pt>
                <c:pt idx="9463">
                  <c:v>80</c:v>
                </c:pt>
                <c:pt idx="9464">
                  <c:v>132</c:v>
                </c:pt>
                <c:pt idx="9465">
                  <c:v>196</c:v>
                </c:pt>
                <c:pt idx="9466">
                  <c:v>112</c:v>
                </c:pt>
                <c:pt idx="9467">
                  <c:v>85</c:v>
                </c:pt>
                <c:pt idx="9468">
                  <c:v>58</c:v>
                </c:pt>
                <c:pt idx="9469">
                  <c:v>51</c:v>
                </c:pt>
                <c:pt idx="9470">
                  <c:v>98</c:v>
                </c:pt>
                <c:pt idx="9471">
                  <c:v>153</c:v>
                </c:pt>
                <c:pt idx="9472">
                  <c:v>88</c:v>
                </c:pt>
                <c:pt idx="9473">
                  <c:v>47</c:v>
                </c:pt>
                <c:pt idx="9474">
                  <c:v>39</c:v>
                </c:pt>
                <c:pt idx="9475">
                  <c:v>41</c:v>
                </c:pt>
                <c:pt idx="9476">
                  <c:v>77</c:v>
                </c:pt>
                <c:pt idx="9477">
                  <c:v>132</c:v>
                </c:pt>
                <c:pt idx="9478">
                  <c:v>68</c:v>
                </c:pt>
                <c:pt idx="9479">
                  <c:v>38</c:v>
                </c:pt>
                <c:pt idx="9480">
                  <c:v>32</c:v>
                </c:pt>
                <c:pt idx="9481">
                  <c:v>34</c:v>
                </c:pt>
                <c:pt idx="9482">
                  <c:v>68</c:v>
                </c:pt>
                <c:pt idx="9483">
                  <c:v>120</c:v>
                </c:pt>
                <c:pt idx="9484">
                  <c:v>102</c:v>
                </c:pt>
                <c:pt idx="9485">
                  <c:v>91</c:v>
                </c:pt>
                <c:pt idx="9486">
                  <c:v>83</c:v>
                </c:pt>
                <c:pt idx="9487">
                  <c:v>78</c:v>
                </c:pt>
                <c:pt idx="9488">
                  <c:v>123</c:v>
                </c:pt>
                <c:pt idx="9489">
                  <c:v>178</c:v>
                </c:pt>
                <c:pt idx="9490">
                  <c:v>113</c:v>
                </c:pt>
                <c:pt idx="9491">
                  <c:v>112</c:v>
                </c:pt>
                <c:pt idx="9492">
                  <c:v>105</c:v>
                </c:pt>
                <c:pt idx="9493">
                  <c:v>90</c:v>
                </c:pt>
                <c:pt idx="9494">
                  <c:v>128</c:v>
                </c:pt>
                <c:pt idx="9495">
                  <c:v>179</c:v>
                </c:pt>
                <c:pt idx="9496">
                  <c:v>107</c:v>
                </c:pt>
                <c:pt idx="9497">
                  <c:v>101</c:v>
                </c:pt>
                <c:pt idx="9498">
                  <c:v>53</c:v>
                </c:pt>
                <c:pt idx="9499">
                  <c:v>70</c:v>
                </c:pt>
                <c:pt idx="9500">
                  <c:v>104</c:v>
                </c:pt>
                <c:pt idx="9501">
                  <c:v>184</c:v>
                </c:pt>
                <c:pt idx="9502">
                  <c:v>72</c:v>
                </c:pt>
                <c:pt idx="9503">
                  <c:v>85</c:v>
                </c:pt>
                <c:pt idx="9504">
                  <c:v>48</c:v>
                </c:pt>
                <c:pt idx="9505">
                  <c:v>68</c:v>
                </c:pt>
                <c:pt idx="9506">
                  <c:v>107</c:v>
                </c:pt>
                <c:pt idx="9507">
                  <c:v>185</c:v>
                </c:pt>
                <c:pt idx="9508">
                  <c:v>80</c:v>
                </c:pt>
                <c:pt idx="9509">
                  <c:v>85</c:v>
                </c:pt>
                <c:pt idx="9510">
                  <c:v>39</c:v>
                </c:pt>
                <c:pt idx="9511">
                  <c:v>56</c:v>
                </c:pt>
                <c:pt idx="9512">
                  <c:v>96</c:v>
                </c:pt>
                <c:pt idx="9513">
                  <c:v>168</c:v>
                </c:pt>
                <c:pt idx="9514">
                  <c:v>68</c:v>
                </c:pt>
                <c:pt idx="9515">
                  <c:v>74</c:v>
                </c:pt>
                <c:pt idx="9516">
                  <c:v>50</c:v>
                </c:pt>
                <c:pt idx="9517">
                  <c:v>53</c:v>
                </c:pt>
                <c:pt idx="9518">
                  <c:v>90</c:v>
                </c:pt>
                <c:pt idx="9519">
                  <c:v>177</c:v>
                </c:pt>
                <c:pt idx="9520">
                  <c:v>94</c:v>
                </c:pt>
                <c:pt idx="9521">
                  <c:v>96</c:v>
                </c:pt>
                <c:pt idx="9522">
                  <c:v>83</c:v>
                </c:pt>
                <c:pt idx="9523">
                  <c:v>91</c:v>
                </c:pt>
                <c:pt idx="9524">
                  <c:v>120</c:v>
                </c:pt>
                <c:pt idx="9525">
                  <c:v>195</c:v>
                </c:pt>
                <c:pt idx="9526">
                  <c:v>120</c:v>
                </c:pt>
                <c:pt idx="9527">
                  <c:v>104</c:v>
                </c:pt>
                <c:pt idx="9528">
                  <c:v>102</c:v>
                </c:pt>
                <c:pt idx="9529">
                  <c:v>105</c:v>
                </c:pt>
                <c:pt idx="9530">
                  <c:v>158</c:v>
                </c:pt>
                <c:pt idx="9531">
                  <c:v>209</c:v>
                </c:pt>
                <c:pt idx="9532">
                  <c:v>145</c:v>
                </c:pt>
                <c:pt idx="9533">
                  <c:v>109</c:v>
                </c:pt>
                <c:pt idx="9534">
                  <c:v>96</c:v>
                </c:pt>
                <c:pt idx="9535">
                  <c:v>114</c:v>
                </c:pt>
                <c:pt idx="9536">
                  <c:v>175</c:v>
                </c:pt>
                <c:pt idx="9537">
                  <c:v>215</c:v>
                </c:pt>
                <c:pt idx="9538">
                  <c:v>149</c:v>
                </c:pt>
                <c:pt idx="9539">
                  <c:v>116</c:v>
                </c:pt>
                <c:pt idx="9540">
                  <c:v>85</c:v>
                </c:pt>
                <c:pt idx="9541">
                  <c:v>72</c:v>
                </c:pt>
                <c:pt idx="9542">
                  <c:v>136</c:v>
                </c:pt>
                <c:pt idx="9543">
                  <c:v>179</c:v>
                </c:pt>
                <c:pt idx="9544">
                  <c:v>111</c:v>
                </c:pt>
                <c:pt idx="9545">
                  <c:v>72</c:v>
                </c:pt>
                <c:pt idx="9546">
                  <c:v>66</c:v>
                </c:pt>
                <c:pt idx="9547">
                  <c:v>68</c:v>
                </c:pt>
                <c:pt idx="9548">
                  <c:v>93</c:v>
                </c:pt>
                <c:pt idx="9549">
                  <c:v>157</c:v>
                </c:pt>
                <c:pt idx="9550">
                  <c:v>99</c:v>
                </c:pt>
                <c:pt idx="9551">
                  <c:v>66</c:v>
                </c:pt>
                <c:pt idx="9552">
                  <c:v>61</c:v>
                </c:pt>
                <c:pt idx="9553">
                  <c:v>58</c:v>
                </c:pt>
                <c:pt idx="9554">
                  <c:v>90</c:v>
                </c:pt>
                <c:pt idx="9555">
                  <c:v>140</c:v>
                </c:pt>
                <c:pt idx="9556">
                  <c:v>98</c:v>
                </c:pt>
                <c:pt idx="9557">
                  <c:v>102</c:v>
                </c:pt>
                <c:pt idx="9558">
                  <c:v>96</c:v>
                </c:pt>
                <c:pt idx="9559">
                  <c:v>91</c:v>
                </c:pt>
                <c:pt idx="9560">
                  <c:v>128</c:v>
                </c:pt>
                <c:pt idx="9561">
                  <c:v>186</c:v>
                </c:pt>
                <c:pt idx="9562">
                  <c:v>132</c:v>
                </c:pt>
                <c:pt idx="9563">
                  <c:v>131</c:v>
                </c:pt>
                <c:pt idx="9564">
                  <c:v>101</c:v>
                </c:pt>
                <c:pt idx="9565">
                  <c:v>104</c:v>
                </c:pt>
                <c:pt idx="9566">
                  <c:v>145</c:v>
                </c:pt>
                <c:pt idx="9567">
                  <c:v>173</c:v>
                </c:pt>
                <c:pt idx="9568">
                  <c:v>111</c:v>
                </c:pt>
                <c:pt idx="9569">
                  <c:v>101</c:v>
                </c:pt>
                <c:pt idx="9570">
                  <c:v>60</c:v>
                </c:pt>
                <c:pt idx="9571">
                  <c:v>74</c:v>
                </c:pt>
                <c:pt idx="9572">
                  <c:v>101</c:v>
                </c:pt>
                <c:pt idx="9573">
                  <c:v>186</c:v>
                </c:pt>
                <c:pt idx="9574">
                  <c:v>85</c:v>
                </c:pt>
                <c:pt idx="9575">
                  <c:v>96</c:v>
                </c:pt>
                <c:pt idx="9576">
                  <c:v>68</c:v>
                </c:pt>
                <c:pt idx="9577">
                  <c:v>96</c:v>
                </c:pt>
                <c:pt idx="9578">
                  <c:v>124</c:v>
                </c:pt>
                <c:pt idx="9579">
                  <c:v>188</c:v>
                </c:pt>
                <c:pt idx="9580">
                  <c:v>88</c:v>
                </c:pt>
                <c:pt idx="9581">
                  <c:v>105</c:v>
                </c:pt>
                <c:pt idx="9582">
                  <c:v>45</c:v>
                </c:pt>
                <c:pt idx="9583">
                  <c:v>60</c:v>
                </c:pt>
                <c:pt idx="9584">
                  <c:v>99</c:v>
                </c:pt>
                <c:pt idx="9585">
                  <c:v>187</c:v>
                </c:pt>
                <c:pt idx="9586">
                  <c:v>85</c:v>
                </c:pt>
                <c:pt idx="9587">
                  <c:v>80</c:v>
                </c:pt>
                <c:pt idx="9588">
                  <c:v>53</c:v>
                </c:pt>
                <c:pt idx="9589">
                  <c:v>61</c:v>
                </c:pt>
                <c:pt idx="9590">
                  <c:v>101</c:v>
                </c:pt>
                <c:pt idx="9591">
                  <c:v>196</c:v>
                </c:pt>
                <c:pt idx="9592">
                  <c:v>93</c:v>
                </c:pt>
                <c:pt idx="9593">
                  <c:v>101</c:v>
                </c:pt>
                <c:pt idx="9594">
                  <c:v>91</c:v>
                </c:pt>
                <c:pt idx="9595">
                  <c:v>90</c:v>
                </c:pt>
                <c:pt idx="9596">
                  <c:v>140</c:v>
                </c:pt>
                <c:pt idx="9597">
                  <c:v>216</c:v>
                </c:pt>
                <c:pt idx="9598">
                  <c:v>140</c:v>
                </c:pt>
                <c:pt idx="9599">
                  <c:v>109</c:v>
                </c:pt>
                <c:pt idx="9600">
                  <c:v>104</c:v>
                </c:pt>
                <c:pt idx="9601">
                  <c:v>114</c:v>
                </c:pt>
                <c:pt idx="9602">
                  <c:v>162</c:v>
                </c:pt>
                <c:pt idx="9603">
                  <c:v>224</c:v>
                </c:pt>
                <c:pt idx="9604">
                  <c:v>149</c:v>
                </c:pt>
                <c:pt idx="9605">
                  <c:v>128</c:v>
                </c:pt>
                <c:pt idx="9606">
                  <c:v>107</c:v>
                </c:pt>
                <c:pt idx="9607">
                  <c:v>119</c:v>
                </c:pt>
                <c:pt idx="9608">
                  <c:v>163</c:v>
                </c:pt>
                <c:pt idx="9609">
                  <c:v>203</c:v>
                </c:pt>
                <c:pt idx="9610">
                  <c:v>135</c:v>
                </c:pt>
                <c:pt idx="9611">
                  <c:v>113</c:v>
                </c:pt>
                <c:pt idx="9612">
                  <c:v>88</c:v>
                </c:pt>
                <c:pt idx="9613">
                  <c:v>80</c:v>
                </c:pt>
                <c:pt idx="9614">
                  <c:v>145</c:v>
                </c:pt>
                <c:pt idx="9615">
                  <c:v>193</c:v>
                </c:pt>
                <c:pt idx="9616">
                  <c:v>116</c:v>
                </c:pt>
                <c:pt idx="9617">
                  <c:v>78</c:v>
                </c:pt>
                <c:pt idx="9618">
                  <c:v>74</c:v>
                </c:pt>
                <c:pt idx="9619">
                  <c:v>70</c:v>
                </c:pt>
                <c:pt idx="9620">
                  <c:v>104</c:v>
                </c:pt>
                <c:pt idx="9621">
                  <c:v>162</c:v>
                </c:pt>
                <c:pt idx="9622">
                  <c:v>99</c:v>
                </c:pt>
                <c:pt idx="9623">
                  <c:v>60</c:v>
                </c:pt>
                <c:pt idx="9624">
                  <c:v>61</c:v>
                </c:pt>
                <c:pt idx="9625">
                  <c:v>58</c:v>
                </c:pt>
                <c:pt idx="9626">
                  <c:v>90</c:v>
                </c:pt>
                <c:pt idx="9627">
                  <c:v>149</c:v>
                </c:pt>
                <c:pt idx="9628">
                  <c:v>114</c:v>
                </c:pt>
                <c:pt idx="9629">
                  <c:v>114</c:v>
                </c:pt>
                <c:pt idx="9630">
                  <c:v>114</c:v>
                </c:pt>
                <c:pt idx="9631">
                  <c:v>96</c:v>
                </c:pt>
                <c:pt idx="9632">
                  <c:v>120</c:v>
                </c:pt>
                <c:pt idx="9633">
                  <c:v>200</c:v>
                </c:pt>
                <c:pt idx="9634">
                  <c:v>128</c:v>
                </c:pt>
                <c:pt idx="9635">
                  <c:v>128</c:v>
                </c:pt>
                <c:pt idx="9636">
                  <c:v>116</c:v>
                </c:pt>
                <c:pt idx="9637">
                  <c:v>123</c:v>
                </c:pt>
                <c:pt idx="9638">
                  <c:v>144</c:v>
                </c:pt>
                <c:pt idx="9639">
                  <c:v>165</c:v>
                </c:pt>
                <c:pt idx="9640">
                  <c:v>93</c:v>
                </c:pt>
                <c:pt idx="9641">
                  <c:v>99</c:v>
                </c:pt>
                <c:pt idx="9642">
                  <c:v>51</c:v>
                </c:pt>
                <c:pt idx="9643">
                  <c:v>64</c:v>
                </c:pt>
                <c:pt idx="9644">
                  <c:v>105</c:v>
                </c:pt>
                <c:pt idx="9645">
                  <c:v>184</c:v>
                </c:pt>
                <c:pt idx="9646">
                  <c:v>70</c:v>
                </c:pt>
                <c:pt idx="9647">
                  <c:v>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57-4DEB-8D79-0D54EADF5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8742095"/>
        <c:axId val="1124358655"/>
      </c:scatterChart>
      <c:valAx>
        <c:axId val="858742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/>
                  <a:t>Price Per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358655"/>
        <c:crosses val="autoZero"/>
        <c:crossBetween val="midCat"/>
      </c:valAx>
      <c:valAx>
        <c:axId val="112435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Sales</a:t>
                </a:r>
                <a:r>
                  <a:rPr lang="en-US" baseline="0" dirty="0"/>
                  <a:t> Unit</a:t>
                </a:r>
                <a:endParaRPr lang="en-ID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7420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38.22081575246132</c:v>
                </c:pt>
                <c:pt idx="1">
                  <c:v>36.632930513595163</c:v>
                </c:pt>
                <c:pt idx="2">
                  <c:v>35.371087928464981</c:v>
                </c:pt>
                <c:pt idx="3">
                  <c:v>38.322081575246131</c:v>
                </c:pt>
                <c:pt idx="4">
                  <c:v>45.110344827586204</c:v>
                </c:pt>
                <c:pt idx="5">
                  <c:v>48.147982062780272</c:v>
                </c:pt>
                <c:pt idx="6">
                  <c:v>51.959701492537313</c:v>
                </c:pt>
                <c:pt idx="7">
                  <c:v>46.498599439775909</c:v>
                </c:pt>
                <c:pt idx="8">
                  <c:v>41.497252747252745</c:v>
                </c:pt>
                <c:pt idx="9">
                  <c:v>44.432692307692307</c:v>
                </c:pt>
                <c:pt idx="10">
                  <c:v>50.213043478260872</c:v>
                </c:pt>
                <c:pt idx="11">
                  <c:v>56.656671664167916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D8-4CD6-9296-3E28D6D8AD42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47.186666666666667</c:v>
                </c:pt>
                <c:pt idx="1">
                  <c:v>55.412280701754383</c:v>
                </c:pt>
                <c:pt idx="2">
                  <c:v>50.038167938931295</c:v>
                </c:pt>
                <c:pt idx="3">
                  <c:v>58.215384615384615</c:v>
                </c:pt>
                <c:pt idx="4">
                  <c:v>59.463157894736845</c:v>
                </c:pt>
                <c:pt idx="5">
                  <c:v>64.533333333333331</c:v>
                </c:pt>
                <c:pt idx="6">
                  <c:v>56.605769230769234</c:v>
                </c:pt>
                <c:pt idx="7">
                  <c:v>41.201438848920866</c:v>
                </c:pt>
                <c:pt idx="8">
                  <c:v>48.666666666666664</c:v>
                </c:pt>
                <c:pt idx="9">
                  <c:v>42.639534883720927</c:v>
                </c:pt>
                <c:pt idx="10">
                  <c:v>43.828571428571429</c:v>
                </c:pt>
                <c:pt idx="11">
                  <c:v>47.021739130434781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D8-4CD6-9296-3E28D6D8A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46080"/>
        <c:axId val="20847616"/>
      </c:lineChart>
      <c:catAx>
        <c:axId val="20846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847616"/>
        <c:crosses val="autoZero"/>
        <c:auto val="1"/>
        <c:lblAlgn val="ctr"/>
        <c:lblOffset val="100"/>
        <c:noMultiLvlLbl val="0"/>
      </c:catAx>
      <c:valAx>
        <c:axId val="20847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Average</a:t>
                </a:r>
                <a:r>
                  <a:rPr lang="en-US" baseline="0" dirty="0"/>
                  <a:t> Price $</a:t>
                </a:r>
              </a:p>
            </c:rich>
          </c:tx>
          <c:layout>
            <c:manualLayout>
              <c:xMode val="edge"/>
              <c:yMode val="edge"/>
              <c:x val="1.6975308641975308E-2"/>
              <c:y val="0.251793264770392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84608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Unit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2020</c:v>
                </c:pt>
                <c:pt idx="1">
                  <c:v>$7-$47</c:v>
                </c:pt>
                <c:pt idx="2">
                  <c:v>$47-$87</c:v>
                </c:pt>
                <c:pt idx="3">
                  <c:v>$87-$127</c:v>
                </c:pt>
                <c:pt idx="4">
                  <c:v>2021</c:v>
                </c:pt>
                <c:pt idx="5">
                  <c:v>$7-$47</c:v>
                </c:pt>
                <c:pt idx="6">
                  <c:v>$47-$87</c:v>
                </c:pt>
                <c:pt idx="7">
                  <c:v>$87-$127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1">
                  <c:v>6.9976089825125334E-2</c:v>
                </c:pt>
                <c:pt idx="2">
                  <c:v>0.11502782931354361</c:v>
                </c:pt>
                <c:pt idx="3">
                  <c:v>1.5127915603174199E-3</c:v>
                </c:pt>
                <c:pt idx="5">
                  <c:v>0.40393914785863344</c:v>
                </c:pt>
                <c:pt idx="6">
                  <c:v>0.39742728616086176</c:v>
                </c:pt>
                <c:pt idx="7">
                  <c:v>1.2116855281518407E-2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B7-46B3-BBFC-54FA8BD9AA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2020</c:v>
                </c:pt>
                <c:pt idx="1">
                  <c:v>$7-$47</c:v>
                </c:pt>
                <c:pt idx="2">
                  <c:v>$47-$87</c:v>
                </c:pt>
                <c:pt idx="3">
                  <c:v>$87-$127</c:v>
                </c:pt>
                <c:pt idx="4">
                  <c:v>2021</c:v>
                </c:pt>
                <c:pt idx="5">
                  <c:v>$7-$47</c:v>
                </c:pt>
                <c:pt idx="6">
                  <c:v>$47-$87</c:v>
                </c:pt>
                <c:pt idx="7">
                  <c:v>$87-$127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1">
                  <c:v>4.5950439332499635E-2</c:v>
                </c:pt>
                <c:pt idx="2">
                  <c:v>0.15285698097445874</c:v>
                </c:pt>
                <c:pt idx="3">
                  <c:v>3.5264446119626621E-3</c:v>
                </c:pt>
                <c:pt idx="5">
                  <c:v>0.26453828409395075</c:v>
                </c:pt>
                <c:pt idx="6">
                  <c:v>0.50460357675008272</c:v>
                </c:pt>
                <c:pt idx="7">
                  <c:v>2.85242742370455E-2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B7-46B3-BBFC-54FA8BD9A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691760"/>
        <c:axId val="1115791280"/>
      </c:barChart>
      <c:catAx>
        <c:axId val="85869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 dirty="0">
                    <a:solidFill>
                      <a:schemeClr val="bg1"/>
                    </a:solidFill>
                  </a:rPr>
                  <a:t>Group Price Per unit</a:t>
                </a:r>
                <a:endParaRPr lang="en-ID" b="1" baseline="0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791280"/>
        <c:crosses val="autoZero"/>
        <c:auto val="1"/>
        <c:lblAlgn val="ctr"/>
        <c:lblOffset val="100"/>
        <c:noMultiLvlLbl val="0"/>
      </c:catAx>
      <c:valAx>
        <c:axId val="111579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9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75089919315641"/>
          <c:y val="3.4528342366033485E-2"/>
          <c:w val="0.87481700204141144"/>
          <c:h val="0.73985050253393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$0-$10</c:v>
                </c:pt>
                <c:pt idx="1">
                  <c:v>$11-$20</c:v>
                </c:pt>
                <c:pt idx="2">
                  <c:v>$21-$30</c:v>
                </c:pt>
                <c:pt idx="3">
                  <c:v>$31-$40</c:v>
                </c:pt>
                <c:pt idx="4">
                  <c:v>$41-$50</c:v>
                </c:pt>
                <c:pt idx="5">
                  <c:v>$51-$60</c:v>
                </c:pt>
                <c:pt idx="6">
                  <c:v>$61-$70</c:v>
                </c:pt>
                <c:pt idx="7">
                  <c:v>$71-$80</c:v>
                </c:pt>
                <c:pt idx="8">
                  <c:v>$81-$90</c:v>
                </c:pt>
                <c:pt idx="9">
                  <c:v>$100+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163</c:v>
                </c:pt>
                <c:pt idx="2">
                  <c:v>607</c:v>
                </c:pt>
                <c:pt idx="3">
                  <c:v>1456</c:v>
                </c:pt>
                <c:pt idx="4">
                  <c:v>1535</c:v>
                </c:pt>
                <c:pt idx="5">
                  <c:v>986</c:v>
                </c:pt>
                <c:pt idx="6">
                  <c:v>457</c:v>
                </c:pt>
                <c:pt idx="7">
                  <c:v>51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E-401B-B07F-216774944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"/>
        <c:axId val="1154969920"/>
        <c:axId val="1225851840"/>
      </c:barChart>
      <c:catAx>
        <c:axId val="115496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solidFill>
                      <a:schemeClr val="bg1"/>
                    </a:solidFill>
                  </a:rPr>
                  <a:t>Price</a:t>
                </a:r>
                <a:endParaRPr lang="en-ID" baseline="0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851840"/>
        <c:crosses val="autoZero"/>
        <c:auto val="1"/>
        <c:lblAlgn val="ctr"/>
        <c:lblOffset val="100"/>
        <c:noMultiLvlLbl val="0"/>
      </c:catAx>
      <c:valAx>
        <c:axId val="1225851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solidFill>
                      <a:schemeClr val="bg1"/>
                    </a:solidFill>
                  </a:rPr>
                  <a:t>Frequency</a:t>
                </a:r>
                <a:endParaRPr lang="en-ID" baseline="0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2020 Total Revenue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Southeast</c:v>
                </c:pt>
                <c:pt idx="3">
                  <c:v>Midwest</c:v>
                </c:pt>
                <c:pt idx="4">
                  <c:v>South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76895153</c:v>
                </c:pt>
                <c:pt idx="1">
                  <c:v>40749709</c:v>
                </c:pt>
                <c:pt idx="2">
                  <c:v>31600863</c:v>
                </c:pt>
                <c:pt idx="3">
                  <c:v>7378068</c:v>
                </c:pt>
                <c:pt idx="4">
                  <c:v>25456882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1D-49E4-95A7-B30D1F49D1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2021 Total Revenue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Southeast</c:v>
                </c:pt>
                <c:pt idx="3">
                  <c:v>Midwest</c:v>
                </c:pt>
                <c:pt idx="4">
                  <c:v>South</c:v>
                </c:pt>
              </c:strCache>
            </c:strRef>
          </c:cat>
          <c:val>
            <c:numRef>
              <c:f>Sheet1!$E$2:$E$6</c:f>
              <c:numCache>
                <c:formatCode>#,##0</c:formatCode>
                <c:ptCount val="5"/>
                <c:pt idx="0">
                  <c:v>193048029</c:v>
                </c:pt>
                <c:pt idx="1">
                  <c:v>145574358</c:v>
                </c:pt>
                <c:pt idx="2">
                  <c:v>131570373</c:v>
                </c:pt>
                <c:pt idx="3">
                  <c:v>128422391</c:v>
                </c:pt>
                <c:pt idx="4">
                  <c:v>119206299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1D-49E4-95A7-B30D1F49D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75808"/>
        <c:axId val="2197734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 Avg Price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Southeast</c:v>
                </c:pt>
                <c:pt idx="3">
                  <c:v>Midwest</c:v>
                </c:pt>
                <c:pt idx="4">
                  <c:v>South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58.851851851851855</c:v>
                </c:pt>
                <c:pt idx="1">
                  <c:v>47.670995670995673</c:v>
                </c:pt>
                <c:pt idx="2">
                  <c:v>50.8125</c:v>
                </c:pt>
                <c:pt idx="3">
                  <c:v>41.368055555555557</c:v>
                </c:pt>
                <c:pt idx="4">
                  <c:v>38.263888888888886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1D-49E4-95A7-B30D1F49D1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 Avg Price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Southeast</c:v>
                </c:pt>
                <c:pt idx="3">
                  <c:v>Midwest</c:v>
                </c:pt>
                <c:pt idx="4">
                  <c:v>South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47.25518341307815</c:v>
                </c:pt>
                <c:pt idx="1">
                  <c:v>46.586013986013988</c:v>
                </c:pt>
                <c:pt idx="2">
                  <c:v>50.099074074074075</c:v>
                </c:pt>
                <c:pt idx="3">
                  <c:v>40.278356481481481</c:v>
                </c:pt>
                <c:pt idx="4">
                  <c:v>38.232804232804234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1D-49E4-95A7-B30D1F49D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85152"/>
        <c:axId val="21983616"/>
      </c:lineChart>
      <c:catAx>
        <c:axId val="21975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977344"/>
        <c:crosses val="autoZero"/>
        <c:auto val="1"/>
        <c:lblAlgn val="ctr"/>
        <c:lblOffset val="100"/>
        <c:noMultiLvlLbl val="0"/>
      </c:catAx>
      <c:valAx>
        <c:axId val="21977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overlay val="0"/>
        </c:title>
        <c:numFmt formatCode="&quot;$&quot;#,##0" sourceLinked="0"/>
        <c:majorTickMark val="out"/>
        <c:minorTickMark val="none"/>
        <c:tickLblPos val="nextTo"/>
        <c:crossAx val="21975808"/>
        <c:crosses val="autoZero"/>
        <c:crossBetween val="between"/>
        <c:dispUnits>
          <c:builtInUnit val="millions"/>
          <c:dispUnitsLbl/>
        </c:dispUnits>
      </c:valAx>
      <c:valAx>
        <c:axId val="21983616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ID" dirty="0"/>
                  <a:t>Average</a:t>
                </a:r>
                <a:r>
                  <a:rPr lang="en-ID" baseline="0" dirty="0"/>
                  <a:t> Price ($)</a:t>
                </a:r>
                <a:endParaRPr lang="en-ID" dirty="0"/>
              </a:p>
            </c:rich>
          </c:tx>
          <c:overlay val="0"/>
        </c:title>
        <c:numFmt formatCode="[$$-409]#,##0" sourceLinked="0"/>
        <c:majorTickMark val="out"/>
        <c:minorTickMark val="none"/>
        <c:tickLblPos val="nextTo"/>
        <c:crossAx val="21985152"/>
        <c:crosses val="max"/>
        <c:crossBetween val="between"/>
      </c:valAx>
      <c:catAx>
        <c:axId val="21985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983616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 Sales Value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In-store</c:v>
                </c:pt>
                <c:pt idx="1">
                  <c:v>Online</c:v>
                </c:pt>
                <c:pt idx="2">
                  <c:v>Outlet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93903000</c:v>
                </c:pt>
                <c:pt idx="1">
                  <c:v>4519966</c:v>
                </c:pt>
                <c:pt idx="2">
                  <c:v>83657709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4-4148-98CA-3C9090711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 Sales Value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In-store</c:v>
                </c:pt>
                <c:pt idx="1">
                  <c:v>Online</c:v>
                </c:pt>
                <c:pt idx="2">
                  <c:v>Outlet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262740750</c:v>
                </c:pt>
                <c:pt idx="1">
                  <c:v>243152916</c:v>
                </c:pt>
                <c:pt idx="2">
                  <c:v>211927784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4-4148-98CA-3C9090711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98304"/>
        <c:axId val="220998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2020 Average of Price per Unit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In-store</c:v>
                </c:pt>
                <c:pt idx="1">
                  <c:v>Online</c:v>
                </c:pt>
                <c:pt idx="2">
                  <c:v>Outlet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59.390243902439025</c:v>
                </c:pt>
                <c:pt idx="1">
                  <c:v>51.758490566037736</c:v>
                </c:pt>
                <c:pt idx="2">
                  <c:v>44.212371134020621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94-4148-98CA-3C90907112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2021 Average Price per Unit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In-store</c:v>
                </c:pt>
                <c:pt idx="1">
                  <c:v>Online</c:v>
                </c:pt>
                <c:pt idx="2">
                  <c:v>Outlet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46.727460426703374</c:v>
                </c:pt>
                <c:pt idx="1">
                  <c:v>45.191328286304199</c:v>
                </c:pt>
                <c:pt idx="2">
                  <c:v>41.612470402525652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94-4148-98CA-3C9090711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07648"/>
        <c:axId val="22106112"/>
      </c:lineChart>
      <c:catAx>
        <c:axId val="22098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099840"/>
        <c:crosses val="autoZero"/>
        <c:auto val="1"/>
        <c:lblAlgn val="ctr"/>
        <c:lblOffset val="100"/>
        <c:noMultiLvlLbl val="0"/>
      </c:catAx>
      <c:valAx>
        <c:axId val="220998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overlay val="0"/>
        </c:title>
        <c:numFmt formatCode="&quot;$&quot;#,##0" sourceLinked="1"/>
        <c:majorTickMark val="out"/>
        <c:minorTickMark val="none"/>
        <c:tickLblPos val="nextTo"/>
        <c:crossAx val="22098304"/>
        <c:crosses val="autoZero"/>
        <c:crossBetween val="between"/>
        <c:dispUnits>
          <c:builtInUnit val="millions"/>
          <c:dispUnitsLbl/>
        </c:dispUnits>
      </c:valAx>
      <c:valAx>
        <c:axId val="2210611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</a:t>
                </a:r>
                <a:r>
                  <a:rPr lang="en-US" baseline="0" dirty="0"/>
                  <a:t> Price ($)</a:t>
                </a:r>
                <a:endParaRPr lang="en-ID" dirty="0"/>
              </a:p>
            </c:rich>
          </c:tx>
          <c:overlay val="0"/>
        </c:title>
        <c:numFmt formatCode="[$$-409]#,##0" sourceLinked="0"/>
        <c:majorTickMark val="out"/>
        <c:minorTickMark val="none"/>
        <c:tickLblPos val="nextTo"/>
        <c:crossAx val="22107648"/>
        <c:crosses val="max"/>
        <c:crossBetween val="between"/>
      </c:valAx>
      <c:catAx>
        <c:axId val="22107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106112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  Sales Value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0.23548245853108793</c:v>
                </c:pt>
                <c:pt idx="1">
                  <c:v>8.3815050663668733E-2</c:v>
                </c:pt>
                <c:pt idx="2">
                  <c:v>0.49592998268487304</c:v>
                </c:pt>
                <c:pt idx="3">
                  <c:v>4.1657523512585838E-3</c:v>
                </c:pt>
                <c:pt idx="4">
                  <c:v>0</c:v>
                </c:pt>
                <c:pt idx="5">
                  <c:v>0.1806067557691117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C-4FB6-BB0D-B34CF19C79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 Sales value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0.24688300272999644</c:v>
                </c:pt>
                <c:pt idx="1">
                  <c:v>0.2329407904988072</c:v>
                </c:pt>
                <c:pt idx="2">
                  <c:v>0.21267832968769601</c:v>
                </c:pt>
                <c:pt idx="3">
                  <c:v>0.14119980672073815</c:v>
                </c:pt>
                <c:pt idx="4">
                  <c:v>0.1082426723247125</c:v>
                </c:pt>
                <c:pt idx="5">
                  <c:v>5.805539803804971E-2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6C-4FB6-BB0D-B34CF19C7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3520"/>
        <c:axId val="209574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2020 Average of Price per Unit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44.252225519287833</c:v>
                </c:pt>
                <c:pt idx="1">
                  <c:v>40.188679245283019</c:v>
                </c:pt>
                <c:pt idx="2">
                  <c:v>58.006299212598428</c:v>
                </c:pt>
                <c:pt idx="3">
                  <c:v>41.25</c:v>
                </c:pt>
                <c:pt idx="5">
                  <c:v>44.36574074074074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6C-4FB6-BB0D-B34CF19C791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2021 Average of Price per Unit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solidFill>
                <a:schemeClr val="accent1"/>
              </a:solidFill>
            </c:spPr>
          </c:marker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44.86304347826087</c:v>
                </c:pt>
                <c:pt idx="1">
                  <c:v>42.149013499480787</c:v>
                </c:pt>
                <c:pt idx="2">
                  <c:v>42.623346751006324</c:v>
                </c:pt>
                <c:pt idx="3">
                  <c:v>44.63502935420744</c:v>
                </c:pt>
                <c:pt idx="4">
                  <c:v>48.759747102212856</c:v>
                </c:pt>
                <c:pt idx="5">
                  <c:v>48.668292682926833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6C-4FB6-BB0D-B34CF19C7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6016"/>
        <c:axId val="20964096"/>
      </c:lineChart>
      <c:catAx>
        <c:axId val="20923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Retailers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20957440"/>
        <c:crosses val="autoZero"/>
        <c:auto val="1"/>
        <c:lblAlgn val="ctr"/>
        <c:lblOffset val="100"/>
        <c:noMultiLvlLbl val="0"/>
      </c:catAx>
      <c:valAx>
        <c:axId val="209574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Total</a:t>
                </a:r>
                <a:r>
                  <a:rPr lang="en-US" baseline="0" dirty="0"/>
                  <a:t> Sales  Value %</a:t>
                </a:r>
                <a:endParaRPr lang="en-US" dirty="0"/>
              </a:p>
            </c:rich>
          </c:tx>
          <c:overlay val="0"/>
        </c:title>
        <c:numFmt formatCode="0.%" sourceLinked="0"/>
        <c:majorTickMark val="out"/>
        <c:minorTickMark val="none"/>
        <c:tickLblPos val="nextTo"/>
        <c:crossAx val="20923520"/>
        <c:crosses val="autoZero"/>
        <c:crossBetween val="between"/>
      </c:valAx>
      <c:valAx>
        <c:axId val="20964096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/>
                </a:pPr>
                <a:r>
                  <a:rPr lang="en-US" dirty="0" err="1"/>
                  <a:t>Avg</a:t>
                </a:r>
                <a:r>
                  <a:rPr lang="en-US" baseline="0" dirty="0"/>
                  <a:t> Price $</a:t>
                </a:r>
              </a:p>
            </c:rich>
          </c:tx>
          <c:overlay val="0"/>
        </c:title>
        <c:numFmt formatCode="&quot;$&quot;#0" sourceLinked="0"/>
        <c:majorTickMark val="out"/>
        <c:minorTickMark val="none"/>
        <c:tickLblPos val="nextTo"/>
        <c:crossAx val="20966016"/>
        <c:crosses val="max"/>
        <c:crossBetween val="between"/>
      </c:valAx>
      <c:catAx>
        <c:axId val="20966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64096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Sales Value per Transaction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Sheet1!$B$2:$B$7</c:f>
              <c:numCache>
                <c:formatCode>[$$-409]#,##0</c:formatCode>
                <c:ptCount val="6"/>
                <c:pt idx="0">
                  <c:v>81874.512118018974</c:v>
                </c:pt>
                <c:pt idx="1">
                  <c:v>77051.267391304355</c:v>
                </c:pt>
                <c:pt idx="2">
                  <c:v>99174.412915851266</c:v>
                </c:pt>
                <c:pt idx="3">
                  <c:v>86817.183800623054</c:v>
                </c:pt>
                <c:pt idx="4">
                  <c:v>101642.46341463414</c:v>
                </c:pt>
                <c:pt idx="5">
                  <c:v>87788.997699827494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3-4520-AA7E-DB7112A51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13513664"/>
        <c:axId val="17272303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Average Sales Value per Transaction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Sheet1!$C$2:$C$7</c:f>
              <c:numCache>
                <c:formatCode>[$$-409]#,##0</c:formatCode>
                <c:ptCount val="6"/>
                <c:pt idx="0">
                  <c:v>86007.842080038346</c:v>
                </c:pt>
                <c:pt idx="1">
                  <c:v>86007.842080038346</c:v>
                </c:pt>
                <c:pt idx="2">
                  <c:v>86007.842080038346</c:v>
                </c:pt>
                <c:pt idx="3">
                  <c:v>86007.842080038346</c:v>
                </c:pt>
                <c:pt idx="4">
                  <c:v>86007.842080038346</c:v>
                </c:pt>
                <c:pt idx="5">
                  <c:v>86007.842080038346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53-4520-AA7E-DB7112A51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3513664"/>
        <c:axId val="1727230368"/>
      </c:lineChart>
      <c:catAx>
        <c:axId val="171351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Retailer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230368"/>
        <c:crosses val="autoZero"/>
        <c:auto val="1"/>
        <c:lblAlgn val="ctr"/>
        <c:lblOffset val="100"/>
        <c:noMultiLvlLbl val="0"/>
      </c:catAx>
      <c:valAx>
        <c:axId val="17272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51366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Sheet1!$B$2:$B$7</c:f>
              <c:numCache>
                <c:formatCode>[$$-409]#,##0</c:formatCode>
                <c:ptCount val="6"/>
                <c:pt idx="0">
                  <c:v>42876805</c:v>
                </c:pt>
                <c:pt idx="1">
                  <c:v>15261101</c:v>
                </c:pt>
                <c:pt idx="2">
                  <c:v>90299266</c:v>
                </c:pt>
                <c:pt idx="3">
                  <c:v>758503</c:v>
                </c:pt>
                <c:pt idx="5">
                  <c:v>32885000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C-4FB6-BB0D-B34CF19C79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Foot Locker</c:v>
                </c:pt>
                <c:pt idx="1">
                  <c:v>Sports Direct</c:v>
                </c:pt>
                <c:pt idx="2">
                  <c:v>West Gear</c:v>
                </c:pt>
                <c:pt idx="3">
                  <c:v>Kohl's</c:v>
                </c:pt>
                <c:pt idx="4">
                  <c:v>Amazon</c:v>
                </c:pt>
                <c:pt idx="5">
                  <c:v>Walmart</c:v>
                </c:pt>
              </c:strCache>
            </c:strRef>
          </c:cat>
          <c:val>
            <c:numRef>
              <c:f>Sheet1!$C$2:$C$7</c:f>
              <c:numCache>
                <c:formatCode>[$$-409]#,##0</c:formatCode>
                <c:ptCount val="6"/>
                <c:pt idx="0">
                  <c:v>177217915</c:v>
                </c:pt>
                <c:pt idx="1">
                  <c:v>167209896</c:v>
                </c:pt>
                <c:pt idx="2">
                  <c:v>152665067</c:v>
                </c:pt>
                <c:pt idx="3">
                  <c:v>101356250</c:v>
                </c:pt>
                <c:pt idx="4">
                  <c:v>77698912</c:v>
                </c:pt>
                <c:pt idx="5">
                  <c:v>41673410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6-4D12-9148-A2A40AC86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3520"/>
        <c:axId val="20957440"/>
      </c:barChart>
      <c:catAx>
        <c:axId val="20923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Retailers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20957440"/>
        <c:crosses val="autoZero"/>
        <c:auto val="1"/>
        <c:lblAlgn val="ctr"/>
        <c:lblOffset val="100"/>
        <c:noMultiLvlLbl val="0"/>
      </c:catAx>
      <c:valAx>
        <c:axId val="209574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Total</a:t>
                </a:r>
                <a:r>
                  <a:rPr lang="en-US" baseline="0" dirty="0"/>
                  <a:t> Sales  Value  ($)</a:t>
                </a:r>
              </a:p>
            </c:rich>
          </c:tx>
          <c:overlay val="0"/>
        </c:title>
        <c:numFmt formatCode="[$$-409]#,##0" sourceLinked="0"/>
        <c:majorTickMark val="out"/>
        <c:minorTickMark val="none"/>
        <c:tickLblPos val="nextTo"/>
        <c:crossAx val="20923520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"$"#,##0</c:formatCode>
                <c:ptCount val="2"/>
                <c:pt idx="0">
                  <c:v>16253746</c:v>
                </c:pt>
                <c:pt idx="1">
                  <c:v>55225396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C-4A73-A100-42BEECFA7F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"$"#,##0</c:formatCode>
                <c:ptCount val="2"/>
                <c:pt idx="0">
                  <c:v>14997988</c:v>
                </c:pt>
                <c:pt idx="1">
                  <c:v>46102165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C-4A73-A100-42BEECFA7F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Sheet1!$D$2:$D$3</c:f>
              <c:numCache>
                <c:formatCode>"$"#,##0</c:formatCode>
                <c:ptCount val="2"/>
                <c:pt idx="0">
                  <c:v>17660577</c:v>
                </c:pt>
                <c:pt idx="1">
                  <c:v>39148532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C-4A73-A100-42BEECFA7F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Sheet1!$E$2:$E$3</c:f>
              <c:numCache>
                <c:formatCode>"$"#,##0</c:formatCode>
                <c:ptCount val="2"/>
                <c:pt idx="0">
                  <c:v>24607006</c:v>
                </c:pt>
                <c:pt idx="1">
                  <c:v>47732964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CC-4A73-A100-42BEECFA7F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Sheet1!$F$2:$F$3</c:f>
              <c:numCache>
                <c:formatCode>"$"#,##0</c:formatCode>
                <c:ptCount val="2"/>
                <c:pt idx="0">
                  <c:v>16918014</c:v>
                </c:pt>
                <c:pt idx="1">
                  <c:v>63589681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CC-4A73-A100-42BEECFA7F3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Sheet1!$G$2:$G$3</c:f>
              <c:numCache>
                <c:formatCode>"$"#,##0</c:formatCode>
                <c:ptCount val="2"/>
                <c:pt idx="0">
                  <c:v>8829819</c:v>
                </c:pt>
                <c:pt idx="1">
                  <c:v>65917553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BCC-4A73-A100-42BEECFA7F3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Sheet1!$H$2:$H$3</c:f>
              <c:numCache>
                <c:formatCode>"$"#,##0</c:formatCode>
                <c:ptCount val="2"/>
                <c:pt idx="0">
                  <c:v>17146013</c:v>
                </c:pt>
                <c:pt idx="1">
                  <c:v>78334681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C-4A73-A100-42BEECFA7F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Sheet1!$I$2:$I$3</c:f>
              <c:numCache>
                <c:formatCode>"$"#,##0</c:formatCode>
                <c:ptCount val="2"/>
                <c:pt idx="0">
                  <c:v>19877980</c:v>
                </c:pt>
                <c:pt idx="1">
                  <c:v>72288221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BCC-4A73-A100-42BEECFA7F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Sheet1!$J$2:$J$3</c:f>
              <c:numCache>
                <c:formatCode>"$"#,##0</c:formatCode>
                <c:ptCount val="2"/>
                <c:pt idx="0">
                  <c:v>18304436</c:v>
                </c:pt>
                <c:pt idx="1">
                  <c:v>59357023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CC-4A73-A100-42BEECFA7F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Sheet1!$K$2:$K$3</c:f>
              <c:numCache>
                <c:formatCode>"$"#,##0</c:formatCode>
                <c:ptCount val="2"/>
                <c:pt idx="0">
                  <c:v>10836269</c:v>
                </c:pt>
                <c:pt idx="1">
                  <c:v>53074764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BCC-4A73-A100-42BEECFA7F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Sheet1!$L$2:$L$3</c:f>
              <c:numCache>
                <c:formatCode>"$"#,##0</c:formatCode>
                <c:ptCount val="2"/>
                <c:pt idx="0">
                  <c:v>8622300</c:v>
                </c:pt>
                <c:pt idx="1">
                  <c:v>59235040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BCC-4A73-A100-42BEECFA7F32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Sheet1!$M$2:$M$3</c:f>
              <c:numCache>
                <c:formatCode>"$"#,##0</c:formatCode>
                <c:ptCount val="2"/>
                <c:pt idx="0">
                  <c:v>8026527</c:v>
                </c:pt>
                <c:pt idx="1">
                  <c:v>77815430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BCC-4A73-A100-42BEECFA7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281600"/>
        <c:axId val="86300544"/>
      </c:barChart>
      <c:catAx>
        <c:axId val="86281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54727690288713915"/>
              <c:y val="0.7594381571391546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86300544"/>
        <c:crosses val="autoZero"/>
        <c:auto val="1"/>
        <c:lblAlgn val="ctr"/>
        <c:lblOffset val="100"/>
        <c:noMultiLvlLbl val="0"/>
      </c:catAx>
      <c:valAx>
        <c:axId val="863005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$</a:t>
                </a:r>
                <a:endParaRPr lang="en-US" dirty="0"/>
              </a:p>
            </c:rich>
          </c:tx>
          <c:overlay val="0"/>
        </c:title>
        <c:numFmt formatCode="&quot;$&quot;#,##0" sourceLinked="1"/>
        <c:majorTickMark val="out"/>
        <c:minorTickMark val="none"/>
        <c:tickLblPos val="nextTo"/>
        <c:crossAx val="86281600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Sum of 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D9-49A5-9B00-2589B0ECCA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D9-49A5-9B00-2589B0ECCA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D9-49A5-9B00-2589B0ECCA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D9-49A5-9B00-2589B0ECCA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9D9-49A5-9B00-2589B0ECCA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9D9-49A5-9B00-2589B0ECCA3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0.13749120994685951</c:v>
                </c:pt>
                <c:pt idx="1">
                  <c:v>0.17076710425592118</c:v>
                </c:pt>
                <c:pt idx="2">
                  <c:v>0.23205439591555582</c:v>
                </c:pt>
                <c:pt idx="3">
                  <c:v>0.19895370288185507</c:v>
                </c:pt>
                <c:pt idx="4">
                  <c:v>0.11849277053323994</c:v>
                </c:pt>
                <c:pt idx="5">
                  <c:v>0.14224081646656853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19-4504-A9F1-99D9F46EA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 Sales Value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Men's Street Footwear</c:v>
                </c:pt>
                <c:pt idx="1">
                  <c:v>Women's Apparel</c:v>
                </c:pt>
                <c:pt idx="2">
                  <c:v>Men's Athletic Footwear</c:v>
                </c:pt>
                <c:pt idx="3">
                  <c:v>Women's Street Footwear</c:v>
                </c:pt>
                <c:pt idx="4">
                  <c:v>Men's Apparel</c:v>
                </c:pt>
                <c:pt idx="5">
                  <c:v>Women's Athletic Footwear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37823020</c:v>
                </c:pt>
                <c:pt idx="1">
                  <c:v>35190332</c:v>
                </c:pt>
                <c:pt idx="2">
                  <c:v>31794462</c:v>
                </c:pt>
                <c:pt idx="3">
                  <c:v>27426005</c:v>
                </c:pt>
                <c:pt idx="4">
                  <c:v>26216964</c:v>
                </c:pt>
                <c:pt idx="5">
                  <c:v>23629892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14-4F7B-8D6B-59A21B175D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 Sales Value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Men's Street Footwear</c:v>
                </c:pt>
                <c:pt idx="1">
                  <c:v>Women's Apparel</c:v>
                </c:pt>
                <c:pt idx="2">
                  <c:v>Men's Athletic Footwear</c:v>
                </c:pt>
                <c:pt idx="3">
                  <c:v>Women's Street Footwear</c:v>
                </c:pt>
                <c:pt idx="4">
                  <c:v>Men's Apparel</c:v>
                </c:pt>
                <c:pt idx="5">
                  <c:v>Women's Athletic Footwear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171003224</c:v>
                </c:pt>
                <c:pt idx="1">
                  <c:v>143848528</c:v>
                </c:pt>
                <c:pt idx="2">
                  <c:v>121879218</c:v>
                </c:pt>
                <c:pt idx="3">
                  <c:v>100576808</c:v>
                </c:pt>
                <c:pt idx="4">
                  <c:v>97511668</c:v>
                </c:pt>
                <c:pt idx="5">
                  <c:v>83002004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14-4F7B-8D6B-59A21B175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05568"/>
        <c:axId val="226266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2020 Operating Margin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Men's Street Footwear</c:v>
                </c:pt>
                <c:pt idx="1">
                  <c:v>Women's Apparel</c:v>
                </c:pt>
                <c:pt idx="2">
                  <c:v>Men's Athletic Footwear</c:v>
                </c:pt>
                <c:pt idx="3">
                  <c:v>Women's Street Footwear</c:v>
                </c:pt>
                <c:pt idx="4">
                  <c:v>Men's Apparel</c:v>
                </c:pt>
                <c:pt idx="5">
                  <c:v>Women's Athletic Footwear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0.41135894066629258</c:v>
                </c:pt>
                <c:pt idx="1">
                  <c:v>0.32119348064121717</c:v>
                </c:pt>
                <c:pt idx="2">
                  <c:v>0.2943675194126576</c:v>
                </c:pt>
                <c:pt idx="3">
                  <c:v>0.33558848508924277</c:v>
                </c:pt>
                <c:pt idx="4">
                  <c:v>0.36846640099135841</c:v>
                </c:pt>
                <c:pt idx="5">
                  <c:v>0.3508581913958812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14-4F7B-8D6B-59A21B175D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2021 Operating Margin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Men's Street Footwear</c:v>
                </c:pt>
                <c:pt idx="1">
                  <c:v>Women's Apparel</c:v>
                </c:pt>
                <c:pt idx="2">
                  <c:v>Men's Athletic Footwear</c:v>
                </c:pt>
                <c:pt idx="3">
                  <c:v>Women's Street Footwear</c:v>
                </c:pt>
                <c:pt idx="4">
                  <c:v>Men's Apparel</c:v>
                </c:pt>
                <c:pt idx="5">
                  <c:v>Women's Athletic Footwear</c:v>
                </c:pt>
              </c:strCache>
            </c:strRef>
          </c:cat>
          <c:val>
            <c:numRef>
              <c:f>Sheet1!$E$2:$E$7</c:f>
              <c:numCache>
                <c:formatCode>0.00%</c:formatCode>
                <c:ptCount val="6"/>
                <c:pt idx="0">
                  <c:v>0.39322897900451292</c:v>
                </c:pt>
                <c:pt idx="1">
                  <c:v>0.39866981009357305</c:v>
                </c:pt>
                <c:pt idx="2">
                  <c:v>0.34860439685459854</c:v>
                </c:pt>
                <c:pt idx="3">
                  <c:v>0.35686134859241142</c:v>
                </c:pt>
                <c:pt idx="4">
                  <c:v>0.35998727824038512</c:v>
                </c:pt>
                <c:pt idx="5">
                  <c:v>0.36969039651139035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14-4F7B-8D6B-59A21B175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45472"/>
        <c:axId val="22628608"/>
      </c:lineChart>
      <c:catAx>
        <c:axId val="22205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solidFill>
                  <a:schemeClr val="bg1"/>
                </a:solidFill>
              </a:defRPr>
            </a:pPr>
            <a:endParaRPr lang="en-US"/>
          </a:p>
        </c:txPr>
        <c:crossAx val="22626688"/>
        <c:crosses val="autoZero"/>
        <c:auto val="1"/>
        <c:lblAlgn val="ctr"/>
        <c:lblOffset val="100"/>
        <c:noMultiLvlLbl val="0"/>
      </c:catAx>
      <c:valAx>
        <c:axId val="226266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22205568"/>
        <c:crosses val="autoZero"/>
        <c:crossBetween val="between"/>
        <c:dispUnits>
          <c:builtInUnit val="millions"/>
          <c:dispUnitsLbl/>
        </c:dispUnits>
      </c:valAx>
      <c:valAx>
        <c:axId val="22628608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Operating</a:t>
                </a:r>
                <a:r>
                  <a:rPr lang="en-US" baseline="0" dirty="0"/>
                  <a:t> Profit Margin (%)</a:t>
                </a:r>
                <a:endParaRPr lang="en-ID" dirty="0"/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22745472"/>
        <c:crosses val="max"/>
        <c:crossBetween val="between"/>
      </c:valAx>
      <c:catAx>
        <c:axId val="22745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62860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9258797511422182"/>
          <c:y val="0.83160887528245375"/>
          <c:w val="0.72439195100612419"/>
          <c:h val="0.151554928752179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Sales Revenue</c:v>
                </c:pt>
                <c:pt idx="1">
                  <c:v>Avg Transaction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0.54385963250331959</c:v>
                </c:pt>
                <c:pt idx="1">
                  <c:v>0.50023963575365449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2-4CEE-A81B-C3D4E0354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Sales Revenue</c:v>
                </c:pt>
                <c:pt idx="1">
                  <c:v>Avg Transaction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0.45614036749668041</c:v>
                </c:pt>
                <c:pt idx="1">
                  <c:v>0.49976036424634557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2-4CEE-A81B-C3D4E0354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8764575"/>
        <c:axId val="232744399"/>
      </c:barChart>
      <c:catAx>
        <c:axId val="388764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1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744399"/>
        <c:crosses val="autoZero"/>
        <c:auto val="1"/>
        <c:lblAlgn val="ctr"/>
        <c:lblOffset val="100"/>
        <c:noMultiLvlLbl val="0"/>
      </c:catAx>
      <c:valAx>
        <c:axId val="232744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64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85022358316322"/>
          <c:y val="4.4861391929187228E-2"/>
          <c:w val="0.8571744677748615"/>
          <c:h val="0.646292954670641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California</c:v>
                </c:pt>
                <c:pt idx="1">
                  <c:v>South Carolina</c:v>
                </c:pt>
                <c:pt idx="2">
                  <c:v>Florida</c:v>
                </c:pt>
                <c:pt idx="3">
                  <c:v>New York</c:v>
                </c:pt>
                <c:pt idx="4">
                  <c:v>North Carolina</c:v>
                </c:pt>
                <c:pt idx="5">
                  <c:v>Louisiana</c:v>
                </c:pt>
                <c:pt idx="6">
                  <c:v>Hawaii</c:v>
                </c:pt>
                <c:pt idx="7">
                  <c:v>Virginia</c:v>
                </c:pt>
                <c:pt idx="8">
                  <c:v>Oregon</c:v>
                </c:pt>
                <c:pt idx="9">
                  <c:v>Texas</c:v>
                </c:pt>
                <c:pt idx="10">
                  <c:v>New Mexico</c:v>
                </c:pt>
                <c:pt idx="11">
                  <c:v>Idaho</c:v>
                </c:pt>
                <c:pt idx="12">
                  <c:v>Georgia</c:v>
                </c:pt>
                <c:pt idx="13">
                  <c:v>Michigan</c:v>
                </c:pt>
                <c:pt idx="14">
                  <c:v>Wyoming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 formatCode="&quot;$&quot;#,##0">
                  <c:v>8709390</c:v>
                </c:pt>
                <c:pt idx="2" formatCode="&quot;$&quot;#,##0">
                  <c:v>31600863</c:v>
                </c:pt>
                <c:pt idx="3" formatCode="&quot;$&quot;#,##0">
                  <c:v>39801235</c:v>
                </c:pt>
                <c:pt idx="9" formatCode="&quot;$&quot;#,##0">
                  <c:v>25456882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C-4D2F-B20B-A2F7CAD41C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California</c:v>
                </c:pt>
                <c:pt idx="1">
                  <c:v>South Carolina</c:v>
                </c:pt>
                <c:pt idx="2">
                  <c:v>Florida</c:v>
                </c:pt>
                <c:pt idx="3">
                  <c:v>New York</c:v>
                </c:pt>
                <c:pt idx="4">
                  <c:v>North Carolina</c:v>
                </c:pt>
                <c:pt idx="5">
                  <c:v>Louisiana</c:v>
                </c:pt>
                <c:pt idx="6">
                  <c:v>Hawaii</c:v>
                </c:pt>
                <c:pt idx="7">
                  <c:v>Virginia</c:v>
                </c:pt>
                <c:pt idx="8">
                  <c:v>Oregon</c:v>
                </c:pt>
                <c:pt idx="9">
                  <c:v>Texas</c:v>
                </c:pt>
                <c:pt idx="10">
                  <c:v>New Mexico</c:v>
                </c:pt>
                <c:pt idx="11">
                  <c:v>Idaho</c:v>
                </c:pt>
                <c:pt idx="12">
                  <c:v>Georgia</c:v>
                </c:pt>
                <c:pt idx="13">
                  <c:v>Michigan</c:v>
                </c:pt>
                <c:pt idx="14">
                  <c:v>Wyoming</c:v>
                </c:pt>
              </c:strCache>
            </c:strRef>
          </c:cat>
          <c:val>
            <c:numRef>
              <c:f>Sheet1!$C$2:$C$16</c:f>
              <c:numCache>
                <c:formatCode>"$"#,##0</c:formatCode>
                <c:ptCount val="15"/>
                <c:pt idx="0">
                  <c:v>51464743</c:v>
                </c:pt>
                <c:pt idx="1">
                  <c:v>29285637</c:v>
                </c:pt>
                <c:pt idx="2">
                  <c:v>27682851</c:v>
                </c:pt>
                <c:pt idx="3">
                  <c:v>24427804</c:v>
                </c:pt>
                <c:pt idx="4">
                  <c:v>23956531</c:v>
                </c:pt>
                <c:pt idx="5">
                  <c:v>23750781</c:v>
                </c:pt>
                <c:pt idx="6">
                  <c:v>22282457</c:v>
                </c:pt>
                <c:pt idx="7">
                  <c:v>21575040</c:v>
                </c:pt>
                <c:pt idx="8">
                  <c:v>21349674</c:v>
                </c:pt>
                <c:pt idx="9">
                  <c:v>20902864</c:v>
                </c:pt>
                <c:pt idx="10">
                  <c:v>19865016</c:v>
                </c:pt>
                <c:pt idx="11">
                  <c:v>19276878</c:v>
                </c:pt>
                <c:pt idx="12">
                  <c:v>18997466</c:v>
                </c:pt>
                <c:pt idx="13">
                  <c:v>18625433</c:v>
                </c:pt>
                <c:pt idx="14">
                  <c:v>18577517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C-4D2F-B20B-A2F7CAD41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3212032"/>
        <c:axId val="23213568"/>
      </c:barChart>
      <c:catAx>
        <c:axId val="23212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State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0.49124684067269375"/>
              <c:y val="0.8401261786718097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solidFill>
                  <a:schemeClr val="bg1"/>
                </a:solidFill>
              </a:defRPr>
            </a:pPr>
            <a:endParaRPr lang="en-US"/>
          </a:p>
        </c:txPr>
        <c:crossAx val="23213568"/>
        <c:crosses val="autoZero"/>
        <c:auto val="1"/>
        <c:lblAlgn val="ctr"/>
        <c:lblOffset val="100"/>
        <c:noMultiLvlLbl val="0"/>
      </c:catAx>
      <c:valAx>
        <c:axId val="232135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2.0061728395061727E-2"/>
              <c:y val="0.24852699856362059"/>
            </c:manualLayout>
          </c:layout>
          <c:overlay val="0"/>
        </c:title>
        <c:numFmt formatCode="&quot;$&quot;#,##0" sourceLinked="1"/>
        <c:majorTickMark val="out"/>
        <c:minorTickMark val="none"/>
        <c:tickLblPos val="nextTo"/>
        <c:crossAx val="23212032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layout>
        <c:manualLayout>
          <c:xMode val="edge"/>
          <c:yMode val="edge"/>
          <c:x val="0.39423896665694563"/>
          <c:y val="0.90808784782376706"/>
          <c:w val="0.20843564693302227"/>
          <c:h val="7.788198887176055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85022358316322"/>
          <c:y val="4.4861391929187228E-2"/>
          <c:w val="0.8571744677748615"/>
          <c:h val="0.646292954670641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Revenue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California</c:v>
                </c:pt>
                <c:pt idx="1">
                  <c:v>South Carolina</c:v>
                </c:pt>
                <c:pt idx="2">
                  <c:v>Florida</c:v>
                </c:pt>
                <c:pt idx="3">
                  <c:v>New York</c:v>
                </c:pt>
                <c:pt idx="4">
                  <c:v>Mississippi</c:v>
                </c:pt>
                <c:pt idx="5">
                  <c:v>Alaska</c:v>
                </c:pt>
                <c:pt idx="6">
                  <c:v>Vermont</c:v>
                </c:pt>
                <c:pt idx="7">
                  <c:v>Arkansas</c:v>
                </c:pt>
                <c:pt idx="8">
                  <c:v>Delaware</c:v>
                </c:pt>
                <c:pt idx="9">
                  <c:v>Connecticut</c:v>
                </c:pt>
                <c:pt idx="10">
                  <c:v>Massachusetts</c:v>
                </c:pt>
                <c:pt idx="11">
                  <c:v>West Virginia</c:v>
                </c:pt>
              </c:strCache>
            </c:strRef>
          </c:cat>
          <c:val>
            <c:numRef>
              <c:f>Sheet1!$B$2:$B$13</c:f>
              <c:numCache>
                <c:formatCode>"$"#,##0</c:formatCode>
                <c:ptCount val="12"/>
                <c:pt idx="0">
                  <c:v>51464743</c:v>
                </c:pt>
                <c:pt idx="1">
                  <c:v>29285637</c:v>
                </c:pt>
                <c:pt idx="2">
                  <c:v>27682851</c:v>
                </c:pt>
                <c:pt idx="3">
                  <c:v>24427804</c:v>
                </c:pt>
                <c:pt idx="4" formatCode="[$$-409]#,##0">
                  <c:v>15591709</c:v>
                </c:pt>
                <c:pt idx="5" formatCode="[$$-409]#,##0">
                  <c:v>14753103</c:v>
                </c:pt>
                <c:pt idx="6" formatCode="[$$-409]#,##0">
                  <c:v>14352923</c:v>
                </c:pt>
                <c:pt idx="7" formatCode="[$$-409]#,##0">
                  <c:v>12639347</c:v>
                </c:pt>
                <c:pt idx="8" formatCode="[$$-409]#,##0">
                  <c:v>12298412</c:v>
                </c:pt>
                <c:pt idx="9" formatCode="[$$-409]#,##0">
                  <c:v>11573448</c:v>
                </c:pt>
                <c:pt idx="10" formatCode="[$$-409]#,##0">
                  <c:v>11076810</c:v>
                </c:pt>
                <c:pt idx="11" formatCode="[$$-409]#,##0">
                  <c:v>10689160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C-4D2F-B20B-A2F7CAD41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3212032"/>
        <c:axId val="232135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Sales Revenue 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California</c:v>
                </c:pt>
                <c:pt idx="1">
                  <c:v>South Carolina</c:v>
                </c:pt>
                <c:pt idx="2">
                  <c:v>Florida</c:v>
                </c:pt>
                <c:pt idx="3">
                  <c:v>New York</c:v>
                </c:pt>
                <c:pt idx="4">
                  <c:v>Mississippi</c:v>
                </c:pt>
                <c:pt idx="5">
                  <c:v>Alaska</c:v>
                </c:pt>
                <c:pt idx="6">
                  <c:v>Vermont</c:v>
                </c:pt>
                <c:pt idx="7">
                  <c:v>Arkansas</c:v>
                </c:pt>
                <c:pt idx="8">
                  <c:v>Delaware</c:v>
                </c:pt>
                <c:pt idx="9">
                  <c:v>Connecticut</c:v>
                </c:pt>
                <c:pt idx="10">
                  <c:v>Massachusetts</c:v>
                </c:pt>
                <c:pt idx="11">
                  <c:v>West Virginia</c:v>
                </c:pt>
              </c:strCache>
            </c:strRef>
          </c:cat>
          <c:val>
            <c:numRef>
              <c:f>Sheet1!$C$2:$C$13</c:f>
              <c:numCache>
                <c:formatCode>[$$-409]#,##0</c:formatCode>
                <c:ptCount val="12"/>
                <c:pt idx="0">
                  <c:v>15604814.130434783</c:v>
                </c:pt>
                <c:pt idx="1">
                  <c:v>15604814.130434783</c:v>
                </c:pt>
                <c:pt idx="2">
                  <c:v>15604814.130434783</c:v>
                </c:pt>
                <c:pt idx="3">
                  <c:v>15604814.130434783</c:v>
                </c:pt>
                <c:pt idx="4">
                  <c:v>15604814.130434783</c:v>
                </c:pt>
                <c:pt idx="5">
                  <c:v>15604814.130434783</c:v>
                </c:pt>
                <c:pt idx="6">
                  <c:v>15604814.130434783</c:v>
                </c:pt>
                <c:pt idx="7">
                  <c:v>15604814.130434783</c:v>
                </c:pt>
                <c:pt idx="8">
                  <c:v>15604814.130434783</c:v>
                </c:pt>
                <c:pt idx="9">
                  <c:v>15604814.130434783</c:v>
                </c:pt>
                <c:pt idx="10">
                  <c:v>15604814.130434783</c:v>
                </c:pt>
                <c:pt idx="11">
                  <c:v>15604814.130434783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1-46CB-9067-CE1903006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12032"/>
        <c:axId val="23213568"/>
      </c:lineChart>
      <c:catAx>
        <c:axId val="23212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State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0.47272832215417515"/>
              <c:y val="0.8429322113327041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aseline="0">
                <a:solidFill>
                  <a:schemeClr val="bg1"/>
                </a:solidFill>
              </a:defRPr>
            </a:pPr>
            <a:endParaRPr lang="en-US"/>
          </a:p>
        </c:txPr>
        <c:crossAx val="23213568"/>
        <c:crosses val="autoZero"/>
        <c:auto val="1"/>
        <c:lblAlgn val="ctr"/>
        <c:lblOffset val="100"/>
        <c:noMultiLvlLbl val="0"/>
      </c:catAx>
      <c:valAx>
        <c:axId val="232135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layout>
            <c:manualLayout>
              <c:xMode val="edge"/>
              <c:yMode val="edge"/>
              <c:x val="2.0061728395061727E-2"/>
              <c:y val="0.24852699856362059"/>
            </c:manualLayout>
          </c:layout>
          <c:overlay val="0"/>
        </c:title>
        <c:numFmt formatCode="&quot;$&quot;#,##0" sourceLinked="1"/>
        <c:majorTickMark val="out"/>
        <c:minorTickMark val="none"/>
        <c:tickLblPos val="nextTo"/>
        <c:crossAx val="23212032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layout>
        <c:manualLayout>
          <c:xMode val="edge"/>
          <c:yMode val="edge"/>
          <c:x val="0.2109606785262953"/>
          <c:y val="0.90808784782376706"/>
          <c:w val="0.60276987945951199"/>
          <c:h val="7.788198887176055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741664236414892"/>
          <c:y val="3.6443293946503759E-2"/>
          <c:w val="0.80783027121609807"/>
          <c:h val="0.661538108022535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48333</c:v>
                </c:pt>
                <c:pt idx="1">
                  <c:v>179299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AB-4634-85EE-6006EF254F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37846</c:v>
                </c:pt>
                <c:pt idx="1">
                  <c:v>156113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AB-4634-85EE-6006EF254F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Sheet1!$D$2:$D$3</c:f>
              <c:numCache>
                <c:formatCode>#,##0</c:formatCode>
                <c:ptCount val="2"/>
                <c:pt idx="0">
                  <c:v>46972</c:v>
                </c:pt>
                <c:pt idx="1">
                  <c:v>143988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AB-4634-85EE-6006EF254F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Sheet1!$E$2:$E$3</c:f>
              <c:numCache>
                <c:formatCode>#,##0</c:formatCode>
                <c:ptCount val="2"/>
                <c:pt idx="0">
                  <c:v>54709</c:v>
                </c:pt>
                <c:pt idx="1">
                  <c:v>161717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AB-4634-85EE-6006EF254F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Sheet1!$F$2:$F$3</c:f>
              <c:numCache>
                <c:formatCode>#,##0</c:formatCode>
                <c:ptCount val="2"/>
                <c:pt idx="0">
                  <c:v>35705</c:v>
                </c:pt>
                <c:pt idx="1">
                  <c:v>178900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AB-4634-85EE-6006EF254F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Sheet1!$G$2:$G$3</c:f>
              <c:numCache>
                <c:formatCode>#,##0</c:formatCode>
                <c:ptCount val="2"/>
                <c:pt idx="0">
                  <c:v>16269</c:v>
                </c:pt>
                <c:pt idx="1">
                  <c:v>164745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AB-4634-85EE-6006EF254F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Sheet1!$H$2:$H$3</c:f>
              <c:numCache>
                <c:formatCode>#,##0</c:formatCode>
                <c:ptCount val="2"/>
                <c:pt idx="0">
                  <c:v>38219</c:v>
                </c:pt>
                <c:pt idx="1">
                  <c:v>180481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AB-4634-85EE-6006EF254F0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Sheet1!$I$2:$I$3</c:f>
              <c:numCache>
                <c:formatCode>#,##0</c:formatCode>
                <c:ptCount val="2"/>
                <c:pt idx="0">
                  <c:v>62307</c:v>
                </c:pt>
                <c:pt idx="1">
                  <c:v>195414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7AB-4634-85EE-6006EF254F0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Sheet1!$J$2:$J$3</c:f>
              <c:numCache>
                <c:formatCode>#,##0</c:formatCode>
                <c:ptCount val="2"/>
                <c:pt idx="0">
                  <c:v>46125</c:v>
                </c:pt>
                <c:pt idx="1">
                  <c:v>182425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AB-4634-85EE-6006EF254F0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Sheet1!$K$2:$K$3</c:f>
              <c:numCache>
                <c:formatCode>#,##0</c:formatCode>
                <c:ptCount val="2"/>
                <c:pt idx="0">
                  <c:v>30167</c:v>
                </c:pt>
                <c:pt idx="1">
                  <c:v>152834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7AB-4634-85EE-6006EF254F0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Sheet1!$L$2:$L$3</c:f>
              <c:numCache>
                <c:formatCode>#,##0</c:formatCode>
                <c:ptCount val="2"/>
                <c:pt idx="0">
                  <c:v>25152</c:v>
                </c:pt>
                <c:pt idx="1">
                  <c:v>149350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7AB-4634-85EE-6006EF254F0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Sheet1!$M$2:$M$3</c:f>
              <c:numCache>
                <c:formatCode>#,##0</c:formatCode>
                <c:ptCount val="2"/>
                <c:pt idx="0">
                  <c:v>20545</c:v>
                </c:pt>
                <c:pt idx="1">
                  <c:v>171246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7AB-4634-85EE-6006EF254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084544"/>
        <c:axId val="75086464"/>
      </c:barChart>
      <c:catAx>
        <c:axId val="7508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51874684067269372"/>
              <c:y val="0.7426019611737876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75086464"/>
        <c:crosses val="autoZero"/>
        <c:auto val="1"/>
        <c:lblAlgn val="ctr"/>
        <c:lblOffset val="100"/>
        <c:noMultiLvlLbl val="0"/>
      </c:catAx>
      <c:valAx>
        <c:axId val="750864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Sales Unit</a:t>
                </a:r>
              </a:p>
            </c:rich>
          </c:tx>
          <c:layout>
            <c:manualLayout>
              <c:xMode val="edge"/>
              <c:yMode val="edge"/>
              <c:x val="3.3950617283950615E-2"/>
              <c:y val="0.3416844105884206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75084544"/>
        <c:crosses val="autoZero"/>
        <c:crossBetween val="between"/>
        <c:dispUnits>
          <c:builtInUnit val="thousand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2020 Qtr1</c:v>
                </c:pt>
                <c:pt idx="1">
                  <c:v>2020 Qtr2</c:v>
                </c:pt>
                <c:pt idx="2">
                  <c:v>2020 Qtr3</c:v>
                </c:pt>
                <c:pt idx="3">
                  <c:v>2020 Qtr4</c:v>
                </c:pt>
                <c:pt idx="4">
                  <c:v>2021 Qtr1</c:v>
                </c:pt>
                <c:pt idx="5">
                  <c:v>2021 Qtr2</c:v>
                </c:pt>
                <c:pt idx="6">
                  <c:v>2021 Qtr3</c:v>
                </c:pt>
                <c:pt idx="7">
                  <c:v>2021 Qtr4</c:v>
                </c:pt>
              </c:strCache>
            </c:strRef>
          </c:cat>
          <c:val>
            <c:numRef>
              <c:f>Sheet1!$B$2:$B$9</c:f>
              <c:numCache>
                <c:formatCode>[$$-409]#,##0</c:formatCode>
                <c:ptCount val="8"/>
                <c:pt idx="0">
                  <c:v>48912311</c:v>
                </c:pt>
                <c:pt idx="1">
                  <c:v>50354839</c:v>
                </c:pt>
                <c:pt idx="2">
                  <c:v>55328429</c:v>
                </c:pt>
                <c:pt idx="3">
                  <c:v>27485096</c:v>
                </c:pt>
                <c:pt idx="4">
                  <c:v>140476093</c:v>
                </c:pt>
                <c:pt idx="5">
                  <c:v>177240198</c:v>
                </c:pt>
                <c:pt idx="6">
                  <c:v>209979925</c:v>
                </c:pt>
                <c:pt idx="7">
                  <c:v>190125234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E1-4DF6-AEEE-09DBFA8280E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37797616"/>
        <c:axId val="259521616"/>
      </c:lineChart>
      <c:catAx>
        <c:axId val="203779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521616"/>
        <c:crosses val="autoZero"/>
        <c:auto val="1"/>
        <c:lblAlgn val="ctr"/>
        <c:lblOffset val="100"/>
        <c:noMultiLvlLbl val="0"/>
      </c:catAx>
      <c:valAx>
        <c:axId val="25952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solidFill>
                      <a:schemeClr val="bg1"/>
                    </a:solidFill>
                  </a:rPr>
                  <a:t>Sales Value ($)</a:t>
                </a:r>
                <a:endParaRPr lang="en-ID" baseline="0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1.3888888888888888E-2"/>
              <c:y val="0.36370999939681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79761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6267619325362"/>
          <c:y val="4.7506978294379866E-2"/>
          <c:w val="0.81005200738796534"/>
          <c:h val="0.843173265004596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Unit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2020 Qtr1</c:v>
                </c:pt>
                <c:pt idx="1">
                  <c:v>2020 Qtr2</c:v>
                </c:pt>
                <c:pt idx="2">
                  <c:v>2020 Qtr3</c:v>
                </c:pt>
                <c:pt idx="3">
                  <c:v>2020 Qtr4</c:v>
                </c:pt>
                <c:pt idx="4">
                  <c:v>2021 Qtr1</c:v>
                </c:pt>
                <c:pt idx="5">
                  <c:v>2021 Qtr2</c:v>
                </c:pt>
                <c:pt idx="6">
                  <c:v>2021 Qtr3</c:v>
                </c:pt>
                <c:pt idx="7">
                  <c:v>2021 Qtr4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133151</c:v>
                </c:pt>
                <c:pt idx="1">
                  <c:v>106683</c:v>
                </c:pt>
                <c:pt idx="2">
                  <c:v>146651</c:v>
                </c:pt>
                <c:pt idx="3">
                  <c:v>75864</c:v>
                </c:pt>
                <c:pt idx="4">
                  <c:v>479400</c:v>
                </c:pt>
                <c:pt idx="5">
                  <c:v>505362</c:v>
                </c:pt>
                <c:pt idx="6">
                  <c:v>558320</c:v>
                </c:pt>
                <c:pt idx="7">
                  <c:v>473430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74-41D0-AC9C-AEFBD2DF8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576832"/>
        <c:axId val="55989376"/>
      </c:lineChart>
      <c:catAx>
        <c:axId val="12157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2" baseline="0">
                <a:solidFill>
                  <a:schemeClr val="bg1"/>
                </a:solidFill>
              </a:defRPr>
            </a:pPr>
            <a:endParaRPr lang="en-US"/>
          </a:p>
        </c:txPr>
        <c:crossAx val="55989376"/>
        <c:crosses val="autoZero"/>
        <c:auto val="1"/>
        <c:lblAlgn val="ctr"/>
        <c:lblOffset val="100"/>
        <c:noMultiLvlLbl val="0"/>
      </c:catAx>
      <c:valAx>
        <c:axId val="559893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Unit</a:t>
                </a:r>
                <a:endParaRPr lang="en-ID" dirty="0"/>
              </a:p>
            </c:rich>
          </c:tx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121576832"/>
        <c:crosses val="autoZero"/>
        <c:crossBetween val="between"/>
        <c:dispUnits>
          <c:builtInUnit val="thousands"/>
          <c:dispUnitsLbl/>
        </c:dispUnits>
      </c:valAx>
    </c:plotArea>
    <c:legend>
      <c:legendPos val="b"/>
      <c:legendEntry>
        <c:idx val="0"/>
        <c:delete val="1"/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Value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[$$-409]#,##0</c:formatCode>
                <c:ptCount val="2"/>
                <c:pt idx="0">
                  <c:v>182080675</c:v>
                </c:pt>
                <c:pt idx="1">
                  <c:v>717821450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7-47F3-9CB8-8CB22144EC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Operating Profit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[$$-409]#,##0</c:formatCode>
                <c:ptCount val="2"/>
                <c:pt idx="0">
                  <c:v>63375662.579999968</c:v>
                </c:pt>
                <c:pt idx="1">
                  <c:v>268759098.86999941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3F-4045-A441-4FBFA058A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23872"/>
        <c:axId val="21825408"/>
      </c:barChart>
      <c:catAx>
        <c:axId val="21823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825408"/>
        <c:crosses val="autoZero"/>
        <c:auto val="1"/>
        <c:lblAlgn val="ctr"/>
        <c:lblOffset val="100"/>
        <c:noMultiLvlLbl val="0"/>
      </c:catAx>
      <c:valAx>
        <c:axId val="218254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Operating</a:t>
                </a:r>
                <a:r>
                  <a:rPr lang="en-US" baseline="0" dirty="0"/>
                  <a:t> Profit ($)</a:t>
                </a:r>
                <a:endParaRPr lang="en-ID" dirty="0"/>
              </a:p>
            </c:rich>
          </c:tx>
          <c:overlay val="0"/>
        </c:title>
        <c:numFmt formatCode="[$$-409]#,##0" sourceLinked="1"/>
        <c:majorTickMark val="out"/>
        <c:minorTickMark val="none"/>
        <c:tickLblPos val="nextTo"/>
        <c:crossAx val="21823872"/>
        <c:crosses val="autoZero"/>
        <c:crossBetween val="between"/>
        <c:dispUnits>
          <c:builtInUnit val="millions"/>
          <c:dispUnitsLbl/>
        </c:dispUnits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profit margin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0.34806364036161425</c:v>
                </c:pt>
                <c:pt idx="1">
                  <c:v>0.37440940065248735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7-47F3-9CB8-8CB22144E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23872"/>
        <c:axId val="21825408"/>
      </c:barChart>
      <c:catAx>
        <c:axId val="21823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825408"/>
        <c:crosses val="autoZero"/>
        <c:auto val="1"/>
        <c:lblAlgn val="ctr"/>
        <c:lblOffset val="100"/>
        <c:noMultiLvlLbl val="0"/>
      </c:catAx>
      <c:valAx>
        <c:axId val="218254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Profit</a:t>
                </a:r>
                <a:r>
                  <a:rPr lang="en-US" baseline="0" dirty="0"/>
                  <a:t> Margin (%)</a:t>
                </a:r>
                <a:endParaRPr lang="en-ID" dirty="0"/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182387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57256731797415"/>
          <c:y val="6.7309653216343135E-2"/>
          <c:w val="0.69219597550306211"/>
          <c:h val="0.748455080167469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Operating Profit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Sheet1!$B$2:$B$3</c:f>
              <c:numCache>
                <c:formatCode>"$"#,##0</c:formatCode>
                <c:ptCount val="2"/>
                <c:pt idx="0">
                  <c:v>63375662.579999968</c:v>
                </c:pt>
                <c:pt idx="1">
                  <c:v>268759098.86999941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3B-4207-BC27-D342C5C25C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Sales Value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0864197530863632E-3"/>
                  <c:y val="7.295684918325658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34.81%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3B-4207-BC27-D342C5C25CA0}"/>
                </c:ext>
              </c:extLst>
            </c:dLbl>
            <c:dLbl>
              <c:idx val="1"/>
              <c:layout>
                <c:manualLayout>
                  <c:x val="-7.716049382716049E-3"/>
                  <c:y val="0.2665731027849763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37.44%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3B-4207-BC27-D342C5C25CA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Sheet1!$C$2:$C$3</c:f>
              <c:numCache>
                <c:formatCode>"$"#,##0</c:formatCode>
                <c:ptCount val="2"/>
                <c:pt idx="0">
                  <c:v>182080675</c:v>
                </c:pt>
                <c:pt idx="1">
                  <c:v>717821450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3B-4207-BC27-D342C5C25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69088"/>
        <c:axId val="22170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Units Sold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Sheet1!$D$2:$D$3</c:f>
              <c:numCache>
                <c:formatCode>#,##0</c:formatCode>
                <c:ptCount val="2"/>
                <c:pt idx="0">
                  <c:v>462349</c:v>
                </c:pt>
                <c:pt idx="1">
                  <c:v>2016512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3B-4207-BC27-D342C5C25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91104"/>
        <c:axId val="22189184"/>
      </c:lineChart>
      <c:catAx>
        <c:axId val="22169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170624"/>
        <c:crosses val="autoZero"/>
        <c:auto val="1"/>
        <c:lblAlgn val="ctr"/>
        <c:lblOffset val="100"/>
        <c:noMultiLvlLbl val="0"/>
      </c:catAx>
      <c:valAx>
        <c:axId val="22170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 Value ($)</a:t>
                </a:r>
                <a:endParaRPr lang="en-ID" dirty="0"/>
              </a:p>
            </c:rich>
          </c:tx>
          <c:overlay val="0"/>
        </c:title>
        <c:numFmt formatCode="&quot;$&quot;#,##0" sourceLinked="0"/>
        <c:majorTickMark val="out"/>
        <c:minorTickMark val="none"/>
        <c:tickLblPos val="nextTo"/>
        <c:crossAx val="22169088"/>
        <c:crosses val="autoZero"/>
        <c:crossBetween val="between"/>
        <c:dispUnits>
          <c:builtInUnit val="millions"/>
          <c:dispUnitsLbl/>
        </c:dispUnits>
      </c:valAx>
      <c:valAx>
        <c:axId val="2218918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Sales</a:t>
                </a:r>
                <a:r>
                  <a:rPr lang="en-US" baseline="0" dirty="0"/>
                  <a:t> Unit</a:t>
                </a:r>
                <a:endParaRPr lang="en-ID" dirty="0"/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22191104"/>
        <c:crosses val="max"/>
        <c:crossBetween val="between"/>
        <c:dispUnits>
          <c:builtInUnit val="thousands"/>
          <c:dispUnitsLbl/>
        </c:dispUnits>
      </c:valAx>
      <c:catAx>
        <c:axId val="22191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189184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47625" cap="rnd">
                <a:solidFill>
                  <a:schemeClr val="tx1">
                    <a:alpha val="99000"/>
                  </a:schemeClr>
                </a:solidFill>
                <a:prstDash val="sysDot"/>
              </a:ln>
              <a:effectLst/>
            </c:spPr>
            <c:trendlineType val="linear"/>
            <c:forward val="4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Sheet1!$A$2:$A$9</c:f>
              <c:strCache>
                <c:ptCount val="8"/>
                <c:pt idx="0">
                  <c:v>2020 Qtr1</c:v>
                </c:pt>
                <c:pt idx="1">
                  <c:v>2020 Qtr2</c:v>
                </c:pt>
                <c:pt idx="2">
                  <c:v>2020 Qtr3</c:v>
                </c:pt>
                <c:pt idx="3">
                  <c:v>2020 Qtr4</c:v>
                </c:pt>
                <c:pt idx="4">
                  <c:v>2021 Qtr1</c:v>
                </c:pt>
                <c:pt idx="5">
                  <c:v>2021 Qtr2</c:v>
                </c:pt>
                <c:pt idx="6">
                  <c:v>2021 Qtr3</c:v>
                </c:pt>
                <c:pt idx="7">
                  <c:v>2021 Qtr4</c:v>
                </c:pt>
              </c:strCache>
            </c:strRef>
          </c:cat>
          <c:val>
            <c:numRef>
              <c:f>Sheet1!$B$2:$B$9</c:f>
              <c:numCache>
                <c:formatCode>[$$-409]#,##0</c:formatCode>
                <c:ptCount val="8"/>
                <c:pt idx="0">
                  <c:v>48912311</c:v>
                </c:pt>
                <c:pt idx="1">
                  <c:v>50354839</c:v>
                </c:pt>
                <c:pt idx="2">
                  <c:v>55328429</c:v>
                </c:pt>
                <c:pt idx="3">
                  <c:v>27485096</c:v>
                </c:pt>
                <c:pt idx="4">
                  <c:v>140476093</c:v>
                </c:pt>
                <c:pt idx="5">
                  <c:v>177240198</c:v>
                </c:pt>
                <c:pt idx="6">
                  <c:v>209979925</c:v>
                </c:pt>
                <c:pt idx="7">
                  <c:v>190125234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E1-4DF6-AEEE-09DBFA8280E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37797616"/>
        <c:axId val="259521616"/>
      </c:lineChart>
      <c:catAx>
        <c:axId val="203779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521616"/>
        <c:crosses val="autoZero"/>
        <c:auto val="1"/>
        <c:lblAlgn val="ctr"/>
        <c:lblOffset val="100"/>
        <c:noMultiLvlLbl val="0"/>
      </c:catAx>
      <c:valAx>
        <c:axId val="25952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solidFill>
                      <a:schemeClr val="bg1"/>
                    </a:solidFill>
                  </a:rPr>
                  <a:t>Sales Value ($)</a:t>
                </a:r>
                <a:endParaRPr lang="en-ID" baseline="0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1.3888888888888888E-2"/>
              <c:y val="0.36370999939681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79761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California</cx:pt>
          <cx:pt idx="1">Colorado</cx:pt>
          <cx:pt idx="2">Florida</cx:pt>
          <cx:pt idx="3">Minnesota</cx:pt>
          <cx:pt idx="4">Nevada</cx:pt>
          <cx:pt idx="5">New York</cx:pt>
          <cx:pt idx="6">Pennsylvania</cx:pt>
          <cx:pt idx="7">Texas</cx:pt>
          <cx:pt idx="8">Washington</cx:pt>
        </cx:lvl>
      </cx:strDim>
      <cx:numDim type="colorVal">
        <cx:f>Sheet1!$B$2:$B$13</cx:f>
        <cx:lvl ptCount="12" formatCode="[$$-en-US]#.##0">
          <cx:pt idx="0">8709390</cx:pt>
          <cx:pt idx="1">20996536</cx:pt>
          <cx:pt idx="2">31600863</cx:pt>
          <cx:pt idx="3">7378068</cx:pt>
          <cx:pt idx="4">20858509</cx:pt>
          <cx:pt idx="5">39801235</cx:pt>
          <cx:pt idx="6">948474</cx:pt>
          <cx:pt idx="7">25456882</cx:pt>
          <cx:pt idx="8">26330718</cx:pt>
        </cx:lvl>
      </cx:numDim>
    </cx:data>
  </cx:chartData>
  <cx:chart>
    <cx:plotArea>
      <cx:plotAreaRegion>
        <cx:series layoutId="regionMap" uniqueId="{4646DBCC-3174-490E-941B-A5F06ED314BD}">
          <cx:tx>
            <cx:txData>
              <cx:f>Sheet1!$B$1</cx:f>
              <cx:v>Total Sales Value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1HrZcuU2tuWvOPK5mQZIgAAqyjeiQfKMmseUXhhKSUmAE0iCAIev7y2l7evMyqrrjnZ0hPVwdDiA
BLCntdY+/3ye//Fcvz4NP81N3dp/PM+/fFDj2P3j55/ts3ptnuzHRj8Pxpov48dn0/xsvnzRz68/
vwxPk26Ln0OEyc/P6mkYX+cP//VPeFrxak7M89OoTXvpXofl6tW6erT/4doPL/309NLoNtV2HPTz
iH/5kDzV+osZWv304afXdtTjcrN0r798+Oa+Dz/9/P3T/uXNP9UwudG9wNiIfQwpiWOBBXr/wx9+
qk1b/Ho5wFh8jDELmUBEvP/99u6zpwbG/7k5vc/o6eVleLUWlvX+/9ux36wBLv3vDz89G9eOb7tX
wEb+8uG21ePry0/X49P4aj/8pK1Jvt6QmLeF3F6/r/znb/f/v/753QnYi+/O/MFE32/c/3TpXy1k
ajM8vZjf9ugvsA//KASnFJHwx/ZB9CMljEdx9NtLfzXMn5jKvzHL7yO/N8r539IoN6/zEzjMXxYx
+COJI044xj+0iBAfoygKBWPh14Dhv737q2H+x+n82Cq/DvvOJDef/pYm2UCY6Je/MI2F/CMVlOIw
Et/mLx5+JJxFJOTRV2t9FyZ/YiY/tsfvA7+zyObkb2mRU922r9aMf6FNSPwxIgKTSPAfBwr5iAWY
JQrDbyPkT83lx1b5w9Dv7HJ69re0y/2TVYAyRtP+tkf/7zWFsI8E44gyzr5mKPZtzOAQfaQ0JhyR
rykOMMHX7Pk1g/25Of3YQH8c+52F7v+eNf/sdfrpwQzVb3v0F9gn/CgiEUaYf2cYRj/GAAMIp/h3
w/3RMH9mKj82y3+P/M4oZw9/y7A5e/VPf2V9iaCoQ0RAOvu1jEBIfAuT448xpdFbDXpPdt+FzP88
n39nl6/r+N4qd39Lq1y8tq1dav/0l1IYgj5yAQzm1yqD0He2YewjjzgHQIZ+CMj+7Kx+bKFvR39n
p4u/R0r7z0zrj8D5mzv/b6mm+EgRVB1E42+DBxAzwjwKKf/VQN9htO+Y37+fz48t9N3wb5bw/4lW
/nvK+Ts3T5/Gp+yd1P+Bdf7nq+/LBbHhu6E//XGDvnHI30rU/gWIf4QJ/YMF3x7y68gf8JQ/jHh9
suMvHwIRgTU55yjGNIxIxOBh0+v7JYwgGQKqY4jjUHAeAgNqzTAqeGv8kYiYCI4RExjhN1ewxr1d
CimEKaWEE4Q44wLFv6spF6ZeCtP+vhu/Hv/UuubC6Ha0v3yghELYd19vfJstxRiEjRDCPgQUEwMD
AGbQPT9dAZqC+/H/QmMQ+N4YtCfl4Hex9de9t4Uci6aThsWnsYhyGebdVVPkgxTrctI6keqVZn6B
W8K6O4ny1SRU8A3lw1VEm6fBFq0MENt1Zt0o5G8EwZWMhLrsKL+eRnwyGJoOaqVJ7pWT7UpuqyA2
SYVCe0Kj4alFLg1IL/ulT2cdnoP4IiOND7g0vXRdvht4vWHO3q9tRSVR7UnV8VLmPb3sI3tGh5kn
pp3yxIlZy6CPLmoX26y163bi1YbO4zF0Y5EW65oMwXMpRLGJq5DJaWCyUaEMGQ7TyWhZ17jJVrYf
tEKSadxlvFq3Dru7Bmm54mqChbXbINA3VsQqmRiRkyuVXPtplJOewy0qlqRzzYbn9rHneOMGcuIY
M3IO1T5msB9JNDF/wMPBeLYcdN03RzMFMIGwKJLOF+Fp0yzoyEr+9YjMfXj6fh4PcbSvETrljOCz
dYF9bo0WW1MVEayC2BNE8Xy0QRSny7ziNIxFcN5SU1zk0VpcmD7YtmZaT9YlKrOhHudU0B5dFCtd
M9448/XQmby/WIiskBabKFxUpqkmN8zb8GCYJ5I2Xp16k98XeRucI1F0G1don7CA5+fvHwNfgvMu
NNc++tyIme3ylY2h5HW8njWFcce2CbcdaeAcGvosyMHKpQ5KkkRNF8u1siaNqImKTRlidexaFiUM
3DsZg4qfTC1jJ8NCpQrm7kj9zE7EZIa0huekuvbqYh6YPtNTnTSLq7kclXPJgMJ5W0/thYhRcBpX
i7u2i1bbpdA2dYyO1+1AySVGZ17sFcHDLQoMfKDHIlrz6/eDkA4bMhl/waiSeCrjW99wWbaB/oRq
Vh8j5Nekim35ae1Qly6Q+LPSRp9mY5ebPBrvfG7853JqejmvhFz6OMcH07dzpnI0JbND7riAT7Og
CF77OAAHnrsz32Mifc1NhlDRHkTr6E0YR2ciLsezGE06bYfweg7M8sL7Zl9MnSukaXOJg1g9mAlC
vBbboSJNIfkcX6mpKh9xjgM5YcOvl5J2WYGY2tgpFpK3ft3X5VjserDz5Zq3PtEVp498Lfadr/LP
PhyTPJjPxTxOt5aZdafUHGy4jeynajVZncfhOc1nJ9E0RNs5oHkqlqm4qypONl1jSMZnUdw1VcQz
Twu0eb8qpnCLHamSEtS9XdW55Z5ZfL9UgbmwJCrkPNhqz3NaJNRa/9I8BbjLr6rVRsnM+2PdeHFm
50bLAsdiW8+anygc6oS0trtRsdvSEl5dWxxkfbn6G54P9hD78FaE5JR0dfHUBLqXQ0HWC4PRcqoq
NSZhMxPJIdiOfRexw8zXARKFmK9NMM3XbRjuHBV1MtnWb8q385PyazbqBWfvdzA7iN3gbS+9ahLP
muWyGth8Sck4nbZaH/77FNiy2hZIH3UcI2nntrtHXdRsV26C7P1wWcJZdiqHWTXFcZh8fU9xdZ6b
yl7S1VW3i1lkXE2Pcc/X06lX7Y1t6zPd2uL8/WgupiINVV3sKoiJeZn5DWQgnahmKU4WXaH7BhUp
Hyi9WebJXQxU3FGEU4bi+srgsL4EYr5tJ0sSEi80Q2XdnJJhrk+DyicmcuWGF2FcyW6O9DEPb0gY
TQejOdsYltPrjsSDXOq8f1Vi6/rSn/iehWkcdCJZ66o9bXs7nIP9All4r7ZsydsdEuauIIG9Dlrc
HB2Uy7TJdbdhXad3XRydF8jrF87xOa9R8DxvHI73NSuW+4C09OBEjZL3w9R4RdLB9eF+sIR9qsGr
aoWr+zel/8hW6pOlafinSaw2QeBeUk9dlLG4MJ9cBiV/+ITWKT/Wuu8T3I1ffADxFMb4vJsafxcH
UbBBGjf7wed0I4QtJSmC/LLF1EhhI5PkI2Mp9z25GBbbJh5BCPctN9KJpk29G/JdTFR3xwwYpWGj
Ps66PctNJ86n1TWJKlhxgCmXt4zWnVT18inMxbDBpNDXDTLukvtGaoLUdT8RyNV53O2oMfVJWI4n
Vc/9Bam6AMK8dPcDDTYltBoOceD07WyHKSGstfuu1/o2HPoq0whW9H611ZJVASCCZt0XBXK5jNmw
XtDYXeJidcev594OW1+arGvQXd6t4yl/+3j/NrUwn8lTlY1z5Y8zC/3x/VtVz0VSrR1OG5XPWVRA
9Z1bSE9osHHKtVZSh2GXllXTyEY0/UWNpx2r7BdgnngrvOuSmkRG+sJAGYzrg27zYoN5U8sVNgH8
h++iohEJOH4kRf8QxXjaV7rYqRq5fWP0ZglKKOwTBZQzsPyky2uJ27E8Cw9dNVw0wdhcBpBlpSsq
vAniV7wCICJQFLYNWhdZhbY/+qqrk1ij6ynXZYLLHO/WKI9TxgexMVW3j6L+oRDNFhc+zGZfTTs6
DZ8hCa9y6QNxXizEyti4+55V5akn8xPpRUJc5xJGoT64KmZJt1xrXw+b0OdERuMIrx1myQgZDxF7
Zkt5s5Y9ZNQqmQKFpR3mS0zXAr70X3KNE+cGlPYxGqUd8UUw5kZGoX+J5mVfD7OVDcN6Mwa0l4aU
/Y6XjCSU2E+raCQqHYVCWocbFs/9ZtJdLpUq0050z4WtagnReheMdJUQNYJGrVyKJhNa3EV9+Iyb
4HRk6CxA+Zw48sA7tZ0wv3Smr2VZT6/MMSX7vnGJ1vFt4exdxejWxnm87V2FYOmvVWdjSesgceN8
T/Pu2ZvYJ2ItjgA1WDThFC0oHedBTkpdFqtxkm7QhHyW+/zRiMDK9sXpGJx5dIkYOrstXO4TNODt
GJLNMi0qoTW1idfFc1gNpUQNveyEHPv6WZfDp5XQdK39tl0GB5ivOclxfeinrpErxfdmRNc5q66M
E2LTxBBP6MsUy2la7vIlyrqwSruC7vIwOBR+PM/X4DAsLAVvylbAf6u/mC1P+NAs4KzBlY+Cp2qy
l6hAe1u5tAzi3cLMroJMLHk43/AwKhITdFZWzrRSOatkvCammGXl66uWTTehXpt05VilUdmnEP2z
FDx+jietNjyEkBzKfR9SK6MSJfPUQGRH8UlfRWlB+lvDRjkKqPXRQXf9eV8QLwdlTwA/VVvIakzl
i5zxfBa2k0hrMtl08InKaSgFyvutEuzcik5GQ5S0rM2PYQ/f3mC3RpBgmuITdXl7Vgv/wJr+aNb2
uR1Rt7XBcoMgHtNxmErYxmjXhOvJ1PW5pD0EokA4ASLGklYsF3iZEEy/apOR55PswDyDctdL1Rwb
VJay5WhIlqhrZT7gDbi6ko7HKl0LdIdMdFYh1spZRDrrafmw9hGTtoZ1W14kQpfZKsIZgJy/s030
YN+egzF9KIb6LHL5lCy80nJRrz2BGImC/tl3epLW2TKJb1kjHhnHn0v+AhXgIh8GmGqnqewn2Vr+
hTfLZxKHJ+FoxwS1zZAo7S4qSyeok3Gqg+XJR/xuweTVx9ProvsT0kFXmaCkMc0JadWeWjA5rdWz
ovpynKpKGto9YRObE6YWKF9LJxHUIq+7x7gEX4Y6sOV03hmlTgEwf8KTvy8cvbJxfMY7cVmHy4Ux
USOXZn5A3J2a3h5IHxwBGoXSDOpF4ah/d8CGLLmsjd14Vw5y7eLzoYqPbl2ygso4QFnB6tRwe5G3
FQTl0IKTrNTJKIKjYLoIcHlRduSRIn1RQP2Ng1ZJM69m4607KSzZ9T5SmdU6QWVaDs2F93m3dStL
1qKt5dA050XsIGWpzTBUSgZOFWk/qbTjj6QStezX9dXxycqh6o82PguaMlNlnicAGrhc17jaRZM+
t3U4bmPsL/jipKmHx1y4vQlYuSEe90lt7aad9anr/ZyNI8bbWBcpJj3aLT3NbGCeTBu7PWEzli0K
6Bnw/Q0pugHwhgkBLQE/xhz2QKyzOiVlLhdh1QUb8htthi/VYiPpfLTKqN7khPDn4qq85i66jkWr
byoT3ec5lPbCdkEa5NPBU9tsAGXZPRXgUq1w824N23PSj/dYkfpkGkIvc71Um2rK5iHtgcrtRDCd
2r5EV0F9oyO+ypB2JK0jRRLnz4H5kbRYIJsUfl7SXugDWZTY4JjnSe9Lug1mriB3x3cKfuyRUd6e
s2opN144m6KcHSuw2jGAldpR7ZfIF1mH6vMgmMK0p/x8mrjdFajZxKUoAbQMIu3QuKYcUn8SBfNj
PDC3B564p0rl2cp5sxto9aBLEx6GBlh8a9ELHocBgjzg6SRMA7WGlACIl02Nx/6TbYbNOPBsAeJ/
XTXayzWPn8IompLCQO57pEFIEq7IuhtBgoNkN2nZR2iVRrNLteQboLU86Qd+FTdwqRiiOxTGUC6H
OpTBEMti5OeWtpdLDgme1ejUusBnbZnzowiOE5RX3ojxwAcCBL1bglubL0nghU4HoT/Ruq43A51O
pxZ9UUtUQynT7a6rmiLDPQFiXYiNdaQ7DLHvDmWt6hpyyW/H7ycjEd9X4cqy9/NT03aHGGTmf7nv
/XKJ9AHYWL99HzrU4N0axIjvHvl+EeWACMmMTt4f+X5q6n0692yVK4dCm0dFe0RssbJsDKTlaWsj
up8Gc1YuICS106tqAMyOC/oEgsep3tsAWRkG497Y8ZyMw56D7CP16GXr4k9U+89Vt76ycnnto6GW
bslTK6J9NE2va5VDJjDqBorYsVFJL8Y5GRvACjQkSK4kfF2WBDilSocOn5pFm8S/rKthm7qGKuAp
Pum7OCXQ6E2Mi1DCRqESyzsMmXMcD9Xbh1+qX7+tdc6ln3qWhI65nZtQ+n7x/QN+H9Vs1one9tUc
ZD7UT42q4wMa652fSA90lcl6dnMyh6OQpRGTRKRAKW4be+hDN0O55s4e3o874PiHzu2qsb400D7Z
2rLpQbAyk8xBTVqEUocqrtssooDO1rC5r8mqNiuL2kO/4la2qnxcuRqlj4rwiHyEv36Ev3+LQf8D
KFVAEM9NdeQ+rPbL1Mk2LK/rpjfSRmcBoy9hDBocuh7D4q6eiqOtmnTU+FTQ4VnZ/Jbpeac0bPh8
1sTpVDUnU4SyMGgPBLutL9fTCE9GxiQ8KYI+IzSQoUOpNn6r5x74TForID3gG0BSEgGTzeGnVont
wqwhQPWZvvRd5A+Ly8aYZaMIHntcQGVg7ZmexUu38L22uXyDCJQCnB3ylIn60mF6ZO1wGPvLuXCn
XdufBbrYCA2iBwoex3xKQfsDiN9n1HjZO/WIV3Qa9SPEyFp40OhyUFOGEcQGdMFb0afqqq3CfBe5
6UzMIWiaBIBUvVktOfoNj42SVdCdEFRum3lopOsx1P3wPMzL86qY+2QuXSyHdtp6INQy0BUsk4EH
t319YxwIl6Y+UGBRvL5ZFgLEMMzvceC3eVACv5gPIjwnbJg2qB4/5zyo5FDmNNVdfRGW+wiNWJKo
+1J1SyLq4MAXbo/h6A40BkWAt0B+ZmHOOkj8cgbUQrnZh+28yLrz3d7SJpt5lwWjO+mb/NZ0MUoR
qc7LnsGPyrrzhbR8O5CHJc+vg1q1CZSmgykvHFUtwKCOJYoqCrgRH1Y3bpt2BXxpy81kmvvc8WyG
5npSawUKq9I3Hdm6hjXS98ACAHCA61snu+F6BbgvuRjDZIiLSFqy3CoKyZv4oUiD/kGB7MDXLAfG
JJvBPhPDDiOp+qzU5XNpGp6CcAvK5DKl4XRKqvpxzt1wiCw4Z1sMGZm63RgrlTQdyaXJ1cuyRO5M
E0CPUSfnCspYzcV9WdFB5s7dlNoDlXEraETTp77WSTnWr1Ns7zFZtmW1Po+iF9IFldnQkEFmyKd9
s17X4RCmArkgIfOSUBTcclaJlChzUIsL5eDoEeltXeurhqHzIphlOy6XvuiCPR4/EWJ3wXjvmD5E
qssm1+9RTa7KdjEJYvhswk4nda9twj39MgTRaYDzzPTluekXCQj9tM4tlmu0RKChnNnav/arfijK
iwj397UhXdp2TQNoMo42UwwZjdJx4yd1InxePLjOPOO42kc2OJmJO8+LOw6BGHlAITzqk47nl1jM
Ii0AisTYXvcW3RNaHuncXhdhk9p6ghpdHde+TuzArpty2JPRPFX9UkmkcyxNJKwcK/egiFDbbiWf
8zJuJOPLmjTU3ChVXTdr90VBogjX/ksX9AnKx8saQc5h+GS2OQMJ8/Oq5885JAWMmy9c4NPRdYeF
scel7B7dKoBjDqklrUk6A9q/x6bZTBjSSrVWUmsZPgxkLndiXW8sx9d1n5CcZBBdtwZNlzXnj11e
6cRq70HIFxgmuJ7yed6J5dY1I98Uizm0b1A179ovYzBuUeiwjPLodoAS4Ap8TsRqJHJG4qXdmJVt
Fg1UsFyLUyh9G1DbLms8y4A+h1DCutwl4MEPET5zgN7ipT0z67Qf5+Ky9OtVTACUraAUO5A9aJ/G
U3VBzDTBUoLzeWwOlkalFORUYzRLHbHrvozLZFj2NJpSUHw5qNP4YULiSqlOFlyHGQNsiIpwlVMf
DpLVsFxTr7DbVQl6yAIIus7iAgDPaubLty12TXcjatElMWSEKlabcFTPAfCydOkMwBxYgnooVwya
sm3TccGLtKW4DWd8OsVw0OI1G9YBsmez0j2tmwuun72lyynRSkhKg0+1rh8izd+olUj5Wt0NRVnL
6XZqDYZh+vw9kMYaXL/7AuDjttHMZMVcp+WIgKPxiz7uIzktAtT2IAwThjDwjyGQC5rvWQyLCnPA
7MEKZDF2UCar9TTEwIvi6gTaY/AsL+sIPAYqep+E0O3aKoc+56pLcaUu9IQ/14xDkhf9RYFHiHs7
ZYvpICpD2MChBAX7jW6bxUtkCnwSdwgEwUqcgfX3vm11wguQQ4IZKVkQkI0qWGDB6W6B2pHELB7S
nN7SPn6caQ/qDr7NFQgcfvoCGPfO1dfUebPRC0/zKTYp+FYt82haJLSdoK5oHqRuVgXgyOWQDwSS
QlV9oVOMsn7im2perooO3l877zadI1BQw/Bzw+Ne2ulQLjQ/pc7dTvWcNBb1Z2sv6t1odSUtOob1
uso6BqItplo2bqEguQIutSA+IS6Vx9B0W5NV92aj6hBah21RgkKHH1b81EzlHfzeQcmmykFneMuQ
vX0IZv8UR7ySfFJZ3Hh8wmvAoTVvQgmuMsjZ0BHy6JjOOdRWP7egu4ckAnZGF6g/LOkZTqDttYkd
1nKgZQsNEYczELgLUNp4k3ajwlutigsWqDjTy/gmvVb8MCq+mWqGZanV7eCiGTLWsBlGcb+iZRtN
47PrOZEzWReIueKc1eLShqCSjtH12M/3XSTOfAG9jLoPPoFiS1Hr5KxMu2sCkChjpaHOQkHTevms
1bLTa18lQPO+rPHaysEDZ4U+X7LMoZYjg0IwiTIDfV3sc/0ZZHsGIbSCmD4mbRQ+2Dc1BcrGy8xR
RhoGhlNVla1d4gvMrmRsR79RoblTxGVmhAl4hZj0A6jKq3AZbkxxElCeOgEujs1bd9MXfdo30bYn
nm5GLJ4B3twWK7BcuwZp4VYPmGT5MqvxuRnIZtQMsKvQocxxDAQy36A2Mmd4dHdYAH9y9nxuMjDv
kRWgJy1mOg+MilLnoRFsnZD1UN2ytQIxKgWw5MgZi/v56FEIKm1h8IlqGqAPRa7uUBcWIIMUIoMO
WwMC+RNZ4z4pvDuw3J+2M9Ep4StsnJpBXrMbSM9LSifg6dCDOnArpA7mG1R1p6yAnCcMELRKLXsm
uicSQjtJFfuxmUHE8q+8Q1voq9xXuAzlhJvbeaqWje4RqPCq3NC427cVWjODl7PF2Nc26OkmsNGG
gM6Puzs8Ql861gzEPK0/d8fZNv7APdoG3VbR8jxuqhCQCX91loP+D329FuTqIHjLAA2BFvSUwdSa
TdM3g/S+iWXVIll2hQZQLu7jGXZ8KOCXQm7RMh8zgQeVjJFDCXTsM2vZJRDaG5VPT2HFmVxGnkUt
H7cjih6Ghi3bfHRF4ufh0dagb2HtylTNpMqws1Cc8DmFRiHNUZcoDpkvCqrToNMbPysConqZVdBN
ycIcSjpA9m5nmYAmzhADBK35rlstYHQ6p40P7CaOXyaCgMEwJLGLbJojHKdljHHqbfnSQ8ssmdry
htVAm0NQApKhDSCzgwgIbw6hI5B6aHOlc2Afaa60nCMAxigPM8G4TvCw3hVBkEPuCVEy8UknccuX
1KH52TE4RZvwgjtVJnw+FNB5SUEYg7Pz1UjdmjEFPzNQ5uiF3XWDWGUe8zHBeEiXJgpkFwY+Acn9
arEiTxe8FmnXt2MW8rhJJ43eflQAYJLe5yz6P4ScWY+ksLasfxESg7HhlSnHyprHF6u6q5vBBmMw
Zvj1N7L66vRWax+dl1KOZCaF7bUivvA9WUqZ8hoqYeRFWcy6d1XWaTy9TM3UZZWK17203DsFw87r
mC6IP6G2fWK9zzKLCebYbvKC6aGoYevTC5cYyXCegn3DnDBxSuIWPLBBMS1YZHo6rFh/vF81mr+0
WrDQxmExKIUpO3HmVh7Eup6reZz3rdxkLgk9zDGWuKYbDqil79UEs6eZqxsngNtQy+VQixgenXQP
pfS2/RahDAHTlzJ/S5d45DtnElnYBHXRjSgRyLAUkZ0UFhgzpA1FQ76Nzpsa2LHWXBR9n41andyy
X1K3hKASDJGXk7Xxj1Zak3CxYS5S8VisZv3hA564ka7N4J7JzG0f6nLZUu2wGz6JBSYtBkbp5ko1
4tzx+pFPMwqPCN9sraDakTBKYNXu60oUDdzJxAzTA/rYYnLdOPcaOLW2Y/JoO7Xb6uPod3dhB2Oh
R5+dOJF8mG0Zv3JzhIaj+tD5gjqXb4bupPVTb8UyQ+LxlvuRzZzG1jt83mdle8yadsJM3cKOJ70q
Atv9cJsqU2NTZlvFMMc6gclXKCKkbC5h5x+xhD70jB4s69osNFOF1USppKGoNzklNMW7ILaxn+B/
un04tQKzehPlHtYoqkY/Vz6H6QCFZ4YfWTLvR+eU42nqnVsthlPF2HO0uvDcuRS3TpOGgyx6/KR9
qcrqgLbk5BBJ4B9ADgEacRDaT4EcbWnjtnfrtJ0DVssM5k7imvGuHQSsjmBJPJ9ZrA66Tpk1Jcwl
dEwD2/JNVI9B1AWpLrtpJ+vevY94CSvRCZ51rB5sZSa0HRVaThs811wXG9nGhMB0PFivV+kQz/kG
zb9wx9ZkvNvupHMhjul2uO5uAuFcABWA/FiGi79Z6BLo4QDv1PoYbs6nrprn6A2C/kk6LzNZD4FC
uzeXIU39GEuP+yuY7YKiQL6ITnxrQXAcpk8XzRftQQgBb7i3VvVJLPCf3IIFlWvU0pxQB/ZgML9a
P4L91gXFuvUacMu2b9b+3q6ln1Rl3GWiNUsSKBpBR4ouVUxsMbqo9vyuumkHyS6OYKeyCQFBBQLS
2vRegx7arX204DLnECpuXKd6hzqITsQMZUr9VPhTlKCj6FIyVDmcD3KRdkrnKcVyQfesbf20hbns
pJraMTM+lGwstycLky7tR/uDKuIkIdFdFtg3zO09/EnvyxsjnTasqZM2cKO8jaebdhdxm81DtedO
N6LnRf0rJruLpdKoDvN1qtFSQZTXQedn8Cy7DD1dnMaC8NwTmLHDCbK6hfAd0hjrM+frJegkw5rd
npbes4WYtJsCNdkTNv4uvQYyl/hN1BBlPf4jkaVBTnV9nIDEYB0oWEV+rPV8G4fO0feanK8Mr6rt
s1HNY0MgW1Zzc+Tb/Lzi1/jWfKz1pwlNn0twKHnl+llFWVeQrpO5Wl1c6na+/puaBxO0dNeC//G8
6Y7Hcdbhv4Z2v30UZDFJv1VyZxUrU6PEl1/B5XGpeuJ82QObeJ9gvyejwEQU6/Fza6o9KmmXbWwv
Swu/W6nfMKpeNltgKsfnQ7VNeDm9MG+5GdeIF3yFXDfb1k071aZTLT/pGviYOf1T7LtfnHaoaFH7
o76NnizdVTaghWrmu3XVlzg2NAGBtAdYM+UcIm46K3/cRWL8Et4s0HyiApYu0/eTJqeahXHeGlFo
5vCj9PxHY/YWrgqMQrfBos1fYUwNBcQK/G9MBcHJbzIx9kPaYvEkUDTSemk/aMRMrq7LUlQtmPfj
Y4N1PJ1ks+tbO+YOVsxwQT/ZU9okqh1/wYpT6D4AXpUdTCTodN0ay2PpBUe6wNmeYXZB0SQptbjg
cGjMDM1IdsOJMg2lg8SPTiVDwBfjF9AuNFHSoAygq9mtQTCC5qEVxrGzUzWKTc972VznaygXchx7
dRjcWDxE5+jJW6ruNJZRMquGQu8sH2nwi8pmvFPNdl9O2qSqzvhSLZdlSzBE0HGNYgBvF4pkpdua
uvqGb629UWYcdlHQu2kdlW6iqelSPapX4LjuGx3DhyEIf6hQvJWtx3ekWd0Cs5plDyEE1l0Qi+YE
NErDyUHBqToT3tAWE6QgUQqZachcZlVahtFh6V/FuC0H3lN1dEP9Q41WH9s+SCc+3Zk+MJgYUGKq
CYJPPzhDPpg+K8twVxkgkuvYl7nWJOkceeGrIw6eXddbjzVnWZrhyOvBPdDNvYVwADW72XaDyhqN
yditJr03xBvRl8xubqDQp6MQbVrOIwrseTyruuFfVQuLbdF93tB451Audxz+Uub6Tj7pZc4gjuyW
kF8cp8SaFeAyiGxzWVf66CkePBCpDvE8kN1Seo81vKj94nYlSlN+VCH1dl3bHS2M/aMXxTcO83nm
Lt6zB4UwJHYrBHedVHSzd/SD6LPpITuuA5HF2oYwDwVNlGfRtZgt98hkMN77LgXfJU6xW79421hl
PDKfoyTxrsJM01GnzdYBChmvzE4Ey5h6koBZE9ImYRePB3AgLqaSDwmkIm3nzingvQ9pX8MGwq0V
a5h7N+pWoOv20m2SnzbU3q032Xxuf3A3FC+Sy/taBj9CSXPTtw7EWKugSudCx8VUzQ8SlwKIWjNk
znf362Sc0S8zmFdHT3Fe067grGphmfrhTmNddvvhi5YtCtOYjegD+9vZ+Fgp7XFW/ZZbXR4wT6Gb
6qrXuXEw+wZA+9qY75Zrx/lVR6a7kLp+7xXW5RZyde10XSJHcWxxUe8R3Dy6IJMOgUZtPatlyoac
BSif1nL7CNAMLwy2a9+I3FVwMWrzxv2hzmNh3kd/4CmHhJeiQv41D73cibGr0tiYMYtriHa6Q4E8
zavIGStaB9frNk8joNsRM9eAL+t3cVrW9YDv38CGYKcekw1TZIM67L66qO4zZu2TWw4m0VeZmKi6
zyZlnto6NoUZ6QrNKQyysJrWhGFyso3gxzXs3KwZq+fOD9vUVwTsrB/YdNicrnArzHxgSXReBiti
6u1vI5YeoBS7U4NLdjTewkLCd0gBrryIGiXgvHUv04zzRoJpyyRTF+tqaLz+tqRRPz+51m57nbVe
tsoAj2g+hiKFRXWo4nLBDyXVKW6XFqM8bI/ft6CnANb8vx/z0b2L5O8L1+sR/h6mRymUUl2Z7uQ1
nU6/X/j9ml5TgHbf96HjR2v69xO56PHU9/16rfDU9xv+4+bf4/95JsRk40eH//Vb/PmSfz4R6924
5f/5SEl4kzFNJnmiQ4Dr4/qrvz/9zxf5/jS/oqrd//3g3hEoIb5fqgXdhj/n78/Bvx/9e5TvWy5b
BowHXKSH2H6UlEzHqB3VoWsX/2C8RWGaqfvj9y0O9uHPrb+PRdtWg+r6n9c0gKygqv3PK79vldeZ
+u9jI5fpwhuy/378zxG+n/3z5r+f9fd9/xwmdK5Yj1d6qUeho+f15HmoG8rbv19E+w4ciO9j/cdN
bL8wuPnfo3VDVxb+Ej6LdkZrboW7FtHk3mIUdsfvP826dfAf8Oefx/7e/b7VGXZmoouLfx7/fv/3
Y98H+Xt3QxWK3qczkFvwYX+f+Pthfx/7fomEkAUF/vrqf471/dg/h/m+GxutE28MqxQKyO7v8f78
3O/734fqpr7Z0n8O8+dF/+2w3+8RW3yMx6nfUUXNcexQlnnEsei+cJfxGjba9c8/d93FBDL55+nZ
LZotKpr4qri4w/9/0/c7v//885irLE+ChYTp30/452P+vvefj/pvr/Niju/091jgC/VxOG7fD3+/
gfQzPMB/Dvofz//zId93/33aidt+vzZT/l9PwX/7Xv/1MN8v/Ptdv1/z/VgFgiyfWfBrqieSgvMF
RojsJ3CJ2cD68NpgMHelmeviz3QxBy9OOEq+3VR+//w9GyhIeMeqUepAAsEqrOBQH9rcF8KBpIiW
jQbOdRETOQbcp0HqYAf3dzitwJBO4fUW1LqBoMWmfW49Ee7wmy++gHTmRu2Tywd3H1fNTiz2SU81
JEcHkibrOtiII+i/iZZFz+3t6KmbcMPCwSfUzGO73q29/SKcZ6ICTxA0Br0HfFhogPqK666ZG2kQ
ab7Ld63nfsVyefL6WBSVBhTRLgpw0RAmq8fr3G9RJZXiplW6SobaVUjP9NWZgoK6Ka8+jApGuCDt
pfXAAsDEDrOYdgACUArDRe9zIgy/7/V0WNyVJWze3HsSUX+/zfhmFO3qwl5RmqC1McIDwo5Cx4/G
sqjNtRKDB25btPo4p5lCr4JO75b4Hk3h+Tg5dwy8XOgxCLUA9N+eAyIPXd/fgNLt03ok73rWR6VW
WaCAqvMQazsqlHNVwpFqKshu6NhVNnaHtZrOUCXQYzSQAR1XjVnZeIkbwAXghtTFrHHuQhPseVRV
TyU8xK3359Th0Zj1aMzHaL0Vdvk9MpyYyMbv8NRhj9r4XK6iSWuJ43SNe/T6ftnBOzv71q0APTXo
W4bqVdvfDUcB6bqoCJYtjHZ8S5jTm73xYX87Q7SrCcWZJpDT+3EmOWrjF9SSSzFqV6XY6eaL1Xdt
CdMeXCDeSyEl7wJnXR98pwTVMjuozOWWMi4+RhtXOez7dt87EAj6qRqKaPPmHTGyiMBo5D7BDy/B
Ne5FdL/U8bCPRnzpZQPzWSIKcHQ7/KP7IqhYnMKDDJKojFzYBhhLxkdnXzm/DW+3bFhurleQ31Bz
I6vtFyxslMkj7AFNPozD+EX500/d+kvqY/ilwABtsqxA5aqK9SlxG4J+ip1hU8zZgGwIGcclk8C3
AiKc3SZc8M5mhSnSwlsE+fLKawGYn8oEzJoFPejhC+OzKEiyrDObTafFrsdhCsHROUVbjvx+9Uyy
6ehHLzuSlG75uVqnMJHjpLOHuswLbqAnVKeqQ5Qrrr6cK/mqlgq69rK9xXp1QZ/sPecXizvAJ3VQ
HwLPbdO4ce83w6M0WGXGK/u0ehHyafF5ilB9KwfKq7BDoh3xU2hvKjaNwhjCY1840Ut1raDDpuVI
SXVTRmwHLcRR5w1DOp3NDFHc827LBepEC/d1cj9DTVD2rMzm0/A4Cv0MmF6mMZRKGvfvnrEXeGht
GgWmkMa+KJcHKRkbKOPcbSHSWPQb3uImcak48CnYHQ2r9iFxXNTJ3gNtyIvTQBRFbE1K9Ehjq92s
a/pjEHll7nrT3gsAXEq5vpax/eSlHuAaq69me9t8MQNTq366dQXv3n+OdPVskT44YX8hr5hPsVe4
1MafZpmiDHLVsgLGaxBfTCj3f3cSPLVL35s5vIDLfLUyPhMfL2u9+SZwwd+ZjTS5BdJi+vHMwYdA
mlp3oqpoUm9dtV9/ULuzXD6Jbvrwpg6+kFnvSONk84TMIIWSiJAE5m4CI0zbDpDUBIF1mLMS10Q6
qAl0XPNpcZKSoQcIg5jFoV8QwUJMS6cGPWLlomZnyPuM6hT0xdCG/B40islnHjfp1UKmS5sF3YSJ
wIHiIOXbXE4y82J5JeMhR4xj+9qHXpCGZs3kIuqsFPOW0cGFILPAEQNln4+OfKGNf2+Xqzj9ailc
X10LRCkBRNT+l3IEdrDyf446gMoxgHJ3wzKZWIvEzIRyreUirT2ANJGEq1Wt5ZsHSmFpwXXOq3p0
G33R45q23XruJwidIwQrf8YXrvwiHhG9c40/5ItDoWu6/S18q6RWlGQBK9G3lstBeVgU2qQTtC/A
i0AeNbRMG+8wwFVnI0N4SKpLKyBsBeygNf0c6z5XC7mrItlmxJX7ymM6Kbkx2TRz8B/RfDRw1kva
kUxj1c2noAHXPluRUQfeDeC+FXxDt2Q8cH5GGgYft8suqAM4AzMYJUZ3cL2fiLftmGnJThF/F27z
jai6525xC+JJgOgV8JBVy/c6xGXmqLfYVc3RpmUVJWGvH8AAP7WhfFk3IzMyjE/VsP1UC331Fbga
SMMt1QUtl5stypiA4OqNQFk9Sm9UD4xGjXBSFUwZSsaD4CBUarqbawfpEpBq73DtP+JSPtF+Oi80
TBp3BuAq9yOR72LBNdGYsfAn1AaBPVcbIKIVOTd3gKglev+udoYsGDA+BXBauUfXDfpQwuurZwrE
Xq0pxubHapaPcoQnyCSQ0EhBJqjh+Lbi58zq50Av71ZvvxqYtLYMdputDxNpn+CvwpFz1UOPVOlU
O3DHhYc/QfVINgApaqttLrxgyloEXklcfo7ReCgnxHKgbuZd1AL9MOzXSMYtM1hhk8kAYegI7CcX
uIVD5kR3bpfxa0bIdPeidNElAYzIEYraLTQ+vLdjcxXIooNaYNMjpFamzkpUUtVYmx3/pOWEfpkD
aCfM3185at3zLumZOJnwp9sieOTObxO+1MHtX+te6MRd5Us8OCfMfI/1wPtkmhhOfXnxepQJob8z
zbxfFC/G/QgJecRpwSQBVKJG5CqZYRN+VCuMwYn1lzq60gtmzN1xpdkSn4VSj3IKQDP4HUIqGL1z
xH9JuRyVmMO0W4ZXUCFnPzZ3UyRTNs33vSk/whYwwRRDhmpm+Y6dYsAfIOyZjhtErYBAG95wbQji
0gST2KsevBkVzZJjR58zhuSOTOt2iJFMVu0F2QDQNggDITOD4TK9UgNZbpPRkoylupUNBBKkfHA2
CXjOoC2fFJW/+mtwpTVyBno9PdcQ4vdDBVcFQA9DagEZA3DnXWlPQLeqBAzjB2IwGaZcv6CtLtho
b4IhvjGqF5nmYOlljcwXrPXAAVeACHUrQKdGJXOSYAsh8gc4yQynkTEkCFpQVtnkszgZkWGHzgJn
tX0ET93jmgPMBIY6CcehfjA2N5yaJyxwqCTv4y93maazt5p0NCrcR9w8OWRFNxdPH2B+k3V1asRl
p49hjIvSRnA16hXPApmTEGkGuCJSKZ0Bm8fgQRGmwQTqEvYZvD4Aqa3Yt5uNDtEmXxmK+h4r+GR7
cOCojdcZw1NZLIb1mSCPZcv5dokbXC66fvAw/WTjhLHGuYBNqM/YWu83G2vI4x7schE88zG6ADj5
4S2gUrZhROmNkBCvowJ2781U6hNFsVhCZLNxeUEJkjRDeOPX4gW19ktEgz4NSw98tL/8hCoFsyWy
yyWKsdTQNRPR9Fn2NVZzeu+UDeRxqoFua4yOOaUDtNvQtnCbqBQJiVCDUUmKpqx/2yIm5hQqb0jg
uzuJt8zPoZpzzw8XFFYO1laGPphOd4ihwux1xF0AbRye6w9IYt0ONtut1htczK2yO3C5wQh/24u6
ZxBEP9Ap6zQUGtirB8ef4aJxfvvc/6yVOHAKd7CuzKknl7Z3SRpXgIlli0J0C0sAdyJKY4Rymi28
Gab4qXWmX7B2gpic64XnQN6zFUnpBFGj3NjyrrGEACLR78vQHKdue9gCiDO2/9DEAa0aAxpzVfXc
EyCjS8+foxkArXZL1J0I5YOVRQA8AsvhYgsBwCmwV7a9pWtSd+FnM7VVYuc1JSX1CxKsT76L8FKD
EVjhDAtSl1fk7FcIoCSThiXoESuPggRZPrblCN/nWTKM0raddd56OE9kJpdyaW9WRJmvTZKPcmy8
GUX46mCPAYIYGXBV++aPJ8crqLvABgidR6JIYQnaMUxSCsHACDnQ9SW6ZndnnvdCYGJzglNQje+2
Cn741FkL7ttHd+X5arwmXUsp03pARRjGuPqVs8Y5CpMSI0SgoAqwWADpUyL4HcCuSOgy/YKp/T1v
JrUO/XT13fsadH1SaZaJGN69E+MqYaH/GUbRrxr+EqKC6hD4896ufgznwXvQYQx0yosBFQeIzgkV
Xt+Q13VoMgBY+yUSMMb9NfUARTLPRqgDmj71YiA8gDveGk8fBm5ODgBFrQD9jbJ/bmR3U7n0aAed
bQr182xiePCerxMqr5G/JkvUuF0gBbz15GsFktS3W5PBsEJObJzuWTe/s3H+Wbdmv8HUpr73Ab4z
zPpgFmm36YQvA2J92wxDABdPTx6tYPcTzNBkbdobi8SSA48yUU383oTgT8A/PXHzMBEXRiha96Qb
Igmrj2cwlW5kSM7Eg/MpSpPTbUFQw2W3PboOi40lsgquQEzmZ986z248dUVZrQ9IuNkMWxvctzyG
Ed7wA1qttyh+iKC1AzJpWdLBR06NaVBgo8CkDLmkxlfZOodHYGOJHaadYRX4IaSe5bNGAvToNnyP
azId+irIl8ZDJ2YBvCFv0OWOT6E8H8cSoUtvRM6vrLc8npA97Vg+a/fNkfIYDZO/48u6UwsvlJUI
vWg2AakyPys9ZmsYHFBfIBOOAmNmSYiqEt3XfOuKAyrp8OBcyRNbxyBkLMXH0Bz1voPcR/zW6QAM
XtR8rax6q0yVrysCyY6dgrSJfUBX66sitcy5v5PYhiTpbNcmI1IttIG1R6Y30cFh53A7M97gvxbT
ASxMPCPt6CHCyfZ4WXOFr6h4Xhas3qEC0NrPKDksNWkcjX0CE6ADJBQfifrqOSsTUfUXU1ZFIMIa
odfl1Av/BzaC2POqmdC0gUfW5mc9r88CFFvhqDhONEZ8HjsMvWGMoTTP46Vbi1girbrWJVhPo+F8
lbBCFS9TzXMibZ80CNllkkMLqesvxeXZZWCa0IKFaOvDPtnqcV8tyiQR6uxkUP7XHCDUIZ89eNc7
gG8fDDQL2xboJ3F7EEH/peABFUzJr0Yi6jvbudB+ddlKgKoaf9Lx6t+72+1QxXt2t2A1xVC8IKn8
Wfu88EP7G1uyXHiMnFeNOcpjQ95a9hJ7y2kdHJAcGl28CoZbOxBwZXD/GNwrEfs75yqFV/16loAu
c1l3U1EDYKQwm5O+n18wRkGDeD0gl5nQfCjXHd6XtNtUZqKpDp50n5FBdbIa7t8L8cGOzJrfm+or
Xl51FLyCn3li7YRqE7uuhOAs0pHzOgHUASIJLCVDt4CCF2MTzK7SOz3QInh3qY/8R/CytJODEzo8
KJw8iILBvSPFmhkSvFns++GVs802sFr4z8TlGRGCp3Kje+/KvZGyGlEKJ6gAKK4s/Dt8MGd6Clro
cEg9Wv8ursr7/hcmXl4C5tPBeansvSTo1Ojgg9uZNRAC960aRj9ZfXUJ5fy0gFMo1qq+a5g9BzE4
sgieLIENm6EJPM+IeS9r8Oh9AqX+ZEgujy4uTBG+sIo++rTLkM+/qeJtJwwiKHI9jgNGS4nodLTs
x8B9m0z4w2FAQvC7DghVFUjjQoxpsP6zrQ4S17cHPV2EpjcjJoCY1G06GO+dX5vXyCnP2wBWw1Nn
4dMNwt34s9fLlRV4kZMGy1AB15qxoY7rhoBFOK4WVDFTp+L95iJNFcJBVtz86Ii976tpw/4AIXqa
6ZFJcgJkMaYwKVBTAbWP4FjiizlORtrmFwoAD6aMbxLSqJ9VW+2bUBwHZItdEX5V0QCdahj6jEiv
LJZ656/9RVCxpIOWh94uyJO4fa5V+Cm88Tj4cGLjsM4bgfxtY4IfFe/uhzrM8RVOU3XLsBvCuM3n
zsHuN4IC3aix/cUcPHDjIJ3Bf2+d8+RfM2tI7Dw54sOCcQg3P3VKt0fN5YPtbPssMN5PNpmDH9eP
2BGnPKhOfBl+PdmV/Fg9+yo6RFW6AEnjUeE31/NlFfONaupHRCg+UUJ8ulfMmSlbhP36MfXlnEQu
FnKnjUVabYqkm8+AN0/fSuWyWzBlZsEKadat/SOodagJ1UeMSNDVUz23sjyBgn5oo5kkzHXet3I+
uzo+VnF342MKx6YoO6MUEIPZB1Vj8nqu32o5kPS3DvufYSB/8L7nKODVfevoBAgbJheKdAxH+IPq
09bNOUfslULRk8LrT4FsHwFDJh0DQ9KBfllnRJgqj782DajYcMLOL9vMTvVGAtjUgOkdVe6o7ubU
Tc22NAljtSi2kp2wM+AnJfoD6PitbXmU17hOMUJekXZguTNlcadu6ikqd/7QpGyeypw5XRo028Xh
3bGTdtvpMMjDCTv9YMlz8lCmkY/RBYrS7kMLwvzKUy8RInbXH9UH8cPCIN5gmyZ05ajocBV3N4F8
wQ4yWSXV3VCZt8qCfb1egtuq/aRDeVSUFBcKtPwL4n47KOJvnJkLlNtbPnIXXYI/Y3by8rDpT5K0
j6by39uFEjR6Fcraud9F8ZZXxGBh7OpH0AtYh12IMhCP+z26sUeztm+9aX6i+32aI2MODHmQoNt4
hh0E3sL+PPT8HeXBdKgqlCgcQv3ZiUg+gKNKAdsLbMXk7weHQNZr1gAlgy7P7eqcFeudC3rN16WF
trtNrBh67JYO0mJGTw8QB4EaKONEin033HTKgUGAA2APK+cn+t5knewTqXm0Xzbn0qMrP5StgIgZ
lUdbz2ganaEI1tFJ+wbQfb+Gu3VsvaMjwTLrTZdwIhgatahydy33dusa60PoRMDx1zhKkQBrH5x1
BFODnTl233f/PMbbfYNxCfsmY7IWYIF7H2uVCdHGt2onqygru+UtIvUNjJ+poAyZKh2vB8VagcQB
+6DQkT0EqBMWTM4ev6fYPBSqE+FQ+rw2RWvzsslh3FlU6MOMNcwOECBr89gv6nMy2AKqplh9Nmc+
EM/GO8Z/M7ZisxcJa0hDN95GbYFLgiIYkU1xptUgwoTSns7eL6SBMWhQYbec/wgagm1zKCR07KpE
YkTkKxcI1kAxLUX6iOTIVTx3AG1Ge8bZzyr2EX4hSbNiEuYTPwRbfXYJFCsT+6+xuExAEZARvtHX
j6uvDkxAPQ1A9GOOo5eIYEeMqNsT5G9SuzbnzaUPbX/bN9iGAWTNY1ci4Y4g02HoCSRNdosMYzKw
6GtYQobFEDt5hfK+uVoHsdNCNlyGE3HLGSmIACMi7tZ8cs1xsuAedamXRK1A1gC6YVgHh86SX7Eb
onvD/ingxLWooIRSPiUe60dcWQFL/BXBO2whdTs09m1pR5RDS4NYY9D+nuttvDHi/1F2Xs1tK+2W
/itT5x5TyOFi5kLMIikqS/YNyrZs5Jwa+PXzoKlPtLX32XtOlQuFDgBlEuh+w1rrbTcB4W3VwlM2
Ao8NdkSEBVbVygvV12h0jl7wCxRUvFfrmYuAw1lGbs7yGD9kw7NvQEvpXXy0MAAeW0D9Fm0BSrgA
meHF+M4OsDw0ZDZxpGovicdqnbSI1CWEWFCDsjZatDc7oi92b97gYz/aavbSZG66UmoIBr2GBEWg
oBXm6ptohsLFIDL5EQOcdnVrEjkkSAVOk7AnxN8pJVcCpblUqutJsW+ElSQbkEFcpe8NcmFr1bW/
TRASs4FQpd+TXOkDrmpmjbdW4MMpBgpLeeouEtvWVv7UP2ppgaFqVDCLUfq5MghYWeVbEle3tZcP
23Sc2UUpnBHd3LVZ2wHdITHVTASfHCf51hHkY7cpFMimRMzSItwFcT8b0PoXy4b/SrQy2DC7vlUz
MEuDDrxtTj35XysiLBCXFGzX9gBxANIghMogRU0PY+TOR+YFkTmCnZ2qeJv+pldmCZqsK1debtXY
/KQ97H5wd11FxC+auoF8GQ+MZwQJGhz1EvAc4nd10t1VGUmgxqKKgTUUe+Lyx8BCV6EjbiNS4MgD
YU1sqXIX91Bo8KY2YWUiO9BF6rEl7Q6jlEWMwgxwbKJjbqonrzSNjal21bofi91UxRA0knwV6iaS
fAGbQxCYzX4g3p64UBriRDzbOTxQtX0ia8bvn0+IzRGR9aMmvk4Lwur4rRnEV3tfG/06V416MVR5
dGgd8qdVTdC+NISyr3mK0QBDLLAF7okD8ep5+Sq3ZvuzaK391O+shJU0jYrn3J6MLZyzmCWsGK/N
Zs4J1apy1WkZvC0nqbFrU+sKTch+ZYY8Fspg6nvyjVnLi4abZVvPWQptzNFyf+Gai1xHJcIaSniz
vKJN6c6v5CkVfEQy8gobaW0tTNM0QNFVB/i1L63Nd+trrY3KXgKGhtd+mYnn2uZ/XFl8pJ5AMBOB
zbJGSsZ2+xfE5TWg4NnBJSi5D4o7lRAKTxSJbn6VVZg0qDwiibDy+WytHNdGxRKqzVaWQ65nZbsg
weOg35o47leqkikrvTPzDcliI7TytQcMMwx7Pq/6ptpme5/p/qqPxxfkGA5l7/SoJsQFeEqoFflI
imhCQEBEE5OUX2am8A1YwffSsLul43bXATlUAoee7tUIWBA2t8s3vU35isb4tp+Zuq7vPqdh727h
KfWroCrLqxYM6lKvqm2X7+ucJ9nyYU3xIqHMUh7NsWW5Ebm+c3SYnZgVFs+cWWpvIrC+qfqvXkxv
XV7deWW8sqzqdmps9bqJIJY3/jewe1xt6jaE7kcfZamlKFkyUyweWxn6m4Ecsw1/Kg77VRMqX7za
dIEq1OqC9Q5Igak4q3Ryf4SJSU6HtNcCZCy2xoQtMmKx4tdu9IK1MhNjsmTb3sWGP17bUHGuIlwf
M+8wZoNCrJVS2aRl9NAqqbqu3VvdVDAM1fG5FwhUNSpRYVE/tT0ZEXuAdxfkDTJAHvI6Ip3464Nj
2LRfUpsUmfFL76NbF28fJ5hdse/Fi6njDnTw1a5CT8Fm39aFFZ6CAlZCYZA2wFYZGvC8Rf8F8Qgw
3f4x6ZL+yuzeBpeAfhkTgu8D5bElKFDoqXcV6LlN8MN46n3cwzhtsxVYkG8KrnsdOiPKYZG5y+L4
TjFLRGgs1G2cqSyuCo/4tdbj86EaR/C/zH+qxvC97VUsFnvYaqw9myQv0PpMv8Mo97kWconi4hnr
Tn3P/yjmqYJXVJdWugkNZDynapko8TZT0RaqfeO2arz4ugCXvDAq9JHgAo6lt+c5yhdaBdcmbIfh
poSaZdYAWQTSWWH3bRyLEztsjBVsXEEqidBEzcGBlOsxLpoDzDKi/l5c3qpT+RY3YEHaMH7QVc9f
hBWh17CwUOirCJxAoOtOub2IMuUHsfbhqxJsyb4CY1fMm74hzTaJ/IfjoA/qmLhGdXNTzcycWFOn
TYCq3SmaDxbRt0zxnGvZBU/lR28ReSgTm/9t4z4iXCC2GQDxqwQIBAGiZO0qHsqCdT8uy4p12C+1
x7iLYp4D9aUpw2Gp6bqzCIyta8MZMyfvJYhCRGVqYtpFkw2r2seRyYYJW+iqFkW1q0Tz2DvltNEh
IK16xJREYgbkjsnOoQVSbXh5YBG7UJRaF+6vRiYOE4411gZlj+eVFCujbrqbvnTv05wvNJ/gq5Za
fdN6bXmVREhScj0AeKUlvVEN8an2R4L8hBlhFH4fOg1NUoe0fNxpz4ZdOaA7vpZV7m9CAcG6QLqs
dk4ZGbElFHbgxCDn/VJZ96RYtVRplgWiZTGkLd/uoYYX10ndiXWWVYiH+TeIkh0DG18FtwwcbIle
rJIQj9HAQ3tliZEjfrLkIsbmuLeaUd9VXUIYxkaJYyT/abIvBWmLJwA30+9vYx/WeGQZ/bLNs2Ct
pMi/VZr7y7F6uIfts2hBmpk15oYzgrBtRtZnY3ozhbutDdRZ41+OzQM6ZemPSqCkoTottp8C6j8f
g/1glE91Apii5eHSm0eRNHuvBuEDT3MFzvxJS9A1cDzzh9nX8OQNDWk5FPsXvu4c9KC8Ssm/rPrA
3nlAfq7LWDxpExS+oFTIthd8AY75hm7ApguVBUyRdC18N14OcfqIQgR5UwcmPzByMHjjqTfIHlim
/yW8BYHCqrLwh2nV6e1S6esjwmPpBljGbuz9U9mQIHaIRSSaAKrjcE9oUC9Zbv2sJ3E0kTfASl2G
friHkJxf8XQqAIKadWLC00pm64w8ysmOQyjdSQNhsze2ldXuNBSTukw8KOOkHTuwQHppsQ1EW3Qp
LIx346eeGMgZoxWhFO1EnCthM+B706tFVgF6qt1w35JLI+b2TTfb9gD+k9XeHddK23rLBh1lzwx5
WqK7tECXL2CtL+pNY2o7u0/ZyhFIXqVa+TW1I6h1ArqSrvwMrO5bYibfWxSVefr1zVDxu5jRsEAT
J1nbU4NcLUHIOM5WihKTQTPg8+kFkiAmLDYiDGRsLb7mHswywCdW2Ou4jZ/4/e+d7zV8yWVAvIAw
LUH/xlPhHeJWWcFP0Yj7Rnd+lmn74o7NA1kIVEhjJeBLb8k7wy6rfNwBU5vRO+RRFTjXtom8kRp6
7lWXTRUuv0rW2fGNfVlp3zV/QGYpByc2Z7PyNgD4krqIheXlrhf2vq+vR2PcOLxBOei9jIXbt5VX
o4t+1TpMbLSsxaZAqHnwYc/XP3OnefHKgGh0Xpwqc6357Jys6Sn6ddvM7I8CQQm4swPJk1XnRkDq
VLNcBxiqVemkK2umubD4vDn6TxKa7iqcvKMAkrbMNfNHmgV3kIXDazSEroU1SUL5sUQgDMM9O9gI
BSZ5lW3a0VJXwOYsrAsUG3N7ow0iODRtWa2DprqHB7ZSrYLXPzGva5zSoK0UiPJID2Re1bLCQySL
f4YorkFaaHdGrvD/Rk7RtIniYN7ihNnBShkHKBChtyeysRBNPu+DkbYSTv4YlvWt0RlLgagDf0a0
HODRLl2i5YuamJ+NYO5VRbp8EY1o6DlGcojt6i5A6/ZKFyUZK0ESQ2Qxwap0U7UKAiXlqZ1UDdXm
fg1rAnm1BKOsbLZFjtRHR0w4ylHeaUW+csPpGKFfvfDDKl+pZXsduPHOD1SA6iCONAQYV+jXvEQ4
i6mA79I3mABtgA4cRj8CEG8BCb0qRljBC5RoqYz6N7utTqbabjMvHVethr2btrBDsKuVRZ4WaG0P
t21gfC/NfWCwaopocEiH/fLAOBSmhWJl7/10xvYbwS+zcp/JoGxEHpArSfYGTmkYYEaIQD85sTiF
A5DqoQPtoe3KIM3WGuEBO7NvhQ4ZjvBUvSkr9RpdGaTNav2lEejdVARMrQyZlbaPF15u3+ST8eAb
8b3JmrJ2nW6T1NPGK7Vrn53cdONFV5Ags5FMimOikVDgYigSeiWMJTBKWm6AsVOCi2nQM1bbbBcV
SFX32tppW6wSgo1eLoAAKOnBFPWbH/dvSUOuIp6utOo+rbqOl2aEClO8grt/i4T1s+uLlY/SuaGm
5UZVBPmyESHDCq/dDr8TkiVhD4GM4JlyMorpMbSc59gRW1U3dpAyq6XS6odoUGZ5WTA6HRui1cC1
PfwCS72q1JINo6kXvWeurYodVh2+A1m/TZPvpjELHCQ7grp3UMJ0fr/iZfK9ZY30AVQn7ckratBI
3pewA9pOpvOgIJNwBdCuAzgrDlbmPsC1IsCduU9q3R86v6A0G3X/3usM/KGX/6MoxzoKwvcChB/N
//tYZPyT11w65/qFl9bxP4UP/3HW5mcxlwxoPk+a/5qPe10K782VBj7+1Lmx+lz24L8pbHCuo/jf
DL7XLjhX3/mjxsPvVQ9005Rf1LlK4Pzh79edax58KhXxU/5hczUBed175QPb/t+eoxrk3UxvBop+
FD6gTCLVDUzHs8ka43vZVBx4r3vgaNSPQbaTsgjUROCK96IHGuX9KHxBOR/4xxpiLM7/pOiBofG/
+a3mgWmj+oyhbGuGjnljyMoLv9c8SLW4ziFTWj8rA68Kj/5JVKm+LFncN1pv60+ot+nLbKq9jRxV
XUU7j+p1bpxHU5JW59G/u1beSk7+u2s171sUFABI+rLaywPSJ7wel7YnxmpPzPN9WA7IvjiYcFLP
E5XmAJlUbBHgrA+XQ1p6vzcjHON9kZBC9oyXoEyzgwGFd6HMzWrM1dUwhM5GtyvzRXfatyRvBwLA
LBlhuCqcOl4n0zB+BW+3yFvNe0H3BMxt3LY+1uKETKQ/+Xuoqwhgz2d26fl7lJZtBNE/2okPLZR8
OKEINViZDrijtjbgzrvDpO1FCroQ3UdX28s2quyoh/jq9zKJYhgHZn6Ip7A4pPMBMWgH6FtpLj4N
yKY82FFNxqvEaUGag9Ny6wVDcpBjqUCpLwhFvAqCsV8LY3Jv4gazhwQ6tO75bBJCzPmmAgzEpmiM
5tlTK+W2JRy3SRSCDqLsQbbNBx8NsBvfgV1olflw1bbgR1GAzgDVlFXgbYy2vdGCdrrB4jWhR0bN
CoVmFHoIpj6wwwzHoGyeqiyDBAmSpb9Pkri5FiHZDKu571B9u+f/0W9RhAeONffJw/yuXKGTFOxk
05704P6fLpI3Sq1+a6AbsRuEQcrPirpxjxze7wfZV+qO+G1A9vVm+fT+m7vGzRgTwNGG9IQLET74
voIcs2lri9q0wwfRjBrYGyDhsY4mS5W0xl7T9O66dIZ+62pVdGMJgqa5OxX3unDBUaLO8pKkoFoH
4fXAegAxF7pIAdw18bM8Sz/OmkGJzn2XM8dAbx9JTHulpTVKIU4ObyP0u5DwKO0h760NQt/BttfG
jtxRWF0pzRA+OCLJt1PdV9tAqO592QD97hGCfQvFsGqrMEMycNSWoalER6vV/UNgJGDfW9RA2egs
vEo/wCtVsV956It1mZIXDglLofKK+CVg5eKmcgYLNBPZJjlADQzpZTGihC2Q36ok5SiOlZ9+1eNs
QA3Mq5TruZnnUGAWhYMYNNY6aHl8k0uTyFR910w7zZiy/QQNogJZZWr7OE+TYNmiYrkyhmmGW9F5
Ho8b7btdkoslBxitilABgdgrsQsO7AdS5uKYYITfZMJbIO+dTs/gREDDVFHg4iEFJKg1cppXcHDH
W6iS4nwA/8sV0e89JI+uCsKiG99kKlFcNDP0cYPWfnRX+JCjdXQ2QF8EW9QR0etu6hsnrzbJvFrI
A6uev7fmdUQ2M7mYXNr8gEhkz9LzZMcOba9lx7A2QfE61vQa+OrBbnT7LYwmsLBW9JK5KE+olh8f
igkmSOR571P7fDrEZla8/LYV/k1JHU2jDtMfuwsAft30LJsSPjYbljrvPj8uFXUcLYs6AOzuz8SO
0l0EMxzpMQ8WojLzCNtEpy1PP7c/T/2t/ZfTz9c245QQ0hAmFQkm9amrAnBcozhlURQ/FcPCz5ps
4RcAHNL5Z5YHzZ5M1rAMqZUUwIf8+XVkm67kKTzKbCEUaMxy3uWyjysu/ZZOZuhKXvHvn1GRiSRf
nD+MGNtXTV8Md5Fe1wffRjXestvyW5D014EwgufMU6Kd6frZOqjd8lu/b6Mg+dZkSEsjNexuQUg2
z4qSEfmDiz61DyKY8lvFbsmZh90xGJ3uFS5ruJ1s21wRqule8x4gIf56eMqsJtjWgQMLsyYU7tVj
+LX3Z6i9qopDj7rQQ5ZUt87c37gChY5s8ndVZOUv4BPAR9LfeTHqfm0MvipL0BNtT8MonFd/zJUt
4nPoCs7dQU+KJi6jp8Bz231rTjOZPIi+GlCS/+Xpc6kK+ufT5zgGK55puAj+ajyKfz59U2y4hJzt
6C3WEgNQN1tXrCbTV1Od7MUwUl/JLqHpd5PLVl6MX9XUswFCtM1hakbjPgyUl5EXdo2Eawyv2U8O
taEmh6ys389kn+Jmt0k+BdtP/XKu6GzSbHLeZRh/8rY2ar7xv7md7EONfAPM5M6xzGIFeBioQ5tZ
h6R241VWTMFra8fwFXi5Ld+6rWxTfZFT9dB8n9pP+m9TCyd13kisISWeaS+2PxYrrUTxHhBAQDJI
MZWpzNGMouqDjmppbMZAxzhDdjMhTdSBVpFnf45+nqeIaC0Syi3Jay+jyJujYVBDv0JJFiz4OP1+
wO0jNm/Xu0/9l7mJX6oH2bSt4tCKzN9GSD11ZH7/ejvZRx7mpCPft5WXyhvL/s+XZR5K34k+EPhJ
1v6Ujo9sntSmcLX6Ff2NCLa/O3wPyvY4JcGc8QRrithkB0QowoVDWfxei5Ckh9/xpMUiPqE1oj99
tCYvQAEoqoBGZvFJm1vzmGzp7FSXmf9f103zJ3zc5fJ5AZ8gWx9jl8+bxy6tj7/MQrBml5RRR+g7
CqlCEpgLYYG+zBwzOMo+eXY5EKBkIEiRMYFLfp73d5ND4fvbf36TLWq8/f4i4zsZs5uk65ZKeTjD
+fQil91YODy97htsQQ0MsqVV+kq6FIW2STsdSNPsjCTJlryw8lhGdvEQURcgc/Y+ulRHoszYEx/N
0lexJ2IK1chRL3LqOw8paJWVypoq/UCMIdg2paqTHeTMmPvkmey7jBalr2wu8+QZai/3Wg6KYXDQ
hXBMXazbqm5OyRS8H+QABTAE7sR/+uSUieUZJW4GyK8I+AfzddrcKW8jZ8uJXjJ6V//8HTtUiv38
HRuQWz3gExQtxbH8c7EUYaToYW0ob1GM3vVUu3euE8cAu/0Z+cGqidn1o8sN9w7zMjpWH/0u/c1H
fz8Ray0qfZTzSUV5v82X/Ubg/Ej9b1Ht3XttOs1iZJl28D9e5fPZ3KcCO0HamCyHFzYqE+eFQw7L
g3yj5ZmciAVCOsQwuaPsPN/c1XySbBMEOAVS40OVJoh8k+DdV7PjkRWGuglVI1rKppq7FHACfy1b
xTzD8AneowtU7CPrK+Qq8qQIfqZV25wGfSgXbZRkPyp+ohgswFdS+KhXfsywrTffum561945Bojd
VrN58C7t0vgXi8v+66/o4Byark7wziWjNL9JvxlcgdVHiipC443Y6AzWibRD93Gwm4hvUbbb1sQ6
RI7EaKPm+tJV5bxeadQbqymyTETDEeJKGgJuIPPJ+KJWqc8H2R+B+Vx5FN4gifzHgBwVAG9aVIBX
bUeGYgcPy0lvoPuTEtOz10pE2s4qrObUiK4hnsbZ3F9QNWt7npvECHCbXbLvzV5/Iuvs3YKn29dU
nHoyEJK8nccq1f1trJlbpjk8UtBpRDZOqXYNOIC9PIuH8f0s/Ti7jF7OgsGJ98gO1Zt/fsPcv6xi
Fgk517Jc27JZyoxPb1gL2ykek9z/kYz5UtMcAFvdRHnDScVxsSnHRFkQmpVFgs+q42lZUC6ExP48
/Gli7KJ6tzhPl5OAQb/f6DJd3lI25S3d0jqlOknbKG7HWfO7hLrhp91NuZc9EwJGN4nsdsqYMg8D
Ob6UV5BSNPMVcpw4VgesMYUspEXjzXn4/S4gcKh9A7d0VcyxX7dDWFjp6sNcqBINyvlUHmCJ+ntw
77KhDmZ9+G3yZdo4j4Sq6+2VdBWVJbeTXedTv4tYWB0DkTEAPUc0K8Z1iRVz5RCNOMo+ebDwtcSV
PHUH51CqY72zyR+/910mhl77fgfZ55WWd/3PD4Bm/OUJMFzHRdEQoSyPeKCp/vl2hhQDSgH81G9J
myOcv3JKb12HoNtSt7otUQHeyda5y9GAQNSIfaAz7noUaJPtebYcj5NovB6cejfmrnI0stDqN6NX
/HYbOSDnRrZuLkmHk7cqwZfGxaR8sfT8vihrLbgiQja2cAXqwCCKn1dfB78MYO3n6oMaTmIFVNI/
VqUa7/Qor3auHRrHBKtpRYXH+sHIctg5TQg/kDuGiaPOdzT9ILl3jbDemEoJOQfK0g/q0m1QBhhf
IyCwq0lxSPSmtn8rZ6S1PdykMcWIWrlezeuTMDv1ABmNRWuoQDFYRpCuu4+Ry0Ro+unSCPp8ARa+
ufME8COSuA9m5YUP+kB6J4IesZZ9HzNaUSVLTfj35NjqOwv9ljUAaSBYc1P2RamTrZF0PGv3hIvg
o53jqt/JibJP8eJ4OWlxcycHLvfKZOQi102oIkp7bVbhqkLk8KYLBAGR+czRM8oSWLm116pg9alf
zpCD85Vy6uUia76ynq/8uK2cIfvlNJ20hryt7Pp0+Z+3bbziX4w2zfzk/Duq5akm7hf+Pw+o4X56
2sFOxJZXtsp3sFCrltiFMWtFVEut6MRS7hGXvQRVCkiBX2VHlJOlvJJ7Coq0AEym6X2+7JNXTtEk
bvofPEjzXedd6nyvP+9//tAodn6RzL9JQF/eobzU3PXOfaia1e3Z8pvNP1zwS0/gZsltGR9MxGoF
q9AdhUisB0/pA8T0C3MT+J71ADYu3tsVpC05KjRhPcwXIPXUnC8g4soFA2LhTZMD7MZCVTyKlLFD
FFvZDLKqW+qpVmzVeRRNoPdRGXm/jMrIuxxV58mfrtUSNX8qsiHbTaX45Y96dhuqYX4+KAE1X8pE
28kuOQint9/Fev0r05r8NlX1CVKwbvA/yWCjrWPgl/1s1cR9k5AnHK0TKhLd3mmscmU1fvC1cRTA
PqHxOoHaDoKqgFHVoTZX1uEDNS3CB6AoKy9olZPsEpEoMLLKcDlYMUtcNyBk3MITCxVwF5ZWeKSj
PffkzGelFYBxobLI7jIgEjT9KwWIyjzt0i9v0rXA8C8DxAopEaUqGBuRb05kySuiGwk2eVwWt6pi
/2hHR7yOMNfWjmaNG7ssx1e/K042RbDuUWX4l/fAmatGY15QfnrOA5kOUTHVNFXT0hzSNob9KQaG
SoBbq9UkvouaSD+VqIQCP9EU1hE7jfo2mV8ig2r+Mvo5XQ2r5YGwbbNNZold2ZSHvny0Yfbdy4Ye
8dyYjuOvZTPUcuuI4OqdbFELpn8AYPMrIc25h5RX3hBbRU91DmpBNV5RMUHZy9Y5VkXFj3Ad9ums
i/mfeYaMYnlUgQG1tVSQEZ6NMFT1lA1VHMHkzJZW8WfTg7e1bJ1yTdrLOhpp8SCD+/JA+abboK/L
G9lC4VSsUsOxV+dsQFzbl/kIjBuLHgP12ozJ98qzzBbuYzXWSGwSp5H95ghAwEPB5LF1y8/9BhUN
NyM5Y0RS1MD/F0tOs6hH/uk3tR3TNlTbc0nOEt/8cyN3K0hwY2MX35txcJe579fgjrubGKwh1f7y
UByDAnUZeVYklAy16+YGX6OxruXkuZkNM83PM+5TaiMfvSJC8cYDPNEqQ3aEu2yv0EsWD9hRpLqj
KPvmZGKfdCXA+hrEvtMn+pszjmglqdaNTkzwSBA/J8LljuSV2JCqSYWmbqdjfguF5cpzqNWd+RBg
KXYU/dRRN1mCHM3gsGBoXQ5wL5uDOx8ufT2yTqomoJPo0Jk8dvf2HgLkLvfrLfI4xosRhzA3S3Ou
aKEYAGrdg6975X2XjsN93Pp7lsDkuXRODtL31JjgIM/kAVr5XDGrb/dFk2pb2Vd7aK3qeqBuzi4d
iafHtJwluT+cQOk3XprS6ZM+4cdc2SVnUEB3BSO13SEZOu4vh6kvx32WZtssa/WtYcxQh8voue2E
JKxsf9pZ8WCeJntYdnlWHY25Jbsop1bt1VYcZYs15r2/L1QqpyKWsbj0ySnkcBB6GZvNQIy3/h4b
ar4C+26DZrFxv8ox+JIZKEwTuxz3xZjlLxr4Gdlf+H6BIlQcI14VhF+MoiEWZWveycxy+04z2yd7
7rdw3teJJ/xNrjiQYPQxnEAlVkIb970Y7AfYnhECw2sZeDIbTTZk/MgM3XAekY10nhb0v00LonUV
I9H0z7axoZLS/vRKsTY6uu24OpaDbc+v3G+eqzCGvPTAhXzPQt4Xx1Tdgzwo7hSvAYyBWv3oM8MW
AIxOIPw8J09TlYqbYOL+c5Wc+6kp51sqoA7ASv3aqdqHUJnG67j3CIzOB7BJAMOxRC5ddtSoCK/o
+bbSC/M8LTRsoGQqhUhlH6RrbWlVXrVGQBWBdSofAI+rvEcqlKsrBBDI6M5NMJI1Nc2oxyab8ZiT
DyxK2OvzaOda2qlXzaNsJTDkHgPrfKHsyex+68excxt40Y9YzfJ9ZhN07kwBoWU2WcfZ/vzUB+EO
Y+TPeZc+xSJzfc61fbquM9xxbw16AqCUgkhJljw3fa+sND1kSxkD/4isLoIBVqJ+UaEHIrBkv/05
NXHYfcx5qlX1/TISYti44JPJvPThjTsfKoBeB1UNqeiZhje2VWXwveYB2aa2+w22vrlTaj0FPT3P
8XorvKkVdEGMcITJcLmuUnRnk7rgAKowTE/G1H6dHE99jlFp3ptohixksy4Hc+MgrbOSzUZPo5WB
BMHmPDlFaF5P+3ovm2gVvFLJvjvZQa09hwCIXAOcEHLsV6ZlWA+jVUXH0tZe5S4mu8jN7XFvEBMq
POcQJOa9ORbkOaU9rmWTelVqRAQvhvrFKpejekX075O5rvhqsRNa5F57lGoclm03xtcVGG9QuOhg
QSUnG9mg68QhyMqGhCFnE/hfVjvwih9d8kxOkzNkUx7U1mn2qP40G7LuiHEEnbtBDdag+EAUvdog
VqGujNMxGQL/2RtPodNHrxRD9Pco1ecL2dS9zFw6cId2slmgx9rnmn8f1/EXv7Ghr1LHN7B9RCWQ
YHpqw3Rfp/34VfZDPxPXIDT/tt8hpo5kJ6QOmQ4Vtkfh7bkpc6IyGyoHLmnTS183tdtyUndKoxpH
H0W9NZsfqM25eTl4H01EjDMK6JrRRo4GuL6oN83DdaXHxylCq7oyjrEXI54rTEoQToZ7FHhhV8Ew
VF/wGxHfDG1/jzyM/wSFiJc9qr6gB2duYj1t1w3KVF8qnSJV7OwPrhkCopwvR1bhL5dD817Kfkwl
c2VF8SGqXOU3+INRlPFVnDnGtYQ/YAlop2aiHP0MkBhzh6JBE1aiS1nuk4NijqB03BUxKJwDko1L
gTITpBISWLIPTWoyGM6T1xV/TMut12TA84ERr3h35ngPBDItULnIwRXrVMewjC58UD0Y7gxWM/bB
7+0zAO2Mq7o9G8z/C5L9bRHlbfN//kuz5vjY74Y0deJdIFK2qhmWDb/mU2zTyZQc9TN0UUrf7BcZ
9teeErV5fWVEGsfzue1b1h7YvIrsuw29QA6dJ8ih86G2yk08wPEn+Vlt+gzhfOlUAZeuNi7P5kq6
XKjLlptCadKVdMjsHia+HI37rLjzeFUlvEHiGeRZ13RPtdNFu0v/BQqBfuR5UM6XmIjLNE8dnuKp
uS8orTjlSfSUxJDX+mx61bWUdwpGAxGOenz1honCUcR4bxJvOE9TJqc/ZkLRUW8jIYZ1QdkUC12M
S4T8Ygl9irZfJn8ypz41L3dmn4KqOX/Q5aa66A+tEbvUwW5vZF4yi4Y7TUmGF6oCUPgSlsrBUxLv
oARjOCOvs9fGqG8ihI6+dTJAnAdtcE8NLzQiyxnQamH7Drp6za49vhpUaNw2Y03WZ27KaeBNhwPl
Figz5iOmRDyQ2scfzzIkp6e+FOr1+WE27FJsjQwfV06Rh3aejOjyUzcUKkLstOThMlfe8/zSKFZx
vl9MIVUkr8J6gZOa3BOJ1paiofZA6VnxvTzoWfR1ysxxL1v+oLm3fvIqG/Ka0PH1ndFSAvDS9+k+
glpL/2JiWTNq8NMLZOjQUSn2oBtzEPqT15IIAPx+WJRfYW1n10ShwyPi8MFRNPAaE5yPpUXd3oYq
5XT+3bAcaEvrS9OY5V46mtQ+Ry+mv5eNpK6bpY4K6UY2FdFpR4rZ35+dXBD7PyuKTRz6eq70pgH1
9YWwhmXsAZE2qhLmUT3a2yruXiJcn1VBvbJlO03eyTIHzSFabry4uRlfyz57DhfEo0KeiDrqsjWN
JoXI/Als09CXrIBFAbc49z3zDuD1Sv5RmU7kQaVw30p6y37RhXekqhd2EQwPcgYa+6ThQE7vZLNy
bPd6mAM9sgkxcib6RgMqLlN+KE2xbLGWbuxyJEZetUTVkWIaVkEHLyN0Qbgv5VCjqF+90jW3oxdM
iyAIwm0x5v0yEEK7D50GxQ6CO/dBMiLOMJ/Fcx8SL/pRkWa7k2gee2REKj0Nb61QJ20yH5qKLKHs
x+lD5pDWhPQHeWxv79qJczspM7WM16Ypgmndl0q20WqK2XZtbO/CHFmSVDRHCVlr9TxBsb2ea9yz
pMuDkvl3SeI0R9m6zJCQN3nVxz3+H2XntRw3rrXtK2IVczhV56RutbJPWJYtMecAklf/PYRmWx7P
/mfXfzAsAgTbGqkJAmut93nliCiAxIblNACVvxeAoQsOTy2uCn/vlk2nxw6ZUJVsfE2Zcn6U1/zu
59dkKc+q2XPPre3b+WVVurgkGWRc9+wbKYaJLXFSZ7vLwE0H4n0hblqqFT91IcLwrK2K71XWXrzU
9D/s9q3PRyw2FA3UIxWEP5tW+5bbXv4aICXANyE09qXOhlpXDOc06rFzip3WOUXo5Xa5lty5sHOm
ZTj3yQu5e2+HrAF7VZk34EMQL/JeDzZfobkhT9cFEk++BXcuyvEfv07SIP7sif9zMl9qNeeshH0C
ay11T0rYUFAvakKLnQWVQHZ6GhWcy6r1y3UunOguii1rX6rAXcKuBUTbAHBZKmriAb1gccDsU9/F
4xmX8E1FEdvxa/5z+G2sWe9l+KHM64We0aGrrByNMksRJUiSJusF+Uj31kVgKVGIJ1cLt6i9oyLE
qGpSCA6IGTmi6LRo2eI8f8pAGN7avlkuksrRd4pb8NJ1PetQsnM91PNBNr8OdaVuhJHi4TQPk4fO
TsTGoHx9etLQtm1I76wIvoW3OtnIy0CW9eIqMWSmYXI2vWMisSrcGE/AylYX8rI5D4yGMGbnEZDI
rOKNG6GqxGbM28RpPe21LM8hgMB+RW/Klwep8KKxfOe5cqwf8I/z9zJBX+dRxoeMetwqVT28JQq1
FHrXYJlGUBzwc1HfF0AIPV2379LGre4L9IArtUvQCs4Xjah1zr7ireVF2RXMWoqWgORONhU1FQcr
mHk0ImlL4jTpYxob6WmqMCUqLepx1yDzs1WUkfwLsVU+qKZNxlCeyk55SObLn2eqbhU30OL+Gi47
ZZPp1t645qDscRUHojuYdbQPo/gFjIB39tGmn/v5rNIjBW/UclzJCyIphq1fB/D3sslZJH7EtOIO
44uukziBnl32un8IBhijOSGeKjPj6WnKVZUvrh5f5SFQHju/8i8KQedrCyj1gPvYt6/rxqz8FeWg
L2Wfrjbf3WKIWSg4Yhw2KXaAowjK760FVMCz9QIRhurcahrkQ74p2Y//MqIMcEQVpflisD27BsQ/
DTYZj7IVW8FvrfkaKw1SzvPIAvLKV2u+NqI5es8I4sJ46eJLR83c5/NWpQT9ByKhn8t1WXicN/3B
NynY88vsdmw15clygZmBdUAC3fRXVct3aVooT2ZuDcfKSLUbMY+KS+Fs4govZHk1jWE4hU1JdXFJ
IYj8aL1I0wsmlL9tDnrRF5vaj//6CWLEP5s2wG0JQCFQp0m/dpkDeSEfoZL1cN1I6LnNVR5Il90O
ZWEBskQOK4sq6oZ8cBi1BO/nxd9nZzpaICV1Mmk+SIXlBDlmFaGWv+AeklMKq4gzOCzZ89X9NTTU
rOwiL6SZNsxDVWfmKJRoI7ZRgcKPGDmwKpDZ7w3FZdjqvDsZTBVodO2jlXqU7Gs4uGG7pR2gduIJ
yCJRWX4WmqTR3rOn/lENnHrfB5jC/uo3ByM+wW14y4LMuPLyWaip4T3ISEuBctuLRHmVLdDnL1rv
+59xGZ0g6KLvKsw05qBNHyBVJO2cbmQzQvUHZsPRl/LT7LEe946OBM5y/Wbda0VMSBOd8+TXFpQT
Miu1o8HYQmX4xrN3B2c/eISS6G5LPTNAJBbVaZwzXOymN02tRD+dFKQKU3B370+BsunCcYRZYPdX
tPAYls5D4oRoC1Ug31Kh8BfpQ4rXIOX/jxi4+V8Wk47qOJprmLwwIAj9PV6HmD4P0Omm3yL4I3Zf
dWh0leaatHqyLxsQttTQtFfZVzqNxqSfdhvZlBcmtJB/3DUo2nYsvFa5t2yoSxP2lR5egABlfp2Q
Ws/uDPyaV0SjZl270TYHefAzq1oXlvp9UpTmkAcOJBH4Us1BnQ9yiGzCjuc+efp182/3yM8Zxvr1
3+ObmsztF7+lgXSH9xDqH+qgTaqs/vx9NbXahCIzxKsO9w+0uxbfGPN6QpsP8qwMU17rkdpeazS3
O9kXzYsKUeHbeUMeoNk4Cg7XsrPDl+eU6YZzTHqHLVARsBm1tfMfZ72e6p99w6+z//9xQq/XrRVM
G5mntCgIhi1OYE1ui2UzMOPkIPfQsom9XPxbU179Gvx1b1vAzPxj8FczaGr+IXCFC4yxnKNbFMXZ
HaHdzsl9eSBebywyzzA2BGDD+3Ty8rMNI8vU1eoNwbYC7CFv79Bp6FvMD7Nt6JoJ+wLDuImH3v4J
mK/hr/3TTiDqZekQ70uNKdkum/IGUX3+EoxM+Uo4aBvZzAfnQSmc/C7XScZROXYL7C57idICQozS
ITWQzRiLaFv440nE/fhk5O9xNuUvAhX+wcCxly80H43SIFoWrtrs5dXRxC0rzGsKRtWB7QQ/gfww
NYuQs88/wWfT9B4Kt8/vOi+vrk1v3WZBaAHYiAFiUx65rAfHIqVR+pconmtkkyp64+F4jdzCuDfU
2NjZMMHWjRXX31znTYGx+fbHjX6nPf/791+352z/799/QlQ2KnVbt3RVN11ZG/NbfB/6CJYGnp09
4eSbTU+m5prrJoztcR2ky67v/INiG/4h7Ku7EC4Ndmu0ZD+ZNYyev9qoaYi8Uwa2FcLMdqMds8cL
TRwGHVSpGNJMzc7osbut8C65QK1ZQJser7IrL4Z+3SsY3MimvGDq3r1dd5R9zjc5iHOOTTg9ypY8
DL5WIu4iqtJT8ruKdXRLztQ4m6LzJ0gclPGxyMSrQG3To0UxwvMAkZAAyvhIJV2wA7wTQ22D5jhX
w0xI0R13KR/iz0dePspRW2xMsz4EHYxai9fSJp5RFCZJr88DgmiU7Cnkja8LEBObs7zDme+Qg/PS
ftPwvUE/U6KP63H+O+ARWB3aX2e1vCLbJHpdF2yp82MoPQq+54HKoN5iaXD5Iw4gm199IKonipiO
sqfgdfRbyKDV4ULDYYTN4eYhOFdXeQpi/5vJ3H+Wra49p2bhPoK1ye5UJ8TTnjF6Fw4HVTXxkLc6
5QmRUrSBArNqBJWTVwQ4+ZW5Or5r+INgCG/dKzGHKhTFDZSZ6iD7stLbFG2G/1Bc9gfFVzpQK2N/
8FLdLW++2vLsa4w7j5ZNtn3YmiYI1LRh+7mJw2Vc3Yd++SjLKGThhDwzMRLEvdKj0hx/U3AQhJK/
xlkFCjA4XRPLA808a8D7F3bNCsqYm/KgtoF1zs3ybq423Y+1FTk3bZ/4p1oaI/1tWFxhJfCpjlMn
3zwkTR2e5QFke3LrjhfZIBpI2JnI8lPR6dMun0SG+eI81onm5BMIAnwvaXp8mQ5uG5+YceLrAJY1
haZ/kS380TLyF9E8G8VXechSUlwQnaoZavJXn1mGrOVLqItJH57yevzZ+D2V2HbpylYZwamJlem3
Fjm3z1aT6To12/5v13pEUUtCr9kyKO1pD2tGxcGas1YM0+eZ7EOHCfJTpBTod2m1dywXp49C80m3
OR2ops9zgFLJJgO3DLWy13duNY67Ievg+INg31TK6N92IptWCqnOK9hL3NTzsH3MLUgnviBvMfTR
e8x+8oeVa3ydB4BHcHFuzD5i09FAWnOSADvDMcWgp1LcNztsPgC/uy+5V+AGU2rZY4FKDB9GxEj/
PqH+Q7nrGlRUsXlkUmUy5fIf5VWJ7Ye5qBrnMWwhM8pXryg7iGFAQ/YyfD0oKFVLVU338tUrr2ZR
89dVVQMgL69+3SuvQlDfdXpR3v23+79uCHUqjK261sdDXmHNkrcw1/5QBNgd5eBshnuM52UQy409
gT1K1CzYL4vHsvbrReDZ4tFk095R66go+tk0o/J5cqNpPzjFnJGlSaRQXbkBwAvZtAOHMu+qrU5T
q+FMahWLCnuMTWe1HjSk0N6i/ak2Vq/bjyAEr3IjOLYTtEAKnu9jYVnbJoARFbSx8wjU5BohldoG
VmhuIQ3u1abIXy2FsvGIZe7JNLCNglVorbzC7p8ygIoyyv1raNbgtyiHQvfSPoe6sH4LUSpLFJPO
yXSRJS/x8lipcdEdwGSwpuvGwD3ppGBPRivcNz2brjYP5Rusu3cnHOxXA5YcFob+9IxqDUmkbfeP
cD3BWnl6d5/GgMqqjiCFqkBHw7jGPOc5HpjUhYa3fl2qm6Ez26MtTGerK4O391wn2xtKMewcgYW0
W1XFdrQRA3oRFs3dUDq34C0V8GTjdNGpCiUFKLprHmNRHmOl+dDUOnt5PRdPTFzGDQgY7SVy4NQ3
pVC+OdP0wv9J/YMFwMmBr/xuiWxtdkW4D0jabCtYGze9mafnsRiru7ys3gBZaa9aYKoQI7VqnzQI
IbVUQNClP8P3fVNT27YeAkd9DQNrCwEufBDdGQ/xZDd5Y7wtkUqjlMI4l6RW8sOsoMJVSfc+Vi5E
CrsrMeFO8Qa0AMxDswxObmBlq1StgudE2E/Cm7p3JYnXXQeYzy5ifTuypwEMnXTXDB/XtdGp/cGh
dpsJMSjXXR2W900GTS+FgfVmVdNaK+v2AI0fq4CkdA8k/p3Pg2xCfGpYg1jhUl7QHE3grDSPUbOY
Uzno89SbbzfaKT8k0W8fIwe7UYtRkVqkO13xmuUg1PrWV4HldpiawWnBlo2CR7iHipm/G+GrmMLp
R86LeTHUuXqnV1O+VWLT3ZpKoF8U2MMz/Lx6a4J6Ie/JXfej09XisczMZN3x1TsApRQnRcsdCtbD
gXA0not6H2dYDw/3kpUlEVnGvEqR/XU33X91ffWTlbyXLeFj0ojEoPn8jP9nn/wQ+S8MffqCfTcg
xci1loiFgoeur5rbNgPWpsThg+yyLZwLSSaf1bnL9Wq85qm438iLseVmlJORDJBNTx+Jx9kb01Hj
ZtEM/Qp53a2RTu3ZbpUWqm10CCBqk3vr8avRIO/2c1QL6TQGz7rXnCvD6O71LvhtWDdSaZl5z9jt
jduSMF3mCWrW9cqtj4NF7Zo8yGaWjPz9LAvndds2Lr5W4AIR7ZHmEq+UXQDxvhmq1/7VN9k86JQB
VNAOuYFVRnn49/cJcYa/L9BdBCMuVZ6kVnk4NU39owCnMvJsKuIc/6s2JBmzZq4t92JyNzZxt7tq
fpFPON4g2/yrNV/7as3X5Mh2fq0Pfxv5z/vkyGb+zF//wq/7okSpN6LOpxvMJEin+Pjn3treUW16
aiZde7yVPfIwUhS1UWIstf+40NgpuwAZKHbdTF16NVabiUUh+5ym4wGHW177W9mSB7MBhcpEUS80
K8RGoW/dbtF77rgJc8zHqFtCA9h5Z2eM/H1kxHdRHntn2SXPlIh0TRdMMN9/XSC6Va+hkY23sdes
zGzSL8G8ah2zqlzaiVJRdpJb9yFo4wPrB2y4M/2tJs77EGnu+wRb7hH2v1iPYJf2mp9Yt1ArQyqG
g2ZXFsJbEY1CWdRaVyDK5T1e9Zsks4tnOxfx0eqIDcrmQL0isxaY63rIy+dx0qOFMqPEyu5WSfNs
SUxKR21S2Dzmwipw51lNWkPJaKMoO5YS7arPEMFuxmn6bungH8ekb1dEpt3HrtSvBsnWH1lPCgXG
Zn1PaZC9TQ0y6f9lBNHNAp8lTd8g5NHWU9mS1NCz7MQeuFxhp5I98S77iU7Af9f1167tmkuKstjc
+g6marpZWkRvUusi0kLbx0RKVtTcWy8q3LlwsLIfmgIsVI7gp1f3s3Rw5dikr5oSIk+YJSzB55Jf
QurdIq3ZK+slRS7UnEaKKw6fJXJ+2AXHaByOgxpUOKCRRWmVBj1og3FOMgr9I9DMW8LMyVuNLvim
pxT2GdfjfMGiNHkY+0hb+vzPXNLZpDmndPxkhdm4HVpKWcaoDw/+YBXbwi3cE+HGdB3XIAH4iwFl
MEgojwE89zVr8OlkVCNKIL0wdoGqjC94rS2ccvCImfv1aUBtA1+bftPHv8oIB4bNE9dQwbn7NUxN
Knhb8wymjDmf1mJzIYclCRLvxPvg1Z48m/wKgSjUrwG4g1Vqu+Gxjav6NtUSH+1Dp7+Bz08D1f4R
qdg6Tm3iURnl6fumrSN+WL16TrB2yuzE/pGl6XuuiPrBqbBP//epyrD+UBYwVXmaYeoa4TTVMpG7
/T322A6J5uCpNT5SreNda/PJNTomXnAZe6v3UAykSfWaRXF5Yyttd+4xMbgbdA20Bv3JlKz6EdsS
VEcLoxySndyIyGbUWL835VW7aA9VVN55k5sefS0S67AeymtaJ/ViINrxamTTXSTrcj13V1pO9dHY
5XfoYO6zgvxwkUHu3ZH8+QAqph4UtSF508HED5382kAMuq/n/pBifIiZxvitx58HfpNQCb3LHX2R
TOpawCheyP2+3P6T4BpOkV5aOzt1zHZjFXigV5YRb5y0Z2WJcJxcpZvXfwXTHaEtqZbuj06cBzPH
dxBH2faDQmByb3VkJUDW/3FBDrFLm1vkwBaQ3Spzh8fWtC+yklDWHqJyT49zl4Jo4C4EFwdiAuty
JLTqyXVa2HbqvBlSVexhvWj42UaoKvXA+nDc6hr7rvICUMBaJHGtXSbE6sz/GrG4X7dHmIZ93s5v
7vN22wrMjzrqsUvCLhrYudg60ZCfocXiphPY+UtdR8DAHDvbKHWTv4SO/dr5prhE1RTde0g6Zffo
5e4WeAKIn/mmfGT3Z2LsfsQ1sX2Oiq1p+NmLV5T2gSxxDVSY5qCM96jNzvEMBMpr/9aJreohAGl9
EBoMStkf5MGZorrqwcAzMfdg4oEWw0u2ZQnOSv5I8fjvh68+1WnFyixq40YO+bogm1SKihUKPWeZ
i2ZcDnqW3nlV7q1Ybqi8KGfLvjjDyquC+pywLNxnVC4cDB7QrRF3HYyQDEvLoEdLEeP3NGbxcAXX
7C9KN28egYP7N4OmdS9qCMQ4A0f+XffnHHBZvNdlsx4xCAR6am1ci1rUG2P0b7okwEgKv7wDUPf2
RxdE90Y/5fEHziosV+f82dCQF/C75E6dW4Ubwf20kzt5jYzO5zVjFsX/uiZzcv+8z0vqcNmLXP9U
D2D1YVNU6oVbWYGJNtbYF2WIFHHW77aYua1NkZaUuvKN7O49NdixjA8+EKrtQr+IXomFgGJUhuQ2
9VJjr4K2WWex7ty7NVnsCDTLOxZ1PP3Oz1qr1JtJz5Wrq03FpmUxsB8CcElBxXqz0tPxtaiCQ+Sl
7alRE2PjEMm7IfAZfFBymuWm8YFv7mtBcvnZ6ZJyWbnddDacctxOhl7uDL8z14mSQuOM02idho12
MGotOqmYI6wo+krgP6dPcAC6d6pc1l1iht/HBG5HaY8hnqEDM02Fp2hQ98adEyZYO4269eaIbyyZ
kRukuSFOkZQp2EMpDnN+Usx6BXmBiqC/zkxtHOAbFNONOlr2pRfta116w0vvjuPayU1ijXNFSauZ
S+DR3sOYClDabhEt1NaMXroC91KDr8dWNr2pPnVNIK54YbV3okju9XmUVxjpNmtHoDRzk+AdkU8l
/JFborsln8CvokSM9FUkNUHDJ9McEcv/VWyFbcMSiyhxll1O7kTbGhctcgUGZjoDgovA8TZm2TAz
qKmybLSue0jswb4BlCe+tUF5F/PtCG5KZZUkSRHOnkWH0eiDt3bSEJ0HkfmoTrefCwPscJmon7Bd
Np6xWp22XZYDgJ2bngcFX8Gu4/B5lf8tkQf27b+//Ox/vPtswyBArFPBr3nqPxTeGoRge7Qr5UF4
0CVz3zAWYzX1Z1Vkyb4Rtb9GHFw8+AXLElPPnJ8ldYFBy0P8NXZExbsbE9xyLIZHZQ6iMUxvysKw
v4ZnKkQq+dEp+sb959j5o61ZTdL4rb74FGrnEz5GaZoeWiK+75ju7IeuSL61TW8uojbOL2ZS69uC
fccWm6f4EqCRxmKkCL5lKLIDFuXyJvy2EqKg1GlM1E3o80xQWln04OBtos/Z+RDg1UMiSP7OM4i8
9quFG92f1+b7qHJx/gdWhpK5PzdKKE4MSBSqbfAfFeh/X30QvvFNygmdB4PU7jLpxqR8Ti1o2eGU
wJsl3eji912iWeW07khHtvPh80pujt5Cdoq0IRM5je4iyCwqSe3pJEtcZDmMPPujJuaPphAWPiBT
i70zYinYQN3sTk0+7d7RdBadbt8dNKVyjsBAYaiDfXgEVRLczLug96zEL6WwfsqbMiXiJgdDMFCt
f93UJAGPZegaj05astRPzzqI5p+dECtXb3hKqqBY2CPFMKj7vjsApF+wcWsWaFmsqzomiMCTyD61
sals0R+qu0RNwpNFucDanISy90LzKfQJqKUU2RwJ0XkH6kPjtZJN4iFHE8e7UozvEMfj1uQLQj0e
9R49JF4MslaYfv91E4Hw6PMmtq3Vr5tGWSlQg+qqUz36vAmKdX2ct02f/5KvKwIfe5sUCQVAm97E
ryCnsDN6mtrgO5ow7SiMJN5PZeyx2CXK2PisZZthCLbmHJKscHe+sarR+4xBgpe6mfebjyW2t0Kl
flNRNBz8+o9mrnNvu3ZY18RTtq4VO3N3ZcTFJTCTF5wbfPBoKNObRn8GY+jfyi55kE0vS9cE3uPj
H/1mo+uLLhP1Kh+vSWeMh3AGIJIBQTo/n30dZF8S9OU2yY/MUG7Pvk29z7HHw3fVt47aLEF1bOpp
dTe38YC39Ud5dexU61h790E9NDs9S4znZPLWJOnse3Vwwrs6FPfpLAIrzMbbahmUdGXSjZXSwQMq
yjrfCuLvS/nUau6Yb73R7T6b8mpmlztfGzdW2X5Y89ZsoFB/TRjHpoumEmunivrPq1/8NEZHOTYY
iZ/kAjfU1pGjVqfPNa/u4iJLdF7vlwSnWc5gercSagw9rQmprmapxi4zwA0gDI9lHGb31hT/3o99
23HIrex+Hm91mfdq6sd0pMI/a9HYJl24MuVPFGXljqW/uxRGr27tyeIPkIXTTda27qlNwuJRaTH2
m8eOeVfuMuLDC5Ho3f04hOWmdI14LROFfpIZN1lieseEX9lzHl9KVRufqD57+CyCodbLWE4G9rKs
jZ195nfKye1btpdxW71YbXIJ5lhnj9W5DdX7VSQDZGLWZefKj/wdPOFmEwWeCQE+heZOrcrPFiPQ
pPnI0Tq85sWVYDDOGL9OFOXPnt8v5VQvANP/bUxetc4rHj9PMuVA7cucI3IIt85fp7whZaRHWJvJ
qz0yyaoY31xM60b26j5/zgVSgvY2xRXp2FlFBHutcV67rF41KSZkWdFh+q4l013KIolCQNtdp5Hw
HrO2f5AjcO5mwxqlj20JE79z82inYel27ebgmxzhwB0orX48lcxpy3bmjdTzQaiIadQw05auFmKb
l9gxnY5tYLrixI/ZEN0aelpd5MunoMUN5UV+jedrX63WCH5r/boPs6z+f7x8PNX55/t/Lrch86OR
qPsnp8ewlAavtmF8mLx9reAavIsyapI8z+yX/ezMIoUR8izofDZAJhqnZdz4CrVkvb/ucpA0iFPQ
4RObOFQA8Mmeqw+Jk2C8wlS1Gc02Xtt+TlR4LiaWRcbxTCrCN/kmrxCsRQB3DjYz65Njek+5m+hn
2VID3FXy+CGJiNpodu7vmbcxHMkd6xXF9U+HQrm70muU22Tqh5sMhdnt6CkQ4ZPhLmz7BvFf99OC
VPtaE1mjdqEfn2OI5ji/ppdkDMRtEaNCj1y3uK09x9/Gmmh2NbtTTNWU1dhV/f2gq9Mxjbpv2qT3
92OV64sYm9217ZFVKHnX/fTsBgcFqo0SLcZRGVu/Ee+Ka2ZmJb+PwFgKzau/azztuV46z+ZoYoVm
2vnGrsruLrTLU0op72uaQaOeCwzVFrrUKIrw4sTVnVDCeDcMkX3wc7Qo8sDrkwrFogK3NuuEZl1V
/yF03rdkaKLKewkLH9CmodYHFxL3mZQYr9IuGleGNVTrOvHNc83stBB+5a4xACb5gGobolCXOFfX
V88GZXDfNQpmbopyNqFx8LpjcbEuVPcZP5n+zXWj4qYSdbOKpy7e2DVwc2YA8ezZNh5lZtj/CJDD
10GFZVtnPPS56X1YvXLHpnjbkp1fjg6KhTHRF22rtTciC91NYrbeoYB9v7VdZe/jZrvSRlTsKbap
KtXVz1OO40NPXdy68Dt24Hl71kvq9xqKDt+6RFxckq3vpJyI2TjeAjcFfKUxANinlMVItR8D/iML
zMepR7aQHocgjO/koargrisJJXxzV6IoNd4frrUqrUI7CWdEfyDKl8EtL5Wdlw8U3j5otZeegSip
j4WiPRWB5tzqcdmcRqu+IASgpB/vFLZw77Ha5Uc1Cq64aI27wMkiEyF2YR4VAtDeagrt7FXYRI3L
Tq3XsqmM9tkt2R7aei9uO7sdMDzO81dTiWfT3C486F53okzTpf4ZwpVU0IQeZxXMpqQMgw2G3X/1
y4vYJIE/kUNkGxLWN8XBHqX3x0cyI/m5SuNHVifN7TjgZ8DySdvjuNQ/qS4zNaXh2YYgyU/eu+Iu
c3vjNAzO1krNMFqARSOgZ1KCPl/Ealnc9YPj7MspeSPHyAgBIWHnRTCzPtsRRNybEdUkhgu4BJVE
lp9YxnQrSu95rc1N27C9hepp3S6Hz7yOvHJciLZRgB3ZRn74PHVMLIV8VlzuQsy9ScALytWVRShu
SxF6+7wZL9UYW2c3azfsPld4yf0sBM5vaty+CdPqL1OblbNzQ72uo9ep5jmM2emMXdx8CPNeuI54
bJLQO1b+hHYYm5flkHSISGKmdBB+/lYVUXZT8jhfcOguL/l85pjaJWPSP8guebHHnmUjhBEsZJPi
puxW0eq3hJRw0TjWQ52o/U402PXKphMFE5G35Hus5PYDbGFxzfCYSOdWWaDYjIK+Ww3qoOBWx4Fq
sr/O0sToN31of//q+hr2NdZDUUxqg3/9152O3Ryo4v2o/NLdD1UT79zO95CEDtk2MrXgJKKo2YS1
kdySSsSMqjSq8+TWzsrLQHsIEVw83szbIiuyAzzidh/y+G+7qHCPBqTUtT7isztULYh8ij+uuHmA
njaF+lCmd7gmUHXgTtkdXOt425t1vYsDrz2PUYc5hJfWr7qfn9SKJx0ful2n5c23uMYXmUq97GKQ
dt1SSKVu+7JLFhUeRyuNKOpOs/k0YSnzK0NUC9cxtO82Gwtdre13t8zuNdYQi4ag4kUYygq4SPlh
IioLmQtfg56fUIRJccFBtNvWY3vr8ihtEt0Vm8GiVkZ1XGILdqg/q1bzpttZ/JHbJ6o0ASzwMF9s
cs+v+MKWi6rXmiu4l25dQeY/ungEejE5QT9QmgsKo26RN2QCKhz3sChJ39WQbZaXsyaxXTNfIy8s
DtNkWCeM54Eoe0J7McV4Igbikqj0NKbsdaPa1fcotKaVcNVqT5jSueaNeEdbwURJ1p4dcWPfZU0X
H4wogDKX9eNt5s3bF8t6i7UyQJbRjlstbLuNHbBEAtB114158MOjTO5Gy7PxOmamoMK8xugq77tn
whMkSBgRzQtntyqyO11gAtUNzVZ1gnTnTJ6906a4OPK3TDaj2tpnz6y8ZSRmWtEQe9tRj8ZjXlKO
P0Se/2CZZnNx6mGfoEwVhrgxKtK9wdCmpwiM4oYMcruSxV2Y9xRLW0TVTpZ+dYDNqRRxW5hGlH41
HaYoME0fVLXPr6pfEDLFOc6q+3RhmL3YdZ0WrCZXy18RYryTdRkulYe0ozDCn9E851oYMpe9UuLX
Qxx29FR710f9uBn6JL8GuvCIV3bND9vDXCrqtHfswd8rNXIeK9WcVpqWvLojxrxFbniXbD4gsBc3
eswXFZ8VXcEJttGWU+2Uq9CvvYsc6Hm2uXFj07v56gPshb7FYmKZP0UOS63Bvrifn/35YamtbQKq
GnoxPY9KEK7cosxPSkAAEM0g6+feSI9e7H1zEsM7RQb767C5nwwjWuiTDrDWQ+Ve+3vHc7VTiUBl
McHXpvQEKL6XNvou79PxXM6HaJuPWb5mcxxtS3YKS9Pu9Gdwp9+Nehg+yM9NVCqzUGG3XSspJuWt
V6wEsW+myzSYsDxlojYV625gHtmqoxIv08rWHu04cLZ+gnEtX3meVy19oWYmXU5uw4JLxU578qke
yQzLWce2McADSrAnUUfnWFRd10NS6u6twsm2su/roDXuf4Y0rk5czaH8i9UIRMKmeXYb0WDSa0ZP
PVD3ZZ9ZxiXxQrao1EJQz72JjQmJAIIE6nvAeQq9ErhntydRG2wBiVDdZ+SZbhBlDzvZp2WGfdNP
LaJixb1gv+W8k4vCBWHR+oF7DQxWyZGuflcVZdxTeTrtTYWFIBaCzO7jHJqoFMFCMHlRZr9UoYYU
rFMONBcuuwTAwz1V6T1QP8NeJINbr2xq6K0wIiEZZPiflkO+i6ac56FUFfyvJlxJQs+/jo64BnZw
QhsdhMCBFAIsSbfBl7n4P9rOazlyo4nST4QIeHPblmyy6cZQmhvEaCTBe4+n3w/ZFEG1zOqPjb1B
oDKzCmCzDSozzznP5NOAJCsVKk9aC2zc5qkJSG39xS6m+DyS1yAV0tZfkrJwH7zE/Mz7x/48T6B5
gIP/gRB3FraYFQpWsYvbVT0FYAGIiyOuGv+hLX/IwA5DdV84Q7JznHp+SqDG2hhaO4JMMOaniw22
j6OeuvReLCHiYLcAR4oCBwyWcojRsbWQX24XjsDRc6r7rkvfzlKjTPbQRqKMFA1NSx2WmMsp30S8
r1K1P0CZDy2eBeUkEkrlMdM8/ywH3gbebQfSyoBb5GzVNj8AWfyMphCCogVfizzBOs/aPEKOwitz
a9WW8yy21i1OetLMN0Xs6hBMgezqUpsq/Aj3oYqcWlFND1SdjCd1mqyt4aOaHnLXx8mZ0huFrWWl
BzNotGlJITzSwbrrLdXkZ5rOTa/UweLE5s89oL5z2P86GQWF1m4qD55L4raMEufU+A3PYsuZlkCf
czHKWA6t80CVdzr0XdTuSZtSoihB6w1K+rOfhMk3xAQWRhSl/cr3vbZtYz/4RC9KtDfj2n+0Vd4U
UfKdzRUF+A6pH72z+GlZhnIYPJ2uWssjOwCuDZc+OvYpH3bKkOpPRvMSmQ3ARtWGesXnBYYSAeZk
1avTW99GJTqfNSXaljP5ADOx0l00K8azHKoQSCBPW90BOcw3W912HQUbvbod09q8xA0agm4jqaik
sLxDCffwrnM084T+zbzx4LD+rIV28zI0aO5C0PrZdPq9l6jK8/Kg7neN9mrQsXpPgsC/DK0yQ8tu
GuJDppdxDQ8sChgl9P9HKJhSarHFDyQOC5QDhuHEZy1ix2yOzxZMGtvJS+ej5fnuXVIrX8O4SF4G
EJJmVzefERKqEc5xAT212kMZKPVnzxisbQ9HNd+wDFFh8Y9aT2rGb/0H5K2GM9At/yGP7V+1eY5f
gyyubyMVlavKCxJkwSn3mEMT3YgXRATUjaFZ0r2CF5kJuIoT5ZPqmuoLvx+0sWAenR7cYlgg/cRG
885RZhoGe8u4sYwm3cEiYoOYShoIm+geAwduf8lIJaBf4ao78vp4Ebw6lgU/70riWKRYQugbaRPd
y1zd64NjqZXd/jK3o+mMX3vyfEswT3gNKqB0xos36cn9mdNcXYa0afGDNY3qQYLzIaW+OaJPLcFq
gCptjcTX8TJ3HJHCpqB9lGCjb/VdHbr+xZvaDZKmdlbdXOZGA4W3npKQ/AnJjH4eFdbkiBjPjeV4
/WMP9f0hi+by3k3u6D6JPivNttfU4bOiOf3nrB6/gqLyzoWZjzdVD3hTMcbhEVnsWyvqPbBDSmRf
bK32vZrhU7uYesgKHkyKzb5awnMbs2Om0Tw8uYM7PMoaeR2lcJ4gYe/m4zZz8oFHvMjZ0T6d3gUB
wG9Qbz9yklPfyzLUN3R5WI+Zb8U30eie2nbOnjor+dKpSfAKHlk/IWEBG7M3Bq91gtAVufbpIF6a
B5otNULvJN7CrD9lTdE/BZFrfO2+N1UW3OhhgVDjgHZgnNn1rgG3emxiipxoWkCD5JWog6BU7fxx
mi6nppZV+vZDwIdTM9MQLpxIHwTWiw8I86vNn/fJM2njHb3gq8G77dlPi5OMFGswH+NgepFRPOcw
YObDDxnV/NHAtyMkvscq/DrXcAe5IzU6WTVuZ+Pg05myi23FeJx89e1gKreOMgSPq5kH/vKU+sEX
CVrtqdlp+3CiUnzlKIJYRZkPtMAaLCHkI9jrwGM2vF/O79kwWrWmfQEPf4iGdvrZnW1/N7c0NU9a
rp5VnXQXvdM7F64X8O91uI0WtLsc0FV6O0sNy+XjnfMb7qB/Il7t/SwtMm8/9gBKrhwSLN6hU4IP
XsA+yK/YQ0NWgtzrZdWmQQiumWnc6wAVk2CZ5hxp1ujtEPOocEqXg5ytjjVudVzF/YeQdfmZhvhk
I+uv82S4xqxX+g8hV0utc//xLv/xausdrCFXyzfB0ph35b660rrMejNXy6wh/9vr8Y/L/PuVZJrc
pdZP1aELo5f1TxD7OvzHS/xjyOq4eiH+96XWP+NqqfUF+5+udnUH/9Pcf39d/nGpf79T6B1qng6N
YgtBCI920fIxlMO/jD+4KEUxK0/dt1mXcWcmxWWVy/gy4cO0v72CGGWpj7P++Y7Wq64xKnXneb96
Pq70/3p9NjNsvQcz5ul8veJl1ct11ut+tP6/XvdyxY9/iVy9BQNhVQNC9++v/npXV7Z1eH2j/zhF
HB9ufV1CPOly0SubOP6D7T+E/O9L0VPf7SYUfjZmPDUP3Rg6+5qOeJRzGSIdD2WAmTd07jCkR8va
qpXr7xS3KfRj2iDq19QeT5SLWwLHKaAnjuaVe0Dq9Ukv0GzaiTvo96aZemd6fkHQiamfvfSu8ngK
LPVSP+qT4exMikoIpFdbygy0Xi5ybRcxN9F1E0k3MHtQesqpNc6Jsl2F3nTnbeJqWqXgfORJYTlu
0u9+hHi8CeXzNs+y5EhNinyUmhUvdGXemFXePkC2lL8oZF/uLa99Ep9EVXxyD55djztg4fmLhOkJ
UmIhyZaThOi+yiNSzqMpq0pAWhb0cJmxtlkX+o9X193+ybF0nyTq31zZm2Be0v1fgtwgA5e7w3mm
EwvRcrg/zjJGbDLcjqn35l4d5nuIbSqEFCMhxfA2TebKQeK891WsKgkPhQl4VytBtBh1TBVATuVA
lhCS0nX8IShx3TPdl9Pxwxw6T/8I/2CFXDF1t6OhDtD0QeGOypv90GuR8yBnKdoVfZ935ys7D0TR
judT3kNXE8Y2vO+TALaGP9aQCDmUbG9hgbL742qTszB1+htgkL9d2WWRsnHv6nK2T+IUk5MOh0yd
htuKfnt6JqkTIuRk8RI529yuvYtdnGKXs/VAe519J8NZCPDk1KWY4tfx21yZ1piRv4uMGoHwLBsP
tAD02yiedW8Dv17zhD46SRJEjRTetbRQk7azx0PsFe3TEKjtU62Vzsnp3c9iWu3Qb322stZlr0Go
HDLakQ+2GfTbaZkptss1ZKXVKNdxnWC6XEccajn/lBV1cxSYrpzBA/X8hte9gu5CwueVm4vvci6Y
XUHvQgtLt0O78+DlDKnhntTWMFJ4zausOSmVYnPuK2r9p/NWM2p1K+F+W/fjXavp9iZo+mzXxMYb
djpROs8luwE6ej0YZQNZJ9l8MX0IuUZeiz+IXeDYH0INxR9kugCxoS/YRKhaIJxGzto0AEo3qWvf
hUtTBAqR6resgB1oEVJYI0Jb0yANHrKtfnvV9JNkNJ8fxOgsaqHgXy0SILvivTcITqO73A6oHC0Z
QD4pLxFVVIgr/yDCg5A9Q1eu7S+keaXwSS9xLdWwSxytFsMe1pMG6riyeV4YCg5RW8e7EKr3cEun
YE47CGLZg+/Vz+Uw1c9i0xZbB6gbORxytAcZi/tqnVGNH5vOD257uxnue9Xq772BCvFGxjEs9Heu
jtpyMea7i4PkE/0Ao9P9EiJuQ+Fe7+FfDsrdukKXx29rXdnCZT1ff7gy22qkHBUdSeh3ldAPvytv
KqK1P2/JIWgffmEuPzuUAO8uMTL+MPPyIzP4kboNaHragvCDH1ehYpql0esALgwZccTm5JC+n00i
KreOxd0PyWXGlV2G7KD7I53/PzVD584bEp+gpjxAzJkZKef1kPvN29AM2k1Hm8i9OMV+mduDxtkG
cz3v12lk1f1dX1ba9sJ2i+R2DgxqgAzQNKKIJmCt2itO87MxdVlwanNnuM/jnI1p1FS38ZxWt4mR
uurLYJE7UEc330pMvQQmAlWYPDqjO6pu5CEfxOSGerHlYXSAHqTR1Gzr6TZ8xaMz3/Azpz0CZtUf
5SxDB1Sfo+682nWk2+4z3YK7iFBPpal2o42ldXS4bSB+GNcDaT3+Erq+d5ECifXFHZlIcWvvV5Po
ZrnkWCiUZLjaegNhnTf3fWNervbBnqcV3THo4g2zfjunUQXHB7IrXpdBVKn49q864jVhlw2/uG0+
bGtA/U/+e2xkOPNV7OD8VHOZtIJPOdAoAXQN5Gip15BOyoMbA76m4eKu7IiMJJ0Ob7YCYFUxVgis
LDMuk2WdIVySelXobprFU8Njpu1kRXsMbyTkesqyNtDaCNZ3Zoi3sKpdqjvOaD/Ss57v3QaiYf51
9q92CE5ES6rvoR3D62E16WNVJ2j/ImZ4sMC5fJZYoWv5c6zazxZlGlofFL1WNo7GT5JgBhpUDwDD
JAyXNmLVgFdNvII2EK/j0uggXplbdNQhVc8wvXrrs87WpE6+qReVA/L1ZOAr+qfWoXirRYlKvFmB
hlJt0tDUaLD8et3G9NPmEaISEDzL2epYbeHipYNDO9oxaAWJk8MAG/PFAXbj15kK3zwMFFHXCXKJ
q5XkEhNsJzBCs7AEr9dOl5ui+6o5V7Q1GY5Z7u2JdrzIHuOfwUEhfqT+HPACUCyMoBoeOu3nytJo
siqnT1MxgM9TkpRKeKD97OSqQ/FT9c9BOqsIIPKGXabLqnmb17cj+d7/tqo/6nBjKApqVjw83lqD
ax01vweZTX/WBv6w/j7So+A1LOfboCLb37rx/Lmoiu24EKOBnyse9A7VoGCJArTIs7ONxox4vUSv
+FNYUryyJKi84V68kal+WDKfcgrFrOG2xa+UFFIqDF5BB73TvagQjt92bmgf0Dqyvypz9CC/w2tE
SuPnbRk51iFsLEiXTdiphk09W9VRnpPnODLuTCffXj0rA6rkCXxWVePOit+8bzbxRE39wTON/Pxs
Lo/qFHxujKL5lCzyjUaawqJjNqdWHZTh4X1IUTQ4y2HOnVvA0eXZVlAlZKHiptHc6EUOHg0eZUIv
nozgttDPldneGb2JAEw2ZeMx64aeL1kmzHz+X5wsbbeL/NKxgIoOkZhWPZVt55wlZNL94cF25+M6
Qbfn5IZvUFD1MgEos7VtoU+/xFyuOyePZVGEl0UM6B0fw4nCp9yFQxs+su2+tZFYOdA1ne7obRoO
5rL8rLjldkQV4ZOS7tQYHZWia4ZPU1Dr22hA+FZsIx2393RF/eotfK9iqgoTqqBMPTuLaaA7/ZDU
Nk+Ry7Bk0/diWD+JT8LNGByplwHZaVXfPE2Z/zPcIcOdFwTD3eSPdKHLqRz4elcUdC3eA66jqneP
xMjQL9qg2sgYqrNor1tzf1lzjcmKePK362xZ16qnt/u4LCHjMnM+q0MdHK9C7EblFzXwvoRWjZJK
55knt1ciegdnlVM5rGPxS6S4Haiy3iJlbK+RF5eEUpCYtloAz4gEyRpytl4SbQLF2P7t1SSSPWoI
6yCdiarejI8OBIO7eNSSvQx7L8TWG+Nj787OZoCD4nDl8If015B6y+21vRhPYZlpd3VepzZyKiwy
up/0qRweAj1oaU7KnIPHzvIZUvt649fzcCtDOSSd+6KafXwvoyqOtefOGnc5AkKPxTLyzCB4Bpi5
Tqlg4Th3nXXjT80cbb2uhWXAy75rwL+jLRwvMx8RHbI/mb5ceDTD4dBEGX1KVb2lvWd4rh01/AQQ
gL5K/5McjNhu6SCy/FO62NyGRtV5VhB3WYZU67vHPNBPlem9TdB7WhgsdOTEBBQt2ztzD23sEk/v
bX7fF87vazzQQNq7bMTNloCqr6Zt0IfTjQzntuxoRrOjrQwVNzVe8vJrlqRvV4MVqSJ9aTu3Rtom
dN0UBkkbd1Hpg0s05i+Lgx0U68VZbFFh0US8js1bA6AcXP0E+MskiZKhHIzIjumjKYLdlWMdot1i
HkLLpkfwq6G56ORMRoBUikuxaYTH3qLxcdcOzXygCg91vRuFz2rkbuKpzP7ilbkmkjwSmxpu8Enm
A+6/ni8RIeS0l4j1Cu/XF+e6Bk3BcPnShO5B9X+wQji8khrByI0NeOfsKu0eZEYAkYA1/KjbODjF
S4/1RqI7O3K2U2iMT3JoYU09l34DrX07PeU2II8s9rOj3BMU00gyWPX9ZeRSRmsUa9wk8nK8e+Xu
sr/xpqTEPsztlrnD8tLlamLdUKsOQDilQG+Ssj7RLgi3FA2wL2O4TaOl4L9YCjX2TvaY/y6uS1Dt
d/u0cqP9OicYinQz9cHbOuKAzPj/4zrrtcf/+/10/axuDQuGsiq1jPui0Y99rFu3rW/wvJX2vXE/
VSzDo1dq3Ke2EZ9GIMCoAhr3YhrEe4mR8ApQzl5rPbAkyxSJlLVlqIyoR+yqAMKnNqmmvRjFfbmi
hI+AkPaAr+pN5EbJ27d0OdHnsylNY7pBE2OP+l1kbklqmKeoyixat/nObwN+8pCYYOzJ97v4yeVM
7r6s2vbm7bnGH6NbsnzKAx+Q4NHtUvcwFq0B1/EfNnVxoH8HMqfWL/Yc5h2EfJcQFMx/6nWrvJX5
YpIJGm+fHe8UaFGW+eIY+sy9t/VJOcTZCJ5jKO/plajuZ80q7/9uKA4JmWC1tusZaO3/PVZWSqPg
u2PDiFbbn0rFULZyZtK0cjnLF1uZKoj/vXv/PQ45UIWuYJKZbrq/4saSoU4br5JHNMwuz3FikkMd
9sEHGe6U1oLUN6Bty4Kz5gSAz6gvm2ZGj/NoGjQwx5+MxexnXXKa2EtvZWhVQO/hSFJoYJ6LV10j
CU8WCMLRJZgn+ssaM880T7ETfgoAK71ySPjYmjzHoHBhZ+i9HYvSeWl8G+3UdQg45LYPIDQ5Ko13
8QaQlT3HtmndQxE+Ps3QpFiT0d1BgjY9+SaHJlJgwa4ifef0JV9eY2wn97P7NkFmycE10stUGcn8
0UrivUMrza50q5RcZzcdCy0ynkuAVvuuJE9mWhaSeovNV8x2WxZ2cwkRx8QCG5jZ8lOpT791gaWd
SA0bz5CantQ4VM9a17rRtnidwIo9t4tr6lrlrNnjTWs4XoTIczadEkX//RJpAtaiO90stnLN9WbS
AK7vmLaYkh72O7GnrdduKyQ+jpel1psRt9xg7KSXG1mXK141L3Fu81gPIExgY2cs+0k3UvobWv3B
bSls6TerUZtm+m5lvyjh9HwTCWn9JWZdYnWstnUZ1H7izcznFK378SsptFcAlcrntpisY9GZ5U2b
1elnZYazjMbHH38OGCMEL+qAtIxQAU0qOBkDIi8hA1RD29jZVfZxaC5DCRavBK9D8V7NLWza01t6
rLdDZxnnLKEfaPTdn+hv1fxToEGXDogHlq+6VCbSNLF5JrdrnCW6GdtdUhvDXdH+nhaWeQqheLoD
Scq/qlLQqQQZWtSQiGFFjX68IyUk3mkJkTM51A0gqYvnemxHrXGy+x9Imtngopc4WU7GJJE6oNDV
KZ4C6NqDpM+AQXMwZi1UbsaKhP3M78i2t6rc/T1NzeyObuCS1GeUZXcNHVHbxPG1rUxq3NTbR10X
8WyVO4p5RqoX1PowgQBcdO6XIaxR06MX+h1S8t6b11L7+nlGGuAMAO+VXWfxU5fF80YrIv+162hH
0vpievWryNp4bZO/+g6yg0UReKgoNMpGscDsdgaIJsoG3klDi/mC0zbj2L8MNaF6gIbmw3D1Cq7u
v85N0yDaOgNb8nZBfxod7TFGHWk8K3jO2V7YTiif0cU+UTO8G4JqL7aRlst5d3EvU7K+0Pb1soIJ
oGvvaXq9d2ulvIE+xd0nwHZ/1pP4awPE4FntK/1xyKp0I/Y8681dptJG7i1NvcCfeTTTfvLnqj3x
AjQolWTJz6Dbmk0TeP4DvYDzS6m0z2IP9Kw6pL5pkRjjIlHTHjqTdqIWns3X6JsRxuOvwxwgV8DX
2nNftvMN6ifVjWpmwQvbQXro7dz+Nfqmt/CfSCT0ZtOzHUML8/ZkDd8kyCc0HXdQWKRgoFKyRvWC
4RMjUIN0P01OeqYbz3nMK0XZKoHFr9n7WZCTKhVb9H62ei9n8VicuxxyrCiwn0OeXm95LxoPcgDE
bj5YsY9qI8qBmyuHDKfYfy7LzL2V2DUCnncyYRY9p30avEDul3/S6jTe+ypt/0UDcCxWynJr9U76
ox3j7WxO47cAdbH9XCcfI5qlRPKvEcITlcbRNotC1EQDBcBHDtXmEXabjE+RooaPvqiKh56zs1Q4
wS6S4aFsTpxVYTwA36BE1p0HZ2i38xaHeL3U5UOT1udJKWtAIcue5sO0ZW1qwONdU5/bRWpX70n4
GpVXvkw0Jt4OrqIfxrlUvpLBukQYgH422QTxkB0DicqpD2sL3zoi0N8pPWt3MOu2L/AoTg9wn98Y
Obe9VYupOFiTPuwkVg6Gmn6Hwk67k1HVRTOYyv4GPvfmic3ltp9rypI+Ym4ilNs25OEKg+zI3LTT
F0fPdwKBhh6V7TByKjtBObu6o21c21bPABS3aaj1yqfIn6Y9rPuFDVIGWlw5hLaqnhRrOdBrnvEt
wim9taYOpKD7JeO7kUrB4pHwBdP+T6d5gAhkDRwW3Gs1jc/R8n0N2ZdFDSe12NYDXMh/m/02P6yS
njN9t6j7VWgFTs6N2K9VPyUkj43xLp1CczPDwrGTQHGsS8lZkDTH+H2pq7DEfVQ8LWuiI5Qrerxr
M2vXtnb+ZJUpG00ziY+13qa7Ro/YaaopwPlORWfUrH8Zysw76L06I0WAPrVoV4ut9fp5Oypj8yyO
f7Spy1wQfkBT1xiZktbNsO2mUdtJ4XEliL6ULT/UMUPUiw7+MHyRquXFfeGO/uv5pbxpGkjSXTin
u6KzD33RfXGjHeSXG0sf0/Mw9X24TxSgnk7+l2GyoIzzgQxd2rdHGb2Htsv3mHyZvdtlRRmJXSLe
48VuLgJJ7/FySQn1vtkVBEzlwloth6L07X3T1/NmtcnZwp951gsPGluJsVx4CcHrv81r3QFQkEQO
SYWU1pA4+6JKPsasK7YQrx2pRv2K8oF9qirr4fJ6yBDWK2DRvADrX0SV7RImJjd3+D5/n3oZiufK
Rsb3ux/U1UbTB3XftHyzCbtA2Ri/0lDfPwa0FtPDqm2Eg6AJquzeNOEJlSiZ5AQ97AsLlflfJ7VN
cn4rlWiRhtK3mQN3K5MJDSnkmTdJaY9nGQfI4xz6iVKi2JQl5mMgqOs931bOZba4yQlrVBbJv9F7
bUA8FP9mUnm7VfLJeJLD3PbOzhmaYL/aauB1lBDVYJPlqsm2GKn2YREOkwPZavhWa3Le+ejD4LgI
h4V2YiBG/U0CPpi7XjtAZ5ttxbauQU6OvqfGcS5riMPONe+sBzxqLpfq3q9HF1B6mGdzuHbwzPGD
0mt/uy5eeXwMSrPjzefpNzAoQQmziLZCalg/G3oBztoxH5scgVe0JevnJUBMEiCH2PloktBlIs3K
1mXin9dal//zWlPR/uRFsXZy9XDj2FbzIodYK1C81/zuTdemLSBF0mfPvO3UtH3p+8x76rNwyVGh
JTME6Kv6KtGXMYkravG59hbtAMd5KtjKXEev15MZ6rK+2CZz9J5G1pdRV2qvURa+jknkPI8Dj3tV
YoS3MhTojjc7d6DQmrNgeLLYC55j7U4GEhTCTA+W0fwcLbgfsRPtH5OerqnaAgy27ZDO22kNnxyZ
ITEgkN8utS61XMohiYvsNjejtUX47Nfg/JY1VJBX9wOXybylsqX6+SFQQ5os6NN/CrP+oZ7T6U5M
cihhdToiiq1D5kgYmUe45GPiVIvmgURxqlM1mrGDkjCy2zeylUjkJ05O5QCHo79rNU3byDZFbLIt
kbPVts64sskCJlW/jeoW3T4EAErLEHxhH0jDAIs6t7Waosyw0IkBd30jDCumem9ZOhSZPeKCBwX8
5KFeCqRzUmYHYAbJoVqqqat3CvQfo0YHDSW9aAtOydlftcnLULwlJceLd22Tl3Z6qrThZe6V47LU
4k1m3sloG5LdAkWEptHXuYSpy9dg9Hd7zfrqd/o3BJnyR3F2rb6BJE//XGW19zLp4VHMYYYQnzGA
wx31yP46Fmpzm6tlshOvFTTKPvBi6mjLBXy0jy8XuCw5OlcXoJj44QKR27gHqEzpegXm0t5bYbJl
SNpFhplFQ9+k6ds06U8QeLr3nT9Fu8aKol8qgByzDv8pQnDmYdALG1KLIvkyKvWzBNBA6UB2ERiP
60zkAcNfKo1NsOebP6VzZh0Qd+FtZcFan44Z/DBLz0q/NLusB7HlCK9Ab5sfV7sX1cOholGSPBfi
YFdTZahIM+UyF5wuelHvC08vccSbyeqCutx0iz6FHOyiI1Elp3VMC1a7HFa32KY5CHfzQCJIHNdL
XNYpawrFZKF3hl7b9+th6Prm1Je0Lr3bA7qR7o0Ror3dH6dADvu5+RBTtNF4TFrvlz4Yiwe4kvVz
rRxkADU0Ms82j+MXe5UdxS4WOWuXOUPS6GeebVZzgKAknHYUWf+06If1VvufFg0QxOrzJnKdrQ5y
atlTyAbE8l37OI7JNzGth6v9B0DhnxD9op92mUl/mX6I4pFs8TJcY51ltSqMvl12QOK97Gf6atjR
0OTexUZWkdLJ609NCoBPVWbAKFnlwCNcOZ8nG2Q6hDW/I2HnftH4/iSHp/n3c1zXd7pBIyT6RcYn
XvNhEyqt+qvSPorO1zLHqvS3Ob6m+PdNECHNnRTTXhum7ZQV7IrJaH9r+X7e9JC4PNZND52HGrD7
CrP5W+PA/QBf5LRNG7gcnWEqdlRU4kdaj8db252Uo+40xbOreRU7H3BYhgfd8kIeNkXD09g3+k9X
k7S2VmBbNYvntob3wJ1059YcvClDdYIHSPBBtXNIrNz4mtTjQzq56Y/ESEBS8vT2Ar9mDcaUiFBR
ja/10D9I/uzvIt7X+McIQGzuNgcFvHO75Au8FNmTNDp0e5Xq1ldramoAYOFnaagoQtU+jXBsXdoc
stKg1RM1jIMxwl7Vwbd7LI283xaFidr20gkR59FlUZnf7mTRiW5JWVR6KAB2OpdFO23q9jGiJbQW
85iiOsNToFb5PdoG7EAQJ7sMRaReeGM1TOROYFhZHnfEvpjqWM3vZYn3dcSEoOfWiRWNlxn6fpum
R4BXkHwE97OtJ4/NIqTXhWH+owvpmGo979s0q/4uZaN1ibBatd+ENOl4dNod7CYGQPWeT4UOoHks
ylTDgYzcJPnT1WjBg43MpcLWRWZTtKk2OpwPyw9yYO+KcSa9NmXZY1bCJSq65l0VjzRU/dVR2wp7
icURkFG7zEh6j3fx4gji0rzXDXiIzyOpqqxo1ObTW35nMJzsMFKgFr27nd9P6vc2eUUpFA6iPlS3
kTfNDxr9TfcA2KEIewvI+2hfpwr9fErsHqe2O1hq69zZk285O9IlySGHSJEuIzTmxR0punMX8fdA
P4ReZQr07jbVAbHLX0ab9d6g+/+1G2H6WO1w4+zNNAlf/ybeXux65BV0NjZwkRXQe6RJzad0yUnK
WHWDekPZ2ELQjtyFV2rjxrSzFsnYynhtqLzULUlIkgMPYd2VG2HZhGcFSisFvkMZmrb575MqzaQ5
L5/OJKkK6G+XgwJPJe2F6Ge08x+2xREjU4YizEDbk2rvJ9iNS82t7uNmmp7D5ZCP1r4pC9jdl5Ec
aPg3o4aHzsXiZZ362FErlhGUjvBx0NmHJHJwt5risc7uhl79WUxysDuvuHVVvb3MbKI6vM1r6zck
ero7uD+RMerGpEcctOi2EKFb1JiGknz7YhSPRMrZJVzGZpD9lqeqSr9MMt6zZdL21dwPG+m11AbQ
NzyX45GxxMiZHGBJg7cguV/N0PfG3absurcJdYPEdjWrj4nuIGWktJ7Dd7Ki88p1tb+fqsDdxYkx
fW76kDyq5T3rKr1c4VjCHmpryp0450FVAVQitC5eF/qnG0Sr/a14XX5qzvbkfAdZPH224IL+hBxA
Udd1ty1q5bEa4BaTyMICnV1NuXor6+g1H53GGqa9ePWmG04aeFfYMLkj+jjip1gvT7KsRNAJCWGf
Ur3IKMohomTLWd3LauSsOkjsqwkaLRu9URM9PEvr2YbNof7FB8xKwSOCJgol0puBN/KtAY3uGVQ2
X811UH6uIMfYqAPKbAUvmk/CJ0AuqNmpQTzedEFOw8WSU2U7rW2jKKxgxWOY6UVobOhmSM78KMHX
UpqAbRTT2cVtrG1TP/tTYOggAuBX2UHNK1SAlxKcspTg/KU0l5ID8vqxfRCTOO0GAhvVM4eDRIjD
7iBykvliWxfRrI4e3ax7ELvaKAOSNGhmgdfX7uuuym/K0H/2Z8WE+ksorYJMh8hKgyN19uMfGb/l
kKssnrDxOEULJjnYaAdvxAh3M+FyegmFujLfdx1lKeSpd573Ghbt9LimACbFBBbgR8qNJA7EETXm
iBB2U+/4gjWexJHqDTXvQnuFICM9OUWR88Xn6Ucz67yHskXXILMiBBX8ed6qtRO/toNbbJw5879X
bvUwDCTkN+P8rWTDx6tatCBI+uq3xMy+WkOSf+sU/rXgl6cv7AeyXZinzXPXFyQETEs7u+E430yB
050q1RtQ5dX/cuViND9e2VqurITlQzkV5FmK9BtF+49X7rvka1xm6jbOzR7p7/wAiRls3LOpHM1i
Ur4bA+9zr0t0yLBrdw/Fv3cP5r8/UUdHVHCI1acEQrOt01TlT1bTvS5N28z/HWojKp1z8l3RFPU1
6J1kp/OhfwpSXzmC345PURI357GN573lzcVnJ/QhjA5N7ReENN5uQ+M2FD8IfukMkoBXtzHN3l9u
IzLd4k+3UfNgczZ4Tt52I5/nakC+giJE9hkq2OLZaPlaWUamp3Kgly93pvxBTDxtNTuvMbqjDGV6
ONOrJMPWGC/TwXU7zXaZCjAAjDmkyM5sRrveCK1PfqFlz2y1aExorU/oCVif+mBJwiCCdCe2OgiW
rt+F6wqS4090GGXPtv82HUkw6omRRTbB7NT7rjXfDs1yltD+bis93aXLyI76mdxKapA4XTyQ86Da
o6m3KiyVOxFsMDWyC5RA5nvYYNHUU3+IGXVRpGKWKNGpkah8nqb7slKfeW7xt1FZwoc5DWZ93y8M
KnLQ277n+Rgy6Aj6x9vVgTQC0ep79DTW+6L1b5Dr7LYG+bNbKd6lCdxXMEy4kKHSZy1eOK+9Wyn8
ZfqMHK8Lvazt+/tL48D8f1i7riW5dSX5RYwgAdrX9n680bwwJB2JoPcEyK/fRHE0PdLR3RsbsS8M
olAAx3QTQFVWphRiEYbS35ax1fAV6b1b2ghNBX9Lwu6jh5p4uqNeBha3Rad76w7YmV52UF0HSdjN
JPgjI5Za3Rpd85EobKlPt6592tP88Px9HASGZ8+KNxyFZICFhdIZ12kHDiXaAs67QTKquIJOiN4s
UqqcLrO33XFU+SI1f70EozGuxwq7XyncXWIbHCCFeHwDsGtVZUH6MsZNhVI/2ImbNo0DMFnU2Wz3
R80w5ofjm7Zf/S1m/8D2TeIdhtiL0oztdOlShmoR2ccIt8F27Y20X+51E8AOdFosslxcIgsLV9dJ
VFqMnnoNgjBaKZ6zA2V3vPJ2msb25Q8v6SU6t3jIcIK/M/BP67mLxIUfe/bKLwQSnFqYVfJW3dUj
/qWU1hgYzmyUXlPc8O4y2+QPYNlZG1hvoJni9Ccjw3mNlGpYZmE7xwSKiLSODWRfCkDTRXuk3i5z
DiNoK+6jSNg0B5kHSIueRI45aEqOOBjwSGm+yEWZQsGqFw/VWNeg3wFQqeaxeChB3A+yFn85KbDP
Lms+QNMwDL1NbbvvvSmO1TSUTH8brz2o00OB3dqBJg1qBxqvq/Sv0s4E5l5p1yf8Ku3MWW46ojlR
76Qz49SL7DicBfjNr730baKm8NjnsX9zpu8a3mrpSR6L2FPLwg2MRyMa/3U3KvZukx93f/gZCbTc
VduobVuk/CiUD9Id/aEFDuJ+rNT44AwdP1b9mEHVEB/OBnTfHKeXT3b6MIe//GUCLtBpKKVrrivX
Q4AIJCbHqRXsOLLOXUESni/Idu34WxOxBFYvaNy1mxeTu+oEFLL/6LD0/BlW3FXnc0h8GZa4oUte
Zo+oX/WAePxlojvwugVLcMpn65L0MslYJS1oU1wfFGi/e8cCYPfM/XY18zGKr0/IvfL9CZ4D7JZm
jQuWLBLZmkZcnV0jf4hkvjcMsGyieilZ1LlKNh1UPqEl57N9N5n1xdSZXkPkwdHsATHQmV6stO19
i5gTZBZq6LZqD+rIW3tvoYZsHoTy4n7VQtxstKbwAjnSbmFkQfWlq5COdFgujnk4VC/QI5vtzQiV
IggS2es6beovFfaqllWW97wIwVaUj0Aaa/ugh6MCKroOryG5+hC5/TNELsoVtPfSB2ki3EJ3ZJPa
Nmob3f3/+BklwguFCa5ppYS1DPgEun39RnO20zB2rzYT43E0gVkma5rl1lJJvFEqwaFfse4nkGAH
EOExQJC3adrE2pLQxeTxi2OV5n2aq/Q2btk/ZCYvP/bNbWHb46v2MgNvy3PgYUrDfsBeszhaDl4C
yMc7D2QrhVgpFDnecYc7DwmEmlceUNdb8qAB9ohwpxaAfSCbHjC4YG+d4wA+i2KA+NI1WLvFC+DS
zT4cGrYWOvTlwe50zmd7iWPRm/b/m11OGdRn63AhlOgvaSH9TcqGcl0WIn8CjSHfQZcyWIqwy5+k
aFC07EXewgjQTKYQQYkK9JjkbHHw+Qy5vFBnWiXTfQoSsghbJwmdrVUeleyR9TK+k14nd0Pq+ibC
cG53qLBYZgtpReHe5lvLadvhH+owStBdHXOmusPsDtk+6M1AhAroqRosLFOlLnZc9i/dylW2fDGN
toPglMoW1IyqXjNMGpCB1b1QJa0groBSFmrmCgpmkSMfkJkO7vzePZMZf10wFEUAuVdpgyl9qKDl
EILZUa9njW+hPXabNMP57rrcIjqSjYsYERJoAXxahmm1vS6+oVrrot5PDtQnSIEFnRNkXua1mgYy
xKBjkCGdbLC74wxpyc2gs2x5r7r7eAo3XS+iGzL1pg+9Y9H8Q31kug662n4f1KmpPlq9/If8/6+D
4h5oMbA94EfrWx9xUk/dBEkEqEfVSl5/G5voaCTYbT4UYVc+Fmn409K7rtpr4oWPzeQZdIJ8brq/
N6n36oyIVXu+NmWKijMri+pVYOxDW1cWK+5Pt2hFVGc8/LXFvaJYyMyt7wEJYUsnF+zOZ9a4gax0
cwIR3HCQLcRyAs9vbxBf5isDgImnqYaQxljWzTe/FvvWAt52UQLODX4CCIXm/BuUd8Sryzy2TJFu
m6ccDE376BXvU8oJgKVeOu9ToqT8FOGzG3etfDVKNoCaEXcjavAW0DmQr0WLZ9Kd1La/+pV8Ak1s
AMLSpepysSFtsBBhlbPrgeKiBnHymppN30AoHIqcpBRGmmFVzrzzh52kxVwEMLAYpwn2gme/gGzw
Ajd2iPVnAamO+eZz1//iYwLwcximmG+invcrMXnhPg6C8dWDnHUvy+q5tcrknIEheqGg6/FKbnGc
GntwBENn0/YWFRuCXZKycCtQrLhCYbK9jmWF/3WVTf2Klxl0P6g9dnYPWhHbXiuICkEX1J3W3PS2
wDL9EzpjtCfeeoCuuhu6+7BfTWSfHGv2J4p7MjkaMKJgx6oa7clOJur8r/Y/5sdn/NPP8/v89HMG
hOj4mFsyZxOgqm1jGa6ND+SvywAi25H1N32Rgve9lj5SF0XyreFemK6BbUf8p+lBMqIHzD58SiD0
knhQhUnwlv73VFfLx3Tz8ASUvq7KoRCu1RDs0tGforZaBpafbchG2gk9mE8vMjMXfGDgxcZSyu3I
2iM1as64Meln9sJp/f7sgWX+Ka75+wKcVO9uM4xMuwVd2Z/BGuI+pb/cpk79a7bf3Wh4GUb4F7v4
9PMJB2MoMN10lQNNel57d3Eb23dAe0rUD+ODXpqnrAOzBXm2Nu92rst9cCUyHEq0fzPFoDoUDbhu
yWc0HHfRtEDTMeRYZh/9BLAvO5+eYK5m90yG0wm0EbfkTdOqAO8tPieHzFYdlAfUih0a+S6DDuaz
WSElEXphdKYmqP62Td7FDwYU6R7yka9GXeOaZpyh6qktF9ScJovvQMZszr2ZEgDCqKLYUS9NKSC4
caamnnLMwMlHUxag18n6qDs7UQhaFCNAsEIsGcVN9KVtcsDEIQd3olhKH1UTNPHiaENNKxXyyExo
Fg21KB4j5I0e7GwOpZBDU4Py+Tq8bWtzGXj92uo4VAqjJLhTNUrVmFYLreQA2gmvA9C4H8D+8G8P
6XfHRmGp/8MDyCmExXXK4y9zeDi/r1TMoQ+PPUvO1kDiIKTichvXSdPuD4mxISL92Tb3g1QfJPt1
AxZYpzCsrVPbyEowsJoiD1afPGoiZTI3CWFDmBohndl0xdR8DCK0Dnl9mKhFrh8DGcoRTiJCKXXC
yps+S4+QH/QeAA32HjzGnlHG1ZxBEutBsrz214hvqzV1dp4RnEeErDrdSaaiyC6llzGw0mJ0GjvJ
GiX1zYaG+2Zr4STafJtH60GQ0tgC3h/fksn0B2yqQPy8pZ9ADX5/FNADXlAvzcGQgytMNtyRSVYG
Koikl+7oR4C6dn1wmGsCAPLrJwLpD1S/jHuydGYO1afpW5jEw54CcC0IcrdT3VdzAE/GvLtgob2j
TvqQIRsL0fdE3NEHTKQdyj5+H97mVbUSLgN9c5H6+xjrALC7/r4L6vzRYUnxmGOfxFWqbqKa4zPu
MHvpMNHuqBMI6WnHQZSwpAEfw/G+ykHiOnpr3y2TC+cPBJpgWIRWgPROYN8B331aI6ncSBV/Aw3u
V7eHvg+IRoJ9LqDG6GWZ9YaB1E8Dx8rwV04C0EyxMsyE7R0NwbeMetwhLW5p6EV7h7ywswirJtv4
YC2QkEF67dOYg+00QwYj00pSWspF24GsZZ/sv/sjZ3hmQSP6PUqXFSCsKZAKOvL3Rwyw8uJqyWMk
NK4dn4KFDUUCPQlWzSLGO3wYSnBpyPAOKl7hnWshy4LtcbAdIGN7B44AxPxdlH5JPziRBwsT61b1
X6fRcZJlFghX04f/CD3pJktHswM3ekrypTloSqduoNmnn1APDMHbHurd4YCiN32yw3vJhYxf1O2p
2TBzJcAK+xTj5IFty7/daKkYHChoB3n3V7daz0ZA5g83fY6ZZyM7PdTo7fb6UJqtH8CoPKQSwAkI
k227KU2P0AXLjrll2NsRKIQbIUvA2EvLf+hDhK5r5pRfWCy+xEJWP+oEenepp8SCK0CgG1H+6IP6
y2iI4kteFwmkcVLvYWT4MleGyG4gUPH+lNpSn5/i2nGyRh6sAf3xW83Nd9YYKE3LIzBbxBHzyQxt
yJlW5m82GqQpOPzIgsRG4K8zxN4eIBJTHhykbCDM49gPZIva107aw720sBwEDmSHmwlcWFd/SF8B
0tia2KU2VnM3X16GboJoaWnfOqNyD1xvVl1gNzZWOiZIY0/tDZLtCmjX342zeDwZufZM1vZBtb7/
T5maJxMsJ9cbz7VmS/Dr5jefMgnG57ir32iPTLtl2iiPA8Tm29Dck10G/o3gPrAP2fSljyA7cA3v
UhhY220GsXPbjTZUeTDK5yqCUgWkIqxVjDwjJOeS6cLD1lySgxM8p11tL0WBYvWmjbJlO5nRZood
+2IAcTtfrICJU9Da6yEPEd6iDnKRkFtaFviSbcg2oP5vZTpxBGG6vr0ZJOhCOidVm7Jo8ferSwMB
yHY8YNM4voI914NEpWMcet1kbFMHynupQF5zdHyo9wmtHW3lk7fsW1D4T55RgAmr+lGN3HjTN35a
vd9Y4MdNWwiCOBayi4WVWc+133Ur0bf2jbSgLZA2cX5AwgCMDuEUrCsGVYTECotlVoF8J9LydIW+
632gvQHkQdu0kPRLlGmt/7MPOdIlScB2IrT3dTK6E/nXougCHLf4iY6cQymmW2ZMJ5IhSxM23uo+
OmFSX8PwadGH04++/20c+FDAcq/stwayDAsQH4kHwUN/M/rA2EjQGJ5ZEsTrvm6t59Lov+algpp5
DB487Oq+g+6ZL5QeZLBfgwC+VWcU9CRg1jTM50mpeRBkVedBTYmAFuAmRjikx7h2jGU2yWSJmFN6
jEIFknbq6cJkfL+lrik1EUBx8unAFRJohS6rLA0UgscWhNehBRafghAMGkbeNveGnVTLsmrF25jL
G89BrddikF+H1u9+oGTqp/Ad/9nLOHiYfWXfpJ6ZQvepFQf8ZatzOnK2bm3fe2BJ+xKH0XbS+SO6
yHIMgK0RqBundsaRLk4ddbAoA/XJ56Nb+GI8UKszoTjfjcG0JUhQqaBTPjSI6M0IIQ0fAiXL322t
CwYKEqUmZ/JTH2MJdUTzkd9/nM9psEf30+4E/g2Up5iesbpGWAbbfARLOjA3OkhT2AAFlo4LqjKN
jtYXGhRC22l9tU1JcLGMtxrH7kPsBxVOyaah8DeMVnNTydy9GWWeoHI3DhAuAHFSrC/UASa7cMGd
Qmw/eWO3vGrGbDhfnR1PE3un1cMnNwi5x2vl5A24wF9AEBOc27Jy+KJDPGAf8PClYiy8jC3OLSvA
7zcuBwPZ7IKaq2mRxKGBt8uYr4AngqjB9f2kWFaBzHpNL6aO7PbY25ci6/KV1M7UE2bIwC3MFgDB
pJ2d/3j50ew54xbIFlGWrtkOXU2PGLECdZl0axLx4bWLjNJKbKD6gM3QQ0gD75OfGKxSrMjRiS2U
B/HK43tmy9k2z8DHatdAps0Wi7zKITdhWfZtnE71zom7bF9wZ7yZIAQJjbik/qIg9+gZkfHDl/XO
LZn31nm5WtKg3E3qncwsMI8E/XjDMeU8KDfdM70R7KLbIUbkzoNC4Npug2RcMyj0LXJdqeDqSgW6
VKpeImgVnLktLeBq9NEeXBsC9FcoPQAh47sfTk1gLmmrGnhzhHwWH4PNMpZb6KNB3hjpnBtghtVN
nsr6zFwo1LcsdyG+AwoUM27GQxmYd9RytYnuwFuS7XpXlyfooTQJdRRGlG7MCvA7L2yK91mCLOtW
rEckNbb8MF4XNg6aKmUgJLw+Crkl/DRA0OxoNjUmuzBJ2ksLUoW178t4Td+oUn+tzLh4gJIbO1Gr
CYPuXNQ9eP/QR5egNuXaBeJinZTBuw2Vq3dhafjzdxFVtcW5mvgN+dNXEeTx7ToSsl5fJ5Jhe8sh
W3ymeRAcBv3G6CUIMoFSpdL8V1Ya/2xl4t06A8S72xCs9WRvXcdbWo3Fjk1UqCeWiG03+taXTFpQ
si6acUtuKVLomYWDfTMN7PCfpp2YUS1cCRoumjYPZXHgBAtsjJ7vUDUYrnNn6jbEQkbNBLH1T02h
m0RZZjZ1uL72hhJBCbP4GWFZeBqgKXRoU/yW1LQFouWl66MQQfcmjuaIFBVwibppJsAetpqmn5pI
GcTntOrSuRmN0jxHlfFjngkZj0sSFV+pFbWOcxk689mbpumpK9ruxoCOGPUJi4vbJgsu1KeAXLxt
Rg7OADwRjBr1HTZYuxAEK0+xMRnAFI0b6ssHZt27IAykcb3TNw9jFy+pr5qi+NHNf1b45G1lAqx7
HxbDg8yLFLRc2XB0NbkTYMN8lzC7gpYO+KJmF1TT1Nxx7qiVFBkDBjC2NtQcLGC4izS4UIsGFdig
LxAgGI7UpCk9v7/z0uRx1LQn2dCk94aO2haVsLfYYAyQuxHVXqF2/0IuSMqICzQo9tcBXd6aWxQC
AEGhJ6FLn8ftPEmU18OeA7q8AMNEgFR25S6SOgCaubJtY8EMR0Bkqw1Wdj+Ft1VWhreolsx2MeSN
Fib51AxldkXVX6iXLuQ8Hoogcm9np7TBy6XBZ2CeNw3AlGQ6abS7Dro+q9CPsRJQ2AZp4axQcAUM
SRCZ7Ojgj/OxF8hlDLQ2tT+t/ioes3XvIQhedeY26bNh56Ja6CESzj8imfLvhRkgc+CVTzno0v7m
kDbeUzCW1eyAhXfYVSMOXXqGDIelew88MovYhaZ9YUXV2csM/sLazRTm8UtVq/qi4gg4bW3uCym2
KYDjGySj+Mt10HsTu/UEkaxpKo/zyqhYgO9ILEqU90Ee6dOlDwF4E8MIlV90NHptpTvIvHsXHHhi
roIVWQLGsM9Jy3IbZgXU8Bw7gKxr1q6dliVPbY6tYNxF3T8lYlUGs+2fLdJYlTcmX5wOQY0M+Gyc
tHscD7H9PlhVg2I7PTyE2M08fPLN5gkpj2GdZNjtNxoL4Wp8RNvYWC69/kItzwSbwtSl7dIaLeA7
dG/vy/feKEK5fO2UQEzpoR/jA18VGzMAg2kMCmvEAlAIP+galYyDVgVfkAfk7X1wReEsMHjMfOvl
I/WH4HZbMR5MRxqY6YEdFbdM6rHO4vHg6bKKuvOLi6PvqBm5Ib6n4XCyJmhtg4UD/Ix1KU/kRh6T
EZXbrgdZ7B7go37pO3mNjOdozLUBYZaUi9gy5a01+NUF2BcDaFakTl1Zlfh8Vlqc9NcIHqXBHQgB
wWGe2d+91m+PtDj1TRxcIIO27QRW+mXDomEDJr1mdd3q6QGuzLojmSRo+jamzwGSRni0TVz1FmbV
HsQ7xg/LsU4QLp2+tGAWWHqo978Bb5axc3pz2KG8FKhNPchzULeYmPV+UqK8mUK7WKRjIc6ZrkpN
Y8CjJSSB5taH3Wmdol3lMj8UHFyKV5IZwEKh62P0HthVzeJAHRk+Xusys5HjZyGUXHtzPNdgSHvp
f1bS6l8ipiJw5IIVLagD/tKC/2uTWFJtyAmsre9jmFvbL9Z3O8p2si7iu77m4oHlHMD4zAR9VZPE
D1lbNie8cb5Q5yREdQZF9blQbnbiY5qtoIwLgUXdDHqsgAu6pUtoJHiF6Z5RpejxINyphXrcNRkH
5xsgcdmdPXr1JQN+dNENgfkqGmWsypoVe2qmyFhAHVM+pZY+ggFnuxBghnkNk1oBW2H6e0/4yRFV
p+4S26FFn7bt85RH4mwaYwACXcAAICTbrYzSjw6lbmq3VruZUS3OiFdCEy1qkAwDCmsFKhtxoOaH
m6VnA1gM3GgEKpiab6jsAMNWVX4NXMTUdcQ8MRsJpFXvX1RQlCdUxLmrDw+kJFACkEi5dLVH2IFS
njygSVR+jer3OcjDgOIcuIjAkYwXknnfIZm2nmrUgKiytu5RSm/dZ22waRClvCGPPE44EAeBWiA6
BZ5dL3GnBd42456cbY7C7HZsgLnCUBrR6DkRjmzWdimnfFm5xkYNzhcGTa19CjqmRaeZYZwprI7U
hEgNf3L69r0ZqTHexChVXqm6dXdVAcEwOqu7+K13bSnjFR3kqZeadFq/OtudDI8I6iQLymp1dgeq
4KQYNnHjGwAp5/2htbl/NIHamrNjaQhKLoUMKw0gO6XOmlHF2xEYoHmm64A/50SkCKqEq1Rg28My
AN1EPqS3QYoVTU3eXR0WMAFDcFTMf7uahsSFJIKdy2XUZX2y9ETerhKjSzdzu4omzVke8/3ctkIs
vnVZXGiKMnfT21H1OB/qwcDbzfNnKLEFSZ06ZPExj2R6wm7n/TL5CcA+f7ZFWQ3HvDmSnUZ0YcBB
o2oS1Qy/eBpsPg0hBIM91FLy0GALsjm6A//+clkAFLW+0oDQHcLoSKMCaSfi/GFyRudRtYDJjPFN
3xrOI1m4Me1BH9Hftto0cLNeJFXvHcmjQEZi1bRQQmuMxsWOCqWSbQ0OKRoqICV7QDFWsKAmSmKt
y395ksfr/jYGxKVBFj7oMweV0lOdHzt9iRVHux9FDszQlB/pjrpLu1cgJ+YKvI0fYyJyp37yrKYK
fD5/3lK/0Qz1GlJa8dbOonRFuuH7XFeHVficrFhjynMPAP7ZybJ0lZmMH5Vb/mjDtD9Zsn+/RInd
n8jm+uDXc+zsSJ2T9ujB1oA42ocL9ShU0IHSGbxquXF3TVNNgyeO5lh/aT8qy22kGchEaSq6GB0o
KrUXtciVBk6imwfOGa1fc12n/30usn888ToX+/VEmpkVBT+iFhuvT7yM6hSVt4Tg9T+aOO6wp6TD
a+Xai+3E5yb1IiEuMtacbceQZ8XacI+l7dCxBIgdss23PgAq+8SyDmSjS+FWqGfWF5QZgKT0RXQ4
QYC3q/XGJwPwez8xXqquLr8V3H/x8UH4Biro+QZ40vnmty4zVN4zpDIOurvQI//LFP/vPpAAQ5UX
+LvXTu84p1q59oKIHnKRiU0DndqZHYJ7UHapKtO5dPiVn5n/GE+Mv/xtUOizZmaH+PcglVT8JeJ2
fJIFii/73FC3dOliL4NW5vJqmRCIu3VjvSFPhRZ9NTWbZVFZWyvGGdWV1vhpaNYvjbAuw3nKwQJX
h6l0UEI/Qcf0butQWNs0BBEs2WxkKBdN5xWgBi2q9YCa+n3otdnzaEzbomYAtWq7ydPgapdR+W73
wNi2r4Gve3ZKnCE/7Ff/3+1ljfo1yl7NiS+dvQLlJTSZxzlZVoO29tQHzeM1f5YNrN4Ojq+W1/yZ
RAoTUdjY31yTYr0dfckiWx3JNNvFsgxRUUY5t8kI05Pg1eP10T1eONu6FuPyOk0TDp+npo7Ryuap
aSITVM63vcuWk4UKwdadEBjMAEm5ZJXrLo2mzVEHoMLL3IM31LhHXctTrm3k17AQCopAkGxphnks
TfAxiwS7Dwqa9KQfF2xP55mupuucdZxusd54R+oEDuw+cbL+NKCMf6VyDztuvZGZdx5Y+KrRRmpW
m3zwTO/KbARVl27SdsUpIuTaZJgeyeb6IDgAKPyGOmc3Pa+LVPjmaivYz+u0xuh/npYGBQaCWYls
U5yjsA2iaQcwWlMnXbqPacMWR4Wxwq5KdYazrzrs7Gg/40fAQVCT9jPUdP1BohAJqYlrk3pRy4bv
S3ryI5x6BlQQb0M1fQ06HIkizxxOIBTHHo/anjbSHV3isIBEbNpsaWgIlnUsG3oIta8zhCUI/vnQ
3P9hn2f+9JAxC+KF5xdygxDHsFde9MDswXzzIMQahE78Pe+TYdmoxL9A8Lc7gcYD5YRjGXy16jM5
OFAlXpYeOOVrVVXnAjoiK+pwtxwaU9+g7Fyv3FrG50BE+UVMwB4gtRV/d9njUFnTV46i9BV0bAu9
bQ63SBEj9tBCuBNr7viWm3a7iFMe3RaFa1+oA0cA1FboDgMldnNHZYB/OWSoo1D1wbMEqBUdDYFS
rbwnm+wcoOzGYbyvERnc8MiQN2Em2I3VmHet3tQmSCVRS3aG2BhgzIciMApaIs9jB0RV9lTUci10
oSbUnZ0DyM/nTvInO11GpJYOTuzu/rTracEObRxKq9t98v+on0knQxxRkDN3/jEc1bvIH5ty/vGu
9TbkBkhkcZyqbHudlgFTf058uayNVp1dFwkdBUz+zRBiuUahWXzfpgFgvyUUG1QTFEvLtqoXr21Q
xieb7M33gQKQsvgepCBPKtz+Z28XqzTNPeiH3iMZlOCUkrXLKuDhT6TOAOPO0m8q/gc1evWT3ffj
WuDVeKrNojxayK5uJt/GphLkA4so97vvnEVLY8ryn+Dgfu6d0X4JDIXgPiLvF9cwzX1po3Tfw5ns
Lin8YSk703ob7WEvXSv7aXrToR+D+g2gTQh0gf3Q69uFkMP0YLIi2YZ2nR5qr01vbF9EKysY5BuQ
9NuxSrMf5ihe+ywZnwepRpw+reIUWL19wje7XHuDV754PcKB2pV30z72fHGsm9hZVlHSgwLbaY+x
b00PXWs9gKfDeYNGM9ScQrs7QT+sugdN2zey45dBVGao5bkAbd1d0woAqWN/ZQQorgMBZnQx8iI+
15bAYZ/z4VvjrN0kLr4DXAOZLO3AWnfcooZSrBOWFrcofiluyxAFXgg4VIjXO/mtBe01f1Hl+Imn
7IZMqOEykJmWARcLZZS7yOiSjdSgD/yrjTvmZ/ECYWN54HrdmztCVAtMYXlLLeGG5Tln4nwdlJVY
9UcRg8TzY6ICCeMVvkzJxiCICDbU7xOTjyesdpH7zXcie5s0H2eV9uOxyxeFoynfZuK3+Uo+dPnU
rlQ0HVtgXXvLP0DCZuG4YPEoM36ZMQsTpDEQHEg2hHGICtaeUaDxTJ1kcoV1Znx492+BcEeaLHKO
RuM7S6KjsMvmtYxt654haHb6i32oi8/2hHWvTta++9cAAC2JvQKfm9cgTNi9ilBNNUeyinBo3/ld
kQQ5eS64QQmTQKVqOfgXuqYD90Ro3+IPUz4NkGTadSjh3nQjt14nvHij3hPfsISBPqVNjdPYO9MN
VKp9EGWgIFmPRE63fFJ6ZFsiMBS51TySHJwQRWA0kgNRcdMnEB33fo2kZ5oeIIo00hG++doCfEQO
2Omh9iJa51Fj3wMhnmzwzwhOMo3BNwzx6h1veYW8gOBQC+9N6FFz0Ktyln6HdNFmrLwpQk2iWIOj
y/qe2KgsBGI2eXYmU64CJtlNKSNjO0xDd3Drbjwhzw7xca+s72u85lGeNxRfsI14DFOAexfifuob
MIZVXqVVRewvrWEWy7/9bFPP//WzRZX56WeLDQMiu7r2i0q3hGrzZctFd5iLs3QTqPnuQGVfLTPu
UUfS7iuZpnKByCoo5Chc5zdeveYxGANmo4u07dpXwlggjV3g1Np5GwUxs6VQIf7qZGzLGGt05Jwm
reKl9KXoTW/TRhA79yq15corDgYgIWfp9upMd3TpkxIMZaHrrq4ddR1+i1szXOSNpzY8ifje9ypx
74+6pG0E1S+QJyeUeFYv5DHanCG/yZ9Q/SOX0GOPDgqvEn5N63+K8c+35DTBiVIAXhI7G6kEjv1g
oxsR3HU8HzUoYbauNay45W23sDogAwfAgh5dBxBpO51eyS00QXPqVBUicAPOGnHcdZdOuw0Ravn0
8L+5KXzztwWgiJCx8vqnJs+3KOVGXg/fvA1zxLTNdVNm1TKBbshLWtTmIWUuZMeNyfxiOurHmAT+
LRLN6gZs2qhY1/7cCtxl23vIXOlp877Ykv+YeO/Tlogb76Ycle2g1gbD7sYHZmyJ7GK8p6MtNSsz
SfbzwVf3omIj/tRELDPeJ7WJTHSN6lKfgKtR7AwLyxqcdVAE5skhtCsWicHdoDzj9v2JUKc5Rh3i
NNnEuhOKTEAvkYOo+gSBzpBtogpF5aWn5Ib66WJ48dfErdhWFaxHDQsucREN57KtS5TyZw4YZHxX
LcgYl+27D3f7flm1LbK/2ps6ei9S4L+E0kJaIXkLrfX+3MsQYELoSy27EhKNMgWaH6l73GLn1W3A
+NYtfIQm1YKMje6hOx9ImX1ZezdXe2UxUH/MvT1fWRWAhgo7AwfL+LGlLxq+QuLcpTa+c3Qr/IeK
ZwkUzhA3pwtyVJlESPdXuwO/UAFef7J8GkntKY0taJYvaa7rGAgJIRSvLyz3+NpWmZtdQA/WbUxw
gV8qK+Rns3+yNNyLLmSmu0lIvnSTsVjH2Kl4OIOE/mmK8iW5pGQbg6KBfo+w19cZmth8wulEgKbP
74uFAVWyQ6AvdBelTleAScGFEee5YE3WbmpswHe1l+PZUDpvxx35kMl2yl+jacprm3yoWZa5Yy+v
Pa7llSvLhaBkI5EwkkX8fkkQjWxQL492pvwahEPRj9mWUQ+5O41Xbobc+EkRyE9ByjSOofIjQJ7e
Ac1+wtnxczTzj+AmDfad6MmIjWegoPmZGeAHlFyMUIofk3M9ZgW4l3rjDkVobFl3giHGk0ULMEYW
/6goXQOkWAD7EUO4xgnFjz6pv5WR2702I/L2hivMe2x4fHBPtib+j2X6P5R92ZKkuLLtr2zbzxe7
AoQQx+45DzHPmRGRQ2W9YFmVVcwzYvr6u3CyK7KG3W2nrQ1DrgGSCoTk7mutLT5aDVhwSqD57Wgp
8HHF+2CleBZh2x+mU81U2k4vsaZKowJIorGGDqJFZlYPWrwOu8E6MADaAx3GCxIvzxDrLK9yyJ0D
wILlnOyaAvliVvrFXeSaw71jdVi/jB18cAUgYpRZew588YPMIKfbsvTRy4Zy1oGR70CHvtWSAxsP
NxsVVauquRUbq2xAQnibVsdKeNmjgyzYSyXdOTNKH3kti1Kk8aPV1dkjPK9Ib8zVhRp6WXxClpS8
o1IZlm9dWvTTINCrA61q7OM9HMfMxg0tJqJ2S8V4sIYFcoH4moq1zBEehIN7RcU+cCvsxkq5MMeL
gis02CK6Yc6pFpF4bVdkoLegWima4FjXWKFSLeuM8g4ugzNVYukazHKrZ5tE08wBbMtRCUBGuaux
OIArKYncI35b7pHOtDb/BL7sdmPomTXMjMJt4IDvwQSvJ9gYJlBmHs/o4EEVYOcGONyKf2p360Y9
qAl1uxX/90PdLvnLUL/cwe0av7SjCrtq1bbRr64PkWUNKiHZjE5vBxB/WIvMzLsZhBLi/a3CDkBJ
X2TJX12ofKuW44i3Ip39eoG4RkRSt8Fy+PfD+MWPG6Or0J1MxttVySjKgmczwfXzoALs3cabuHWh
4tSETqlLnofPUN4stpoZZPc1pCEthIIO6cjYSYe8t5AForn5vDfMd1tLZ2G00iBqdOzHNwC50apa
lSoCVuJHX+qRhciW62zjeLMPDNjtIcZMRFe9VfSg12lFG51S6WNlrvxGLKM8cObTFX8MDC8VgNvg
8G7p2rFKsUsu9HAxDUWdffUS261/Nw0VKz1f+oFWTE0czTmZICFag2FC7YRiajed2XHzfvYHGzXp
JLdjvNjoR4f0x9nNJsZhbqNSxc1WgCV0HnK88aB3cy55Y4ObygeTOhVdK3IuyoCEdhsZd/7YooC8
2savrWZOlQWXziWDvyUpWnacOrUKSoEA8cDzhRTRVFXpnTTNE2hSird8sE6aYPkbV/bJt3GSwiLd
sDrYQQxuJoe5W7vsHikhndLQvTEXHZ6AyX4zUQuyJ8VwB5T5jPXYEMRWeA8CPX4Og9A+YUJaUokO
2gA259is35reixDpq5GRlztFNZfCBYuBnXj7Mubjfr4QL/WPsyjU32101sRcvPh+H89YltgvU623
ZrpzjZSKzpZlRWfwXotDVQ97MkEcIjrXSMS/czGXQTWv8+bUrGnOPsiY7qkVHeqy2kRm1h6p1AVh
dC7T7DmzUzBpjCOTqavAWSE0w9vebE1mlnMZsmhNTagiVglAFxlAPGSjMf0CcqJezaPF7aqercx1
1IGB+jaeZ8bG1tY75GvpEjccZoPcc1GfqRv9SciLKKBUmn8YXS9AwxtOt3D7EyLsKFuwf51uptQt
7zvH9g+3O1O2G8x00CQCk4oHRm0rUbozTRP2h7+qMFykkRqgq6ImdHAGcIBUeqVPfxUNajcORPeS
RM1vl2V1Kjdagbz121/alI22Y7L9dHtwcJCC91/F29vddanl3GXeC401/Rs6XT56Xfu7qTjkfAeG
jXYE07Rb24BIgpYl3WtY1Q9GnEQPISQbdzZjyNAd7dCzM7WsPg1YhyP5U1arGlRGW5nk/FGB6I4a
MWHo81qw8hiYlrbQrCyZKQjwXZtOf2rrPj22Y0nkzrBCrgiYkwtHv5aiK+8lSK9qGelXMjU6qL28
xAv2ZOsaL98kQcbmUwfL8K6dvnKV0sHEiRQ9rKubcEuDgxM32sEros+oSB0c/Fg0oXdnMjUDXIlx
15RrGhxok+QQmuk3qqTb1QJ9jxCudzddvTZbZJsFYkmDSTtqT4znJ2pPBycMX7PI1g9U6rA8XLu2
0YBOBH/QoHXeGZkqC6okUwaJzBkv3W5HxWjIzY0dwFlHTegWWiDj2HAlg2ZD48UpBrahGwCtB9t5
qsNWEnuqNnhmgdmcB26r+3xo39zWcT5B2r1fQhGw33gdir7SFiDdQo5m6DiHvEygwAcE9SfwFHJQ
4ib1Pm8CpK4Z58ncQIFPFQX4QuCjmb/vuEGhtpny9G65+RFCH/smzWcfEvXMsIKYuG5eNNx27rnP
FL/2WPpFVSp7yBFk26gKEj/w0joPYwMKbWMN+IVXnzU4Ob+EFhIgo5Z/j8z4ro5740WFdQ89UCM9
CzNo1rIwup1biAh+ioiBNZB3D1EPZdwUAp1fx+7QKOXfA3S3EziD8RN1V64Z46cRM0ASRhx5IDUw
W+gRwGex3z1BowJczrDfmrUj+jx2bIQR4VCbmglg76kZ0BHvo/Vjs9toQfjVJaIDSB73oPkGvEOb
Jf1bYvvILnWMZ8gOF0hK1JNN1dXRU9Hwg53r/hfgeeJ5jvTok7INdsz0HqE1sw++/OjZxhCjoJ6Z
8JC2bZpsoYUhAkReGj/RWeqJaDpr/2D7UzuP6QzzZh5/iLNpwuz3YAbbfIjqTTE2q79q1iC2FF6b
am1EyZaWVgBm8iNGR41plLioNmTvwniWDgjsnvImz9cC9APPRpJPfFYilvoyMmW5RRYSxHnjbOKz
wloa9rAGgbbhaE9jewk/GVBqSFOw+gw8ykbeGssxd37uCwc82IUf/YdyOw/VzA2Uu3ciyI4gVSbK
TslgIeCitwuqQJwwOwXQEDQX4dAtkEPl7m/N3N7yV70X2/OOA83ZIlFjr5KmefBbI12CpaxbTcUB
RGxclLglw24eVKsPIHCND1RJh9YGYRhAXWcq0WhdpL+PxvX2fTTP1LxVo9IaHi9pRDPizIL80KGV
enmiUsXiahM6STmnIh3g5AUxp1edeOEgYXNsUYFAbM5HKRGy/WGMqcXY4ecx/nQVs4D2a96Ae9Lv
eX7VIn1P3Awu1Ek3EbBWy258KaDRF4y+6PaugGj3lbfDnkH8dYnJ0d77lefPaznwQxVl5hMDXfpE
W6fSbAcWynzhIWvuEzVz44IfdOatpZE1ANWLL/TGVBWEKwr4LM41Y/W+9hq5YF4UfFHJMStM53MT
gXZ1qIdgx5I4vY4dqb6MMmjoGEgXMoNIbKMY44jKEG8eHD6+X7dfEC1t5w13/PtI6jrEXAewjJrZ
ABHl6L2tBUUWBTnGdKEjeNqAoRfcH5wtOjozsVVtUyXhLsDZVDuemf6rVXdQcZeACY0HkGIqb10h
oXdt1RxBWYWZqMYyAvz+9rB2MM+cCxuh9ZEvbfrH8Ot+UQk4XenfMvab8AxluVGD695ymPU5Btcu
xBTbz8bQsbmKwhZael67qUWjbRginXctIOFzxOWGl6LrDsSh7aRg7wyy9jMrYshBAn+htWHykAJ6
D+g2zrwyh2wopuQHLVTvtlstnaWMVcs2LcEMxDFRAqKR7OiWXRHHB1GUr9Mdj3+KyEH2RS0SX22g
WBA+Okl+yDLNeQhB+LTDjDK+hW3/ebTHDF8Lw/f5TtigSvnZPiCQMcv0qthg+uuOWPB3x8ESLfSh
ebaOjDyYFayDCAHV2H4wzOrC8tdZ20PXTIMOgnRGp9ZYvNnsKO43yG0rz814qECsj+gFbFSkipst
q+xqVbhGM6csN8p3wx74bHPhbim/7WbX7HBYM+QOz2Kiab0pWzlmeUZsrVqmCrOHp+nGXRpZ2jIY
zzzRv5+R7U+1SCwFfQ5yJdchfj07idDBqhrs/LEs0zcTXsa3oKhWcMS1n/XEjRbIn+pPSkp49vSs
WqWxLeZGOmgzVyb6QRIjAjmKqWzBI4d1jrcjEx3s0YtMZwhTQMs1HyBEi+TVVWgroJVHwB0lcZEN
BADQvzHFEY6c7OSM02+qjBdjqNkm5Bam5Fzroi1nGr4SRQQN9KbyOMR09PDNxVshDWG95o4fLnTL
Sk5OxOTeH7Jq2alUAesNvDjUPN94lXzvs6Z+kH5Qr103S7ZeYkEpbRyMWgwmFNeDynqFaz9cuPaQ
Lmwm+w0oBClHnQ5OmhZL17aMJRVbgPcu4r0BN621SBKki/f1dUhdQPujINkipgGAIRQezlAGebcV
9lFzw23qi+WfNCtcE5/asXIYQ/F26rMFUhZb7QrvGp5CG3j5grD/EUJXG8R6DXzCoPIEIsXy7MMZ
M9moSBXIbq835lyzQYDQ8MZ4BAy82XEjH7mpJdyHJaQhbkUBAkU8V/MYmh4ypKVw5tHIMA6p1idR
ld7Vtur40PSROydGb/GXXWVmfMjMUZ4JHvgluHxjiBLmM7y2+hfwbSjk/Bvxva1ED64X/EPEVtBc
mSxBODROtb3/3rbxwWhsGsq/+DrIq5WLQBb2hsNnzqDM06n+GXIx73ZKxABH5mSn9kMauktPG4Ax
qOtow9vAXyHIgbieHDAvIlYOdhuAQqI43uhRUn+iFn4d8HUIcb4ZFlvJfKKerzXWrf9YJuJ5xMuA
krGkszEEqOF8UUH9jB6pKj8WqRYe/3ZLz78I2t9qf+l7a9yMQxVSU+vBG3Ztj6ArpNCLfQcPwCot
dfOaIiUMMsfp8Ja5d3nXut/MofhuWlI+qljHztLr3AOywMupj0pybZn2QCrR+8Z6Xq5Dzc/gexrX
QGpc8LTjIXYGc87Y6w0zfcNV5yCT2CYFxH04kNetSCoIFPfqHYl9awdNBqzNm+SRs4rhd9qW4KZJ
zFVsIbk4iIr8CBB8ukTaU/FU2vpXgjZq4iumrejt1ocFg7/QXOtFCfxjEmoNGcbF6lZ0qq5YQR7Z
X8W25x2sHtArq3um7PcsayBN57v9SXLZHgyFjUxQuPprFU0NzO7KOn2GaEGBDBG8EhlWmHAL8/xA
MjTJWLTGItWaDbCdVIu9ovFItX/qGwkfkYskBYGqlp6wTMC6EgK0RtHJfaEYlpqjvS0FCAP6+qVQ
MjO/q8iWF+jRLsBw6yVn3xsBDCo4gKnb4l9TYIgXoNXgd1oO1b9es6NHL87KJZSkhiMgX/FO5JFY
D3lm3pthbs0bS/gvjZFekjjj3wHsR36jo9784q/utq+QvtFEBoj88a0AP4IDV4yTHKy6cZE90D3R
6092g6dibeflpD7k9EZyD2z3Pk0hjHQTJEpyv15bygcZ7gBBoluFnnMIfmj3YLABE1WOrH04V2aF
FbR7KtZ99l4k6CG+Dh9r+5+LVBsywMP+Y99sQI5OkSYLUNserMpOt864wEI2IhTZZJH4RyrTYWzi
ZkO6DSM7OOhYfBKfQajab66V+fei7fiFDdGJyBDMtDXXSBsNV9SqT4ZvQOl591jbTq3IbPQmWnUx
Wo0r1x9jgb9iapVWuVgpWZlLeCiRINyV7DkwwQ2H99o9p34FPm5M/kdgZBCDchsfTpfWPA5IFYc4
YmVe6qyq55medp9Cx3xtHDv6ZhQ1uo9xKCsusFVi0ZtwILTaeRaDIJuHd9qrwI3S9giTNHpwdHXt
NdZcPi0om0hPDlnov9IyjTYIEijXmTSbaEeLNYfjNwgwfL4kNi/i9VKdGx+1Ep+KkfmL7HWnAO0Y
7byV81tTskOmM8aHwSlmIOwd1gDNJM825MVTXfpfEhcwaBtcbKcw9tuTBIAaqQa1/yWENIDFwL1h
2IG7/rlnpAfDfZqYzylWNkdQMKVHrHrTI3Yg4cbqtCdpBsHeDIOVZyTFNY7D5l5ENhJaWiiDdvC5
zEuXsQ3Vao1VHzxPfp5qWS/eKoA/9lgcYdciuAbJS3jIqC0dQFy3stpUu6NSUDhi8e9//d//+X9f
u//yvmX3SCP1svRfqUrusyCtq//+t2D//lc+mbdv//1v7khTWhYHh4XlgH1ECIn6r68XBMHRWv8/
fg2+MagRGVdeZdW1NhYQIEjewtT1gE3zCrhuHb4xnZFVAUj6Sx31gOEqZb8hdI7wefq10RbTPtZr
/WgPxMo6ohVWa1nNBqlmVnwSg5+sJfHKQS6Vz/y+CNaTymAU1D+VgSM++UiEuS0zwsgKF4jGJBAI
ATMRHbzI/WijxkUSLxh+4zvIEyN7djxYadIdzfHQhXW5yjDpgZHpr9q4VJ9App9srIZhxW4lokQ+
kmymJtSXGtMAUFNgs79/9Nz4/dELwQV+WZaFGLTgPz960ONlWlvZ4lq3Qb9BENhD1pQ+LBOuFS9l
hKDJuJxoB+CgC8nLe2ohgHkCVJshTezPrcrU1XaJLz+M07KRZsPsFMSKtZ1lVf5LHJTGIjSj9mhD
EnNf5ODJ6BGbehpA+ozHK97GpuCfRo732JS5UBrx4v5Ar5le9nfKD80d5wbmXEAa7H/4XTrmrw+H
M3h98XQ4UkOEJayfH04ro0IidT69Tot0kVvA5Wf8CRGK7AxF2eYMqP4jTYdBlWormvKoOLZCulZ6
7nNoFRu+8wofsFoKK0nBmoaJyU8riDVYVv3JUOXRHteI+Che0pBlz5aWQzIob9G0z/i+su99LSvv
kWi/QsDeumYjm34BblvQHUTunmygDIvWdQ7+R6qlDmXQrayRlx9eM6jWlgEHbs9M5nBOhdvBTsHa
76aAPHYuODPMNirnlQsUoV9foV1vXX9py/X7ShhbCeWOX5b2pDBnKMvZjZUkPzc0HtBJLZweWP6y
g86Db2XrJA/1eICnMC+tEARgKCSBaGYNoIe7xMnTB0Pp5UrTh2xJtdS7beOpdwby3rvJ38hzgy0N
XkcfyOWb2h5nZb1eUUVhMP8ffhHc+ekXYTEmdfxvQTHbBgzZNsfX6cNMhZnF6EEl410tfKIgH8e6
U6uDXplwhkHxpDuV8UqLMK413cGz3O6k+Q6WaFoJKcgwOpKq7KQSS+KxkzwsnZZOnuezelR7C5AE
CO2dIoS4TFTsqRNVUPE/2qbBPBa566qSyLLpTRlv7HbQ94xLfU9nvIvMYpYGPbKtEChiGy7D7a36
tzaTgZdq/Q9zz8/T/vgwQQAlOBPSMUBE54ifH2bkl0yPE+Ze7K7qEYpNnJkO/MK9EWgOkr4TfdnE
TvqSMWtJa11qUZY+UHotb8FwC+JZhBFzCexxk28qxBnGebYcZ9cPB4CMjo2CeBsakBkaH3A66T7c
ad6QzstIB72rwZKz7kTBjJwtVMES7b0C0ZkAXgLQumtcpfMwz8Fl4zrxWSDP5e+fimP/9hMzuc0s
WzdAucu4+ctTwYqKe2kdiwuDXO7RHAUzQG0SIYVtVLklTlRPhOGiy8+BGOLFB+rlDIIGRJdMNvDn
ARgrQSVP1Mqu3SMPrhP1oipDDVzcSTWnVMDMAj0HpJC9vTVmDIbe2la5/XxrVQlkp9kM0o3t6BrK
3RCkGIHmbaioRlsrgVDye/M3G7XLR1fT1HhsR7a+klhqc+2lHOm9Z7Y38CumYeiKGF4Ipi5RbKkm
KKCx5ZaQ4aLaD60dXlUQyOXOwVfG+BPoP+PnlK9Coxo2qYVEldHOsk5gjoBTEawp2PGDsF8iGd+S
s6ZyuqsxAkhyAJERusVOaSyNdW0PBaW4hlsOEmG+l4LeudXdLcS985OqA9DMD7W7l4n9KU5VfSFT
hk/XIkYMY0VFqtBjQKiY/vr3vxHD+u3VcaC34egQF3Asjl34WP9hHuodhs9dbxYX39dHr3P6HFZl
8CVtkXTodoLdI/ITID0PCcDg1/O/5GDEQHzffckRVlpBNxUsGbYIHn7u6ZQNwwamPziJFgDjCi4W
0YYlfFKgq6WiDIaln6vh2vg2WEW8dBWMinh5pmVH0MQi1XQsYodRb6Q9styMxaQE+WghrW5DRQCN
3oekIqSQlwFSzZbSxK+cEEGBa1TLYBD1B+g10OJYGZXlBByCo2rYxhxQtwl6bSUgkoASmD5Br6E2
l925pvUBep17XbVUbaKmS9B1egBzkPdtRPaLYdjqLAzHu4sa4F87gHheTGVAKZyx5IAMBftB94qt
6+f6C1hF6hXmVHdNzcIQ/Oc5Yl1tLZHv1GAHQXbB69fbsKY3wAM8dqdhc5V5cMXnh0rxAXmjkG7s
i8Z/AOc6R34OvHWlXW37ChEBwArsOdgvgjcsn9JZMhTuY9QMxsLVuvguRW7oRmWNsaWRrBoRwNtI
LUu8i5N3ACdDJ6txu7kB0Tg4p4FNluOB7FZZ98vKMtVcF8O7jSqoXYdeJmPmNIYM1hCxqu6kBw9K
ylXyGQTwO1KGrMN6b3WD84IkRjEP7d4HfgLyqXZd6psugMNeN0wTdyCTzzKodpWbPgLMEN0xTIfn
HhsjaF5A4NrKmgfEuTzI2XnZQ5YMFWQC8mZNRVHEals1SBynIkSYzfuqYqtQmdkZHnZ9kbHYvhhF
Ft+xwl7rfWdfyNQFbr1wDXdYmaPN4EUF5Y6pudvG6cnI0y05ayEaBHbDWGzJYeRThGy01Z2N3OiG
ARCOxZIEdduLlurnoLTg1MuqremWxffGiF7NcJDAvFbuHNt0fl/oZrXmcaUhH2gAXQNQnKs8UNnl
T+PE0bZL8mINh0WzLBpI4qVBfslHNArSIKGSPAJRUi2DaGMVp3ilYKODBeEAaisGzFIyKBCT7/pP
MssWQ5/1j2EEgIYshI5YC3bsWN1yADQyfEhHckMrzhcAFnW7tqxLRODapo2OVZgV80pnzhn8pP7a
lHkAxZmsP0QGvPNISbSvwkCgQGS+/AJM1TJOPP7dU86+qRGRoe5IB3DO3PODNRKahtXfz4Tmr19L
rBo4Mxk+DELXdcwpP0+EcEMVtdFpDQTjdbhYWxfhJYIMgG7q3vGVvgFVGDwiZGugHeXXzcNQiwKC
N2DJF3aun8MmxXqgLZKvGX6VSC7jz7cWyOH3EKh2g409UqwQz4oCySr2P42zJFIVNQrY0hkkHCGM
O/eqKpnWESayj+eK99FJ+bVxTxUMEZD7v38M+q/r0vExWAzrhvE/IWiH/eF7YHcd8rwlU6f3nHbb
GZGkeOUZlI9B4gU3gGkM4Mu8vfSxZy54Zxa/TgbUI4+R5E9vv5+Dzw6RsnD+97fM9V/WObYudSnx
LycxefDfdp5AmuoQGgzC07SgH1y7BBO6F3yGTzgenfJg24nWheOy9V9m+saXOlKpfjd74G2czMxU
wWdIbdxaV2FtL6ygSMHRtCQ3Z2I7waNhgcsli5e9X4E4GCGPRRrp/kXzivczCCHwRasA80g9nS/6
8ezWLoVE3j9sx2n/cPOEWPimYxvMsbEwhcMZyj//nNt+6IJysKJN7wLqZc1NiLI0A6S2bSw04UCy
L+3QQlB3BJy0KrpH0lv5dGvhanxAfMjoZq3nQrXRAJQh6DpIOfkgmI7xzQEKNPOvFkuKXTvWUpEO
HgLBvei8g88ZtKp+9E9bKwJOWNe/sHb/978BY/Qu/Pzn4uWVNlhCuGHbwGT9/OcCapH0iGR5mwnD
ZebzySMD375zNLwUgUtwqJTjIRq8CjzgsDd9CkwbCKpnkQCLo6caEPMxG25rzzDXPbicfewXAN39
UL7VEyZMlv/wa8Y/kjl6Az78MRYz8Jc4jmnAw8Ol/NWLxaDqm9mBX61jFfGdglz4HJlCyGBrLe9T
kDigwEPiubRLICV5F8zIjgwgewUuRgSgg9T/5LAshtiRJU46Yg6PCeKi1CzNrHTv+XC7UDGzQEtd
hS0DqWOA1XJX5ztEzL4g2Sr8nuQnLBrxRUo9ExEpV76MVMNzeAbVhbtxvUpYURzquLF3CCK367rk
wz2w2d4CU7nxPI7T1G7wfRjexzE0MD0KBBPz/KR7Pj4gYJBsTki0P0ovynYG3m59dA8pMFB56jho
jyV4N07UisxU7FUxbIB+fiU7maiSDn1TuAsdy/75dAUyVuOQld41M5Wm3ppsHy4m7Xqt+rDaf7Al
TZocalYsrLaA3iR1oUtZAH+tjbhMPtqojWaV2aiB1sBh8ftdQ4oae0LJnDVWWsXWY2BBjIEcg4qj
DnymjNMF0H6GdQhzA+76SHdBk6e0Zk/lTGbevPb0AKvbfhm7lYCq2hD1cxAo44si6uRqK98+Dty9
E9xHaTSp2NVnVc0saIVYCeI3Ht9rPPl+a9Fa7DtIsG1M7TzCehE9EYizt7UNmWUawxkHAnE6SAuU
daQWPC6iDXzjcECPlWQzI76E68q/n66UOP0q6fthMY0RYMUbDuGdXa6DKgJT3NjPqGS61B3dXk4j
ZG5xNqFveRvU1odgAaBnvqZR+ZC7pyD2dtJiVjYHHBCKFLnbb2I2Xaf2XH6AdMszNadxOoT1ZzWI
NHdUdH3JR9QO8jrHW6BD4YFPIxbGgXp50tM2ZY5/E7orspkG4AiIdZ+ofcADkHO4ur+gZ9N37mcz
q4KDBDcc5phmZficX0D0yC/mACos6Ek4y1pYfjrvtGgGxZbkTE2QY2ACwgY10sAwsqUR8nrtNGAT
ruLXuI3jVTfwYMs1I3+KBxcLEDt+RQZktRB1ZuyhOtpdtKb5ohdu9Iq8KCwl0lo/Sc+J7rA6FTOq
SEX3vSls7Ry4WXQYqjpe0AXgGd/LMZ0xa/oTqPpAY9/hn4IuErsPWe6YYF/t4nWct8664lr+CdLb
856V7sqIK0BLHYRxtHrfhgViDwrOwDlml3CrRzYDxhqPDJ5HNsu7gBVzF5OYq3vpmWp1ETQLgZ3/
moq+5iCfCcKr01AlfsMFfDQn6Sh2hSBGsHINOPKoWKQluwOkcTO1rTvgsyEVkK3cyvxKo9m5ra0h
smvNsQvXr4bW8Uti7qlusqRAQiTIeJtuVWp1usOeBVIr452bMfZXIBEBbKjCRxP+2Pd7Hn2iIYJ1
a7oPlTF+MHn6fs+tkHdIJ06nex5/DitwG2RLumpsIYN9sG1E0scLjAe6b/ib2+m+/u6eqVNXab/d
sxeVIOxH3O2uTrtVq0XWWpXONkdsDhg0lSOxQ2uwtKDTPlYl0lYRE8kD29o4VCO1DGjFNIas29Sy
BqgjtKQH1bYxL2Qco0VG9coN5HNk+hCSJhsDvah/oNPJmjcGmyHVzk21aOEH+ACY0TWsCuA5SrC8
YQkSX4G7jK9FAkXK1jlTAyQNmEsGKNWSijmLjAs6U0PqAgUwuWj9Nl2RrZIIFqtgDinUfps18fy9
G8at/Bp5OaoA77bRxFfmWfVdr4v1rUVS9Ap/pso2NJYaaueIJ5I28yLP99SOupZeBzk21lVbsqUd
aw89D1+GYlBbaRbxAp7dcM3rztqxKE2OXldipd4t3DTfyiiDvBVLk1ns5/03f1jFqV197+PhK3bQ
xpPMEFwISzdFTjiI74aKY2Np1N65c8EjkzZG8tnQJWLF6ISEWex0auM1tEwQ8ddDcqErd31m7cKw
E1tQA65zKUAvZAz2vg79b2ZrFAiTaiC3FNI6BvhqrHju6UDTQTK7jwpnzlzkPGjVsuAg5oiRZfEq
PXYChfYY/oTXRnZ4yCESBfzAyN405X0toOz6SXQsmvO2d68V+CkXkGFggH0M79cGij/f/XLdQHny
DDwEYHO+3z4hSxgAZx0ZBT9dDxLdwPNlVb5y+hwM5mA/X5XgAFm4MSR00kbHgrtv9FcA82ZuY1Qv
TgWovQ/WuA2DL+PJ4WJXJOOopaPP5QChI7Nr9Ls0iBDLoZ7wRbp+0V9dR893NsSkl9QhSdeDEcrP
gJbEEMhpqy3S9OXD4Ih7qh9ECJ+uXrQnP4d7HuhG6J2PV0ocD0Rf3H7Aa1dvO+ZHq8Io3c9uuZo6
mrJZGmrIdjqDhwsif5+mG0HW7ExL8eAibAiOBuI382wcEIlLuyxQ6dMg/X5jAAq+SmqlXqK8n1ED
zQQ+D9p9yR7kS8XFkRCfoktVFsDbFVYN9x5yIA4CDJgLqtCsauVg1nxW0uRrCarStR912nPG8S8/
XhMUd8Vi8GWMEC4yfqCRXEyPK4Ow+gz5Lt5FaFCocUcRYepRhsj4gSPppR6Et+6GvNxAhaR/GjLo
rIwPOkrAqwACzOQoBs1BCl5ozAZ8kh4RrHoseih4BMgn2GReBNmwKfCN6LcF7gT4swRClyMRDFXo
nn3VOohzjl/TUgutSz4eZIy1XWGG2pI+n4HToEJ+9UVXTR/UPAmGdQbenzl1olYNsnd7LCePVBKd
cqC60eIznGXGGstcfQcE1cxGVsxjzDXtHHn5Xncb77mzMzwcgD0nX2RZ6khzYkm3pFqRePFCQ+hu
S85HZJJ+j3PJTlQaRzSQRfGYjiOCng7E6vBfWgWu+xdYPPahNwlQyAG5p/KgrAar06bojE1rqztj
rADWDSCyD9Val28w6YvtkIfQsENeljy4lvHXae8LqOwM3Zunf265B7Jv1SRwgjlmNPdtv55LfCPX
hcl4NIcc49popHmqgDe5DCXzj2bC7t4bpxoCfp1KFlPZgL8QCM2ihtLNOFiVQoeUhec4cOILQuNw
+PvONyVi1BlKJkujrvAzowtVPPuq8lpfIhOdLZHvbIKJS4TPsaeJZaI5GYRtUCxaULK7fpQfqNiZ
xgY5aFhFZa51TYd8mfVp9Oz5JSIZo6gXFtLRM9QS5Lpk7nttGHfRAoxN/ZZqG2a/8swv76ir5i0H
k/1/ys5jOW5kS8NPhAh4s0V5X6RIitQG0eqWkPDePv18yNJtKno6bsxsEEgHFFkFZOY5v4GxkFbl
neDLq7xPlpvVUX6obLk+lPF//1CyNSP6KD+UgsIni4Wk2gXTrJ4lyvOB91yKOQlwP2An8xALkF0e
MgK/IUNDJSDAvnRypJjA54UeneQ1o6WTlWXzumrDDVv6FbCk+As4kPnVAO2etLCDZUkdCpZoqLHL
kqsZB2NWk0cpLaezERbDXbYFrXdDr8u9yZIeql8qpCUfJVCVX7vR0a6yLQ+z75qwoodquIrDPLkR
c7g8bqHWqc+zEZylNjgCq7WfexOAkOXDBV2BZoGWuifZmjPP+1pmkqeRrfi/80ylIG27UH21HS9d
ZeqltevkQGqseJltJ94liqqtZTFM1fbi1sG7o9oRv2J8SsMJtTHZqLbcqjAa75g3SvEyJn2xzWNC
9LJ1CIzs3Ey80R5jW3RS3PRFds1ypMoJ1LNwX24quqHf4PiQkn3nQh4KDEfQ/2k9NNfUwFogTTJt
TX69uVoVPr+AcjiNBRiLCceG7aOyEh5NVaPd46w3D4QeJizhlmuoAEEyI3uvB3EYZzDqiCPmXzRv
yK5VJK6qoikFYNGZDZtmYCe0tFpR056CCcRZkFXFF1mH0dU3K9MBYi1VkTdgGr9shCZ5gUmDtaAX
DW9fxo8a0KlAYO4oi3KEXm5F0qvPskYTrPUmK022sk1MyXAnDPLoLnsMI4bXXUkkSRZdwp4I9/fP
szN+QyqnPcvqVgHWyA+0P8pi2FQmTCPoArIoD0Otvxhtml7knbwZekXE7AVliQ8qD6q1xntjzQ8l
vQ/mqG4Mtes3vGmqbd4WzloO7AtNeR5+PP7apvLm9QTZHFgeV5ljQ78labzTxZR/kd2tnMSsrs76
r4/vhiZ7IOurl+A3tYIvCh8/XOHshLK3Yxj3xFmQ2Yp7/KySZ8nobEHyjRdZelRhuEHacBx3EGp/
DUfn3wA6PvUrlA4OohydTWrCc5hAwd772M0eh6BxF8OF4Oh1BTIzWYPc3Tjmv/oZXjdsOwdjP0+U
0XpIQu1CPru9gATM1smYij+Dgwwzf7arZv9f2+V4puaMzV9abMlyOeuKFNGpa+HmS3f0z6IU0fks
Qh1CfmbpDE2Rziy/Xz9b5dgGWOa69tTx4JLBujWG9lOmhG1XINFW1/ZOpoRZtV0mjAieW1ahslcQ
O6/TgF5xmA3e9uGhpGuvfRe1T57pVU+pkb5JJEwZh+7WKUtv2zF1kpL1JxtaJSTjYveps5UqdXYW
bFuSJBIlKKD/dJEaW8koqjVSOONmGopk8h0vv6N7GB8kQOpRJ2FS9tg264e5G57fAETKEQV0W3X5
pyGkLGYTyG4OcQbdP+NVtmIxhsExvg5pMoTbMSROVyoDapqaXqgXkXgbjezY3VgOE+oX9zArv096
nRxlSda7nf5rqKyTB9VWxvXEpu1mGWgdR4hTnyan6V+spGs2bSWa7bAUTUVzDnYcRivZWpixd6tq
8ygbZVXZ92vPULUnWcIvB3neKStOeLD/fjVV20ZhbT/hlN0+K8ml0/PhSVvsz4eMFLoXtKov22Sd
HSrYWEUDAaGlv6zzkktbd/q5j7Pr50B7GlVfFv8x0Mgt0uIMgg82EKaYf91JDoizPNgXuuum15x1
AqILGiGs0NkrSq6f8mCw/9cZK/yt5gSgv1qiR0TSiFIsLATgAUPVW2dZ6kbFOmGM8YcsyQOQ/2kV
43S+M7IBoe7eDZ974qnLYHmZIGqV5emO1n2ToLq9XLEVlnUeBkU82wKQVJrjATm/6fJPipG1XpvC
dpFA5d8nD3Fdn1LDUC6yNA3waMdBe5Ol2hn6c1248y4lc3aOQoGj5HJI/j6zIq/btUn1IXukWvWr
hyxOabqyzDLGltBskaCFBDRjWet7qGVfhyr1burSkC0NhQmYFUFYaPrF4N0gG/8aAdv151zq0HWs
9NAvEAVDm80nE/XLWW+eswWm4PBq3zclYRTZQdYNixiQAhb2MagpFPPJ8ba5c7GtcWUnegRYOjev
8jB4IzZseOhuewyV2NDTINwF6DwtLSb8xdEgpCb7yVbAhS89rmx7qayVezaWKLZ7ksJanobGvi8b
ZHlpVYLwTzCf8O8FXkK5N+hfPs9CZRLrcqlTQlrNxPu99bPfWFhnzG6+i2GoPgjOkg7h67+Sd9Wf
K7KRsr7Gg56wWVPu1TGqPgTbpGws7be+Y8GDBCdb7qX+c3iOS82pBpp9b3UUa2Z8nL6ykUAAfTmr
lzp5Jutkq+w39LX4Z6vrDb/GFnVQr7xB6DtlNiDJtQKRJJT4jwBQNrLqs16eFXYbXjrXbHaelcwv
ZhpcFEw6/lpOgEwO8gRT+EeNU+Pk+7AiD/gmurgTR6XW7mnAHiKS35w8bbwZsx53GgiQ8J3ay0E2
GLMujt5/Rrj8pdcHFcjBuAWMhzGv9WJsd4NbaS98lcpuSMN8LYtpA9LYImzjy2IzJmzTWCmEdaR3
K0PRt8MQx2CHGOqBcPQrnryT0hrai7xwHVcEVpeisLmwlxNrD4jwohM8uXcExjal0Mert5CDkhGL
UNUK1z2sJ1LZQWsaX1EMQ9IwycqV5qXmV8XOidYqeQXPrTK+1mXzMVlGeg+Jf778yyBFm9R1Xuj2
JcdWW1HihLXSOgxBXfLErCN5MsxrZix7bxu2tc0UPd9NYLyJjzP5yqLRmOyslslXFlv8VFdzJqqn
aUrNo556ygoZqOldRTRp1XdWdibk0n8Fk5abeCbIXqI0Fehm3vjuuYj2IviUnY1ekb3k4H/rZShw
QXLNFkRDkv6rqVzkFcq2+3VbWfzHbenVpEOxrZRBW5M/zK6fh9hAD65UL581mcY87oPJWtW1VZ5l
A+4i+RXye3dWEfZ9zzOeZeaZV1zC7H02VdY2IfP53tfNOl0wS7GDiUFYtu45Rgn2NvZYnj/ATIwM
6jh5Tav210gtyB4jZYf075GVnhmPkRLthMXk01S0+wivij+afDciWPWzxonSr8refrVQ6dgU/RBd
6kpJTrUy6lvPsosvRFrIbTm9+Wc3d74clRTTRyfm6GtLMH4NqkxchUlqVbOI30GCTZ7jJhCrMEur
79HgovJA5iwJmFGVsnmfI69Cs6URN+Qi+4NbFx8s+rN1NZrEojBeQu9pcr+x4ART20U/F6OTBNbb
R55pzioorOiutYG+d93E3heGRpII/D02vcP4YdoFNjbMrZoSfHRMCJ1medeg0oqXHgrBqsQjZK95
RfGikqqC7unNq9IU5cswDeqtxS2R5654kT2s0d2H85TeZZVde80qdl1xkP3nsLd2Vaala9lKEL+9
Io/2JG8lq1wxrrHa6Z5kqRWGB98IHxN57Siqla2NpzLSsHwYOzQKQLDlN9l3LLL6mkUWjO9IMTDT
ibIXQlfXPs2Lb0YERtpE0udYuy7Y2hlSR6MV36ZgQs2zM/lR4OXxXqrfZXdFA5s0uizsZRFdBqdo
h4/C6Ko9znrNVlbjY7puzTiDS5Hph0IX1UZetFesY8HD+GLnLZQ8wzyAIUuek8LEt8cE3N04Pf5U
RR8wFVbM1USTn8sWlJGYekhe+ZCs7LDu9qh4KSRIl/L/cfDjUsvd/vUCWogLaNwWqK8sig0tzH70
LF5jDTGyTistX9bn2jivy3AwHt3qfPytW+umv3ezWSwdVNbJlymSluAkEf+KktbzG0fDL6Gdza8q
zrs5etBvquqJm21Xwp+Xlyjrg37nwc3YyKJdWeThCRScZTEwXvvQbt+EUZvXMQsT0phcrLctyMQd
Eodx79vk/P+Ezb5W9ZzgBMCmU6x53jfTwE0O60T1GbGWfjsmrXIKvKo7Qe52t0ZUKk/xhOCbgOP9
zeq7qy7HzwkyUENU/1XmWFSMTjug0Ir3cBl4+dUpp+6AjPW0j4OmvWWTgqowViRvJIh+ZHEvfobq
3tINPkel6a9u6o640fDsKQvJLI4rbQczoDu2Ysattc+tTYT254u6vCjYvY/fFbtBy5qYGH6R/T4x
1GA/KXW4bhvdeM2j1t2XFUEIWZyAlO0TJYkfRUxOjb3uNcmjOIQ8pRnWZ2u1iM3XVB3Jlht5zvxK
sbXikaJdPDo7pKv3FUaKj1a7Dtu9Q0ToMVYUDuu8VGA1uIwtbbInzaRh/7h8Kug9GbZxSv9ozSyI
pJ2rokK5tHpeGe1DTZkerakXKLuw19RH65zGwY4UO2SM5cq1QyIES3Dj0WppOD1bOoLj8lIiUo2d
2qKjKovMbdpu7hpkC5ax+TjMO90KME1Z7qv1+rjDvg2q1tQcGrds98GUv+I9NI4+LMvmIg98vb/O
YuPmNPN4/mcP2U1AefVJ5KU7WWxKTIZzYWGatNhHZqbuXry5BWdUBjcmX8NBHMWOtlWI+KmslP3k
ISzi704EslSWZKOtoD/ZZcM2XsZ/do1TYlFpTC7ss06etbr6oudYmn5eu8GZ9eQK69hEATOe7BbE
cG4rtHLW8sJaxsvHj2CPZ7CsT583CwrsRyqluCdsyH+7PxSOBpGjPN7Ivp83c/TkYLlNef6s70Il
O6Jd/Sbv/HntKNfdFYEx7XEN50vgaFBFF7sVeVAinFaEh0v2tLDK/lOdpsJqfVnWscr4+9QilYZ+
C5IDhpKtVQAW58ep7NqWqeKLFj8+2fJfLtem0U4PQlILyy2n5Tp22LErkmVzUlwkRjx9o8UuazN0
cL1B8w5VyK9cFm0rcdg3ieKiWl74VuPhJuu10TUOVa2yjAV89a41UMHsBrgzKGfzNSMaIOuTzBsP
sxghB8qLY8tDjgRcITEQFrQaqQB5KNvYO9fLQRbb1qq2agBRXNYNVUWSmhx/6au6ahKZip1L7LTO
JUmbdecZ84lJ2CQ2tjTYgdNvCHwxryQ562zZUbZoEbaNS2+xjP2sl2deoP0aJouPsXVoHc0CzdXv
VdrspklXzkAaUtfMLvIwmRGCVctBnsm6iITRGhx0vfpHA1LjEBCXsbJzrPS7SS2L4z/qZQ85lDR5
sK1ZLj/u+G83k2O12vtOAHGJzBH6TYdg2qqLPeK0HMB1/TqU0kAxhVZysEN1U8viZ5/BCNWV6inD
Tm+c2Lc0K8JQug4PTpmlu0GE6VsUJE+SUjI3QczPov29hwcY/b/3CJSqXU9zizysh4Ko17UEr9ow
P+uqszENvHY/q5w0Rhzhs/w5otaTbm8U1QV6THaW9Y/OzqQ66z7D0c7quvaO1jzMFhPHjpHYiUe6
r3b22FIVfjVZ7f1RWebNDkDfIuRKXbEcmjqNNuyx1bW8zKNBc/CPSVDTntXFxmnxdhqVSV2ladCt
PutiVzjOo1xI76bPJk1DTtWXI2Xlb+2y3DRoYfzjcv/acVw+gWyRB3lFW3N/1X0WeeqY2GUfN69w
hNkmENDWHhmX0S/DqbyMuDGS2Skq9VTBTVENQVG2dEGjd+uwreFW8i1vZaVd24spyGTE66RG+9QY
mucqUnmX6JFzcL2EcMlQJ0+6+y7bZA2I03jvEHlcfdbZFj4eUQ6bTkus+lmAFXgunmV3eUgNj2W7
6jqPe8g6U6gxoiGi2euFO+y1TAUDk2XphWBcemmIfewFKhBVUGgDv12Xo2yRfcBytuCxe3Scl96y
Ae6kti16A8mwLNWPhZX0zUuQYfhrVVjheW74JbOi8UPLwKzXVtaSh64wpUtDABJ5Mx2nClI9C8fw
jpAmBo0KDMyErbM/ZOb0F0T7FSSUIfTTbgBrZHhglkwEBdKoe1ECkni9USPd4SC9raZJfFCWdRfc
pWJjjNP4UjaAySMbZX3NTQ6PK2F0SnAlQPCx4/FLs/wazBkiqm15MiydPK4zpSXZof+U5Zk8NFFT
7M3GQOwpDC/23wdCa3DfR15rWeTqO9VtPmTjZ/0/+s5jJRZs279e43OoSNz+iCffRl77s16efdbN
pRudI2Szl0/wjzt91skPk8xIL7u4EP7d1c3NaFfZOUJbodVcEIbFqN4Jje3oZs2mjmfw+9mT50Dk
VIrWfSlz/V5iv3RTSaS+NJ02+7PTpqd+yLyXOeiaNXEXh/8BrWYz2FuD5f9GX4re4qU7K0Bw5JXi
vtbwjRF/yEYLqaDngMeFNfe5TqwSG7aQRx3vdY7BImdLBgosgyzLU2TShyOI1oX3MXqvWYDPdzoO
V1mCyvkly9Xh9igJk8CWO94fJdvZZ3OhPsmSlxAhsdENyA3nK/hzaMNDO9/kQQcIu8kDQwWiQF1e
mb8aahCVWK647qZVrc6G4b+0IKrih7yh9p9XqNAJuMWh2OVphBn931eGHO9tcgP0pYcJJ3SnzNyg
PWbfW0A3d7Nw4v1kOjDL+hJoyXIwiIpcMqzn9YDdCKtS6joj3Bn1PLI8pST7xpGp+7UdQVfH3ufe
YZoUK+NZjaZhnRHZ+o4KT6XZ32uU9tZqkulnQymd69STVpMNFWxzfDvVj36w4HDO7Q8IWe5uatri
mGHWgAjg52kMPPtIWreZV3GoF8dWs/HuGpXggKUDMWcIlbZVly+iBwbODF8fCO6VLxkLnF2NFfZa
tmaQCy/1kL0RjE7bVTfMvttFzXO5JFVRmZl9y8HFsQ89TAFgSGEr0uXqsdGC+XFI8uH34ndltjOE
fpXwRFQIXspyFsyF+K0oG/5Rly79SjfHglYO0eZ2w7vF2tfAgUYhyHhMmdg4Qq1hxUbxk2bVMGGq
pvre9PaLN6rGS9KN5j5xzGCbln3wVYFGMAKl+V7NSI7m/dReYzUzLiPZzlVVj/ltjITa7MIQJloO
ygs9jCE4aE2CV2SjB3d9ObBrqq7DQmSLCfdvwMCySG8GXGNolN2Yon8Qvo6P8hryIOwIEHi4hZYK
Lk2YM97mSBmaxvTNKEuUNkmk4wrVxbuoBxEe9Ja4xug4XItKoPnaBDaRCIqfDWIpZmYL9MnAhOmz
QbGt6qIA3HSqHOXcvHHejTBAa1nUzsmGWPx16L7bS3WAB9ShW4KDZAkqHwRzuNfguqKANSi4o9rK
GfKwuRnCjMTP0iDrZKulsc1FrJ0+wGGrFRqEvpLNzs1rQYi7jhl9V6f0uakq5aUE2rVvZlPfplWu
vOeWspIdJhy2112VmGc5MsiB6kjrFWxGnjNNJb/7ywqitVJmu8S4xbal34hIDtswU3AQ+btOntWx
qFZLOGM7eVMPh5CdUT+NLj9MxsqDVaf61SteZMEoeEH4GaC/w1g4fzn11CUb1t3pxoTBt/4cVS3j
Q6Ps/WYKnJ1skB8lAPuAhU+IyPziiu1AxVe6RrxNeL7f+lILfRL6BJzredo5VeNsZDc3IEVgmx7z
7tL6/x5l9VH12mG+pBh6f0ecqL/DRkDqw8AnmUzS+bO+i3ISxfPssh2km2xIUlU9E2I9yEGynr8X
0Yd2WEJcjnEj202EfXDtr6qlvktRndjboTvg/FDCBvl+zS3fnEax170Hvs4IRXtocIzag8wyblbZ
/BrNf/Qd9PBPI+x+cLnw8tD5kwqAziJNIyxcnKIAQ89PaUDZ0PbjLU8Tda2nGmDgxr1MGqpqUpEq
7vVdqEbuRZZk/VIle3mzCHaPxK+eFwD+TFt8KSc9eFKyZ0DCUF6Ww4wl0zquxmgri8BFFxvlatpV
8YywpdudG62dbtacIWRJ1n0FpWo+yMbIGactLsz5RrbidzueshwfHtlaZyh6TeC4ZKOsgmkB1Nac
brJkBcQYguYcsL3J9fXiN50udho9gNJ1CiB9JYufftUPoxtZHpc+TaW0K+lprTruCDdam764LrKd
uoKRKUve+YsCq4fNxPg6LSVZper6GzKx6UX2b/jJ7rCJZ9ZZerjAiJ56YRLA52IeZApENkCK6djo
6NEVeyyWgCNvnzJ9mlSb1aMZXchLqWs+0PCErJ3Owtbnvfk01n0JuFJPVlM24ben9LgEdO9ha3n3
5Gjzsnly4Han00S2Nc2cnUl0fes6nr01i/S9jEsFkL6trATpyT3p2ANCwNGTF/By1+AofnMJdJst
Cs2abhpoXJjjVZ4pFnCjqkTAUbf5WmNlyLBvLxfRY29F/IlZmlAskTOm5EENcDtuAnPtFjpR3GRB
ku+d8WnylhWRh7RvyP2RwJiKo6HX8+pVj2B5I59x5PkffWBsfxZI7D2XqhEeQjf78PrwDxGH3i6I
NG+fBAqxLbbDzJIRv6L51YqmdGcvaAa3GQ9xXfK3op/jRtgUm5Y/ISd1L2EibgWyB0kA+rzSXjpD
++ZpuuurIMLWZhcQ7VQcvzZIEKkTwJ8h7Fb9wNNDlCDHc6rFtgvNEPXueSry5+QJfX0WEIBIRGwA
PTsQT8uxWZPp2AxDx7yspvFpBLboi6K9dITjQyL2fyVWjsRsZbSbsNCqbdkqmT+YAEz1tF+hKwnQ
KfrQ7G7+o626Hf6Fh2a2bkZZqyevAdvK5NRvvKjOfS2afgbdH3WO+jJ73x9IYfO/aD5QGdzFXv61
zwCT6GUHFbd41kGr+UONubyufA3zZGXVFdNK1WI/Jsw/0vwd3a+twX8m9zDNG53mh8oyYW2Zb7AB
qiOQY3YnmL34ZtwTMlCUYaXPeQrAyvqmR/oM4Js1pRcVYkWHD8ikmzJngp0yzKaqMrlGNsjqOSRv
ZyV4FIxFtwMt+ocy5PlLF/yskNDdQUJ7VYiOsk6Yr+VIACmLFsGpMWXymJ21qulX8Jj8JXOFKhPh
BSCSw480DuurNhmYoaUvXd9rr4Zz7EFQrpRAvGjwQtYFygbrkXcAEU/zgL341ZzHYyFUnLiS7Dq0
eD5pUGQ2c8KXQaK330XgSY9RePCqduPomCcGRY1Fjjk8dVpUs/hsq11kIzrY990d6MfarKcBFLJ5
1ApX8dUoykDadV+cuSBhORXzugvy+iji4VB3YHORWiI1C3xd6dT9MMAxK8wc4Cu4LmTryfZHDhYq
JWmitsMtrseVIQrsq+sAc8Y1R3SVvWu7CO3MSF3ZICAF0gv7eYbHYGIB5GtBrh3ZlruroVNYugf1
gRi2b1btBIpDPcaegB9eVZG+qaaqOXYJwuk3eVrBe0v939pmXaUiL+x+16jdoSgJdIGOZJS8iiab
HxcI8QiKA93PxnnYQfbIYTubtY/V+4iOxtwchRfpW6tTb6peVkeA5DNPWORil8L+eN1MgEw6ffrB
XGVDk5m9p0YsavKsDHxmv/Bo64gr5OEqKB08qFL3r2f8nD5ilw3c5FSRn+vfddv5IoLO18npHUK4
qhsn7v8sG74e4c330rQR8C3RbiYDX+SLSHbv3eo0idAPxnjVFi95NFebtAOIXHc/MgfNEoC6DrKp
ZbmZlci99XVwyGZX+RIg8BtM0UkzutfcaostyiUfbZ4qGydo+PIQdkT9p7+otuhJ4ZOo1priSxP1
38LabFEyjOxdYpNQKYduG/R1vuLzJqcsG3dexD8kK9Fs0TOrv1QF/ywtFS/ZQF5fr9i6BGKXxNl2
JqC8t0VzzrICaZ+keB1KdSUWbxh8KrGJwjONjGaybYvgXJeoSiQ8jKrW38tAe490h1BNU59U9hur
bu77DcxF66joiiBmn5iHVCByUbfVT6EVhY8ntaHWP1Hpif3RjLEmb1IMU8OnNje0PQq9ddhZaxSQ
C6f5oqbirTLVyPeMka2vm10jxw63tTGgLxyCTa297KBrLBISN3lva2/2u8SdVk5zLtvUd+3J9oWX
Y/iele62IN1z7YAs1mHTXnOrI5qLHAliavCwWqGiSdl0r8T0Y1/01rtRhDCyCDndhOrthxTNE7c5
Fsr0w3PQv7K8D2vIsP80hkNO5smPBOliJudxNVnA+Qrdc1eEocc9O6+U7BpqNmlWneKh5R3sjuYW
8wzd7xanTyPV3iB0j2BX67M5ud46Lnu8MxLIqWKIT/LQCys+kR09pVltQx22M2C8/Rc3gWBBZMnP
bMXv2vpnbFhv1jD9WestObDIPAPGPpWwEJ2JOKJpu9UaHYSvDWajGydPX5AVt64j073f1mm9L8Mm
u2cTODwl6p5EN/tml6WbjEXdWoeYhShWjMOXNoClzexVp+GsXOnCQBDITfZ15oZnbGkC1H6M6DR7
mXUIWKkdRZRox3gwYGhG+Xwq4mTY54ggn4GGGztNiOnSR1nIYhZaK/CYatsPGCOSa9I2ZZw496wN
o01YX6oOWo8pbJKpGECincGSOK/wOYwQ/10tKMhVm6jkzU0g8ZYQ1otteNgFzqJ6bZp9r9j4DeSx
+9qStF/VjtWhth+hMdwBAzImLJmQyFe/zhU7J63qi3elIifqJe14KC3TWkN5bfyW1+X7aMH0ieC1
vEMrbgEng30Ap4rrXyeMdyYwnBWhar2Pdtfh4StUvDUt/DOIi7yHCKL4vNaHd+LpbNiSqn/XvKD3
M1BS756FFJI1u/V7WPCKQMeweodCNiKqjcRbqBhHDAf1K/qTHgEJJ1jLYixm/ZorsIjG6H1uk3IF
L8kE0x2228ocmWRN8xjZ7ImD0OyvLSKu14a/9TS69RbAGXtlJqB16WVQLVPHurDWJqLk3ZW5Vl7a
hH/ZYK56m0+JxFCClPc4oJGMKEwXGksUFDUfoFHAfkMc9OzR1FY2kPGtqioNxinNH26fkmJGGwSO
f/GFnM607dETWYMUsle4YRl+rxnprbIGx59EYmwSQsC+YfU7vUg8PMnjYTuX1z6ppn3XxMF15m9R
YvsMZvE1jQJxJ5Da+WhSMWXVinpDCh1Fv3y+2+bEhF3U04pAAug6lLtJTLGTVfu4W0FmaLfGYoLa
5fEKRnxys4euOHgzTqtIO+LBUs7fiq7AZ6SYdxWufJup9N4AB6+7eoghvvD8BzOI36lyBX+KDTYE
w+F2Bq3t2JsgiUI/SAm0NjU6OILTbRxDGRIBGl/akN5tJbnqy6s7TAlc2VlXrzu0QxV02Ji4BcQH
AgJosQbWqvMyx1ezgkQk00MbB/bzUHoE1a1s23RG6Q8FQY3CC911ggGc35BZ3jRRaa8nt+6PCHXY
l1hoMT+6GdxCQ7hMM3mh5iyhb04Rn3OjAqRrnCek6Ta9NcUnuB3VjoW/xSe7oZtW7TUUM4TSBKeW
RxVxqPJP05k7jNiEte+RoomimBDy5Gibtg2KXRGKdGXGr42tVfdwGnWfiNo33t5kmAcxHXPL76e+
9KMmVG522XTX0R4VPyddf2nEIFZoNvOHq94xwnojLwjzJG19J9oNuKED+FPUKFDmFgbajqahTI/m
pY8oratqyRV645afxHhtG7KN2Ch6xzBwcUzN3AtC7rs+VFK/d9WbSUBnY9jT5Gutcmy94lUI2znn
rfKjHvmiRkszLmZZ5ZtmSv5qDPA7NaLiOOfci66Oz2k/jL4ST44/4jLQMu+jCsG0otrZESPvYDMF
uAeJHqZ0FwSYriHdIRzlhzmaw8kMgG+NZbSKutFaNYLfSVfq2VERPRRQg8DoNBYHd+pxBnGL6ozm
2FWt2VIZQEUMLBF1LDcAy7IiE5l9qkcPR5eRxZNW980Oku0mGhUoa5WY95mVNkAry5e2KZ4UFcAb
AtvNzmmaD02k+sqoNZMnLOXh88zb3I2w5Obw4Ia4Fi0x0a6Pkg1y0KzgQ21aq+w+Si8SRzhKKtmr
+VvTGGDlWBaseSjgUOCzvprHEfehzvtIg9z0W6cn1oFM05iiDd3YN1Kl43UEZIhmUbNN3fDNQaxm
M3o6bqYi3cxjaLMZ7vkH9b3Y2mGgboSTvmEINK4rQmYbJFfVTRqBJiyUEKEVvTznI3pYTcAUldmm
4TtIwm2VuHdWbRa3KxFEO2Jw6TFBetdWdfvEGv+M2WWLjHl8NzRN2ZU8SH4w3VMAHEMWi6eG/Wxo
kWg2XPImAl5JWzXsWNVaZ6XPzq40wnGXlba2jgHY+MJFTja+hWK0WN40/SoDIbm2nOQp8sTJttx6
0yKRS946U7c9dLz97KgejF9ETniHQ6Xpk2zbIfw+d3aBnFeMFwN66ttgUjeN49Y+dOV0G3gWb5JA
hBtUnj40dHc2VdcMX7SMsFAG+6bSday+PA/PUgPhryqIxzXmj1/4qlxiLO4fhD/TrVBwupiMtZOC
kQkJyoHWd2ocTWoE7fQgA+YzireI+Aw815UCNhBQe1uvepYU28pCwbxCCQJ0eNE+VykULoNEoEfO
vx5B0KejOfkqK2mzwxqM9893ZBaGk4jTJyWo5lWvasFFNMaHbZKHn/vyGHeJOOQTr2vzf+g6j+XG
kS0NPxEi4M2WoCdFiaSk6uoNoqpUDe8T9unnQ7LvZUfPzCYDmTCiYNKc8xsFOFdJNqNyTg6rTKin
J7x31xoudH5daygilQHUuQCcUtoehV4A8hozNB3DehUgsLpTFdYsfW01j8KaQUGYZY41km1dAy+d
t3A0McNIIaR2s8JKfcwTgABefcDysjuOQ9Qf5dazCG2zO+YJ0Ck4NYzUDuF28O27qcjcHQ+3OhqZ
Wh1t4l1bMZeXCbHfI5JI8zHJWbR58JJ8eTVXkAzosnFXk2BEhuZE9MJdEeq/RJrXHNO6+GzcnABK
YQ7Nfo5zlsgerGY3m5Al7qbjYHRomTstXri2lucry0KdRS/MQ68shnjVbpzm4sgoUrAIGoON1ZWf
dgwqQPRhyfUJtbT47OZm6StxGbOWcoOjLJi+Mg+N04tF2H0bKGpznLsGvazB2jV0h8dGTcEuxkxL
V3VTviep+NWKonvcK7klb1M8W2ifT8HsovzSRbtgcaOU6wy55S7VxZqP571uqmLkR1PYYzAc7fAD
UlNFR7fRkPpndUFW1nOST6MIC81v1To9CDGTcJ/X2pBeNcVLcLPnHyP5ZiFDiRIEM/i2DQKfTmr5
AfVrX7aXVKG7QELXj9MpyFexGgS7Oav3Q1sjrFDgipjEh0HAS1SYrAGDHY2j/AWIeZAXduYP0nYV
fhWGO/tys9XiiuVvYKxiAYgSqRDo3+9l4bG0GkziNRhSHQE66McIjrlfOfDY6p/unP0k7uJyZwM0
5HrdclkdU8cDCxvUODrIZ1XpY3lslkJWZWEi5sFrvjzK/2t3gBH9P44eHK/dTkNEcLHYadXgY7b8
ncVJ57cmqnAbWzERGCnSfV/nHkkdDggr/L9LN0EsfVo1XgM+M3JqIHcUPYi/7fQV4SlBBnDUFHEO
si4+ZEqOnPtrh03gtov7axFU55R+4IhKNg5pVf4DObmQQHkLTavDY3bWX1u04QmHK+7GSRtlBTCa
dEKYzLegzgv67jnfakN4dciKBfkd3/WPRnWNXb+ECVTLyo9jiExk0+inScPaZgcRwbl3Dd+w17vg
JfPy3ZM0SOwHihAiZT8clNJO+XTc6RJNCLJZjtIyayLO6CHeUPfZMVAjdLmFwrQKMtaJW3NAC0ax
VjNZ55UyAtJyDX2VeqF5R/GoqKr06JXzFw8bfxpAqwdzKPDW1BOxjkmR6YPwLkM0GzuCyhWsMT9h
CbG2mrZ8VXNIjT3LKD/KqmTVZWH5aiVknBGyQrS/2EG0n9dkYTyOQvDZGFG2xeNGd+f0D1D/zSko
EtPHErlYt8pcn1OEMwytVD4rutmtMzbuIcOX6Ip3Jjlpaxa/xjTaObPAe16Yd8eJyh2fQLEPiKN/
lkWAYkKi/OgCs/KRp+1BjEbZRVFZ97Rev6myOPoRVvEHkSQfB27zex9GVwRRnd95RDyNcUEvFPs1
C5i+FGFSrxoV2zaztX8SmXeJBdBHOaro9gRLbqQG4bh0NUQroiXrMmzTg47i/NrJzXmPium8m0kd
rEFpGutZEe2G6eO6rIZkp9ZLvMMjIlUQaRVRZ18A+mNXGPW3Aj6JkZTx90CpbJjgJBP0e1qp5UJe
iTeqYc+3dlC/i1b7oxhEjTo5hEmy/eRh8GpJ3MRDB2go1mgup9coSXPIrelEJ7URU56d6rwaTtYS
vZuA+g5GU++9vlE+sL7eRJ5BSBXG3jross0YJuEHSMGfEUZTL2ajK++GainYZ6jDxu1ykI1WGW+z
ZnS/N8SvG88FW98G04nAZ7jOTOSUejLIexT51y5K7j9abzB8J3W0V1YAxqGp4nbXwj27x6aA9U4m
/HeDfLDlJV8NhsTMpzXj6pVZtXiPmHvP6KOrUQeENpSo+JVVv5EViMmRxtVqbmzvDto42IaxA2G4
nvHYmtP5lRDD16SLwzxF4j60wr12CFvEBXhmjKabHUrgdEcy/53xY48y552SS8tWz/pjtzxSNsq6
LOThz7Ofbf/nJeRuew5kP49YmXIIiXzC/lhMjR+b5YDdsazLLTne9LHKQbL+j83n/ufhsk0W/2qT
15FtkyaKtaFW44q1XYb2W1FUDKrLpuowhSGc+p9WozeZECz7MwXI7gY/tr/rj1MfZTSRBlQsZRum
UX2URbUMs4NZIj4m62Y7/aeOejWzyD45l5Me3ixN5XNwc8MHRBTeZFuV2/TuiTnsZJssVLjpajwE
50dTbqdvId3Y8ySBc+PBRM3/0SZ3FO3ckN9ZtI6Xiz/aEqVdaVqvHp5trDh9xOyN19LMtE3sVuHO
qpAaL5XauqiVqV6C3IsZ+kbxo3G1zxwg8l1XlfE4B1G+sTEgupbTzPIpnFZIvJXfYxAXuwQDyD2J
EVjLsBMx2Vtrutev+yYjlhIUL3bZt2czyXYuY+wJJ0+mSHOaHWCO7VKW/KcCydYd4i4fRZM5F+iH
6kZh2UW3EtovgxgTZvjqSzqKI2Io+Qn33ghLHYDcoKjmjeFpNqYnOfpx5fwjcpCd5EZ7dwL6L4Vo
1O/orRXraLCLjTprb6SbO5aYHTKNZTr6LeqGO7MpyfSoCDJpOkQ5pt7rtO/Vj9oZAIyKdGFTEEnK
8IfCgio0/kiqL6PtWlbKABq70PqcB7Na53DnblmMSEE1lj+J5U8n2dSEenfxsvwga7KAKBxuW6jf
a3m8bBOd/uFZfXOWtT4uZzJM44sQkwdOTUTrMk+HWxEFBTTYeNgo4TDcZFtcMtkFHHWRNQ9XzlNc
57+Rofn7gHlEqpqoJBiU5RqyyPW/4sGKrvIyXjXHBxXrwtXzgL7D7sFUmuwg22q+27NQgovXksOf
yjV6ieGbNucqJp7ptHXccAlP0G3LttCKr3lBBlU2WWUP6jYrf8l+XTbFwzz5aqXpO1lNpra8TUTF
H1cosMDWASpJzKsEuQIHfUuqxNknLf0rki3/Ad0+Dmln5uda8O3Z/u/jCPEXwCENfSuv9zyw1+L7
SDaOlU0++Cg4lS9IBpoHY1z0c+p4XMk2WfSlWr6IpQgTBTinPs2L5hPUnP/ueB6spbOzr3T17dkk
t6YsKF+ebW6S/1a9htlPE3srt2mTl1InZRxh1vvYerbZigBE0HhHeYRChulxWBHW2V7RAcMIHdXx
pDIxQ1Fz8RESCNoEzBm2sqpFZY4bQgfv2rHajygIFpDPEitcDo6HKN8nUQSoeqkOUVfhGAzOBKkm
1l6R/WF4Gfi20iTCvFRNkup7vQW5L4bO/hiLZthHCjM2uTcb23QvmmpahyZc+V7YzjFomJTYKdE5
VdEiRNIy+93pC5ZgXvQpa1aupfclTyBrsRvY74ZpoZIk8qtsKruQ2URezWdZBTFl+ng4fq/ReVjr
Y+29W3GvIAkWKxvL89x3janRXi2Y1MlqidQL+mtMcuTBBt3FGwyGk9wZgOh4/6bzWvf+MBl8V1X1
pi4XTQXTXeF5xVkeiC0xc7qpwxkJ48KVbBsYeTZRiwqVx/rei6seEg1D3igHNjk2uboTEO5c0jii
hy7iG7Y+752s3UZOn4H9DONdgVrIezhcq6rJt56CMXQ2LLqXg30nSGCR/NW6TQkq60NJe6JTmfqt
C1NG96nIPyxtnJjn08thGpMxFzec0xxDd0ZHNPvolZFkixd8IgeNBceI+LPXmTtZq6uheXeMA71j
vLHxsnRABR0dXfegb6VIURdB9NGORLKympQUNBp9rxWh40fkBJYon+P3IF02cWZ2W8JYS2zMZTqf
36fOKHxTz8O9p68RH3Xf7MUPRhZ6tjdM5dUomm+drmDF49bTKz8aGY5yJF6dsXZRDGiRCcljP7Qr
qIY6GoKoZpU/RNG/BUGtvuNkKBE3q8b0gntOXCutmaurSs39mTTQRUsht6JljmGX5ktYhNmjSRuD
+KgY/S1ps1+V7Rr7FhuLS2ShDzcxxT3ldf4Hc+/2l2tGl37Mtd/YbGxTr7VYLL2207xiQl6QwxYC
uISVrjzElb+FC/46KppViDfGh5m0hxgg7y8tRxhOecuwMbnpdnlCmbfYlhpx2kJJio07JBVJ7/gb
k75617sQGSLhRejTp+LN7MuGQIAd/2qiH2o42zuv1RZ0fuGuJ5UYYZFEJcbZLkFbFWSsPevXORmK
96FLFnZhFh1lNavRGwU0cYZ5b78F3UQeqhtquBrG+BY35sIvS9otqOBk39ZohFhKscfuCROHzG72
BP2ajbnQylmZGzem/vz5mRwkCYo1IKhNopDoJ6mVrRJdxARv7JWpX3EdvIUzPZBBV7sNA73E7bsA
9aVo1YfuCDRr8+JqsVr76GdXu4pW38p9SJ96pw4P7dVof3V0zh9m5Hj3vEKeH4uMj94yJly0MWFe
9o0IwRFrxtV0qanoLd7qnsj9UutJFt8KnHhlDT3g6tZ66TYKKutDlDVmu0W+k/s6z1KvTtDsH7XK
rK9imA+mmqrIWuj7tM7mS74UQh1OcyJ0wjXUqq7tt72r2GgZ6fZl1DWHNe+Ur4jooBkgG41lT2Ix
xkxTfsr1xr6og8beYBLzxozjHsHapS53yYIEJjZP/UVWHpfK69YiqVoSRs2HaD/0OWHJNsIwzbWa
CMIQymGyWi5/gCSAzdkL7JmsBXAiqqPQOXp21fnQRdP7oyr3aE3VH2MrveRZ/4dZJuUhJ+J16fv6
7wIFTGeDr1zt/2vHoHrji85PeR4rDEczVu2o1SsA5EiLLFeJBcGgUU8QDDCD8NVI3XEb9ZAptUwN
X/mSIAnY/TydFw8j2SaPc7EGepVVtzbfYNwRZVjOf7bPdYt8UWMr6DKGDVO5QFtHUxDBOKUoElEA
MIZiOWQVSeSlLTbpPRECCoFz2OI9t4qPKqiji6x53hQs0EocyZedg0iUnTLYCQvpontX7UJ/sfH9
ADEiAL1wRA0slcXxXVaihhwTevXzWVY1AZQDMl62k9VqKpJDMHggh5czkfHMX+chfvxh2WRbkx83
WXiTNSsfCLEOaKLIaoz3+8Y2l0D0cnpkW9URLoa9ktVMd6y3BgqurMnfJ0J9n9l58yZ/e77gvEYr
UfDTXH73AiyadK3ayGqFuTyvZoHbjfxtdo4MUoIQ1FKTV4uD/i2rCPGSWCa1ZmmF6it12xxtkgUE
kqeavtos271qkxkKMf/8cMZyWiVh6PwAQHxq2MKTju+ptea/iFt8TkRCv1cddBGS8tEdn2+GeqaG
Kzw6qwsIjmxflXZwFMYcnYJAiffkIYt9iYjnq54nnxnybF9icm7mhF+741ZfRV7aWC6n41GrMDV2
E9A3xH7irwOJ+JYIPgsDLXSTSzYWCUicMDyRIt0l4/xuz4WxQo4T+EaV2S9i7sp5ldcarzdfap/l
r7JQbDt7JRqKRHbww0Hh0e9TGOjuUJNPC+sewBXQczh0KhqbHSwWT4wnwPLzoWnrn9hmKgdLy6d3
q6t57cY3DT/4T3zXfhWz65OgR7m7CraRHf2uuzx9jZMY3drMUbbQ9NXPyko0Jq1iq7m6/RHZO1Ji
2TdjnoetocTJxlWyU6h4v5iuq0eziX+bcfmzGyOT9E7t7DUQo2TZXIyzEBobmyRDgQnygxcZ6Z8D
SaJsslygSDXJSocPO61Hb61HpJdqgAC3stwRkU9I+WF6LooE8xfUickSaN/qOfT2lkfmE+B7tqkj
5DFNB7DSABa+bfvgbP3pwvq+DIV2M9T2CBG9XpGFCrdqSUTMQu6SwMtIvFdlbt44xus4/qnjeGJc
S2G7+ynvkD8cASg3PnFGZa8p5NXgNNVbuPM68iCBcfwF1EO9ZETA1ugr2evCLhYf2fnA8IjEph1+
r3O3uc86gzZN+qtD4h5wtxMRMaVQzDE6j17yayowXRwHtHOxWvxrhgZTCd3DDTBsfauPxJXkrbaz
ais6hlZBVD6u3HVYqMYnyM+fg5VUf5moYJIL+h13XQ35OyJYX1aIQwyiW6mI1B1w7htuaqnFbzUo
FVmTRW0JbQtxnuDYcoQsgkoH6TJ6pwCyyg0ZFQ3YX7IHG7FJ8GJ47TVTvU+kVjeeTq5bVi2EFC95
ghb8srMHXXgfDMjYo92fZZMB+2DnxHa9bt1Uu3u9IUB5AiBaarJJMywE30SWHuUJy+hzMBiZmbvE
+1ILFrXPqrtPAZBWM66usoYnVbjJ3AALnWXnyMqGfLU4ypqna909VjIQAg6S9LJNxyPk0HuFDYuG
E2TBpGTLp4G96HJC6CrTJq1TFTQCRzCrTt46nezDslNZinEg8KdAGjjIIwh1D8egRAXqecnQzY6I
r6aP35zHQ+nH3nSfEsIdk6Xp9zbAGq1oomOWR4x0pUj+soWNrjRzp5sT2bds+KrwxH0npulPhjVi
TVIY79VY/YpShCbkPkK0qo84pbcHMWq+2xp+hkrvDRt5bGHo4bHGpsaXeweVTA/269YuMN8Y7yvA
MM2UH72IGQRUtPgmC8RRyk2dBuUm/W+bPsX5Kqw9xLttPb5N4QjKK/DQ/jZ3WRQbd7fsjHs6K3T6
YFoOspooXnfQZuAh8hBtsI07A9jk5PHj+KIljTyi0rq3l9PrsNkCdw8QRIfbViudc5NFmrT0du0w
HpwwcW4CbfTLmCjQzHUAaKUZwo7GkWYnDyYiGF3RkmNNE4jCB/XbbrhB4wZg89/Xa7q/ylwJNjD7
AUZhm3KDS6djcdd2j6psE2azbjTGM1nDxLTczTUAu0dVDzhrzncBwI1X2TQaM+m8LlGx9ajDu2yb
5uCoFXwYstYIpd8Lqyk5gj8qi96eXivAIS+PJliQOFoN3spwivjNcfnMBdpZ9qSbK3K7ZIqNIbzJ
wlOjnVoa80XWxsBtL3Hj7ko9i1N/bpcocFM7K7m3jBnlM0sndNamyfbZZnjpb09VGfT6qr1qMayy
3w7eomOr3mTBe4SCR0+2+tkWmMNHE6vjGUUf9daHQXJuNPuP5wEp6xSUN9p292xzsSsT4+OibT8g
WIGMkG+N9nTW4+RNjF5+YQzML6TQjz0kiKOsYZRpqyu56WXRTROmOPyjTZ5mteXPRgThWqvqHJBP
4Vxl4TZECR0IATDUaatUBZAuuZhmWKdwVO9NElT3IK0Ir3lJvJNteVwQq0yAmEdFWflTHagr3v3g
IA82DTxaS1SKDRP4T6Vih5XRzW7CLm7uzVzdBIHCF/Rem3uZInJrRkrgq9BB8XoYTk5n9twAdkbA
p9YkUkFKaXZzV6cmeW0T9yB3yiZ8xjSC96130KahukzmeLKbqOd5DsZHaw7V0RubDlTQFOYvTVht
imqjqEO1blunWWtWOAM8CtqtqRjOS59C0Uj6IF3sxzb4uH1rjaCED9+fg6p/sfoQxfaInBS8hJ9B
l2ytCMGD1GKlUzID8Cqt3o+x/TW7BQi25qD2IcwJJQLTrfb6WjAH8VtmH4WHv5Cer2ZQwv4YKxBJ
A0Zzme0DHwO73gSDrirDEcTEh9Y48S5kQCDArQJJB6Tc9/pJndGaE5pikFyAneQqu2zUP1l30dmA
XlhXhnrJu+yAGbVyrrsKemw/uIe8hwBnGB9JOyQs/1zWyaA98z5y73NuaceJjDbxDkEw0ShXeTEJ
OFMrdcRJF3Vi0rcTbgBe1acrMTNGshh+UfurFrXe2yLCN0FisKfahPcYGmezTdStgjHKqow/53l+
JyO0joVWbUtbuKc+xw2GQACbz2IaUIC3jfqEaNk3EBYjLnSi31ZOhI+rrgeXvvjiMtERuRVjhe7z
4DumQea2VLRzzlw1t0b1amRceajz+WQhOBtGgERyBcvFVIeTN6X7VhuaY9MFzQb7yGHdOk54ztxm
XqtC/xaO+AeAmOo24QxFQ52rqwX841rr5oeSxPU+R63xjEwiuBLGlE3WOuJclSVREn2AvzUHflhP
/Rkgwb5rEGQUTeoXTbXz8tE7FMZUrzPmDSytzGhl4KblN323t+oFERh22sYc7HQLQPgnUk0/FjPR
vUmW3Odu9T5wuM5HnY0IHu+N3SrA9VIhTholOgnAtdCSYMXeGYz2hg3bRv1Zp/oEr85sTgNAg4Oy
BDyM9ipn1NoyrWaKwmvUkQfJIoRZihTJiHgQ6oee/+ht5ZJl8HwRR/Gz5Ap6+a/ZNeoj+TeVkTBt
0FxTj1NZazcThofJa0+6126GFPyNU/tGEcXnrqjDYzgyw8g1vt8pwpcn6yrk9obl7a1yQlZOjyaF
E39g1MsEMyWGatdNs4vs6adrqu55dFPhEwoUEaHQB9gBbzVyS7ZzCPsIR4gQMo1WYFpWNkuk5BtE
gMIfkvirzStcsmNzz1jepyBWkLdqttzQv5oMi5iRMDzZB0w5RG29ERjRVwnosnWQtHfPbeGYuS3u
b6pRHqKGfjBRTH8e+tavOmICTfGGpql67uNYO4ulcEwMKx1ImFmxivQw2JgdSL1I01mhKE5H32u1
mzBNXR9Q1jYuwy+FzANKDDGKQoQyfvXWUH0KZM0ZtPddgY2d48Jp0kNyIOoIPdVjevwStgB55isr
EuGT96wr84Kteb7CDeAjS9SIP+9YC4R6PUEufh09AuyN3k1khcMbwioMn6IGoRSoHTh8MzmPIC9X
2GYxq2BR2KUqHB5TELyes3Bre4v6bN1/hW6QI1BmAG909QwQg1kAPAx20YxVow5hftVpUJnE7wHS
YAzsd9N6wPka2yHq7KzMQqg+QtPlRi07EMqdggGLpirIR6IXE4YBiYXKvU/1dBsjuz0Tasz9uZsQ
RcvFK+zlG5HmdmWhJ3/wJh0UqB5YB8d2j0rQe0clDdyjteB06qT70breuYrpZs1WoRvL6no/o7CE
heqfA0DUXd11f+J9YMAJtsONUqXTy4BX0dkheFwuBOIw0++Z457AP0zMsseAOzj8ObJqJ7oRAl9K
ko1udMGqLSFR5ElNoEKEJlm3ytrXbl2urNQWO6DrJaA4zwJ0w2Cwhcx8dAqSUnqJ5hbSsffK6lyi
PKW2TpNkV03C3PVN7f2Ree9wmTpVBL9mu1nDeWcs9RaIjPIrNnq/sPLwqI8h/oi12q5ZqXv7HuDZ
zgIHCu6ElJQSsHjrINw7VknQQzXXzBlfvNEa3rIBjSKHGmIy6UaY4XuRK/bpWdRD6TyqNjP/g91A
EcPm62IFzB29wQLH6OYAPWvP2wZh4PmRh/qaRtfns2Re6WrIpxiYxmluEtKmzD6+skLfFGE6HdUZ
+SaEoq5aEv62FocoqDpndIvly8jqjIF4KRbxHLMYtbNqNuI69GK6iGTpual5VSiuTcxUt26yXRU6
auRnDo8RTNhBEaw/uj5j5mHFn2mmo3Nolm+WMdrbsYhZfy9F4L7MXgcPTWjJpu2umdOmx4jlwTEL
nHhtlBAAYGPHJ8s2r3powN7wRt4o7B4HEFfE95LNoDTXGYNKAnsszrpF4EzL9xIDZi8ZaajCwBJN
a/G6AoH530LpyBf1aJuWHnYZRoSkVlCB1BhzTxBmwa/BQfZ8SQQos77RA2xdMdyCI4EZqAfHOuxB
Y03hMLHiDDiX0MgZQekDL2p5as3pTY3mEWpHYK9HVGn8aakiUzD5vcnDMjMXoJkTZfBKOqQnZw10
kWeWJxAZ+2GCkQJc6dKZ3VUR+D8VZpKudUw0Z19i5qKFwG+BP9s4w1TAKZjdy5hpGlPBLn/1SM0d
k7b+nIEbfeC1Adqw/BENcfahFrjEeOLLLQNebhklcJZQQTPrrHQyXijHc7UXWUwMYQCsPGUdyKPR
AMderZKlAtgzACkwNYV5lJfBtfI9bsLikCcVXfbYOWsMu4GHkFIABFfOfoliWuyUNt+F7Zt0eS+D
BqW3ASiA/9qwTVv+HpIjwUtCgHWfztFnhBQc4qPbCWu5teOMENwXvBEA7XWq8XTR/80UP+ubv1jX
iJMY8l0zNgyToAJTB0trNYUkJOBxNs3Bib6XRWV8Q0IeRc7xpqehtc8G5TYTBFjorequNhfjgeRP
tTP2iTdGZOvXXjJ7hyi2LgmpND/TkVUSaoHwnwFi3D65pj6dtSx5H1VWqVEdIqMYQRleTJrqAF2b
tOXvAQX6fChAhHnTbW0S3mC5KvshHJFNf3WDo92B7bpIYysTCwGTflpbcPVF1rfrMrO9N1gAzqs6
vc8g+N4MwAh2EbbbOkm/VUwMkK+MgVZWJFNldc70nDlflQPQVJRd2rkR8ycjA/5irYuwM/y6Kvs9
7IjyvTObdj/CFvFlVU+dFrxxY+EXqrQvTJf5f0Rnr/Uq/JpsZdqVSTafEP5462fA3qZrp68hUi6v
Yas1ZIaRwnR6J9tYjV3vKmjgRgg7Q0mRmMv5eQtTwx2QCnYikoxluHLmMd+win41iHPQi6/z/LWL
AIv9KOx3TMvEIV8wM9WCq4tAWBxM5zVecKONMakHgBHRgiSVxaTHn4piBJvkv02yXR6eL59dc6xC
7qsnoNOt8jKjlEDPVgc5rTV1uA62E46Qeyt6T1qQAsF9bMNsG0LntYUBt2gY7wiVo26I591DV0Ni
hCRuKDdZMLiJg5L3Irghd3RBBkly/Dm5bXgEl2XNGyar/BK5Kb9oq4ZLtpeb6UwECRYW/97QlKB9
XaGjIFQpu2mBFDKXzY9lD9w6bPF6CFapoi1xBFpDsFgbsirfHaVYp2qIQ+6X2Q+gmJcb1y5XlFtP
fKKtpeq8kVBF2TjO+ZTv5ZGxI7gzyCKGf58vlovIo7RInVa2k2dr+StTtKZJwCJ8trj67cJW3UmF
EcfzIbkPBzCcv7rl+Y1m7OwL1KhlDlgWqbz/cjNhiUxKC+M7Wc3zehdVio7/zPKbCnCfId4Ze/kn
5c/AeTmK6wFxkr7eeFX1Jc/LxhCO+fIYH09YNkq8VBGQdbEW0uizbaz0bofUCp5MgD4e2F/5NkC7
JUM9Ttm4UfXmh8QDy2IARt018OuIpyI5kteDjRlR7WT08W67kUnvB84rUsM/e5iLG6+NeKI2EqJb
kbZ3+ezt1H0diPts58agW7eGGL09pu6kt8pj5rD8ExGabc+HBnZYB0Ldhmv5uOTTkFsVHp/pSm7K
t8CK9IC8crfyyr444uvogT6Tm0sBEYF3Q9nVeL3TtwzpDBABmDNWwxiB/mNTnu3gSAES2TWK42Nz
znrQUHa8l39vbFti1O06Eem3edSP8s497hLU0lVpZdNa3mt5V1JRsv4XGuIrCwZAPhN5htySbY/X
QdZlYWQ4hrRdBEQT0cehu8kH/3g15a15vg1yT0Pkc1WDYV/LWyF/pN433B8RlrpPBJ1ZrlX/FItt
CHKXj/trFk4/A7wytjmzAd66u1YXAqZttC1miM5Cn2760nXIYTtPbGc3hzNIYOz4Vip0TpRwW/SE
rLQo/9cf/sdvkJvYXkF21yP9ceTj6aEmg0Npb+hr2QXI8b1DbnxvA8gabxlc3sfNfcAp/vHV/ANU
8e87aJDGK2NYk3O7NaJCmzeJG/2pdLm6ed5hOsGj7rhQup+di9q/5ZhYbuVv6YP6NbNndYtGYz/7
bR6dxaArwDyWfmj5rOWZcuv/bfO6akY4IErX8k3ok2zLFIaly/Ii6CPSTiYc6+frsxxg1zMHmLo/
IMG2l2/w2FnDfiosliX1pnAGjI/cBVz5//5du8wOQQRW2CsM4AoLIOX57s3Ji6svAEajtJtF3obu
bemW5Zskq8+2kujP0iNZ+uxsAqcewKxkb06o0EfK42Xx/Fr/8Yo+NuX+ufaGvdeavnwTHqdgK7BT
PkVLgkD2hSzY2x0K3YfnF/58l2WbrIbLW6j2/bYFpLeLnHgr95nyZZdHPM//9yso6/Kpya3HObL+
2PzXfln9V9vjta1q2/6768FWjgR/Zh5CuHKrDHhMmQFy620QzsvAoXsQTUOdheqkb/GhIE/PvEA+
8cHWMQZ1XotZXB3mBqwPzzoRi1kt8dhOrwWglKHpTtaCVZ3H6loMbrc1zZmpRKurazUsid30CMys
SPBuJe9gKha7SHMemnUYV68O5sXPBy//qqw+PqdnXTY+X5N/nVIOmdj32A/Kl1EWzdJdyy09hb5k
JnCe5N2XFynBM05gVnjt+gBavS+/EljttMrNf7QOrvFHYSGiJNctE67BG0h1323JpYi4YV2iZAfi
4FBDkgXfMKb6R9wDd0fGZCPvsSzkY0+W6QlCuayRp+xnMelHLzHyrTqPp9SsECjzur3sZDR6bQFn
t0I9dx2V4WMEMMQXpPz8IC8on7zcoqcXCxvGjoevefDeMItzH5jlILXvAZ5n20K+Ec/OQNVU58B5
z9+ni1Fb9xPE++ddrHKHnjRdhpncza11YEEXkqQSeAF/gEs2mIl7yI/KQ8itQTkx0EUZNWvz0DGT
ky3wuvVucp3DBDCHfO4OeiQaxbHt5ziGPWZXj1VUrIUlOTdde3TCcKkvjZEaW3l9+bsCOx4PQn+d
jUJsVdO4yqf6fLRyq+i6X4kx/Q9j57Xkqq626yuiihxOnXPbo3OfUCOSc+bq94M85qJX11y7/hOV
EtjGIKRPbwgWfZah9A+F/O8CbR44JPHuF+X7xI7laY4jDcsHMP5rJTFT2Pl12p0RZNd3QNOKg2Dt
dEFTHLgX/uR+ktz/X/FPzGPM/Mfwgv4dQ8/UB6dcGRCkkcWwNBxOMh4CmxF8hULgOueSiX9G3Nae
TOzRAB7sZviG/GcwFx3mEX3+J+839DTezxdhbhU50eX/fyrmaj3spfM81IsvI4r3ufhcFrl75Rhg
+8GEFmEGMdGVGnMn47EouoiPvU+5RBaHTR61e5Z97b+w+vuLUnzPT7OM+7F5ai+BBZzYEMQegxe9
mL+yOULoWjwmY4YczNIb9A+0Vogn+220yyrfl9ei+z3rTm/QADBI48X3eZy4U8WMbk7mumFM2HJQ
UIpUgIlNkzDxc+bkjpIU5U9z2fu3z8ceJs65z9B1a8lXwNM3JrtU4xK93oxNqB+2+CJ6eVBtVd6L
aZmY1ImcSO6nnqaFoshGEJrXHgSQubPoMhdFbk7mv3Gumz/jy7FB+twg1MEYxpgpBs4GIEC6E2Xx
5HHFI5bxU/v9y4+5ki0CqZM/TSPFX3i/88bvHkT7vbhdA5R0AU1P/4HfNEhuiDvl37Pi6PtQBSin
2tl5vPpKBfFgisxLuC+cEEHwEK1zw7wGFA0imfuJYuf+7JQy3d+//XQn38ke8zNzn8/cb2ZR66hp
w/7Jf547kbv3EtmvZXHQ/ayfen39gK9HSQobG7X5pIxIzYpxZZ49iGP/rW7uIlrv82yRnRPxf8xF
kRPH/c+zflrOiN6i45eP+re6L2f98kneNOBjNFc2Poy+6RHHw5m9imK8r1XFAy8SQimQM6ERsXif
wmxzMteNCZ6g0O/oU9Qa2XsnMdyKk89dP7WIrKt7IITYgr/f0eJhEc/J/LDMD9X/rJsPE8+d6Pdv
df/XU7ljOpH7sxC0X7+ycWhjWjvNhcWLa07uK9m5/ClW8W/dv9Td1xPTae+fIM7zpc/9E7rIOSlS
90duHH8phgaxBhW5+R0txpC5KHLzhGzu/KXuS1H0c1sEA9qfSokkQpSZEPl4ONl7Z3orbuF7VtSK
8kgom2V1UiQb1cke5+EdMBW08bksjRONXJTFyM9cyCOiZCSGfQ8duZ5Rj0sxPBD9R5K1Qhn4L13t
PmiYMjEEMbpk+QgJE/G31b8Nt/OtYIlF/9xnvg3mui+3iyiK1t6rYkIWNkyvTh71VWOp8bgU698I
gAHhoqh/8uou2NyfeHFR5uQ+rM5lcbn+Z1E0zI+uKHoEUv4O36L85QyibkwisBNKxGM0D/b3ifW9
Xfw/85EVXiUs3pK9QWBEmyIkn1aOczdxrEjExGAuityXfmIQnes+/XDR8uWQzimk9aidQQVeS6gU
uAaIHkTKNQUkx/TiynHEqx/F0OUmUZLsxJXJozZNdqNsLarEMnbiYZ//0fuz/ymY+WmqMHcVOfH3
BllLRO/e6R7kSi1ET7QwQCZFRSu7G52c7RjUXJThIh7Re5xS3AH9qIbVm3iQ/0a1StlbY53N1knF
5mCaJvsIiWBY4pDWRFJW7FYu5rJreBL6Z76xyCfdYWs0MCBjQJ4jH4aqeFtddY+Cs22wARDIaNeI
qyr+lzKByqQW2VMewjMRfHJ1+oPHGtGd+h7P/HL5xUX99Bfdl673qy7WLCJ7f8wDNidHRx/W4iqL
j50T8QXmoriwX+ruqzrR8pXMOfcUzfNPUn1fXZpY6y2wMcQqzkvdlyYL+62GEOBahTFLEeoZAqTZ
Hp9JWg2VvTPNQqZnanUcYJ5qFOHdVHqPgZJslekcclQm59wr64XoNTZJv5PGXF/JbQJIr+uyRRXw
qIvESWx9aToAPBUwRac4sjdy4BvpGskgDJdZ2a+JSoIaHqx9pXrVA5ws9poRjYV4nli4F4XyKXb7
pwnR/s1DBvYb/JtyhWpcjyoHRVGXIHiURGxPlD0qEKFZxN9Cx0JZUG/OQ4gWggVsYaOyt791DHe8
xkX1E77jrtWV/KVPdVy1YvcjzZmSl/jAH1xPBimeVE+tMxrfHaL17Oy6HhsOSo06TtctvKosX8sR
TC9L8vxZlWNziaIO8KoA2S45m2wBdELJY2oU6DfJ8qpAIhhlqBwcN0aMxaWfWgglYSbQ4SjgR8q2
ysz8Mg5RcRE5kSRZZqF7lqYICxOEN7LQW+UF8kPu0L3rbJ5ta3mS8kvkQsOOBCWO1RQAXtguK7cw
C1G9liF8ai5GojIKhqs6ycAEOXXHerjK7ANIDbbXHILtNapfQzsE125KILoEV1eOPpDVlPaiKk8w
6UZ3EVWuDOEzzWC3xvKuFWrYV5md0GssKcpy6HuPFQQNoekArYpNrmWKpSgesouh65qLEjXOwzgl
ZQJsz+Tegl1Nj7nBV5N4qeQWrmgduzP6gNlc36vowri/hygYL/cSaA6Ufy3uufn4IjCcB1RmgmXh
1wt0T7W1pRj6ahiqFI03wPSZpugH0wLqDKxVWammGtULrOCRwcABPHf8/FRAtTtVUzIXuT+3UUYM
tUPayISblquHdNRjbanomnIQSTZ4/1RmbSEtBweWu+PHBJsRNXhqXQCjttm371GXvmlspYMLh+7P
s6XDZwaZCFohK1CJacffbHe++mmkvg9VBFoBQZwnr0+AXaOD9TAq7CUbQ2QcCzttD2ob1rs4DrML
f4EC5b+Wv1W9xM2VxPpZ1tqnEtWgsx1ED51ZVFBfpfJb2LJxZCH2uBZF0cBW6DPy6+m67Bctxh2L
YeoeKjGmfCFYruk4drCpsiRot4wZq08HG+mHFY/6UZyqrHTlYjn+DnIYTp0JsmgbXjjFav4GtRf9
8f0xup+31Mb6oWrqdSoja7N0sVhuveQRo8KRoH1WsVY29SNEi+ob3PP2Quh4L0oY7dbfMK2DDJX0
iDVNPUSdpeVfD4rsJ9lGjwvXQIDa0H6IWExZCQbdCf209lR2hJXzGLUT0WChZLFHBjMCzcalUHWp
3iK2qSxFUVyeJJanV5UFJmy6PmbfA3QppoleuDX7P/efE0epuzWzEs7ZdP1QnQaRlwwO/vTcM32n
o5wisiIpvBGG+1wWd1tfIyH5qVI0i5YGcseqewA4AwLP6xbgurBUyAsGJbV8K0vP37Vm56Hx7hcf
eb4R7WHnl5tYRbWpGCWLgLVk4xZOPHBfeYF3aqaki9A9sTV3+6mhbWPsZF481wzXUBjCY94neBhO
iciJOp1VNpYNJopqoRJU+A3+j47ikHvv+eimxxzw/3JIbHfgK2Rl+/U0dZMhcnvrL7lMNHD55duJ
3uJDhixXq1NcTzwKth11o4YBiyLlOZiSFIGJsygOrotiYeB2kNflkOD61JzLKJcv5k4ih4PekRdf
wz4yB4c2URU/Lxw8MQZJOlgvBlB8lKVE65dDRVF8cI3q6M5CCPx+qPi0T0ckqr5ucgAaXxumbzXk
IWTH25iZbzH2pCCXRjs+1kMRH+0+AHCioLzZJOwzyuxWrKPMVx7l3O9Otlr+SH1FfuzMTH5U/fLS
MMBe2JuG6YLoIG+/VkP/yypr9WgCLXmxE07FZk5+jlEzeAkK6RU+svcgGvXcO7tZaF5FG0jhdQyh
7ls69ezLl6hT9CfFDbJnJdqLLrxzkke5qqBfXvwyHk6tp8TnfkoQ91O7hR6VZM1qXDBmg8abiqIP
RFM2clz7txx1uJfaxC5hLsUviVOio61o9VIUtbbqdhquqatcN1DEX5hG037DxgrpIqNX1wGEypeq
xRZBhq+3nfiVL0DB8pWZuPquxzLzmpv9ExCa5t3Iv492Zb8akl0fkjxAOslUm/dqBEghW0Z6RUQH
LV2//eNZZv0OZEtdjSEu4mblPimAz9CwrTvwnuRCv16PWMPCF/6nClrk38YvdaphgYpNxlPeOeUa
v7YchTkre0okwzxUcTOgud1mTyqM6W9Yvy9EowSM7QkExitMXvksqky3Yn/B7vKtKPaoSewVZ4iW
oliGtn4d2aUTJXHGppPPMlpvKozoozeM4BIyw9eOJVox0KJLFxU2Mz0TdA+bFVg8ZD2Rll0Xbmcd
REtbu85aVzqD+w63k9Fl5EEwJnhp5aJdwvEJDqJoBbIJTCFoj6JoYkSED6TqnkRxlIbvNu/8iygN
bXJlvE6vWgi+x+29nR900i1OavkcuNCIfRe7qi4trgB91shOtLfcqZ+jsJaPgBW6m6rWPCohqvJF
ZJ9EB1GPLuIml8rkIqpEoqNyFJgQGMpGxXA1wz02Mb2b6B5CR7um+q2qso3d2AWGheUaGfP8aA5W
dgwayHKTWHB+lGSSqilsZGblYRU6LaLjZlA9+IqFFfhgPKEQFr/LRuGs0c3Md6IIRwdIvZq95HqP
JKXWgiWYuint4C7Q9ANVk/a4K8s1QPEifgdFnWyh41sblb2Pd9PQjqktGY+6n1jnPDIAWEzd6kH+
PYCW3PNqU85M6xTciMjZUzIqsbskgleB3/2nbu4icoZU/y5aVdn+2/FqDQCmMcOHsh+rSy8VwKUz
G+k7UF06b6Lfqew+631nvlRWjz5QqmanxNdMlI2LGERcN762hX0TXXstPpWB5ryVVSqv7DI0znHu
YMBSlqiloAv7DB3pp4T41TrMljawoZOc81DZffi9UQCIGZpdPTh64x0k04q2QezLj6iqlAtxemt8
k3On+tmwbwSMSA/RYRy0HTHbHNXd3Lg5JprjPO4WwpZKuoiSMkMZF42qU86YejJzf9W6angoESf/
23DvI5rzuRYeCeBnZPxX8ujJ4Uq0++AeT+JsoWVTaRbQCQtL39+Loll1lKjf8GgH956eot4MPTK2
stnB3Z5PYVj60QRefrB8Q1rHSqZiS9VZOwO87x6vm+qkaLq1MaNkuA74uKzaWq6eeRploD+29cHc
+YY2j/Sncp7sLmJK2mfG5vZo1pn+E04iYpE64zx3Hw9tElmQVLxxXRZFeQnVutzpWtEdArs2cPd1
c2wJGgt9LMCqDHwwM9UcWSy3dd9Dr3+OAl36LYG0vH9QkipIxWXGryHuvvuSZL0pZpWgdqyMj76J
NjhTFO8BCrW9TSZRcVly42Mbh8aWcED8YEMFAuNcGcTPGMhMd/TfGYA/IB9Kv1QPH2TQScywmYRH
nq3/TlBGVpv2ycOao6q/tQ2YZXSKqyenZk3YtIXyAG6jAZ6DwxK8K2tFcM11d6qq4UHVW5OkgRzj
Fqc0yVHkLKtkCxAJhHMTIeuCf803xeqcpzR23pQhlM566zhcA+R7Sz8uD6LYaCjPpVbY7NWwRZhK
YV62b3KgblllO88ehPRF0fnyuS1y9zkox3fV8NSLKI0TAtxSjQfR1VGsY6AY7lWU/Nbb1nEef9Mz
1X12R/YSM6N6zDXLena3vZtY7yGvym3dy/XWqjvvI1O3ZVeaHzmILCxzinLXeV32hs3dsjUC+xvr
yBMmD9mldCXE8z3IG03rK4t73dQQZOw446w7MVn6LWJHAw8RwmtaoP0WdocGYmq+5TXPc4dKK7VV
YTbGpsNS8NJMCTfGsKrwRl6Jomhgwza7VCNuW1hWHwE78cleU4BuwHB0Qewuu2hTYiLFe7Ql7Zxa
xfiNKMBbkwfDxxBMQI8aPgc6UEjuxepbOHbDR18GxrKf6oOp/r/720guzf1d2+U8wNOWlWcj+PbP
+ef6/3X+/+4vPlctOpjbjr7WUyNcdizYb3k3lDfV0tWtOdUhl1HeREPK4vdeJ7ogFFnd8qnuy7G8
OZGzkpxtqPJOFIkxsS2dopI33BnJ3zoZ+2gn1TdzN9HYh46zKEv4Bl7+ICW1AWESzlevlJ23tnjW
Vy06NqukV7IHkfQ6/1fWvqgLpSrWqh/JJ6+AiMcgJQootMunekpE0dQkSPf3clKsWpZraD3+0yrq
56I4QtShbXdMAwBtc9X9THM5ZtAbe/sh53J9b7H/QJHMeY/gM3FT5eneceGSqr31bTBb57uGAB3R
Qqd7MGwbw9EIvZUslgN2X2ETQzzeV7m00VRnfEWRods2nFUInr5Ay9qLz/AT4HxtURtnnLCdi9so
bHRN58a84kHlqj2DGzFwHdC0jVrV/UEtfTS7J8Md4ahzN9cx/AxyLosv0SCSFq3utQ3ICiZ6a+31
WM8R16ndW2JF0g2B6Gal7hxsxKJxRNNFQzsGEXJLXzAFgRcT9uVWKpJ2y+IPWXztT6HXH0iMdK9B
iBN81NTtQ1C1yk4O62Tv9rF+8T0VTwwpH19iP/4D6DD5w8E+dvAHSddRx8L694afzFbrG+9SZFV1
y6ZEk5ke+hlyiVMHTZ2oSBWQDaPOL0oMLx7JZHndOVlzEf1FNwye1phGDhigIU4TTZ7sQObxkm2j
m4dYB75qVXxFdAiDCANjNK2R+w0+aOXF8JpoW0CtOUcJpAqt18eTZYMshh1vHq2kC/YZUsZHRw+M
PWGP7OAMY3dIir7fS3KQHxMtw9jHbYNTVLlIPHWWfYryAa/XkiBJ0ETuJqxrGQcGudzYTtZDdEV0
GQGo9sr+RL6OQ6u5uag9oRsMdpARBzRQ0baPY4PVD+bO/VNgII/c6Iu28QlKeZn8XLEHvfR7WXvp
bRstb3RPX/GeaRdFMPRnFx8qJKjTeFUMfoASFvpxvJsgfLjx+COq7LWLH9kbu9cVujbBxLUfg0ew
pH8CUx5/SJH2g8Av9HLDI1Du2eomqXk5u52+bacz2CH+HeDAciweehZU5oBIJxCTHxm4RLXRvztg
DVgCJt0RbdT+WmKkPqnxj4iulWfHGBqkkHkCWBnlu6RSEJJBvK+/hKi1MCnvd6kuBU+u5FgXS4FN
K4zgfb2Fcme43a6Nu+FNN1k7KYr3ZGc8KcqQZsgGyP1bAABw7eVduxNHqWG0L7VOOaSW0q2IJWYH
GEEhS9UJGWw4GHK49eJepQ8IIoouIvep0pxaROXXlrl7nwh9Qj5gPo+oKwobHhobeMsEx8CLkddY
OdZS89JgYHnoXTlBvoJLkqC3Tdyyg+kxFVG0c9ZDneFzORVVfYC0pBvZXhTduFQWsBPDBSYPkORM
i0XBlKipj99Trg/5sXeiAgcLciKZ+4icqMNpnN6VCkSpS0Fj/R+OGxGMyiGo/9e5RfHTR1v4COyZ
CS0+1c2HiM/vg3w8JPFbNfj+E2Ouu8hCy9irLtyKNtUeZcdyt1rnS8sx5W+2nCy8mkW2EyVxkK45
j3WTOGfDkHZIF40Xp6mgFNZp/dr2VrHQOsv7XnvSE4Qi55euKJvUZjhAB3zpKaka0AFR3iYJ/xDM
eEAdJPxRBGXIa6eq3ya7+2VkNPmZOPdRRsT9DFGgOKdK4W+QMx0XkS4X57lBtDLB+ttPx5Inq62l
3LwAkcG5eTqDOER0nIut2VsLqyvZs/zPh3w5tdRH8IVU9yUGo4pg5vQh8wlEMe7kHZtf4WFld5J1
anoPAyKsQ3F8kVofColqXXWUHK+xOY2+SgbCQPftex1MXyyVYntnESo4WzLGJaGM1P+9ONXh1N2d
gykRdUAwlTW+aOyCTK1zg+gn6opSTjZ6hyuAKNamlq4DZGFWTTgQ3i/KHwHEBSeTy3fFG6C/tfnw
YuUs2suhch/TMW1XQMXam9qEqGFaffJga4iqhIi4nQej7XYZqFoUHAMw+9hW7Y3YQRNkGsU7Sw4u
aSwXm4S17lVGa5eIAdHr2CglAutZ8sy385fEvO3XyEQBxRh1/QNP0Te3is2fueEeZAKZHko48Jqi
MmIq/ZzltYl8H0EGNjSaP/3gnNw0zX5qVfhd0olSM1oCoAc1ZBgtblg6UgsGkp7JmHTPbtlVaJqz
gBCtveXnRz+BCihaUyw8T247VgvRGsZ+guclmnKidajN+FJK+kc0nYkdj/QhLotH0RbqNjEnhJaY
kwcPeS1LlxAnIfKeMQYPIicSOfHeR1Uu9nOVyOGG6q9CfHzuR82tspVY25CNqIWosyofuUm7gneK
OOhy7jd/jtwl50rPzIM7qvQdQ1ypYCI99pGTs0XksnmixMrRsRvlKMOjgrMeKNt4RCpGNIikt1EN
WkpTn1KShmIzH6O40s98zFG2+89pPnUxrBAOmTj5fLYWm45law356n5e0ezGIR/xqedoStISOyx9
pZkORLDp9FJXQhGEwfrpQNFw/0jxBf1EdjeOrr/c6zTxDeYPH5yIW9C1Gnlf+fXqX3/T3PvveZVf
iYduw/07TFdB5D592enL3b+TaLl/aJMnDyHCrlDFt0Zty8ds6iY6uHpJmEdkRYtIBnH5RVa3G6Qb
uh8OO0Jnqek2zDawU+urcxUFxbLEwMILoJp5VfrdyKoBDT0wja28N3133FpO8xtY7rCKEVaUg5+t
GmEdqZv4UTjogzlds/fj+leZuM6GOdPRRsI0KNRgpZjDJGXr/DQlLLLDZiGVDOQIzerI4dsOMcYK
dyu7jF5YZ+4g4T3rVessWh47dD2Gp9ItABc3z4rXczJofihiR5dWrk5WCP+yAPVEQGcdE93KdPW7
n3UniV3PIcMScUCCIZ82/DKJTYcIvu8OHjHLVCc6BpJyK+tIusohS94cP6Nr4R515iLYy01VXd9C
k4qj871OwcRlMWZdsp+P8ojkrZISySV8U6WraICD9r0eYVwVdQuVc3ysiscq1rtrx0Sotkq00FOW
5N0IZATxspAv4j1LOSYrOORge1A0FsoOdb/ooZrqDnhDI760So8D2JQMsXsrO3j8SXa0vM4A9U+S
ES1ewjHrN2qG1pioS1Fg2I64rBEw/aeuGZlIIGmqbgtc9DLbcB+SKUGOwsmt4lqbyDXFNbo4PXOY
6zglQazlO3uwhoUoMoJo1xA1CghD1b1qrq9M/TUwau0gqmypUNEl60fsQqtsLepEoqmuyjYRmo2i
y6cGFPO0obp/sKg21Iz93SFL9+KDRZ3rdwvTqbVVPZTsWE9fUjQGkZweDRMBwqnKIKx+sSxp1Xl+
eMvydQYh+ForSnBjz/xPHxTuvlO0M0Lk8anHrOoqEntE6x9ZK2Mz18VDm2LihjJ/JEuhBKXR1fC8
bg6RERlXgv3G/dgmMNdj5uJ+5NcVLlo2izY3xmNoNHJ7ey/jkFRsyizWl+B8afdzQz1Ok+ewsh9G
h9lBOxbsFRWNfnWcSHowgqM3FbQg/Jv0RvneELU8DHo8LQvh++D+BzBj7tdHqBzFI0OvOJElZybe
FcEVw7vmkmfD6n5HjXnggTWuF6giVw9ZmXg3nSDZTQ2zx9z1+qPoJhKmZOoCW6B8J4qir4LK+soo
QI6Lo0QdjIoYSkJ0Zg3XLx3Zc65xqjlXdLnHg6Y1H55bohIy1atW0uIkFS7c0Ib5L7qhgLln594/
ix7M/K5yoGjHYOT+y4ag3kmeY14hi1pXHMSKteLbeBn0o3UVDUqNuKecszkjiqIBwRT9UsRMGHHe
kFCO9Wu2kjVt2QaMv1FrnOa+PrFTzMwqaxurRbixBxATyFn6txw2xAp7lmitWSijLa26cDeao6Ec
jn7LDann4KbXFdxQLSJ+0BMPtbUYU6HJy0QkzF1G3LJw81THntlG7mGHJ2EW4k5KfS7Cw39zUxF9
vde0xssPbw0H/N1kreJiDn0QOeyaE/avD/XEEmomCKPIiaQTQMkpYVELcFJUIl3bbB2VHe8+RPAl
G578O/BqwnnLTLvLN1kdCbPUrGIn4sOcMEeG6iDKiWA9tHryqk/Eo2Zi0pTTV8CbCOaRKfhHRoGw
G2qQBAXQ3T2IRC3qfsTgqJz0N/6TVWPnZxCpaGBUKbKPorltRxiiIhsiO4PkfxSyzYFwPpt2qOzd
r5g9YEESoTMS2iZbiOIq3psRezlOUZkt2ifYHcAwg76gr6VBk6DYNb+HRv/lohYRZ8W2x/5rZSiP
Hr6Oh6xp3ywu6zHADmxTK/qHP+jOup9QtRGnyZwjI06yFr93vtoiJ/4B9rD8te5xrSRc0o5yo67K
yNN3NUZtB1PL8r3JIiEqwnIhyc22083nmF9tGD0MfUgdMv8wt4BSMie3EaQfJWMVlpCYJ1JaOiGu
renPErkE0YZ1gSwI791WOVQoW3iFyUaXlqPEF8X96dOFgaLMdTOdCglFS1lKUuIS7yfgVvjGTz3x
pbVmnLKu7A+Vb3b3RNOD/uCq05VLho9EUYsDlN/i4KQFouMim9pOq6xFVlivipxIIsstQDs5qGFM
2PlssmPJtQKCDpOOf72xcsdK90GCEMDEEZ1+pkjED56LTaKhLKPgm+lOHKZxwiiKy5EJzqnI1iMB
rzSxhtX8z4j7dC6KnKN02FtB4GXwztAJJNEm2N+cGI3ubxvdOEYT9l7cByIJpmLHFsdmDKqTqMpd
A3MHz2Y2ImwNWuFoYEot/2+bZd9ipSpxH9VSOGATa+yetRq120eIfEGS55pO+hCFjo2BSEQxDFAh
VgLpT8mUsjtiDFkvxspqcUWRwv5o2dlKw6arzvph4SVY6/r4U69ku2AVo8rultjPLyfun5R8EtZl
PoJvbIbhHFT6ga3ztZq08Eajc5IV/gKNMjZKx9w/mWBhzp7bLNlvrxbdkFwShVdE6hTGykFl9SgX
9ZIhI2cLnchiXjR75Aampe0o32Dfq7uxw0HItPGktV7rsk43OpswoNibFi+WytsENUaUerqQ2oT9
EWCCK164DBrhg64q5nJQBmntSjW2MK26QfsfebrxWdPjfZrnxO+wJAoq/b3oCjwLh3iD/FKwNiD6
ZXVz8r1SXvByhJnsZ9mqgpDhNyeEX8GThGzpSjJbr15IUAUu1RJRtmDTFZNHdK2BwiVEweb0cszV
Dn9ju1rlSFRUNrHGtv9TWVwYu3WwSuH4sXVO3hCFywCDLTcNZXRNsSgNFMLVrYzwrRaijo9pZtH+
CV0Y2TJIqmU/GvbWRetGyutdrfpcBHToAt3kSus+XPGq08HFdC+OPYUuMYJkPlb9snh1T2OLoqAd
Y5n7NNpq0gARWALv33TSlhnFuGT/8YPJs7+2B/j7uWRGaBMB07FH5p463BwbeTTgm/xwL3WGXWTf
eiSQdux4yifAtLhn2DgwyCl/dA5LF8584yEYbHu2jNdWo6M5BevJl/7ULt4yZX+e7iA1NOtz7I+/
DRqXacWLsmCRLVnuJVObn0WCOpLKI7pUuhazpqFjv9G3cMyRQ31FQPSURRUOuCY8MRjcq5hwgqZD
Ch8jOV6a9SQpgtbyolfrV5f3xQqV1wW+zPiDJmzh2HyWWTgBmhBjuwSVM6DoZZybQtokXuXeBhTX
x8L+kce46nmy931opU1tsxDslHY1TQBbU/OPYOU2huP/ktBhXWQ93sRKP745BQELApCK9NvCIhFd
Iy3YawqRPCeUbygu2EttiFeu3z4Nir3BCBf4iA8US9JldltZIUnRz6hQms1Y9M1q8ON8I9kvvpSm
CyNM3HUZp8Rn2nRjmFJ2Gn1O2NVEBgNFefD6sEaactg38ndW/v7SGax23ZSPVYRVa4lfF/H8tenk
70rdIs+CQJKtYXpcty8gcjXEjkJ/iYtnsmA2qCxH9FcXDoapi3rok0Vo+TtDl+RFi2SXGeovCIkV
OiBJZL5i5keFvEpD3FdsFENlpdkpmmfQNrx6Tvvd9YoSUafsVzi+jWqE+Frs/wScm6wq9RkLxecW
vCS7LqildkcHydRpb6PuG3tFrK0fGouQGSBg01X/EL5BwsR8DzvjkvVs2sfOSVfplijdWZOZ/TOm
h+sW1+E6r07u2GAgmw5b7HlN3GVTfzf8wDmbePVTlDYfSoOhvFwPVz1k5t+Mk1xvRiAQa3Q2+nRG
6BSRyQbMMMKGHvfEsswaBMHC7y0XaVHmmAJLmrTPeyZZvq4Uy3rLtZdXsUXAH0uBo5ZvysRwb3gb
1mu2dsJlX1jPZp+stLRhIJCQoY3jNzzu45XisOFdlXWwqKrkFbwoJMeaNXQfBfglgd40S4yEJ59Y
kNH9upLiF8T8b0in2YvqtTVRoCuCCN59t7cD9VcmRb+SQP1ZFRpmgSXK/DJrKCLc27Rrho2dsFkQ
KGDZ7RgckT94bwpR0D5B7K8bskc5LC7FFKhKh2kj9rdWWVgvdHxhH6hs1eoLdO/KdS+ZE905f2j9
cBFkJtGSCahbeP0+U3gpJGCETMT70Hph1DS9ZajsyyR4sABiLPI4uyRR9ifRrH1RmN+rgIVXr199
O05WuhzvAKoQD3Jr/Fo6F1693R1q3Mw8pKpXBQj0daOFKPJ0bbQyJdzoVakeFpKR9itXk37aKBv5
bgsQPdDWOqZSam2Z26Evn7B5Yxs60bdEAbbGSCTTT5/TXt7ouHpvbN8EPwxmJTC4zaTszZGz8NAu
Pd+eNMS+tZqP2nj8Mox1vEJ/5skvx59Zb76q2XBrzaWamMXG9PrziDRnZKI8V+E/qZjmOUPG2s4q
dAYzlR01vdpHrgtM29x2gbSyA7zu34cg/3C8+MnMm1NvgmmUuxe/jncVGJyo554I62qDJBvSNO3J
RzgQQBvCaGVsrKKcFbhUrrSS5xNVeSPeFVXWEcQd0IxDHxrRALwrPONjqPsPvKmThRVLz5WNkE0d
qO9VEv3skNPTiv4dftlvYLvgYrXt2Ab7Rk+eBmjky1jOvuUN4uUBOkxtBKKa6/GoYyK2zdgGAPOn
ETuqxi0bkIipVXuvaW54GuEhaBMf72rrd6VXSFPwhsVjG6v3VEfyFwHlhaR3WF7KKbJN8Umt01uE
NM9CGTtjrTvOtjed/XtSIdCH2tA+640avf0IsPwAPMLHRxM39iOmGNkF3jAQPgvZdJUnMneJ7BAV
ro2fclKfIrl7a/hSLP1eA0AYKH3GL04pHRn5HgGX5Yumsbj03kXBmT4z1G0ddrs+czfVrurSTcVl
YZBg5c/eYb9gby9g/t8hBWzll+D/0XVey60q2xp+IqoITboVipZkOacbyp62yaFJDTz9+dBce6+q
XXVuXBZCyJagGeMffwCl2nfkqektwWKjf8oqvD57K2OeUm5VwtWrvPAnz4lQzuCnlWPz6vTdyfS7
u97LA/Ic7usu+rAL+kYkZEQ3qPzdRVOPP2k1BIxmSHkQRH/OnBtMBLCNLykbGkNR0Ywbz9IhGPc7
QZ9x8OmWq+KW6NGGOiDRwaq4XPpXpwNUnnNvXOHDc8nTsV1JF0dAXUA4soroqXLyn7obm1XR5Wot
/Z7ESESHTawfBt1/cC2KyCnGObuMhqPVUmXXffjRd1x3c29uHcy83XY4W6B3OKdkayzuHC1nGipD
rEThTmG5+4oHIUSnCAjNAjtsBosP2eVjJPJkZkE3inVvuj6Cf89bDakq1sVjW+ARNWSavjUtPBva
JnkgAL4L8bbnBkclee9/62PfnwyMyOjG7L0Xdk+amLDd9PsP0eE0PmkJvJf+o2n9bTRgKdomZBT7
mb/OgQgaBhw5xPh1qWtcPBRhUqSBjEAEel0vQKyzfTEP3oGQyVc3wbyHO3g/1N9GR208KS7PCn+d
NDkJrSJhTuGhmHK6yOTBYPlZo06C1UR+z5zIU5RUv4SMxith9IyVrOew9QgqKb8MnOu8uUElYZAI
FiYe+ZzluY/k0aFYjLrydvAZGpIvgtXVGQHRC7X2i8fQIrCjJSvCHP9MNh1A5g3jredzq3Gmdeb1
S8Igd3OHAKm0xUdVvmam5OpQgdPM+sUeipFiPM9WwqMGc3J4G1HyO4Bnd0e7Whyy7BG/t1E925Xa
GKY9UlgRmpG4eDs4/Z2mxvqQaNmdFVGQk0lbmna5s0CmpJwVBW087BBpW61TrAGEnp04+sLfCu/U
DM5ebEiuAE4a7RfQ7zOpskPoWCPJwB3TytuixsYMi3uxymHb7mc7atYtjpi+SoN0ts9N78NN7X9s
7Yao5VNCMGsJCI3hI9y7rN4gZbxLByG2einfMVm46csZx+dqsWj+kILg6tE3EOtX8XMtXCohOFAe
IMFK6hF1Z5VgMwkFvfR2kJZsoiFdFaQO4h5nQhVif6Y9FpCDmshsd8ytsKYnU3dOMuUKjPmEM0Go
BFPJH9sNh3Xe4ThcbGLD2SXO+DGPNzBnnnMYqStyQeSmMPiciBK/RYkBbWSmX3fQKnXTAsHbrxrO
fAu3LcA95M1sj5qxdQg8Wvm29igqsR0wuF0WqWqFDypSqAkC9W5xlyP9I2Nh06wj1oHvQ2x9mY42
bUNzwCwZCSmOhrSneY69HRWh7XP2VxraAQoTYhNj9CvU+F0S45GUWb+W05UrZwTut3FNYt0EQrSx
FzT1+8TTTVzl3HVGyulK8zlLXNv8BHD5IUO5Pg4ZU2uTwf1EVFFmGg8Y9hVrqDIIKC1jrWeVvbxg
k4ARr02Twb6X7YSNL60xjnvXGDzqgLQOsJprcU/p3lJDYkfdHbWEs61qxKrN6+c0L5EjOTcYY67n
ivpZdT6pvoAUKyePd4rEcVw751sHCnstvifD/1MXc7qGyFZzmvb3bqne3Vb9wUl0P09T4JjGRzUm
Nm7JCotexBfh2Nj4k6gyYA6i1+JxyNz7vvWQZaTFefB6BihSZ5Dtv6d2R6J9YT2F3UMvdKy68RAl
QYzEHd0N12NcnnNbnIThcOlGHXlOzDEa3b3UdB1DVap1nOh3BI48mwOpmH5fbqN4eohDe4AL6N4z
UCHAJQ3xbJ7fPP/BczRIIubixVd0Y9B1KQU2BSb2ddE6Nav1hIstMeeroemZN8Q7rS7PZf6MbZ7P
sDPcc04GTR1bmzE16MQGg13NpNxopmMF3k0bYdgJ6Ad3gWxwv4dzUrobJfU3Lc8ZtfTmLhzx3BtD
wvBybNCk2wfR0P2JJdR72zpQX7RlToGh3JVNVUn3pS56dqCStnEdzkmpSvzAqAaHtyEPIfe1IISb
W0rLCDwv/Z7c+C1mTjlNfRFoA96AqW9OB3d6rUSSb0JzlwsG0iU6VDSo0cYhB6YS/VtWRgtCTecf
pnxrvtME3BCYlTQGSCt5ddouRUQ6OdnzOHL3tkn13taKkmNwOsaELePhmJBo3/XxUP6uQzIysri+
7aJ4axEksvWn8Vhn5leuIdiNU5zfF78h2f2BkfTMQLzaanBUVpIrfuNrLr2hz6WkVHtbTlsfF+Bp
Am6HzyXXYRbhzlYhC5QoEXKmWmmL9i8PwUKS5LsK85PuapiapzXJQqHN6Clp9zEGGytIS+6qqcxv
ZWE7lT8bjlvuosr4cA1t784j+IkPm8eqv6sKq1P8ur/xm/mkolZbaca3M5bDOPtmWUAaLC4E86WJ
iXC9G7mbcikiOCw/ocRA/R5+ybe8DX0ilhPWKIOg82JwX3xjPE4NZiT4zJElbzWXoRGfJV8Wlij3
SeabO22JXI7r6ZTbOq7vSdlvk4Q+Taf2r2v1wjUKDQRS/bIcOpsmmna8jil4H2F8Gx+IFXrODFNb
k4C1e0FIGq6UDGEPffvjq/SsV7DtJ7foqTYhptozjDOiq5FOHPPMp01liQotCl6uTUi2YL2ygV7z
rjvmhzTgUhVwJgBsHyo+vFWprHstz4AMhfU2MLc0IjWsSf9Z/FT86BTb4imanb2RU6CLiFA+Vicq
AJz26GE9E+9W2VsQjXESBrC68+Povv5h4Q2Z/CiUlWM83OeCTs1p0NOkilgUob/FDUENk1mRB6We
MCDNt3C47lJ3ODFWQOin5bcij7o1TeBJLc6tk/VofEal9+n27Uurc2Jm9gvZF4+mU65FRE4hEcC4
gBMkO920DVcLsi4Y4vvW0t/6zv7S3AFcGaZba5Fdl+qAMSn3f3dOLBQTw0H2t5nEB5wFABrcYt5s
vIdL8+pp0WnGqRBL7VNmOjPAXfunluNWutpLTiTxyo0tFaiKwlu3YTOEnC1UMX1Z+UjFhb6yRX5T
hd1XKZBQxP2MKSX0p6Z/dHNxtAqnDUytp6Yqod/rGFSPqaatxZLP2/vGBik4UfRp9Scu4j3GFTdN
Em/1zP6OvQacqmEKSJIqUYrJzpzq28whULSR+aEeiEzt9XoDK/wzM1rooiYJ3XaySTMGz2kH/y0s
MQ62N/wJxz6+uEkJSVidSs3A38kx4hWix1BZD2GHhCIMf+dSezKJEhqdKn7Ssg88E0t7NgMt0mFj
KfN2wntsbXXGH7fvDqafPFaKyToKwO8uXD7sOP+YjOE1K9FVk7aA+1XF/5yo2ylT5yqFnhdGn5QQ
nwSrxiu3GrZ2PX309aLL07mRa4UPI3Cu8B43YdtRmy9I5bhjihevrQloVk9MAuBN0IT4w7dJpMja
8lTkxClV9kPhKcEEXXufI3XSJRbSfnk2WcKF6+26qvKCQmFyV3abRCVvSd6I4Ffa9R/byr/CuoZr
aVb3BW6NnVuwuDgNaUt2hz3ecS7VJiQ/HpYTWm2jPqIzejS1AXI6yl9UFvtJYUsYkw2apjqgXl8O
nI1wzmdhrXVmqnhwRWhBShXoQTePKUmJSbadI/eIgvLTEfIjn+fLgM8XYzXnzBXy6mS4tWn92i8r
OJhetDObNHBVD+FYIy0qnW8RL93gWjvvpG1tbOwNuP8Y5FHmgWdydQ2zPuzJdMBFHxr46PWYrPNP
1Zb/MLqANy54ysqiouMsLs9W/tKLbE2A6l0Td2/xwAh8OQXniYgpiCX6NnI4UdBP3M55uAMRfwvd
7hbk9hJilE+XgA4tl8aGFKJjLorHLjbfi9ERNHoxZS16Ks/H5Ul03BjL5PFKFYh0QBnA43pPN/ZI
qPZb3aV/6H6fUIF2B2zzyVSewzW6lze7PjV1+E55AB8jpkQJAepPGoOcxiBspZ/sbOMV5h6WEbBe
OlmUDDIiH1I7VW6t3dJrvo4F2O7cu1vysst1ZTuKnn70t8WMFc0s8mxfNuey0hgQcICNl2l/6HtX
E1oIkYTefpw1dJMFlpWEZEWjF90MiaJpxDmB2b4W1KlNbPFk76a2MG60nAmWRInAJMKlUfNiHXmG
sZsmXx6QxyWrZiKDaTSs4kGbWkzj3azdXR/+3YYNfcp12ebh2kXCgRF/bXKv6ggbd4uKLIMl/Wl8
80SCGTcBFo47ToH0p0PlIklH5PThgCMbAv6pa/Xanv9nOxsUqr0IQfowsae1eZnzpt0NVOiN4h42
NACQSfdIvvBn3+WLsou7z6ypgzAGf+eGvy6ZncGUG5/wyLjXtNDdUl1E5Bzn71qPoWplUdo7yvgJ
S4+Lhgq7CMMvKxV9AETkrbENEL6FibNe8j85LEuevEnUUrLF2jF24fCF7p/YN/8MLfTtiUU47MMD
TswYpINYdb756meYftvbetLOcnm7ZJnAWA70KYXzve+94J+H7WFJssRcBsOUnmbdeSjqS52KYZXm
6rGMmD7nnndoagGk6V4yEzW56303o42JfyTvJju/T5fRga8VwIZjcxR6pIK2sbgifFLgUZXdkI9R
rmUkR2b43ZriWnFZW4dyEATq2HRveyuKBWYTMDt0B0cCw63xRM0sF4fGqNmkdn1p0uFtLJagxTEd
dqFV/Kpkbs8dThsR8LZu0ylbkc8NdrKYD1jWxo/1t2Ryz370a7YWM9mGPDSPhrNOvJLlMX0s1Eto
JbgLefRocWRFKyTWq7HDy2GsxsDzU3pn11YrZqq7NNGN18xntcY7lu4WiGUsyIcykqPoQV+cQdzS
Yz85evHaFl6+0RqRQLSI3vAYQcLumTvUTHoA0YNlcCEdusQOgRwCUvXBAntuBhOxusl3bC7T1lkj
GNLOsh1BprzKPFrMwra653zOKPkLBVQZDgxXsFBB4s7EXXUjPZxG7pJX5l6QOY6Boml4MnIMAXUL
y5ehqqFVAVjZ9XeWSrxfSrXPJ3BmI7f9gykOXdH1qyliMNXOgE+um332gHzcbSptVUJ6aPMqPkTp
sBTQ5ruNxGUFWhlhdzI2d3pRMFgx7a9qGT2FHxKEJTAyjdq1O7VgltBkm5sIaWBPMXIfOpyVZQXY
2evoTobbAX1dAEel3viljUv6xNjDWRJregnil8y9Yl7GCYMzQrZrYlwqKO9WY5P195LM9HVLvNFi
yH8Elz9HtgzyHtxmxFHDUMCa1FL1IR0kjh/cEWIpwkD2iX7ulL4tqClXk4tyOplJLBf6xa+FtRN6
L7c4RB5mmborJys3sUlgyxxxc4gi0R4VeHvmQXBPs/HFKSGZ6t0zUzO+/3KG+gMiGyZtepNXwOr0
rfjUpg7RK8MWLwZcJGSZnDqX+alsAO1ra9QQxeIHmfvFZu4sbsaqfcOiZ1PaS/1ZIY2bh4OdsZLm
SfVSOrO1d80KNrOophvRLjOhBjoN8Rtw+Nysoa7NyRNHu7ERMaeFpgQC7BYgkAuNNsuxX4q8KQLX
KMMAy5USLieq1zoNiGwrMYBaLslLPvIW2cQlbOWNHQghljwFebJF+to5fLah0Tn7NMkgMHHZI/N5
aRz+Y2nzluiJQGIih2WNkYzjDa+2b0MszooTVp/jMarudSAUzqhyFfKtbOKsxe67bWj3eG+jnrYE
jQxMnamyXGY9G8erqyCNhr2gcSdeuCBitRfljmGxhUfM1h/OVUx4C1rZT90R3UNhhpshnV4thepy
cIfnNkTrCQ2o2ZUE0bBEd5cxmdlJ+xWkBAHrRF+15fRr1+tvImaoAIe+iTFKNAGbO/U3/s18RFN6
N+i9Rvi0hwJm8IjdKBEmyBo+rQlCZxI20pOwWXIm2yF2a1xIqP7rs5g6lpuxNA8YlVQzZYXNOSdq
43uM7E/d/B3G+RvrGcItMAq35d3cOjrOOCE4dPiJ+RavFqaz1XMUFIwMca9pEZmAe2hquFXMmB1S
fNJ42LSx9u43wtv0RkPgWpJVZyZ/7iafPdLxBDMdxl6BblDp0Ocg7qVipa/dYewjAjwxsjW37UNq
hdONE+rMNmh9RAklx42qcavhBQ8P+bHTcn3beHd4XFAY6tPLMBr7udVBhcfmuRuYiDiqC8yobINR
+QaFYj7z10fnuO3ec4cRmfVrDsmdR7dPE8xdcRhGqEa0A/3IADr2NWr2fYNu/BKRR6JVhFkT7rRW
rfbdVMO7FZHrlYfnrIdbKfpv5QHo1ykQPOzKpw5QgLw3H9/f0gH8sJ6HkPYwxb1hg0DnU1vUa7E7
HUeX6IIiTe81UeOeb0+ccnNdrSqoKGtjoOdzF0/8ti5/dEt9dYNOxeKovcHas1tMt1WVf8HdIL0S
91PmvXTGpts88B+lnFVxCvxi57sYC1zIhutMS/eFTqBzE1p3svXTm6rl3LbkOuJDXk21Dz2QIbgh
fXsTd0rd1t7Ggj279kZB2kb/OU3VhTtsShVsrUSNfK6pSngg9XZKF8FuR99BaBsE+bn+ThFZ0Sqk
j6buh0EsgV7jyk74DeAkj6r+Ujooc7U/YO3qQ4v2TF91rJ3E7dAyZpvH8o/rLt4sgtaoaSHWDXwr
hj7vIn9uL8nywwZ9K2DS3lw3Obkkygjkoc4c/tt2iaAJx30B/RFOrslaSrC6p/m4+DfDtK4l63BY
G09pn6ScB/pri73E2jBNN4isvec49lrM/muUxAKVG5h21RZq04Q0MoVCB5GumrGSBzm2T4Nbzzsz
tZLN0OS3I5QxZsdM56wmlzsuHoKNvT7DR3hkVsskjhKONRaVPjYVoMMbq2n726H2HvKSD7Sc81VR
G81t53c1Gd5bj5u+V+PJ0jHewHXs0oQTID8wYxePX6o3cBF3GcunvfFiOTAL6/ajlji5oOiiFCo2
fuNeCiZi63oWbUDRugmRDg6MWPHMWYI21E/aTOvQGTriC2+yph+3GH/DXAxv/Tk6Rw69Cm3ZNjPr
OFBaBh5jqBuD/AGKnPGHJRfzKNe7M6zmXvYZMIwTveQT80/BfSnCQbrRpt+R/OA0tIzbxLaGdVcW
0VbLSUaQhvfr2nA0i+5l7IZwJbBBDtxJD9x2Yn225m8xevvGIiY7/XUdTtC5yP/IEW2t7nbUfhoh
RuUUHZVVPzcZZIqOk8tsn9BxHP0Ghk8UxpswaXDx6M2V64s/i+KEQhx3ktY3rSA03ZMJ8zpn/rIZ
IufgQ/m5Qaj4bCwx41GtMW2v+ABc8d3miC3REVWAr9sx9DC1SfMn32FObbpkFOEFcuNU02WwmB7Y
InyP72CgsKoEoZo3vQl1f2jOU5/lO2gZh2kIL8SFIH0Bi8iMEaqOyzGjaXotSvunmcezEP2FKhXb
4viYhezB2alBCGq3meg5u5fqjDnKxUljQTnbFiAn1l7a3cEYyUEvxkdtmo1zDxfIhAe8rZJ90VDi
dr71Y2ZWvyqd9lWruhmcK+NmwOdmosyUkJ4aLz52zNLA3D5N0XUng7DYNPamrdZ1/rqdq8AXMWdL
cp/jzBBErPVVs8NW6QBnklt5ppvo++uP3CFOLBwtEqe1n8juPzORfXVNPHP2mzsl+V5EQngheetb
Z24/IgsQMk0XOX3KBM0i48msvCgQWJSBMDCxtfmYh2bYQnxihb1Ju/SZ7//B/Wrqxl9H4AXAtID+
ra+vNEVbZUc/Yzs+tKb7U+fdqze1j0whwsBMNXzyXYKzfBylZEg7IIyFvcMcVSM12BFQsok88FZ9
MUtafp2psxtaR4zSvoxQeYEs4Ykt06yyQ55Pp5avid05DKOD+cPNZE07lyuojKpdwcIdOtqb1Se/
mJuVIM9y3FU6tDbk73HzU7rtKzlToNFldZFia4TcOVnTcVf294UYcD8uv8zMg5s+bnovgVKni5pc
BnSn9RI/o00Q7ELj2zV/GGh6m3j2zyOUtHVpYI0A9TqROpxeP74Z7dlYpUl8riuN1EqrODmo1bJS
FrtusvUNtDmb6kIFfensDDVGuI3VkggW+WByYBzWuPwzcdPQlEYoOkl3jBFe+7Jjhd9NdfoTV3Ix
neoOVqnxf5PKKRxQHMpbmrAlA21SL8Yc+0eQjWBsyR737MTYjG75FNfNndUTBIFNNX9GslYFXFcP
tBy9t312Mlohybg8SCad4CorO+Gpdw/9G9O/sWZiNTLEGAl3gjm1k51Wb1R96WbdOJbFsFWlFq1l
RlFWt/uqNKhbwYSTMuHbG8uNF8/npGABCmNZbvS6u4k8gtsjndgFGEeGr7UbP9eQKw9v+dhsmqGl
BOiiO82g6Fdl9R0x0JMpYZR+pCVrbTI/nU5ehN7tCz+fNp1BvZt3mQMeZCEWynFkCdVdF1lftThG
FqsmOYEu47BfH45DJWxk7oP/Q0bKJ+CXkN4LE5TdSAwcmpajRVMaR5QRY2ReEKxcYqVfEtXD9jAO
dZQXWwN4wCmcu9H0FyoP5WgtCVKc4LrWjfnajskTDEvKUXyo7G5AqFE6t+VsPYZW+iBYU7ae2++y
Zt75tXETcidHLBr0FQMyoik3aQoaSWJnmjQrU47WGholj7yIYqeGF9MWoOZouZMq3k2DsXW7jqoE
sNEns2BVa/lJjM13mA7fWcusIp1XhnzIZd9z0SD5C6s3M3a+k9H+6YcKv35zbel5vcP8nnnZhLGC
pGt34i8gWQb2ddkAnmkXq5qfYtt9Sd1xr5vWQcaUqlpnnrDfQe4h4Oj03BDt1utXp19DaBup19ww
sIYYfLG1JXdYXX01JbaB2ZewBDls2QFQ995xQeLyrnqdQ3/dTLPYxZ3x7JPDKqX/HvcLIz6JT5qC
SAHRjhSIYjzZBbmnlQnAXXjPOi5ufVhdMDwaYF4Nj3IAi+kixLCV65wRjhFoF9YPBUKGlT9Pp7L3
18lsk6LELkxMThY+KYxZva3tNQ+WXXw2LVllmu7itQ8hTR+efAG8bPnICmzvUXUGBZu9ZsllAo1H
AjRc8ZwR0IncBHsx22o+S71fa7BUJamhY2JeHMMlMxTfwBTMva/D/XLLYy7wOpeZvRJxiTYdqU8o
7Xtptbd2M3oBs0babkLrVpq07vLeaTclnB7lwXwcu6PZMw2OGKc02h+cHIh6BFtdqQYHSXippstX
q5iX57lBX+oegOBZGxOj5r4273qjfyl0IDBckRZF+k5D2N36DkUJhaJCrbKMAfGTSrCd0KMJcIDq
N2w/pGds+0acetfFD6UmGTJjzcbQwq0ANPvurGrRnY0q6c8AEDNjPaXtoY+oVavV46FoRf2QCi17
oK1efr9uqFr0j/gUcdt0QrwgwzgygsbW290/T7OjNg4bYg3l5boJOgBzCFu8/3uQVEUp67g3buy5
rR/AYeQDdLHHWse847rJIt71Vvr6/u8Oy145AaZb/tp4/e+BANJR6StTO1z3g2w93o+S+PrlqNcf
aEv2MYJKxtb8ZddtrdN2AQw7GxuX/2zLEy8wMPW5XPfAu2uC7ZICaNuZuohx+OcHvd29J0p18z/b
BbUBVjqKgdZ/9jekg4uFODEnNW//3ZwTrXYbwTC6HvS6Pa8moqdi+45eZFubMrxLyfR8kiHEqapW
3c31oeNX2ZIBN2+SMe2f/CbKj6YESywj1XPn6Lx7MhCCHPlNF5TueFY6i+/1pVPjt0EEWe9wfZjm
frpD2CDWfw8chepEViGg2fK2TY7rXGb83fX6Vp5fvzJ1EefrO6mEyMY59CIACXZXvSz2tNNacH2Y
oDw9K998LqTG36HrF0sa7eP1OAavBMpo5Ol6ILuE1CdLP9xen+1SO5jg9KKqyav76w87l802a7i0
sMqK46B3KrwuVNEG16dhNFf3vGGyb8hgZhVf9imSOYZ1xVDr3+Nk7TTSD5Q7QApz23VWcgFij7eV
GvM7RvALc6Cu77Goc9dVlAwPGZaa6xZXhcepkU4Qor55ovZqgkg5+UsH+sZ1Z6vXeMbPzs1t960c
7XKVa331IZr6h1BZ5JJN+eoNafFnrEtkg6n1Xc4Q2XOv+u1GKoqCmQoTjioY9JqFY9bvwpGKZtWc
QKug5Ba40AgnhX5ANDHlzsDec7WLmYX8MIg4Wt0sv/PGvXdh+H8lKn33yrj51OkJqN5a/91kdrvK
0nzaJnVENIpvyHvC5PHVzF2WoCVw+botymoklbNG8TNIeX99wogMl0UirDfXh9cnmgRwKI1yjXKH
Q/3dr47GjQPFbH192C0HqFzT2wyjh6Pef9+DrOcK+jRzNFvJKg7mxtW3mmXgQrzscz2+z0xwN0p7
+PunXp8o27DflS0zresu1+OPmg7Pf4iZ91cSPhuK9P08ZMRFMgK9kBZU7Htpp0SC1vGZy0zbdNqY
PmJikASNYXcfRa7dmnatImbE97MXxr+ysD8hePuvyjE9IpA7ZLPKzUFVfHnUyso6uqbytjSvA9d/
YTIXt4Y3FQ5vdoWVS2xvUA/wBc3ZfF+6tfM+OmYVRJGaH3wjqba+U2C3U7TDDex+b0dqc3gh1rRd
WzLTX2AUphgmxXdSzx7K2TRvrbrAaMFyFKMJZoF9FstbThwGRVGV3Wa0TjsLr4Vzlol810tcUvKS
AVeRqemc2Va3s0pYBaVg+N8Lozgb/WTucLaJzoZvOjsuFPeUZQgBKhZcrrKbEtLJrkbav7fsNL6n
GqGkM1znT5Tf4CvhfHf04au2i6aH666JPWugMv/ZdRza/9nVQub8oJPxvRs6m9W3zx5hT6Unss92
KsTbFLdl4IzrNgDP3SBrFW8UcaHrutGZ+oXqvjBbkpXTcN6Yyazurz+Il3UDCzuJ7fWhsexnDChx
I6u2dzVLG8HdKVg2rj7RwUzk+Pd1cQqo7Jlhc8MQ/HsmzQ+jKpB+uP53Xe1je4NOiW7Q21ekqMCx
VIiB0SXcW7gKryHtjJvrNlV54T3VPRx9HDeZCbHfdZurrLWasGe6PlJxWNxiUba/ProeCH2av09J
z4POzDGuP2xhhwQ3cw39uw0+Z8Mo1zEP/X/3Y/6xNrG2u1w31b5XYunW7KuGCPUxz7u1birYFQAo
3VZLBd8dcZDxBjUiekxtzsCyzPbicluACLBsBJvMgr+PW9lgwAeO+3fP60OM84Galh//HuL6RGVH
3cVhpI7ntIcNjGovRjjp+ytwX2o5fwQn5v+zMbIdfa8ZQPzXF153vP64PoEOlXHw8uJ5rqGPZ75z
iJYGVMaNdTuA/1yiQkJrwTXwA9SwZchjV3dmjVGFPaPHqXoGjpZb/pRm5d8nEcIbX4KnX7cXrv+I
3Yf+6C/lrpTIYrS4Z/+yOlY1rlD2RNp0OJVyc93ex3REqq9fmeK4mBONxKumjC4Lm8hZI1basXU5
m1bXX7uJ5NJyHLAyt7XjdVOTZjx7ffz31+vWf58ffIRreaH9/s/268P/2WabnnEoZLZRHhgquVfT
MTanf37oenuf9Pyvs4AvXsSu/WakiA/0Oqs/GNp926J2PjW3fOkMozsIxxI7z0jjjV9YuH7gAf8i
KoPxGQqP0vRYTyMDX6YmT15JvCTUmAUTVoa2aa3p6OGyFU6ptYYVzvpXjreTlMXPVGPq2bfmW2S3
OgzSyqNjV9qNet2bxoCtqM7ofqUrK9qHRUlr3SHt8szis/aNd/LJtQcMs6tjaWIzmLgzhISx38qi
zl8HnSHapOXGVkPC9eGEAQcoNv3r0ET1jSGbfKsjEDtUfVS8eNN0AIwsPw1lVaiewvBYxEP6EIro
9/p2s+nxDcqxurhVMdyGEVOGcXnB8nfAoGSmlcINLJ1I7LCT/EqxJD1ff1jl2J+l6KHX2h4WBxpd
uoQgebbMRIyr6z5oOZdfoWmjgRPHfx7+9xDX3Yu6fi2KvNr/e+jcghYstKHb9BJpwDjOB3xb/Nvr
ozJDgOYO2N5fH6YNLBboqQfltbcuA8Hu0IKAwA7Tk6CSWvM6DcxV01LId3dmbp2MeftZ5cUrNA/1
h4jmc089+tMODpKsMiLBvppXlYdMYKXRyC9wtB+hbylGGDJeJBa5fYFOvEOnvJjLVa7EYc406lVC
tPTu+vDfJ7JcK8hBhmc5AHdfkhdtIEbcwpD65Dmx9LdtDcVXjU57iK3+5vro+uO6i73sd30oF3WR
UBF4WefeJ6OuHUoPXVeBSp0ufcBEwUR8tU6Wp6/7NFqoB3kOJtrYNvtwW/1DS6/d/H2JaeRBY0b2
5e/OfE+3BskSdmO79wiGOMh/3+Pv61VYNJxZvEcLpeA41p3aBh087IcoK8qHcGk5kv9j78yW5FTS
Lf0qZbpu6jgztJ1dFzHPGTlLusFSUop5xpmevj9I1U5J+9iuvuyLNpOFBeAQGYgAd//X+pao0Or8
uc6pZbOKmQJDugMSDueKdq2E45xKLapOeFmeGRObDwJbFbwx61rUNkjZCD25zYV4mjeaUO1X6ECK
nSjQCTatXmwzG71r0uj+Y+jl9rpogSNoUY+PCnsn4TktVrc+tR7GBJWNm/vK64b6mveatXRJ9aox
H1KOtUYgG596Uw9WRZRgIEIpcM9s5rrnWFfd1M37sfKYOLU1RpiY7BibA3XXjSZazFttnUrn0Nje
ifI8gNEwTC5FbVUXG8UaJfQq/FLa6aHKIvOp0gsbT4UPDmRMw+dCYQJhamD/uie11JpJdSf4gl7k
bU+LO9ayGGrtSm2JGXe7TB66BIcSAM/wNvI8uFFqk1MiSextN1jaMeIZgRwmlVS0o/zE/a3ZDqmw
LwbnZ23HsX6bJ8TfhUKxH/oJWQSPd1GWhrOtpTcOi3TKYJD2oJ4pdSZMXELdmlZlKPjPxfTy1q6p
jJxsC+XHHvOWZhhISO4MjwhCzO3UuNcoEuWdpcvgvrBgVoSA3tbz4vxCA8O25B09+8kFBHjovcG8
jgaqwXQgMyDd3nOlQTJt6x+tLKnOXdCl6zhNmictjL7O/9Wq/j00u+BbxLXKZPpA0MW0jwOq6GhM
+yQ2cwpVZNRPoz6VDzrv1cje9sncRF1oTvpjn9JClxIn2RFLlXtUm8E9UvKkvtVpFCTKKPM3Mc+G
ijRsNmXzpt/f0gnWV4oMN0lfppKQAgMfH6m6i5pvD+WZHPXBB8KwMIXDazateH9pkpAAYFSvDyNG
2rXsSVyvw14/5ZkWr0MzUp4xyd90XIXfzLC9GnWnP+NbyCiL139p6qXyZu66GkF/LdzwR9PfjmqM
goz1vIyZRnzRqkx/FF5VPPjtTwth+6K2lva2RXV/2vL7PoVbdNu68hChjGVLsngtep6xOP4piApj
Pb+NVYAA4fRSuBGESedGwO06VvE0XpvfZjBoFTJVf107L0OGrw6jzpS1OyiHzPSPWEaMbUKp+EBV
XjnM6zG+M3k6r1TT3oGLPLWm6Odmi7mVtFRp7uYG9bx2fju/lI5JrcyW0aKAnPGj/bxlUP3P0q2C
48B9/urz09glPRNzalpmVy9Ts+v8jl7oU0Mx9fC+vvd8defoFO7nXX9ti9r0R9sGdu8CxoEEO+z4
5/nFBPTJdZQaa7tMYZc0Eu/3/Pa9TT1Q7vi9zbzZEiawlpZgmRCZof+gAH8/ZlkjmJ+e3moKiq/5
3fxS+zy7kCcFi/d1reYM5fl9ObbGeBOlcMzmnbE4Qmr67ThMV1KkqWuL25VDjeynY9BxspfZ0Av0
NQVeLXB9rRteARlkV18E2bVMBhuPuKev3EFLf96wa1oAfu9rC123V1Ra9dW84/wCWjm71rtqajmv
qDv0YRZdji0+jZSkmeeRcuOZMIRyMS9iZcq3tQ5paV7UDCyjCl7N07wYWuGKB6T2ULiado1T42Fe
3YWwWxuDDLloyIbnWqXUyxDC3s9bFVPckKQ53hKUbdzX2fh2aDcx5LGLZAFPiZ2oeAxruEKMR6c/
S02gCeamol86cpWeNY9kkr/+tcb019INCzZUkvrn9792PmTMX5vWAJpLXPrbmYSe8rjYNLmPLnqC
pb/R0See+vtiWQc40VwkNPPWecPYJ9zZ5+VEZJ8SNcl289KQlkdulVh8EnXtRvR1sQWG4RW2W7+q
mc9e97U9IGUK0qUHqOCS0xUiOskzKT9U4LPm1m872nqAdrp0plyP8GoqdXhFb+YztOhuY/IvTgDk
j1LpnWeh8fGD2+M6ct1r2caP9bQ6c/HZVDHl9EbGznPf6NGSifjwNG9trIhMjCF+8lXU041BxE7f
Kc5zhWlsk1VRv5n30rSO6UgZRRdXSdynMTrNH+korThBeqUCOH2UF0UUcqtM2c6LQzx8GsmdhWFV
Fw+1763nj3QbamPqSPK1bBPtycA1FofOuUl0Kh5CYC4myOpMUrZ97kqT2kukWh66UON+GBID3NCf
m3sFDcP7LuM4DtxEQeybPFp1E9dJ0N77gWzvCVpi6jBBHOr5LIK8IUCmG17eW6jSe+wiPTnP7Uk9
qbd6i9FyXqymA05V3OlY8z5dlZpLmCLu1tXNbSOH6qbP8NvTAUBqXyn8WgWQTKlb/rfgVgZt/o0M
pxSdoD9lDRi4bcfGwejfRY+mVX9xdSX7Fnsa8her/KhrZrluIBOemI20zsWolmQgufbnSClXc9PS
oc6ndcK5GxOy4QYR8iQxq+5uLNx2MX+ehUkxaa3yxSuQKiplT2dMic1jjalynYeW84xw4Dw3bSLt
U+sIPIiapfJHMaMzf4fc68qlzTjq398hZgz19h3ylD7V/B0qXEOPYVZ+Qb7bbrwyNjaJiMcd4oB0
pQH2eJwX2yrOVlogtEejqX9sHV1f/2lRxFq5o2iUbnA7UyfRlehJkJO+EoOoLojhu32pxvUObDIc
USVMVjbcvI/D0D4jgTa+O/WxTpTxtSm5TQAhjzCUs/foetWlZj4zlwAXOj176dIy2MLLSsHfJV1x
YmaOyKjp3W+LEsgzMcNGs2QcQOuy7AbcEcRAe01qXRJVX3u9Ep4oGznLhHnX9by+dDS0QBids5Nu
5uu86YiM8CV76G5I8IvbO28H6Pa6bZCqpU7xerYtToaBFnRaKiMfFU9eDW8b2ypQ11XVQiSYNsxN
5q1uq+VHCghQ9CMKVJDANknlm2eD+c2zNb3Mi0HSWceRcMl5aV4/t1BT6kcUfWzI1FmE9X3at8vJ
OArMdBOQerOcAew4XR8LQP/3oY9gslbRWcwgdHusHy3Xie8ppwdv64vEXkpVqz9D28Bt3n6DNs4z
DPnLrV8Y3s4HHbR1giS7jzuKHI0i2m96J5YAoOWLgNq0AuOoXkCnkoAmk3DTl0r9VAn10a/iDqQO
QVlD5j6bERkqkWrHJ1mUHRkg+gC1f/CvjDEwY2f+Lbby7qRrjXVrTi+Ghm7RzG+HKLQmopg8I8E8
4v9Da1kZcbXXRroV7+1lXYcb0TBkm9fNu7UBKvwhlOl2Xpw3iLB6BVtvHt6b2Sip7DpPbzBvWrdJ
6dU3Tqss3xtAlqFrFg1f3w9T63a5bUZMffNO8wYpw34VJ4GH5YIDzevUJusJuw7T/bzY5p61ycIC
NYQgG8f1zWeHId2xcxEBzIv1MARrSDViNy/acf7YUO66Yqby7nGob+pGms/F4GNgc+/UPjLOlC5A
8PviOzIssY2qgiHNvG5+CcOsPuG5wrZMWzHm+sYbq2LftNkntMBYz11PW6nCie66ITOvhvZFMreA
cYa4ij0YMyyv08a8yuM7YYRiJagOred1bxu84pM+aOpxXgKlaF7d7MvcfF4TmqrY02n9+ThRkgtU
EY2yruy2xUja1J98PFRvx2BwgVy7HD9hfnGWlUtlOqL0r043oBDe6/37kue9Lc33qh7Kxfu29pel
P/ebb3J/tpz3o+bU3WsdterpBvhny7fPm7ZNwJ3/YT+391E/+t3e74b4jLMxPpuxdyfTod2BY4nP
7+vnd2/ryp6CWYeygebvq7OKO/1iXq7H9mviI8wnn+HspWZ+nt/NL3U5wFTREkmA2L83eKoI+5+W
DTvc5cJPD1FHDuXbYd6P0NbKsFajid03HX9+mY9Fp6BdfPjHf/3rv7/2/9t/za95Mvh59g/citcc
nlb9xwdL/fCP4m31/tsfH2zUja7lGo6mC4GJ1FQttn99uQszn9bq/8pEE3hRX7hfRaSZ1ufe6/Er
TEOvdlWVjXg00XU/DhjQeD8P1pgXc/sbzYpxiiO9+ORNXeZg6kanU4cam9mDy9TfIZ772pnWtjxg
kNfOTeYXJy2dZVah9y0XSti5dFQICUg2fhQbl2o09beXdFQvBrfWA7VhzjW0JOOCKr/YKqovF+/t
5g3U3AjQzEOQyUXIpKiZ7crM6c5mlvbn+Z3+57upBeSUjG4cutOAocnZ09R9E8r8tgiR0nrG8NOS
m4m9GbjD5u/PvKv/fuZtSxWcfttwVJxIhvHrmZdO5tCP8rNXBuodGJOeuA4tzS9+6jL+MiEs4DcD
4jYQSrZ439zl0DrrLDu8tQtqiYEVvOUhMMbqxGwDNs2Y85BagyTLcVrZOpOsdX7recb01tZ+tCpM
67Ut6Q6UfuHuQSnp69ZpxpemWQw107QjuSUbkWpyL1PDeTA99TpvT+l8M5GrFRgMPetSQd1d1q0z
vnh1/NAz9fnApfnbAROq4nfC1dG/LfsEnOZo9tfWtoOT7IrzvAS7brj+WN9eiR8GDNcWmbdodYCE
qC/0lWe8N2HXxsjedtUUo1qNPDZ3eYT4IIBoAVk97O+EVz4MvaqSO9YyxeE003fxlY+2vR6kKT4J
oPQ7NCzW26I1QOHGWnmvO2TXhLmZkuPJ3v/TUafdKx2L/t9fGqb7l0vD0C3LcFxTd2xNd5xfL43Q
HJB4+qH9rSLh9zxfFZ0UyYXgk+kKwdhfU/qa1pRrc74+munymS+SH6ujyoUoWdbeWaHuvUoNYcJC
6utbN7Qr6Bqs6z3LRGks2gDD57+XC1l9LZNKEkwUPJU4OW5ChBJPQntK4kY+6vjp7mJk/vNaRzbR
WfVwn86LiUq9rdcVchWmfUxsKWs/qSu4DtJ8QoaTLEc7S47z1iyPfzp+X/x0fEUX+05WeHA9lUBc
z2vguNTtmcLEfKL/65fbXz3fDr/mxVCFftD8tviv7Wt+eUlf6/+e9vqz1a/7/OshT/n3t03O4dcq
r1ES/N7ql+Py6T/+utVL8/LLwjprwma4la/VcPday6T59218avl/u/Efr/NRHobi9Y8PL/CzmGYl
nDX82nz4sWm67ZumyyX353Ni+oAfW6dT8ceH5UsSfs+rLHz5616vL3XzxweyU41/qvDSbEbphm6a
hv3hH93r2ybN+CeXE1EH6AcMzbS5fDMIaMEfHwztn0J1NNdVhWY7uia4KdaYddika/80dR2PnsMM
vW47rvrh3yfgx3Ps7X/uf36uab/+hEwmmSxVUy1CGXShGwQw//oTasCmoDSU/QVDvLtWc7Epmt44
TcqPrU8S1mNu9BnQqBC+X4hDESMWpcUmLLahJ7Etc0GkIvnqp/mp7d1g4+nZJbSCVQl3noHITSpc
5cCD4nOoOMUUm9LuCTDa1W7x2CGzuqEz2t+4jWP9h8eGOT0W3h/Y8xczhKtNT26SMhhA/vrFjAxd
mcvA+eITvbVF+bckVOrraFTElzd+hvPVDlZqKqNtRolmKQF9kOPaq5ciMF6bYER52Lc35Cv3Z2o0
2Y5hJiJJrbXOFQga0VXyak9mBCAe8Q5INykgyILPnuN9a+Mu3Ik+u8ttqUIsyKslA5OW5MWiPeJC
bLaWyL43edAdq4kFM81FKxnZz34LRJanXHSMGySsPdAHLLExtIteRVYTdFePOLNVDUv0kfwYZ8FD
E4rh2kQ/u88GR7lHLqQTsIIN1fer8D+cU4tr9S/n1LItvDiuaQtHE7+d09AOHMsd8DaPVOoJrAGP
0RoEtzS2/9D6YmkWzIXME5J6qITIeaPPGEq+OQZByKFbakcky8jRYnHTgvjYNbA715nVakzib6up
7hPBLLrDvbzgRGuPruuUi8ozP+JZaA9tgim5Ldrs6Pdi7RsOVaUObWoWiu4hzkEVBFZ03zMethZJ
7Ie4gAtcBdOTwOgR8JQmVSR+dPDJcie5aRE4CNk2ESnzQD8GrVMfdJtz6Y7XiRz3NPjmqsUfuGpM
5DoxNcahlQe7wG4cgoxDWWDeMYU07sjiTJ+05sK0UXnS9eSe7Ery7P58YRa1R9yL/uOnm82PH/PP
nVL1rz9enuTC5iq3+A3r2m9dIxthQKcUCagR80tM9OjRiSudUxcpIL6QgkWeFh5bw7TOfWuABKBv
YFGTAAhybEgXP2iZeZGNIU5hk631QNm6zcotS/H093+n9dtlY6u2rTq2jnVDTC/TZfVT39kUjC4K
1LAXoSn1AXnjObNSgi2CLlzJwXL/w8dp02P/55/+9Hmu0Og0Opbq2s5vP/2C638sqyC/UCJVgxtF
fS2bGJ6goqGGqlTjMjQ4OlHJuPclP6iFMMirdGV+dEWD2skQd/adPrj+U6OLdI84gNuZ/QVIP8XO
UHnKg6RdePDltrknsBRD6DznI1XZQrNRIgnPOv+H8/fr4MMUnD1NaKaGphn3Lk+TX0+gbeshHeAU
NYmhE5cdBEcipidwAbakgh7c0rdigWuXcCSiaJUTXbLkWE0EN1T4d2Go+SvgtMjc2UkfuBvWhXqd
X2LDfVUzZsf1kJ/goI7xqiNl8tiP4GJrKLKarLizq3w7Oxu7TUdQVQSU71A6mEfDFBv/iFjuIELM
EXVlJxf4R6CUxsh+dlPkdEFwADscXNRI4t3Ai0EfCxDtrLBqi3rjF2CDPQq3ZwUmodoQ/5WpWn/A
C64vlVp+b2oRXJRK4NdBxbCSYQhSzcHOVQDT2vlWUh89RvkLFMPZ5e/Pu/nXC8lh8KGpuuVqxjQE
/PW8C0uamWmiGx2cZeP1RNYpZnfrmNVHkou48bYRRt3K6ZhgHL7FqhO96inp8FHevZSxjfo4Nqyb
QInEHrEEqYma7d1FA6zBcGpLcZpO4PBNyvhixPq+16zoc5Q7lHGdIbiJg2Gg5JKiuzRhQraZZbwY
qjeNdu9wHJgr4ARkSLWjvdTK4RoVaXdC5SdxlLrK3s/U+05jUnRAirsLRgfsRimyHQWQcpMZvUFI
qYWbh75iD8IOJ0iWXHxMOq1XfWrjvrghAaJ6MuzbuZrh1GZzFur670+w5tp/ubR1g5g3XGL0dQye
KtPo76d7g1VhwoeqoZ//f4TM/8MRMnF5CXjGb9VWHdde7Z8U3SM2VHN3UIvzWp5blVtf6/b6OlKK
SR4i5bKjH/vUmuP3EWvNZmgeB6X73uZ40WSsnyJj/E6wrbVqh/ChiYOXpG/GVRD3X4pUQMGXuF46
24mX5MpIVxSPnrQvUa3Fi6S2AA+gYdZCuqu5OZ4zKdZhpfpbmaXoYSn8SjVpN0yurUkdAYHvMdIt
GjIe/ZJuAgWPC6WlnAHrLXlTKDQxWoUJUL4O53fnheESyjOJr7gYCH1NkPRUOQyJ/r7LuI1KKhOI
jOx8KaJXeme4QJVRX6fhwcjsZd1p1nPtaBcr/FZGwA1im2T4SbrhO80mtqqr2mo30nepMEbQ0kST
FcvUAhBsS2Wb8jNYZa4D00jP75Ai8UCy2g0/389G8tlBaLkyB4rVYessSaA1tmCKKVoaFHInClno
MKmcWgiFFZAWcVyAOyytNWhKF7qT+nFkwpOIigOMjYvv18FRaSBFTzJ/x3TlrrKqdc2g/mSC7WB1
/DFGvBHUzGuqSf8NIMc9ZU25yi3tLvKrM94yhzpHejf6Bie4LraE1gfbpD0omffgUSpeEeCzzEW3
zmT71e77FZq2eNuoCRGheanf6OReNcXSywsdlxu+zgAdGwKMJTzibOv4lnrMBXdGFVvsEAIk2Skl
HIXAwujkymMsoeTKgNn6yKlWZozBprX534v6r2GZ3KV2ppw1h7skWuhdYfcbMirEfrCh1ik9F1jm
MHr2mlMqcww4rbnv8W0tjBFoot/s1Mjk8R6Up9IcthbOUIAUEZP2ccaZbhDoMBGtLVBLExciI3o3
uLW02H6EfglaAM87rqNFiiNtqWi1XNsjNVZmuMBUtdq+shVtkXZEggL5/G538SHpnwwz+mblcpP3
VbsGsnCHSbE6OaZ9yEU8LHMKOhskaOtIa7/ozOok5AQtlfCu4Tk/MXxPWYmamRSSqKjRoGWw47sB
K2eyI333iB79qSdP/qYrwKGQ1sh/WXvFRwAtgpHeKPL7QC80fGSWtQb1T0qnJtfgqUDB1Wp3tn13
05aGf3A98FxR9kCpciuckNJJPvn1hYF9JyQPdegzrIqQvKjWJN9GA8Sjhk5tTY71WAifEBzbpNcN
vzxFvmd0RMBCnygqJdmKwbqYGmmaFjZXBFgawSzAhDp1ILPb/tIq/g2ZVzAJ6/hpkErMyK4YdtAr
DgMS2bUZi0Pqk/VhTBwnfM+3Ru6h0ZLROvBeUos5F53OxgZC0YbRenMQzEI7lj9c2gc7Sm6IJFwL
o3LAIcDFGEcSTrCjdWuzjy6yNuD1SKNaRGb9gPC02aijelJs0A69zU+5JydnpH+5wBHzSGcLXa77
2Fk+ceNJflJFne4brfzENUR6YeY4Oz1OySBICzxo3QisvTQ/KQ7nrzfbeF1AHdwYOR7IVCYCXgxK
xbxa2wngIoxy9xo91AWP7WyHqSRcakqpEA3vvHZ1CSTDrLOVEtpHhkNfzCRd5tOZhuEwrg1HeVJC
nbuf5T+3NgL3Fv5VMTbu0hi3Zhid+9LpoCdArRmwyEd5wEBpGIyjSWWe4CFzNUbEnScO3mxtqK81
8eNRZewlElD+AzAzWhYlbIwV8cJrXHcztkBzGsAbUKI/x23bLTiRNb5TUg6egzre97F0AAwZIyZ+
0CWubC7UXlCNavveq5FTF9jWurFXV4F126CVXesDg8YmdY/VANvZdfFmioQaaSKAt6gSGU6pHNub
rnW0I8kRttuY96FIQCbG5NRS7QO6iihZq9L7zAPl5KFBWDIu2uFdyLaqiZqoPWkS4gOIxwdkzifb
4394bIK90wbOcvDceFWH471WYmHrsc1g+VD7Tau/8ANrt4kMH2NunERe1IR/aeWWcIrjGIfZsugM
ddXH/jbFkN27ULIHAoAXVcRiZRdPCETvFngGPyGhWJBREkJUiohw0a2PVdlfCFxbQzbdSk+TG9su
NmUOZESmwOPDIIk3XUz5xwiVbR/hPPeUfqDmAflIhO6+w9aykrp+ryowUxFtcgdAH7Qa8uZBUvfG
+0+lH9CbvXEb99h4GBeYmLjiYb2P2nGX58FZtN6rzOJXVUILVdseH9yYUjzuPxIphPUzEPzujA7u
VAEjJ+oRJzfwfY1OQuSXIzzQ7NkCMrYcucgXLaJmZD6LOjDLfZCearfacIMJC9342oXubhg89aNm
Ku3aFUZ3bH1XuWR1DhBsajG/zIsxhdcbYQX90TPHFooou037q5yYr47PZ7fjqNyRRtDvihaFph/7
0UPYiO/zMWrcKUreymfUl8HGSIV26MiEu0HfnS3H6RiZc9uib/wCVyAEj6YGF4BR9SmRurfSgY5/
atNqPR/LHkHw2DzDbzWlz/cMxdKtTKETRUEmFiPOfVspqm9aqh4t5iQ/KsC6145GEgTTLt1ZEUG/
coVMPyskQc1NOfXkfcQ+0yNBOzB66+J9MI7VbWVw6b4drT1HFCK+arbSQXbH3SYomxzIGms3KlMt
j17hfjSnzxUyPrcetNVBinrdCz84dXAiz3itCD4x3OEzlKN1B1jgGymr2DNlKe/p8hx7Rs1MMhMx
1raqeiskrIi5mTCedaMwvsCLmUAzWXUz+L16MEGebjpRhU+4rp7mluZoEAMcaM/Sx2FJ6idadKX2
LwGEECMjOKFVPpNxt8pLs/pGmGu1EJYe3btVpcB4HLSd3VjKrVFq1H2m72KQVVCJrP7S5wSsV6MT
3Eg7dw8k+sabVlQNI3jnYT5BalJeeVyVz4lZ62t+B92xjEsiou0uWuXA9l5y2F9zU9SxTOvncBOL
mNBnKzfaXSZDHNA6qQRzE5ferhM43otigrV1VEAprm4hvlcSXMtObj55bnA/N/Wlf9dF07RBKZw1
EJj8mHLdXSodaFZqkafcgKd5O5GOAiQIif2d6o31zoE2vVO7Rtx5ORkq89G6NsVF67gL6XMMswYJ
JtUBAYkoqfoNQO4CkeZfO+NZGRPtBbkaKJC2Eqc8yZsLvjuMo1ODDN4UpvAvUdjgMVYq79QqSoBn
gjK1N+gZGl7Gl536JbWACBDpnZ8HoyM2JVeD1XyEdIm1KvkqLMo6CaWws2fZNRV8gOA47e0vmHXf
/pRKMrsKtOLsMP9+VgsJSjV3eCYTrUcs6m5uRZcPAAafRRyIop/mBsKNnJdBuZv/HsuDApgNobjE
idGc3NqksjOO9UuLue3tD8LzOKk5vMtQqBGYS9slHsZ0Ptv8Z80tmIeogA2n5Q03T/MYDBppqniO
Ptd9/fatTbcDaDvlsCQMp4+NaxcEX7ZAQ7gq52PUlR8uOUHB1XfM9JhOt6ZpcP/JCnOacmoRWFFj
d736Gvu6cxgTkBtTZt+nbJCb+bt4OmYPLbd2YUTabaiXI7DEzCU1PRw+Rj3u9ek4DUiNRWlb8a05
VOXB55kLq0GJPsKawurC/1FAoQpJRtXf1kQCHQbAQhuMb9oz3QMMQ7RAWi9humM6GsvC2Gsp8UJU
/ZZSs0nOVP2l2Y/9S+gAzTfFEB5L6G53Zim+QpXpX/jxkBQzsbgcApbOYkoSs6cdhJacmJc0HxNN
93bCYmDjBVr3WQWMNu2omVGP7k/CbO3jZK2LoIb/lT3OG4vcCZhALaxLZzrNpS+oHM5HxUF813VC
PkRVbe1NvIPrPA6HFwsOCfdComQq0ioIeNq7pP8+akzwzX8+Fp5uybTWJB3x+hs1gQ02HxCS1OfG
tON7Wev6IcydaD2vz4CeJ3XTfSoGjItjFjW7rje1p9E2dvOfmOuDT4LkoJ6iJtSvJuWytyNaMWhK
EKE4miMU/u3AvXo+pAV4AC1D8NHpG9IUFMgMyAjijwIv83zItgf16YyheiT9D6jxQCoVsGpy4Zza
JdVQReVVlyrei1A/jU0H0Gb67n0R7JnmGZ9yhEO7Su3tTdS746cC9gXWyfFKmUNiqiV+socccQgj
+KLSUT69/VWTq8gLc1DcoWnATqUuMG+og5HMeDt7bEcLAY0bM8btZfzSIFSb/gPlFNWBMtkk35Wc
A0JamSPW8ru3s4ONZonJqeZe7tkXM6iDt6NWqnzsmBi9t9UuOfR6guBv+hKJctR40H92/FJudD3j
kulz69GpQoanbFdUBQj4dIlJv/Nu5stucBgaatEW+/nXvuXR7YNqOrgGVFSdZzshTDYWdNQjjUyK
fRVZn/EIkTevmyUMOOxDaqa3WwtP5hkClQkvYxi5E7Y8VeUd+Ml8H9k6aAKUYgfVULedwPxXuTJB
ttE6N1Ez3g34Ks65W6+BaiF0YwTLI+aLNRD6irUKUk5nIcasO2hCPcw3yi+fbaegPKMitks7J3/M
HXcfRl0PG7nUDz2cuCpjDDiLTG2dUbVvSG3phhTeRrj9SmJ8Zhpjl0SO+SS1yUY8yUKk1WibwOY3
WptFvw7aSh7GhoR2ryQSfn7xUw1wLpHE038aIZAOvFSuJ972JoF5stWOVY/40Jky9N7X/95ubjy/
6FMe39viFInnZ+Nx3m0+wLx+bCs+Y377vpLbuIs1xjQWkigmxk4G3tW4Ja7MwAvWKjXTBU49nDlW
DvFUSdZtnD1lNqbyMGQEFJDzvs2d5ikMPqZUuOgQpwl+ubY41NIoDuX0EktBX7dArD5gQjuoXt0d
uibk5AplZTojSUicok1ivdiNGPYKpHx0pRTfR4NA2FYmkodAH62d9sY2pPXWoB3i5hDnTXNIp5f5
XXwUTE7t9F67j9HHmdiiD414zZUpfy0Ii/wwv8CsJevVRZnvd0Qqdc06QDiFdK79GJLLcoQtAEA1
WdTED6wNE/iErZ9sH7TsfHr4ldVrLSYRNY8rb2EpDBiisn2cvxyzo8UB/EwqCu4cXT4eGuMLZpf8
qDBS2WR2+Ki2JAnWdfMgoqBf1jE7NF3FuVKFIB8Yzkio5vCTpnXzVkzr+PD1YhVIKH8QX5aBjeQ+
y2wiCk5+0ejL+Q/DFO2u8oJRHDY9vvEImIn/tC3dsYca3B6oRuUapF67zrX2YkQI3CVDS9vV12qW
1gfHIY2zGPT6kPs8ePNMtMSXSO/gxQHcQ702366Pt6ObFaGb8+emoeouox5MC0jkvepFOzC/8W4k
5Wvtc6uixEJG3EjVemWZTDlEYaKQ8W6DYG6jetk21S1QSLkVAYXUSAJx1Wr7RDhGBWUGD8eCKjQF
kcIF+Vt1TyFhgHZeYq/2XffAYNFozPAQiKg6qC5JrVXbMwkJyXBpOj2EpqmsVxSwVdVIG4ii1a2D
0ntfu7r+FtkecWyyIqKo1C8kvBVE9Fk3CaDjldZ3T0TUkLw6/SLrKUF1fldROWOKXyGQqAkMTK64
OGAt609j6FpnIgGA1dlXBYDIEeAu/cOoAIzKrue6a1uoGqBxqlJhnB6ZxjqyJ3yeGsqtZ1e7Wlqg
BDyNKKs2HramijlAb1V5UcIx2vtj+4RmfTw2CNCP2UQcAfxEFMHgW2cQr/om0kHYDhIRO0VIe+Pl
nn5opaofvJ704AEJHB4nhsY8GsipUwiY0vPsBhHLhlwH7+gT8SgKvJ5iePCNzrvGuRutARPla1Mk
452SMcvI5xSE9zFnG6MuPWCbt5lfwU2ddKq6K9JEQ7HlnoemsCGRedxObDNgOFTmybb+P+ydx5Lb
TNamrwgd8GZLT7BY3mqDKH36Gt57XP3/ZFISqzXdM9Exm1nMJiNhaEACmSfPeY2RnhJh4ymbfDLu
vVaFmF/qN64YwCJho3ptUkUr0KsHVqU6yl9hGuO84XZrArDAV8r+FV2HbZtO+NULQXC1bn1V4ZF3
hm+Wm2q7edLvIwNXVKe1WIK7ySEyWOhsayJ/nushRmAZ29dB15o9NN+bvJt1/9qUttABRUtvpeTl
9yDKPURwkXiMbPfy/UfEF5kkMmPVVwNkyDjpfdmQcur9GA+GcpggZKB/1XXJXVxk1i7Tp86Xu4rf
vcFLwGE41usi7HCzaZqxeNR4DPFUbn0dGuFWdab3MKUmTrYGPGKs8iSG1Sbrg4R0cBtlWAWK+xxB
g4bREJnGwYf/su7CBciRm84nCwWlNCk9PAQCgiOHabTOvP7SyE0VDAsC0eKISvrcLsfyOIorkU1u
YHUbFGiMTVYU+ItoMEfOtjnga3C6kYEnS3lbDiqCMozy+LYOl8ZVnZ+94HePNzPQKaaWnyYd3nI2
eoiyZ07B1015QK2cTZ7Y1SGsbWxgRQM+nnmlzl9CU092kYYnr2zymnEsEH7N131IhVNZj0JzrcAX
9AMDM+IoAfsduU61Yjh46UMUKYLFmPFQ4KUpLFs/MoQ8VF5Pa8V0puMi5Fm0qkK8DDYpktJhvqHq
RmrUZWzX1ZE0NCVQfYdZ2Ks5LCRqTPUh6MD350FVnkb87fAQYrwIRQ0W9T/gDo0olPJbycYmWl+V
apxffpI+T/FfyTyylOKukJeT4h+6D1iuY5FVGG6PlUL6qfZWckIxZFPP2njoxTglh62ep3NTkjOk
EBLck17r4WKhdxxG4+Rbpjn5AF0CqgEjxLzFU33UAsNj2iLoJT1xc4dHTS9w0bxse9D48JvNjvqY
CN1S0HVmbiBz6FU+ZJ5tZgTMxZHOzd7rBjxjJyx2UdA/Z6Fe+rN4VuRwIHt/7AttbkSvA9euc1/0
XeltK9AG52TJk20WNdE6LdPipoK10pJkLldKBN9tUcNp7+RqR3WXxZhemphLpvUO+2z3DtmUHZjI
5ZMaDA5mQgbOS5FoRL99PI61clNTkz73E4QYTDPYj6KA7SzpjQGKR3h8oyUU1d+8XD/HlFjxHWym
kzsAD4fEYHnTI6pc3m0BxqA0lMFPvIhMdURtyaQkjsu21u7xkZnvxrrCu6hT8NZzATlitmPX2xZK
Dj7AQ0QuVrduNAtlw9SO7vMxzV2i97zbRHlISjkRyxXHugXxgmoJGd4tYjjqBkuf8cGxLJZRmhoc
ItSe9EUBqdwUZIlt4z5w62Kte5RuUABbOSRf3jXP7FAsEKN1MiE7kw5QvsGJrbQZTxxbz9IbpwoX
qjOuvhny0HvOhuRHowbVWW6RiycERLccZQMPWxrPMt8mRMAQTNK+9aZibw1TA32hQ9OezHor9zvV
QBVBj5CzNNLmtcmbfVkm1qM3lh/NHOobLzXIKdWdfdBnADD6Yj1XqtW8QW1Gei/Wsk2PFPFbqS1o
J4cFRSFx1E3VNZLVqFxXHr6AeThjTaZFylEtmZthVTRvjh34hPPe99rU+D+MBbpziUg7uHBSObs4
H6fHDhOSpL2TjdFWMeCJyTsmNQQsgkVcAZQG8EBuPYd90LMwIPBorWy+7ym3s/Z4rTtsYnFLiA+w
Fs4UUvqtUkb6PaZ1eJeC5t9G8VQeMFHm0bG6lHDOnB+irMGlxLLn9bzM5QbsV8dPDQtsypIZwz2M
5vDcCXxnYQTKoIwdYaXpB+ya/s4bmNA9/sqv3pBS20Cx/MnDAXKjG4DOXNccdsQNODEzV34fwicv
HeBXGerr5MZ+O6XROrHD+tnRJ1yapwHrJeuJfLJ627aKxZfAey3RbBDMZrsA+5u6c4RhIqpMWbDK
kpSpELbIQwMh+4SEQ/C3kSLL3LZAibZa2x/Hpq5eGwocfVhmyCclgL4m49b2ikcqU/pzHBndM2zX
zEmQiZ+75NhMfXtXcBW2M+eHzuiQxBNPOrQz4xQXO2em1DXzGv41prriMSsyoZTRnOWW5gDaU9Sa
yo0D5h57gjWyftHdQZky882ZMlQDyvz76JFnC4YkvB2y6aOesDyiLEru28L/1HEt/cESzTIsN5h8
eqdcNVNWLA7jX81N5qE+fQ/2ad0DrVhpDZ60MbZ+DwaWRschotoWGCnWmYBFipmCth4QewZDYbzr
JCtXyAivnUqLvrstoQRSLtS1+w9wV0iitK3lo5dWPuMzeW/ZtfsNkWtkyiO3AiVf92sn9+wdInkq
pY95/svN7K27RMuH54H5jjO8fEMX288Kv+wddovdU5fXjKD1Ev81hfHGrRz7bxRgJxSuhzHcE565
fll1Wway6AMAZLjL3Sj3AVd7D/2csC6CPivYLrWlxhQQid51QcazgvrnpjxKhZMiqUWoWLZB/WRP
DM7TbL5jfoeHC8bDu0Js1s30jlIwiDt9/GdrqcstWlurcPCyuxkwwMkFO82wQQbYsrEhIWuZr+0m
pFYaz+RNSO+q9l9eTvk+yJLo2QwoBFAlmQ8hjiCPi4bOfCO0FU1jGZ+LPWIV5j/VbvheUkx+K4oZ
E3Zlyu+ykCgpFtbQOVDqfY4fOMWGZgc2MXkx4+kDz7tkxfPhfuqt+wAtr/57tEtKM6hErJbyQPIH
kdYW3UOrwpsFcBspUgg3SO2HrT87tv0cLCO4dCKCveIs+ibEF2xrCLW/ONM+sjhcjibi9WdzcTYa
7nmvUHydPDFfBtsen3Ke+QKBjLtYCdG0nRHp4SYy+TfccttACN30bd/5s2lbp2ronkq0LLTa6LaJ
sXzL9DLC/VtnXdN28WOrIHXV9IMCg64a3njNe9qgJtPVPBgNpeJ17WBeO0srG69iiQbN9G0pJ3eF
mCcAfPvdoMKfF8epVjVE99p9FkbqDsH/noRpdDBIJR1IM8Vryx7NAw5vqphfy62C1dVWyjdJ7SWq
wiwYhbiymQbdFuUF56mZTYxFy8L2s9SgpmeVjt/BFj2SPVr26IKck1SNPiIoM/ikKt8jTaFGl0ys
XcNZ2cyMyH+1E3rWIzXY0ajOhmKWcG4G7bZN+tdJwfjELXPrJunbb02jNU9ZWFUIrpLftN0GabaP
qazCfdtZ2vOIi/jJ63INpTQFSZi4zYh80W1YFuczqTRknRBRtm1b3y6BHh413cZqMEmQPFxIzLll
3R0HmA54gXqszjo321MWYRJDOvMGqAx5hbh09lS/SniWHuqwpnJOAGlvqRdXj1VjYPrelfr65z/Y
6dnGCPVnO8dgHWmg9hNBhR1oZGWPMEd2dEvxq6jGU53GxlFNs+pUBdRxNQ31t8GaHqNlUm61btjL
LctGC5w5pT23RQcEBBfuFcWtjeXExg98LX80lmbucv79bYg2BssI5/PCpE4JxZD0Qimu6yhk4CD6
0k4ALzQ3Nj+84aXAUujGHl0MBoNWOcMByk/z3AookQpvePnVNOXewRaUSsb9mAQACxWD0CJeJlwB
cJ2LNAjByoxHAPC5VVQk3t2c9t4dT+UM+FsrW4RN878nK8OOBZbPgTJV8pTlR8Ee8ZvZRrpeVZ5a
I+QubFGzx/J5ucXEC8EVlmLtVKAOiLb1Lu3xMNAjNGflYrrN++4UZPpxHFvvKdNwRhggzfc5sIfJ
9tpbhiindG+zkWVVJa4Q/BPmPAEBVj1uk/ElV+f+TPLCvW1x2GJdMaBUE0X73JuX1RRo1ZGicbVZ
MIHexgWv7SxMvHi7F9Su3mIWVa/6JLhfY7Gdgrr6EJXHzxi15I2ZjBB22pkILaeAwNVkZ7MaBwzW
Y89XUCzZW1XxFxneO0RO9Ad8mN1dSnpsU7WJijIfDnbWCF2/s1sf8ab21VbJpSOovM7FY4LtY7mS
YnbpbH1Xq9wWS/jxAYh9fjIJ7dFh1fA9L9t9N5DgTY3gJRS2RBk41r8CEVEq08EGAAs53FyX7oNh
wOhrhmH47jKx2L0XbckXZcCDtPgeNUXq94GCrNzSvyhBss3bMmaqC8goYUizhi807qIiTW6s1ngy
Haosdqwsd7rgbY+AsA+hh4slxnFrSvjtJ8ZnCL42+T/J0VBV05z8ZnSJlnQ7fqzdKt5kWNAdLHcY
14XBgI1bc3Yy8xLnYyN0joqKYlbrIlwfjD1wMdygFkg+k3EwI3NTOWX2BjOQFAv5+kJ4ZJPM9b5D
3d1BacufKmTiGwdlMnOwPRhEKARVqAec5jIOkekKEfouqafqPbUse/jIyzqkeJtn8PW1fet1zGGx
cBpyRr5wAOpb2WCw2J5h520zFcbJqjaG4l5PrH7NV6D+pLEU4rIlXTHsFuxJYSxXSYovCwDcLQks
7TGvE/WRB7iZVlg1NJ+mycLPbG4kVDxHynOrxC2qGsugMa5EOBtU6rBn/gAW1evNyai75lTFzPIQ
yY8hAPw9EQcGo56ebVW0f9ZoqjWnxsU3irXyrWKDyQq68QXFs3Od9saR2KTYFKZOmi+JjBNhFrNb
+xF1dXI/9VZ9UlPlnEV6euvi6ccMZ0ZnMl85lk1qdJNm2d7Mu/akxcFRU3PlPgjRVp8GHuWMbNhb
g5N1UvSvXbiLszi/7Vwju1XqBXKjFaEbwa481YDToqepV9l8W+npcxirzvOgorZQa97bEDc22u1v
uNJPpE4eE7S0V4pd6/thKtttZWK5VpIncbRDF5U8MNWyGQyUXkOFUCe39jrlim8Gti2rpLS+WRA4
HxN46ivM3O3vaq2tjTIMn1K8idZGB40mjL8l+H3sIGQXhy7sprcOXFJSTN46z83sqChm+4Rh6Qan
pvDgemGLtqWFuqqeGzVol+KJX4OkFPyjE0iYVTh/73qx3DW+YZGAxO4UBIdx8SY/jtObeSDOwVLB
WRPLNJ8dsOIBuxIgdo6OZeK0QPzgl0jmfnqDeIJaBngKCkzO9EbMApAyaB57WIhoCqcPrCGKzVg0
eBSVdnOwSGCI3EGIdA0NMkq8b6HhfBt2MOI751k2KandWUfkKc6ntzEHDIUGQbKPjQhui+1BwVFU
P4j67Iypz7Q10VMGkNelh6yLVD9FCG2T5231jUzVfWcE74ql4EveDoRWDAVJz/LV7d3stvimzwx3
SY+6nGm75a6lnAMgJVOAbQ0Zkl2ohiuUfZ67hUINUjFvA+r6zFLaLcYd+EspJmv1OH9WvLQ8qWRr
E1TS7zsWNF6qzH7ct/jRVk2Fpg9S+3GogiEfsVnqAO2h3qGd55ZlZpk5eE4lCMUBsrW4J1m3TWP2
0KNec04G7ya00ZbRe0ynlpyCM5K+5N1QmsEFIPfRK0NqigctHQzfhNh6dlxqVCQxvUcXVWkvC79B
9fdeeyz//IxwBIxoGbwuyAPvXlnkF7BbsuIOgMl2QFL2JtprahnehVGdvliRsDRTx3Oti2og8sN3
TWgi1eYW71oTaXfgWE4Q7uqj0dvFi1NofjHVuPaodbiN56kiWZHE36fZ7xKkx/XgGUGL8Vlf8Oho
0h+UsLqzYoXtAyvgnPqeh4VyAF0/z8sSsk9Sn52RwquKqhbYrJ4ShNohVdRCD0/LGS/4oMsOSMZh
0iIau01JjhnTCWZQjihckxyIgbTThAPwKi8tysOjaj1HXXcXFmb+6emuAfgLQEoTPlUGvmpDn5Yf
0Kkp4DjW3wZldqSOK0RALaJ4y9vDlE58aOvamTSVes4ptZyB43X+2Cg3HUqdiNx2H84AsLbuovhU
hsFbR074QAWPdB/Ld3LO93EDjak2clyk9f7BUJCryAuq9MShudqon72CmnumUDPuNSR/sI8pj5br
kDKqc+NVdY14F88K6f/U0l91SOuraXaypxGF3qB02x/xkr04FTCdoY8Xlq9ttaOojYnFSCVZD9DN
GNyn3KnOUZpjx7tY/lSSJJub+RBbjHQrkh6odKihsdPJ6txNgxqyJmjf7LY07+SuKGrdbVEO1cGq
SnKGzJpZrAZbptV03VUjWU1gljdYt/9lktJao4XyhlTq5Ad9Pd7HZjjdI4IS7jwogFRuekBEVJMT
y9X22aRmr6z4bqEq1Zsm7tMD9RhnhXZid6D6bpD5CO2bRK/vHCAQHc6e5xG61mNHPgNGo/Li9N1u
aTGOg5qW7Awh4GP38QmAc/VoWzxMwgYDPrRFaiujKDKTnCxIqh5cLcKXLij1DYrfL9jz8fAt+X0N
M2VrmjjOZa72YsdxfUAWm4BBK8EyzNWBqhhgRNSot2WAUU9mej+b2Gs8Py2whWOcqj6Rx7RPslFa
jMRjeIGkXDzkcjqVNEJZPzWKoj04fZke1BjrBkwj7HzVsA4FAIF14TK5JrIc1A6a7iERTY27vWKC
QHJqe9NRVd1o2gnfifRDK4A2ztjPbm1sZ/yOaIVUt5GA4lQSMDd9uDLypDhQi9a2mVtjbTFV+l3c
YLMC2687DAppw3lU0I+bJ2fbkEmFwFO4fjFG7k6L66fedlz86Wb35IVRsmkTfFlwMshRnW7LmxhL
vKc2eTbFuBtqsbsf8rF5BhrCQr7t9LXStT9yG5iJOUfLphqnysc/LmGF1eYHUOq+VwkUTPHZBnl4
ngcJBp37uzHmwQzUF2Pou3OAxOc2rVG/RPfgcV4U53Yqe/t57njeY4hil3X1EM3Lmoo0OWowcF3z
zauHBVFs1qAW5ho7uQlA5MYuFzDipAhWallEvj5p5l2F1S7w0gW7PKt6N9rOuB/HH+Oo9fdLG0Jl
KEED9aRgz6wld6mGnRQxZ8bq1Ks3mEIdLDPCCBfl7106qioi0P09DxqVfB0RlaAHL2o3gbPXxK0a
lRhLwInwx6Fut8EgCthxYJ4m2Uy3ZH1qH/kwbOwi4DwH8La+nerqbT7G3aYZi9dcR0cJoLHxYdfL
IV8M+wF9MDwhymNZGvYPMwzBFffJ9Ii96Q3RgXfA/xq4bZkmL5QDvdtYwMnRdfGthtjaNT3zsQg8
kNrk9FIj8nPSUQ2eZ06QgIU0KhTR54kav178iOuQJU/c3mbJaK64L4ajRkLFd/phZZi69whuOsEl
MjIPchOw17BxoObeL652gzI9mLWhMdapy7NiKOoZNHO5JVNqr4c5U8+lOqjnbNQZ0ROmRM0I26ep
/8gVPX7UnbZ9KgmRlVD/KGxVfYltfopQKX725D5lcJGMzI290ynAJyFdPRmZdyaNMnwsMymuah4A
NmkNupyNZyNPzZChgUGCjNpTQgznbyRGn4yxmZ5iIds8ZCkEABvAcj/mzZ3VogeVZIuxXtrBejFd
wJpzaXfvXBKFsTgRNrLuSxNiAsSjvo+shfyi2t1jb96Rd1BZtncBJmNWNLnfBUtWTxwQ2lGYHTMV
zBMCddWRbFzwbLZgp/XI9p0om24NFbJZFLeCOVBmR0i2ja+rWuCnu8wwx5skG4oN+g7BZ2clYOMr
+31ILGeHWv8PvCPDrdaj245tnrmtM1V5JIVcrVVMRj4ALr6FFCdPSH8S0rEaP9od8ITSU8IHxk/g
9qgrAUCNcWytKBVk2II9yQYjJOg3i+f4+pjXm8Xx8PCrnPhGNuhEt/s6Mj5lBjcCZ6kpYbip+v5v
nSHyWIf3HaPXIVWm/pCQf6WePrj4RFJmNhRlW1JpA16twYKM6wQ0u5bvQWIhTRVgEtkO3UA9KxX+
mFggu52Ds1qikH8yFWtvU/s6WKR912lDGa+OPJZAVCYP7vdJrb2HjgTXus2Q7aMc0G4Z0ox1aZFQ
1oyTJdLDtTnqF72Z/0px4f9GTOFfNBr+k3TD/4OKC45twB7+3ygugFNtPn+UX/UWLq/5pbegIp1g
GlRiLDyNDfTHr3oLqvcPlYfdAV5J3c9T+aRfegsaegukBnil6gli+xe9BfsfUBN1z7UpgBmOpnr/
jd4CX+MPcrLruK4D29Ehg2oxYArO6RfCo5qzWA6URTlRrgX4GDKIj22GM8zv3mUfLtNYNqF4m61G
2Zdn/S/HpgDWHMtl3J3Fu1zfT27KptTALOhuOO7C0bsnPcq6oGVhEQ1OxxLHLfy0jYS3JVYCa1hq
8VruhONe+LKpgNNDhJAnNQUwTcF/FwbrvDQTzfXUL293Ped6WPYm8A+rph8/EBAA9/X7Y/741FEi
yK6HZe+Pcy7frFUcFa/LKQa68ut7FVr7prJq2ipZd6ycZti3QYGbxDI2vmpCl16Tje/AEom9snHs
9l+2UV3/eWTB9EhjfXKUr5Yn41+e+9qz7F9PvL7Z9czL6eJjv3zAvzv8x76wKBFqTO2zIFT0tlod
r+8ke4bnnAGp2DsJQpuMtF7WV1Ba8hueJvfppAWpJVNIu2DWekPFpdhrnctfef0X//hT5WYh/383
1JcNSVJcuOyKWQlv2Yo6PDddYiKIWeKgugUWwV0rb8Iyx5yy0Sr1cqLcJ19yeZ28pSF2GDut027l
fTrLffJwTvCK5DzJQfEhiAjiOhd39urLa2VXH817u3dGBDA573rzy83Lm4oviHLWpCm3EnhixrrN
I0XO9AJEiUdtOPbZZyHgNtiOY2qOTisIQNFIUI3cNAV8gYRzuY4FiobEXtQcZLcTvu5hTT4/ygtc
RZHJS12Dh0o0fQtISuXf32hBHx8cF9an2B//PkNNg71eNOoeZFCJrSdoFOrhSba6bhtNSTrPLj50
ZL2IRGkwi//ZMzIAf5po5IFsmd8WJMUgdHKGGzIXeoV5mJCoho2lqLS4FA6A+JyDxJ9JcEfodDDd
vnSN+GGywA0R8WNWW2YclTiqXHYluGqsJxyp83s79CyyUupZXliBzh5jhbg81+pBDaITOq5B5UO2
1B09v1OwDHSSBNdoE23k7fXrO5hDYJxMasoW924lfo5u4IaVm7IxxQHZgzh3drHp3FkCudM5FYsk
fTEpL6ri5yEjxtJvbim38yuAAaz5NvTkp6m9Mh8m01knGkrXsxDnSKAPUTGY6+00OnGO5uw0+mFc
04UkCJcthdCYpbrjg7HHqzyulNXM2mVZX76XxtKGH4g7tIQDv5ZfSv4nptKs+6DVD3KX/Ieu/1Ww
o6LGEBosDPJplr9WLVLml81MfGdk4xUcgksTyCNk0TgIjxLIJcBd3lSHu9FcwBeUw15CveQx2TNZ
qOp4/kH7BICkqOCZZM+bID+tJG6pjnBN1Iz+hwsyFDvLyOE5SZWaG0905XaxJE+am1Y7awB3i4sp
ht6yG0By82VPeAlyM4U3EoKjFQU4KkS2+GEEVo9MOggrkJ0re+SWtrzwXULqZoGrk73rprt41dZc
on/KXX0ffrjDZG+jEv2ulaOAonGzPNgZ4XLuNcC6clcUdvo+tssDxda3yswY739frMvCl4v9vT0J
cUF9UipM935d4eUyjajlrmvn2q86TT+SNMK5svavVyk35fVWZlX75jDsJrcJ9hRj57VqDvFaXrm8
XEfCnS4gJ7mjrKu17Yz6IRHIpX5CbKbXk3T75X6Vd0eZtt7GINEIsFZM/pcnWNy2nmCGR4a2v+4y
zfyWSNXa6Y3CCCxgidcGqeZ47VgxuqviI0u3Hne1OtxLmOQooFMQx4oL6hClZOCUcpv6nVgXD8kW
Fjczfi/AX7JRXfCZSl0PO1Z02BgNhrep9K7aOOKetwXILkfgc53k1Emaqph8uS8o5m94gCVkLQGV
yQZ9n2XVlaA0xyg3N8ZidQTlzI4TTGdf9hwXHOCqSJvp2DhPEJjhuBWuvS7rBTxxnk/cDgKc6Ylm
mEg3e+qEnbeqMX9LsJ28wS/bZo2lbOEBE8AOcGOThf15gzfij5TNMrvsrGeESHTsttfh4mjLWncA
nRvifkYqNs9WVPQ9hBP/RJ5dgWhdY2tbqO791tViwPjkWmQThtob4FD0N0oedlXgUmXjCCz+dZ/c
LJcCr0rZlefIw9dNuc/AVwI2nH2SW1gpMDbL8y5duffL+1y6rjYK1Nh8gMau7Jq2vtEFRHuaGRn0
drKOavtQ6vaw6alibUwNe2Oo1iHrHNBnY5GnZPK5zzIRSnYyZNIKRg1T7GxlVx5nULmDV5usEAvE
flfAnUcBd27wqUtXsit3ygaqC0GkaLBNIwHO4PNzW54oN4cHoweNfX2l3Cs3Z1vMWam+DNDY7YrQ
RGzH4k2u74RoZ0150kIghgAFZqo4XMp4RnbJBjEZi52J6MnNNB/5E67b//YwwBc+R54pXwRolifm
+p7y5dfNy+E/Pi25vsbykhI97+ryDeTrvnzLy4mX93BqSAIhVsroEDDpl5OY9FoB7pfbgW4OuC13
7WWfPNBL6P/vZnGZMuXJsnd9rdzslzryMVSRG2boMLHKrgp3nGWweBfFFNOt7F72Xt/n+lHMiOo6
zDJq5r8/T77k35385R2vh//4ivLFX95fvKvcN8WMFG580MXDqonHVjbL794fm1DFvDUTvAXClpN1
MbfVItq4NqYFmzew5h9yl4roEAkbEZpdT/ljUx74j/sgToOr71N1Jc8zZLzwx3tdPuXfHu/RKlvX
dm3+/Ma/L1R+d3kVcG8ZpGT3clXiHHm4MZJfR66ny3MsLbSOQ33wqtEg8weFXb5INPLHG2HjLGvI
XPlOSe2nqira1ZD1wwZ8L0FePgxnitjOrhVRmiViM0eGfHL72lx2NoUWrBAX05mYRFx4PW6IV17e
Ur6J3JaHLzvltjoDHNSKZYXTmALUGppzNaqkdkYy6x3m9itVwR2kbmKUWpokBJDfANKsK8dZm8DD
CW7FtDeZy/ikTe3Gmev2MJhIF/RaozJe8SyR2Qd7LGPJRUbaESzrtds08WqmGLYNes/0vUWFXCl6
UZ2DthM9Mx6cPUt9JOGAerciuvBkVJWQoVt74AtxAaB+vMaCTWf8z2XEB1a49qMiI+SKxfwdikbu
hAOkrAe9NVckMR/1CFJ8BjgZ1nvk+iCB5v0AMMOfRNNDajrG5AuBUWHIKlYtspcP7TFJiBkgSKvQ
lmhGJ1j8FiFW7Pes72av9v4g1kHXRu6ziRA2hgZ8HS8v9PDx8N2WraEwUSwR1i2w3rQ6eV9Q4N/m
cjp2xUwsmxZWP8nlN+rzXJb8JSwRV8kfRvZkIw9k4P3XOH4U6IjBNbg0ehYd2gWdejk2dnJkxnKR
yUOMz4nsyr1qEd/OZuLt5jEafFQuPdYaMdcbUr7682S8TQvmcYZ5eUT2LEwcDP4MFDkFP+xXQ4H8
66Y8IPfFtUbZ2pusDbnBAZglhAQ7MQv+Xwoict/1gOxN4qfyJnR5QAz9/H9l79oM4h6Q/7ncJzc7
TSR9rtuX3tI/RAsM4vSyWhBvKA/IF8vXxaFz29kIqy+S8ycmVmLDAm6FoADKeVZOkZFc7KEyX8AR
ExOvPCZPjeLCpKIye1DCxGwqT8qMeB/HoM8GlqreAkbrMM394FOJ5IdHv5TgSKtY9SJnsGGBIeyf
MXLGIay/kQ2lvrXT9e7BUSdY3KGgV8imz8lDrUCMAS7oq8sAXpPd/zmQyeGI2uqEtVgfA1R2Zz8z
6g2F1NE3xBINog7cv9+b/WJGOTi+X4dlT54jz5abWAdlB5mC/P/J2v+DPC5qsTbp1f+crb3DgaAs
vuZqf77kV7JWs/9h2ranGgjQWrohtL2/iONatmXZjqqRl9WsL8la+x8Us23LMwwdfWcDBdxf4rim
RrLWQ6rPcG3TMe3/LlmrIdH7R7YWQUW+AulilWyti6bkv2Zr07Zf0rH34vsi+CYHuEIsQuxsgWk5
zgdGdUrt/WskKGSLIJOZTfriTvGPEM77Gnwjw4OI+K+NK1YBQWLcTBTsNxmctVgw2GTTwGfrBLEt
cQTHzRKr50kQ37QJuFPY675skJUFWZ0n+qZDEMgbmvpoaxpOO5EBmiiz7b09Le4qDyPm5hTGRNXm
6aE3hlOAaEqSKfB30FXedYb3CpCBAM8iugice9vbNAj33/d1HT+kbn5EFudWm3AK1Nv8bPWYVeCS
+x19X78KSGFD6rMpO0NdvAwkcqT5Y8yx9ekVvCHYAJiQgNGqPWqGtyloopMSAQ8c4E0G8CdhfNn+
lJEgKwW5Us4GpiBcjoJ6iZ3srtBG4Mqi8YbJIJfzOeZhcwIerm4a8PfrkKtRkkskcg0iZEwhwwnW
6M9TihYdehqsNEJbOXTOtBrqMDylC5Pe0s8VMmDaphhJ78qr8WzbPmAOs+qQoSLpKQZUlU9bKawk
twO8YyZTnAAxEE4iNQO3qvcQEF2KdU1Kugjy5IaK8B0gzQ0yIRSFyTlpCqJcagg+F314QKGDikKS
Rl0brQANaQ9WwmQ7j0T57b5AdYnxsCurDcgXfUWCqjlBLtM3Too3HPn6nZ6Hzl51Bu1oeF+H+z/+
ieu/U+IRsFWa/p+GWezVag5AViDtpLlTtW26ovdlM01mA4jN+lt1SlKB/dj6oZ00+x51Ft8WU77s
XZtJZHX0DPdNc7Z2Bh/vy0Ze0B+bMuJplgDZFl3zVlhtk1KWE9qlixvx/ZilGelW/UMGZjIkk73r
pibCtMVpgGzk2Vr+06WI5GXv2sibQW5S1603mtUOK/lEyocRW1fWe5FIWcqd8u4YE+vdyGMDOgrz
pPzprs11nxE5iHsml7AiFA8yCViiFUMEHDLqkAFHhhkz5AnYG7FIyKS/m0lEpfI5z+OGRQbIpXhl
OVG8lbH6n7H7ZRuVJ3vuHsy2HZetJN9HJCyXbZN9hilBHWZs5ga9bXQHoKj5hqstPoiaxZebstG9
pF2BW4TCYH0kWn7QNFy2AUjC7+mMjTuV5QpYFLpDkyDGEwPTraGj7IupO2F8/+aW07YvdXXjxL3i
u4bxDAww342dTtwgv5S57Vg3+ap42OQOTYyEspHyAtdNgGsaSUR1rzn8CbN4gU7SdJ8n8ZkJYpOB
vDlK1rudiyBMVcItqfgFZjCNqgCy8+ox3i3m9B7nLAhiBd1Zc3nhl03xzzIJVAKDZoigqM488OiV
WO9V24UnZMee3cTId/IrSpGDCJkUkNt6vrnKGwygS+t3R/Xq4zzWNkZBY/I8z93CE622GxzlWg8M
TglOe9sP7W2yTN+7RjHXhjKOeCfexCFiH2KmQ9Qh+BF7WnZEkwUwKeQ89CWfMleND2Hav6omKzJ3
NFiNeZ95pSG3NuYP3g5/w4wgWb0Z8ziDYM0ZddzBygCogmQ4PIg5O1eug2ziNH1M4wJ8MP0IYcMc
jQlj5DYHpjkBQ810cStM052BkuFa61W8STQgSxpo1+l/2Duv5biRbdt+EU7AZAKJ10JZliMlGnW/
IChRgvceX38GqnfsliiFdM/7fegKiopWOSAz11pzjtl1F9zchFbFKoEP3dmgJqNmF/DuVm1Qig06
+WBNXAl82vyUlpjSuImik8hR+zhcTUF27goM42Y5HyOpQToT0WFqzbNRjR9V2BhwQRdRDbHXKxL3
YON07G9Y6/eVHI5zPGB6VjTb6jFsjm4yPY91iAsxBvSoQsLK4MkCPu6+aHog7ubScDbWIqzA+gSH
s3/wlRZuTEwF0VwluzKerlqs2kMwDT0OzBxscDrRCtPCq2XF1hErd3bIEyJ9YmsVpNQ3OfrbjfST
HVK9eBWbAp/MBG6hdonW4uAPMqepdk2Hqc9q8KFIJM/rYLgWQWyCbKxazyLAfEQE5qlxjr1ekj3Q
QY/H56gM1nDUA7WwLEAoneWpLPkKdVnfwQN97NLpSt9seExh5m5mC2hDAZF8LFprq+MEmGxUQsyq
u70Z+4DfSv5RBnD37UyeLl/8eDTzRLuM5C4hrH0LUR5dVAoaoPIXZY6fPY3A/TcASY2tUYi/ixjl
3TCTCGXN1Sq00d5MmECsVhFzXwceXCjt0tl0LQIqQRhzPWU09MSPA4SerRTdtCZcxXNUR2ZhKcs1
yTYBu4hefU5tDDWzweuKrA64TDiYQDesl0GRAngs4LkSlWUeirBf63r0lgRhtxooi4lcwR7Rm54x
VZPXs5/v25EbqM/Dv5qsL9fM0hzYDZVxAF08sc66sDNsDUPM9OYIHGe9aZDptCAs5jcYMPdO5j/k
pXNOUj5TWy/+bt3mLxriK390zxjE7oTDfZuYFR5tHH2DFaq9mTp7DpfwSJLFOhuGGLX87tRkhnya
HV/bTsUSsRRoBzsvn5IpPnSSENN6NLa20Lp1itzQjGMqFSpDYEzhc2G7X1ITVT7sDUTzutQuM7Ha
WRHvnMnmnjQyprfQaKCij57eTR3xLqa26V1pczIYviBUXWZEwDDmVCKtPIS28TIwFlqXmkC/RmUL
J55W/BMEznk9auJbUjvyIUdoN4UnIrjGjUPQ8qFOYNVwLjXvkG3ycmN/Dx0pWhjc2aYEoqKZ472Z
kEkfGPdRFHReow3VOUZ2DRjiAHHsazxZn+YyMD270uFA+WojdMyfAUgREhEusHcJB7BNF0Bjp63q
TNfOmT80K5VGR92qvkGAgngBkXxbpDbhSAZuKYsZLXL7irQ55/Mo/WusudV21KtzBEx8U/Sh7Y0A
TluiKhaLrAeD8MF0kg+1nuIe7ttH0a2tJryCaK+P4aKWdDIHm2wxHoakJ/3OaGYuFYRJALvlmqUf
F6CqwDeUcEH6sXkZFnh2eY2Q7XvooUNyGSZjbzfpzoIze1bSepXyb2uK/GPtE46NDpKtiLu+rYA5
ZUlyPzgcZQhzbT2DkzdcOnTE6daZtdc5b7Zhl38Kg4iT+CyQkEI4MBz3JVRA9rqooX4Q/roMh27f
YXvSxoSsVVKRNnRS3piqtgc+CGCv8bVkZOKWWo1QDlgDyFwnJm7PZiwzl2xH6ORWWlKNq6FAJmWl
gcuQhEhYq2S+wY59xNe/YXnqLuylAAe6+1rhDDX8CN9vDv01RyE52MQpZ3pU7LFVUOboUM7GYnub
iIVkGf40B/x3YDY0sdcgS97fhl+3B86mzKL/OxBkS8y3Q5M/j4K2QZ/l8YYHudIXEsC/PI/boOrd
H4uOWUUwMpjnvMfYzlhXM7I9ixZeH5f5qh6a6Oh0jlrDHcHCuxwlSvhDVElI7xsCtnahCJ7GPH2y
Cn3aasQzb/C/cbgxynrb4Um6TVFvk/3bKPX2EN8gGopj0D7nW8oWLIQjEM+ZTcRgdqEU5Auv4AYt
MABb7qIwOt2mS7hGX5OApDLLzA4RyJbd7de1EXmBY/b7DCGGVVTTnU2oBgN7HiJdtvBxsuXyolWi
lPk2pXOz+WegSXeIrq3+z6zsNjC7PbTLqdxc2rGUdefbWPr2cJujZ2WuPALO5Cr4L+6iFXJa9Od0
td3Un7ZJ5lxv88UsWUQctx9v8/J/x+fGwlPxt+TwIlpKWhqat+kja1eoe/Qlj92AbLuYL1OjHzGc
Gh+lVTz7KbZxdhHSuUY9OAd9dZ5FJh5F4Huxpe6RA3FxF4Z2jZ3orQutZFcNhXOcmq7YqhJFtN/G
40UtD37Yfp1TO92m0iFpZMj0jVFTH81h5w5rVDnaLvT1vzHJeaZhf4GYwEx56vGfRo705HKJYKKs
dtOQ2Vejn/Z+znkhD+3XrhDyVPX+XRpGwQW1P6VpZsFuBQHKuW1otk1tvo6UXM7QFB9ObA3lRw3U
bqbVL0YbB4829pdVW0ZyTTWurQTZAU/Q85I7Gx2oIfpvU+oX59ZoTeI/ywBXG/WiTqoHvWrCxmDn
19ewC+rrYEvOn3rR7epYwt1MFesqS6YdMWnDwDDb68iWwVpoIeE07vQwps2Z6cSFL8Ldkykf3wvj
q9XU5ApUhzifLcg0pb228hg7DVv8qprtJe3UWcwuSMdIepuu8RwOWzJvvT4xOojO4/iQIRNiYl6d
+yGj/ueCwQuotV5ZmYTMOuMGwlR2JBSrPoy1Auci6os7ofntirHZllHPfj4CFCZtWm2JzPkqJ5oG
buDvHA//cHtuG2ummSjum0gVR4BxAAM0Kpms4aXLxdHrsgQHLqoPzvde2WClo2I6EKGmP04Og0aZ
mubBLhomNXO6jc2k2GuDjzs9hB5Y4VuZop673JjuAbp+whNzH3ajcZhmvPOMER/iMQy3CuQdOWB/
a/lkoTOt+ksuSi93oIdL3aLp2Yk3gN/priBraDVRYz0sGO9okiMeI3/ecXy49AaRXbnsOc8R26e3
xQYjNwk11mCtiI81WNlUSTSvAQCMwA4nupJzdZJTBxPV1PANJdNejNmX1rJwbLrQgENF8rGp0sCD
iTM+JFUA65lNeuCBqnk6OaOJ8UcPNj2hht5cG8ahTj9NKqY8KfheU7DVUL5ERfFONGbYxM265R2t
VEyyUI3tYBeGyl1lFa8m4gSfs8wsbmQL2xe+EYLokFxTsJo0HfbAz18Km0J2TtoTuHct8R9EoGOT
HDG5SaJQKjSM7PK4TrXa2ZFcBt6J4QHkvuRqRg3+Zd8/KZ+UgCkTd47RPCT6OJzq3BlOt58oUUwv
ITBjbdt1jlFcYpvkmErdE3jpMLl7qr6zhgJ6PaUf+jgO0FXp8bF36QFpRQzQshcGA95+IWd3Zzeu
IAEivsCpRvzS0GOIctuVabt3Iqvsj0nShR+MYFy9VIkk/ab4kqpU3yVLjaMF8RX38NgOOskX/VM4
+voHAreB5cb3DPS2VZ/pl94u/A2rK8mf9WdDnxtPYMfY5jhVQqx382FoAD2ZfceZDGjPtUmD7KrK
MLmkzedBD1KPaOz6ELYkKJVzcKelhG5XNf9EGhdvg3FKe6QPQR46+G1b9BdBXVx0IXdxPxmI76v2
WLTtq5Ma1gmkzuy5XS3WsSH5VlO/3NDr6IgH19660pm2HUimRTb+DPqnx40Qf+wWw5QRwkPshIER
iTW2mZsPgaSvoQVyILglo7yfkt24TI/aHHhWkU13Qk+5EDr8Gq0y7kU0BOdOmluraEi5tHSykOq/
GrTzd7kaH5YUMyICuQKJvl11sHhWss0GsKh0IcAIIqZKx3JLqs8TC016MCbzQAn8pZQYQslHRAdv
A+/309bZHWYXf1XsAFosBhNdawjqTzUlpxWQkNh2Da6YTwnpUBwx23PUmNjTEtfYxTjjSIJ30Ghl
mrHVbDAIbogyrzRJ0Z6H7sPSTR33aRc7X1p72LWNveGeavaRzSxrKKLlGi5gIX4WmDe4HYChkDl5
NxqfOWIM+ySfikVThyEhzA+zraJ13jWgK7Ask9Y87vKq2Lup8zXm2P4kON13Cxom1DT7bMi7sMyI
oc6n19hJ5QLK4+bpJ2gHDViMtjT9p+ScufJAjHBKqkQhHzhe995QJ/EmGlC5aPpYeORbfWvmOFjl
doubUoUIgWzp4H3woZwXHLA7I3+sLAKv5mkhg5CPK0dTbdvMFpsxihqvMTnAzgsg8KYyrAb4NkNt
Xm5HMYx3JG7JFtVO0Ty3qSIZtC6MO+TYTxXrtGg73JxFB2eqDIZV1QGBYys79UEUnOQwHgF+0ozh
sN629K2lrwqMxPI8m9Kg6aOtEzg3u6BLv4z15K4JoP3gtIQq2maL0F8c3RhwRZgSiZoBxQI0Vh6U
jP1HhpnjOhxexTCHxyGtWJ+wPLGMRdm1n8u1Ebji7ELmnoSpOHOG9Vo3kvnOcY+5XtRno7kQIutw
8PX7LXbv6WNgObukiYc9rSgB0NeBc9j4ERrbNLykkrM3wPpk61K+VgDUaiNcQquzb7WOTXWl3OFV
1uWHKCmzjawSIhRsQGlq9B/nKbFoa2rxKhFxeHYdh4aDq58w6fkbyHThAegXwtwIgW9ifqSS+tbP
+nhywHGw+8cNBh7zmwsU1GCmchhm4O6Thsc+yQR7RgEopKXR0aGBx4ccEZ/SaVugjfi8DCC8NWH3
V7DlV/KE2jjuXkQXs7PNSyi2ar5gqA7hDrvtRWtDOlEEIMEGnLb4XfuHqtYnOC25YoUR/g5rpbYW
ZU37s4F6wUYXVBleuT58mbA83YF/AIoH1hiDUFHBwQkZ+wsNon0662eKI/bDERpgCOuUTINUOwVS
71ex29T7DJdiaRC+ki8XrFWb60SMhMWRxyfcRtsleflJr1R9KoaYPCxe/YijyOvsbMFNlVBUZwIf
oHU8TdyI5KWwyC6cLa0adnOpBR9jP98PjeQay5l/GLFBAdqoYifJnItcsNhDBto1pbTd4L6GTs1G
Q4gE1qceWN4qGXpEE27eH4kTWIaOg7b2W8s8R8uzMGWPV7mB90cvOMwrhukJviK669J4tMjfXNvj
4gpmWEP5UIH3iz8UeEw3OU/qqR7FaBhxQk2q4qKCy5jW8kgMr79qqzQ9tEn6YBAJDGyUL2AJN4BW
TMh837lsAJTYnpqw5kSm8EDhpmcaE7uBVKh9X5nN0RoIkhcNGrs+HGNGQQ6+d7v4YkoORVhC252v
SR/MEi2JtDKCPaeirTUEfCJzE20iCK4EOPTlQRaKeq2oyZNFNbh2Bs0iJljLcTLxERhhAk6MTHmt
gmqKTfaII2hlUJ717ERzHm1FDHWztbOTv2StEoXpDWXJcosyZ7L/1oRbEdBSPOppPO9lgAAhBtHQ
T2Z7LjLcAyl+/dnGte3fbHpZN5tbzso0SJvkk6hGrFJ43k5+lmHYnbLPbZYAlJ9cZ+/2eko/Mmdy
Yi1wKA4X6DgIKRjr+AincGtoJRatkYnlIXFK/SB1hk5FfGVPDo6qJefRzsQGEUxxafV2a/HOdiX+
g6ySwQef3uY51/mkhk9RHg0nRcTNyvYtUrZUixlwYWm2hfZBxrFzvD2oehFdanXs6ZbIrpLsj60Y
MpbzgCNklal6FzFUP5uRnZ9526qLtKuI7b+k7NwDynLt2jrxXyPXw5GivqeBz1owWPZL5mj5per0
4oI89EMZgFyA+U4uBTXrxkkYrZvT8CFfHkZQx2kOHbmnUs3HuMbY9Fw6xOzA1anWFA8mYSftgl4t
JL2ouDrCs44PhZsM6zw17s1QGz/qc8i1Ps1gSMcZu7YwTFhfAYqCpoSX0cXKi3SxLSUDS7iGSAsU
Z1eXtcurwE+iqZuvOJUNwibGz6Kv0HXxpV5AhXpaNkVnN+iUJ0KIG2ncfRlGKR5iLkOXLZk4UgCM
qX7RgsK4UPMeZiDlp4qgERCKHM7Tgyhkc3UNlW7rEtNI3nRXGoTVcQiiif42Blo759goadymk9ud
Vb2uNIvNgNJ0lZJqkieyPpQZi3CWau3ZHalY6Djdq5aLyOrrhGPmCX4hlnVah5GEQpCW1uMgzWNZ
V2qnxUF0CJSfoTVtGZ5UbnJNpv46O0F/l9IObBKXfBS3iA5ZltOnARQ5CNgSMUKNxgBMxwDTXU0s
nt6YMeJpTVJXoIRYG5CtPeuHy33d29+iuP6qx3a1w6n7OZwcXEZ9dila4mWGmHDRygcqJ+sZeh0x
fbNrDV5Ic3pVMh/eTePY7kTKVh9TNm2HzFoablW5jbRypyqHIBYz6J6BGJ46zbYOlsO8eZ6cEloC
4lc9HcKjTNsPuupKry9aXuvIMb1U3WPpu+pEA/cxwNPukbbCrBfg7wYbxwFlV9FU5cGepHWg5ubi
6KjeJtntMklv15grYoZMghPaSj20I+2pQeL114BfrKcGVE3e0VGqjOYrZNbimFcOsmBZANon3xLi
yqrpmpfcLv7Sp4JAwWl47TpOtuBuNrf30alK7qzZeRnCnAs4CtI95t6nUPV4BQsPCkR7nf1nG+TH
tgcYwhJo0yB2mdxiG6jvilY8lsnREPr4SUj2naEWiOdk98+M7zbtuw3//p37/fs7aJiPIHvyLd1c
mr3Z0lAql2lsB/an8xH8FOTNEgUWegyfiPeBVs5KEK/ETXFuLGzNdLGp/PPnGPQmQ6vFtQSNc1q4
nJbd+mtjCDm+C4CdceumG/DHPV7T4CHoyBNqQyifNz3QTSPFGWrYQ3ggKDVCmqBnr9mNEwow1K2v
8cIPvQl5hoUpqi90UT8oXbJ94K8GKIzXYIBBJi9M1ttDmMYXf2GVarRq7poJfqkYubizJbzUTwgv
5UjzwM1Sr3q7epYzQG2Ykguvf6Gexgu2h6F/tgbcSxvDXgiq04JSDZPpkCLyoQkN5TBeZHjOYn1w
FwqrOQPLog/6ZECUWgFva1buQm2FysmgfSG5UoIgqv2vLsld/td0afL9+ztYU/E2mYqnd3No3+KU
lFCNyEUFf3vnt5+KRQX/7x9vPznlFK9ri0kS5SGn4AXWevtJ/fen2x9xkgx3BYTDuSV4D9iDl5Wo
3lnY0820kHKH5cFFZLZK0Tau+/+q+CS712Fe0uoWcdZ8Q/Day4/lAue9Pdz+OC/U3njh9wpAvv1C
9G0C2L7oxyAf89rmpadJP39R5uH8Q6SQ3ODA9Y0TvBCDY9DBxEKHu6bUP4GH0Dbh4ozSdB6SW7+U
Mwgqfbwq3UIk/keViKP9H30i9EcO8gvDuAFmfPtLBonjIXSe2+XtFIsf6/bQLjTkYeEi3zScN6VM
YCtA7dCTM610gTJVn3tF0yxfGMvpwl3+96G3ilO3MJn7hc5sLZxm+9YRZjhobFwrTvZab9NGpKkZ
jeJeLKzn/y8Q+3/JTzcM2pe/E4htcfNGb6/fK8T+8//8RyGm9P/RqUpgikkkYCZm2v/ow5TzP7aF
DGzx5uLJtRz+6j9mXgszr44DGP6tbutS2MS2NkW3hKeb4n8oiWxXKd12bNo88v9i5r3lK38XNCxc
GwsvGFqMwfyoG7zX7728wTDqsyoLGixQqNYVNEimzUV8bMrq2o7oiGyyendRpiXQFRgndib94gLE
elzei5JC1WTcDuaQ0VgJD8+RdX6SADEqCIkrt8ubQ2v050ZyTEbFy1Ye9mr93ef9iwzpdxHS6NqE
wiRtmXRH+IBvWcrf2ZGrCkt+P7PbAzKrvaaLGCBlJlxRrFM58RMc9sxV5zpvTsEg+ffPbSzque8+
v3+e3FUSTzYiT3Jifvz8qJF6RCCy3dUVTdi+2FUpOYDMKzdoFIZV5wfX0kajkkAf9q2o+1N+9q+e
n6/NtWyHa0ws1vPvv78ZgUQ5CdHuMtXcQ0ZI2BwxyjQEiGdOgPUuOVTRsAaizfBFMuT7w/t/py68
vX+Ldy+4vE30he/e/wjwJqFHC4JPgoGJ6/5DUDN3tCZQProIFVPRNlg7KvpS9yr1wNeJVSZ2iozk
zGpWBPRqf/hIfv2KLLpg3FwGw+UfP5F2DH3fKtt2pxWCwTPd8U1uiOr0hzf+zgTPG5cmtwtWeAGo
RznvnqYBMtv0ld/txtmA8oXeY1OPdvxc+oOXoEO404Pcv8zN0s/qjX0HfObeqSm9YWSZp9IikiQd
bZtSRqjd71/b8pn/eE1K02B9MC3D5JJcJKnfXxOy6k0rNECjNdWb4wNVRCvyRVgcuSf/MRK67tl+
XP7hSvj5Y4dXbLqmFIqCiFXrxyf1Q6JglcXAJ6Z/6IFYSb1Sp/f++7f2q0/dBK3iKnRKjE+Wv//u
XtdVY8YGLe9dEyyQFkJCQQrZDWcIo/rDdfSrT/H7p3r3BdtCxxEt026npgisYoonqYvfyjgpV5Yj
mtVEpnoUTn8ISr8lyb//8pSDlhj9L8Dj9wvyFCa2GgZuaNPRiQ/R2nzvZvqxjZxsO5cmJCz3Cmy0
O5fl8NgSO7Nh2LNnaYBpozkJBBd6ZkOs7bTBNvdJ6hBgS4p6DzVnrTqCK8HCkAY73lot/cbXom81
J86d5ptnfxp7hgDBt8YgwWNKGKsXkxckkroFOvFJcQRtH4xO+1vQFtv//qu9LVXv3jkduEUsDQHM
/OmyVeCHTAYB7S41EbgaY/RAE5Dk44B3pYX9Q6vXhIz22sbp3ccmpb7Af30/5L2zHsHHbuz8I5FY
FS4al9Yh0QGIsIa1hcl5HURkKzBdZ4pBtGxTz5WXStpSzrwvxxCcq74mvsg6SVOQHdp8ibJc8wI1
6Hv/02Q3Mdia7qSZ8cvv37Jh/Lx3SUtn71oWK8l/727V2E3tZKbM3BWVk206kkyGKv46FpiBmuFp
BmNEdqPSEJzJkSYWH4cmv00AWfU22pbgr05B8QYqVDvp+l+0Vop1XRp/hf5sbMhHjTxXoufpZAGA
0d4GVuo8up2/d/XPsabCp2xs+9XgLBbjihQnk9Ws7bMJ1KKOn6glG85t6JJr/J2Is4exVw9uUT61
3clIqNkwmxMGTEun1Y1DTmDteIxn2iQoSs1VNNA87fqHoByeVH9MRjJLiqwjgEF81HX5pGT6kdmw
3Lu2hrk47zZtr3widuAgQ6mtheZsZ6e01oWJeIoK6jliFmCUK9WO21kFT1YMoNbpr7VNaRX19Kun
4ctUmqWnlfm0Mejj8tkBaUUEqO4dzJUZ3cOyexRoEzxmwNdgiI5JQ3U7lk9VRKeAjDsUcn3KaKii
tiChajXJmuZPr30wCtR+hfslrOWXwqnvpXhkZsukpJJ/M6cHDSY+ORn1Of6aQ4YhYOU7lk0/mn+k
7rsnOwAOFUu6RWAlLPrYjETyur2m4fSHq+rnhUtJJqAmSzHHO8d5d6Qbm0B2cuA+gg+5LbNxp/pE
84xofPRHRtyQqz0/zfM/rP+/fFbJrksj0Vk2gh9XZrfm6nAZq+40/bmxhoeuSL91tX0hrvupFslL
4tqf/nD3/Hz2AarOTmC4hovv4b2zoQkgvmtpx9lLID7IaWFDwfxYw2Lb1K/S6WcSV496Sxu0lPP9
75/85xsX9Yi5HM9dutHWzXXx3UYUdLJnFlvwdp3iE7F1TGfhtjFN0bZly0i73TvamzYQH/D75zXA
+Lzb3HliYSvOuZZl8VH/+DlnkHeyFuXKThAm73KHbawsI0QpmMZDkkcERJOVhBijXaUk5DUsngQ1
p692/xzLzvjTq/l51+fVKAO2sXQMhyPRj68mgUts2ESQ7EbSD9BBsmwEZbIB3cqcR2FFSIcGELnD
SAQZ7xV6/BpQC8jjcHgkgh1Afaqvf/8Jmb/6ajgPI7glrcCgUfXja6qqAkxf7zQ7E7aSl8LUKxdL
Gf715zKYvhF3Bxu1Qv5o2CZsej99yaziw+QQENhApk9GULL7BtEsFk36wB1p2I6NkJbvdd3qwaMR
m2eEQ86Fo0i/G5Fhtn52hiX/LRT+SHw0//Tv39LtWPPj1qgkQ7SlIsQrJN+faQNBe9APrWbHvI4c
v3UbdBcD0PEmx0VJzgfcgj7G/drTesc+MxI11iCZQGbJjZ9RrTW6/QqrlH5Tny9I+zVjinYN2dvd
gI9j7pGmWx2i8joJfIs5unrUzYLOo810fBTwHGr35I5OyxyeNxyIQ2CxrY7gOdCFrYoIDtTv37LA
AfXTdU5lbFiWYwmWs+Xvv7vBmLsz6lRDs+uTxmvDcB8SxeSE+P/nyjj14NgDGYpDOJDv1eUQa4rw
W4z+D/FpSEKe0PYczyeqwNGGOm6iv4Wnv5qZvXhDXHzKxqpDGk0x24b2tk0/a2p4qkOyIFK4S5tu
WM4/trXOYNKjkyXnWZokz9p9gsCNXAMg6CiDSH6cm2zhqoiaRnADLVhvPg6F/fb7T+N26vvpAvju
03h3nw1tOoigmFCxAw7BiTvVnjmjbyyghYJ2UdmGdaH0BnwbttHHnms2uJQd1Ftxe/39a5G/Wuk5
gLNJswoZzvulT029GOhnNzs3c3qGcmo6CjN56Xw64BWSHsCrC1+G7Bq4gIsv2bhmY5FcHbc8uCLd
z7zwk1+AE5el21KqTkfHzaxVPWuEDi1nnDhHbiCSz5L48lVUFa+t0fUHNxAlDU9brfkwGKkZjzWt
YzB8fuqFPWg+OC/5JlPRtxQEquc75rVNpb+Vmf0pQ4fBQBsonzX74y7BmjZZ+iE0WaKUpbK11JW7
Hd2OVAz9xRL+K+TLJ7uL2dtLd+O01UvHjMdCjnWKKguPXPCmjDi9+8Nn+/NFD93NEIIzMOLspfP0
/UVPSLuT+MyOd0okryAQirU2M3EuZs70v3+mXyySNiWscCmU+Vf15Uv+7vZq0sTOET00uzLIv8Vl
5QHR3bN03iugJqsQUHCeEcoucvH4+yf+xZGXXpipSAIXAufL+8IZrxs6Hl+yPOcSnwnymU6NDCnb
5otp4WWblb92zI6YiTyxVzJgCpkR2YGnV3O9JC1A0qs3IbuIGfhoMwWs0VZHW99m+v37l/qLCx2c
nmk7FvhOunDvPqMWepLpxzoGtpCp7VAdiyZ+Ze56P2oSNWb0DfXhn5pZt0PLuzudjh+wPrIzMG6+
31HdXmuQsHB3GX130S24+hrzcSdaz7ZzYupGAo8NBVlzrT1dhg+mrw5mk/drgB8+KlxxP5J3h+Af
oVXtc9Cco+kxMgiC1v50BFoK4J9fKVunw/cifjKWRl3bS1jbzY6c2HZNJJ3NOuiEKxvFCsDP+Nvv
v41fXrGUSAitaLfR6fvxirVd+OwEqjY7Kz9j0ToLwbOauX1hcbZgdDlgCuYRAPGfLljnF+/ToEvK
5coXIpT48YnjxmAWK8pml83tyzCJBwNVJZkQTuKFY32lXPGgUCzqcuQzdgDHIJbNOuw16nA/IE0T
+ppn6f1Wx480z+AUfv/BGD83RZSNrcykBwfDTb5fNYapk3PYJNxRmnhlVekpZCAWJWVzpm78ShxT
u+qF2tpIjpQzfSxFsPbFXG6c2pzpkKXfLPQ8f7h5xK++L07IfFNUt0q8v5DboPdNK9fr3dQF8VbP
phC/izykSLvWmO8dgkJcQlJhyW8DqNxrDo4HgEyhx3w9u5+yXW7K6KM1jl+7OBw+dkbwEPoNUST5
0dUswnxVeJlZaU6VWxGj6st8B+pcv+TsC25snBH1Yd1xQ/c8l2wTec8RLtIncFy227801TkvqRCi
kQ7PoUF/mI7y09ylxUGzYufZrIK3uYo2+C7C3ZCjUk4NtjWrnssTPtam4gzw+6/xF5+XWqy4LMYO
Z2nj3fUdagoxbm5Xux6ljjVHzHPF3G+GvAsx4MjHKOwebK3+Fg9/bGL/4qzlsus4TOYMXan3Tewo
Nmj3106F6RrbUKx3Yh9pPlA/UrwI9SF3bqjrux7mNaQ3+pvkmyD2Q2j8f/4EqKWk0DHNwzZ9vzOU
eTm3pRLVDoHdlakzOTuJrqNByQvPCY3XUeXGBQbvKRZm84fL9ReNfMWT082liHHo5b+7y83ZD2J8
TgQuOpPEwAygShWf4zIITlmwkPU1F3v2DKyuD7ZlWIV/uIt/scq4Oi0/YRu2Icg8/HGV4aSUt24o
q13azRnEw4OFtUABYmYAbq5r/Y/vmFLoF7UkZ0odkissV4t1/MfnVORTdMSK8Jx95n4uTCdGvtTa
9yNNm23U4ujM+xQPZuU+aqAFuAz9N8sJ0arB4twFo+/ex9prHushPrCJ+KkoIpdysIL7zmxh80P7
CcDley1u4HXqWNqT8huvnGpJIlSTnMhpd54bWkwNmYofzTB9aRiFe05Tx6/t6G5xSaUPTYqLxLIK
TKS2Ttmbj9FT3pbDJiqzYJ8RVPOSCPG5t0O5GcyR0BVqonOAM8JzhOG/Jo6G0tgzTF3/QDdHIzON
Y6QzyOcISOWB9pd/9qMU9V4htHvEe/UDo+XFLG49MNiontpvVqGWnODeflHWczcb8deevn4NMrnu
okeHCuKhGKR2Hmq/98osp+ZWoe9+iB13WgXBdAw7cn/myXhucgOk9GS5n/wmzncW4T7IX4S45m76
zEmmOwD+mS+jqR9l2YG6b92/KYKSc2mM8Qkzs75ih8R2NMWPeo2eLSPvZEs8+PRXyLktm9rxFYFQ
ytphJut2RqiYIGUBnt8VH+PI+WKG5fxFT4yHXKV/tVlEQogpovPkdBHRn+1bOaHpC7shnVcqK7pN
VkYz9R7j96jIqcDadK7XUVJPeN4y2IZRTyZdyrx8LkpO9V360mpxR+YPf7r9yglnReaUyNaW7kQX
dvbo0hYFllTaJLdfGRgv78g+2KWL0ixeHgqUmv/8dPudn4zrpl9ghaPaxoklT7QeyU1Yfvr3AVVF
j7OAnpySZbadSCvESllEZ39AdEXuIr3OAD5m4JNxEo66hj9ca4tj5dR/jzYBq/AeW2JusO/efprR
cW/S1NRXwPbnq1bU85XIcLPwq+vtN0z+JsLs4sUnluyL2iY3w5f3/z5UeeehazYvJP+Ea0kw8wKX
T/bNlJMGZJbif7k6j+W2mW6LPhGqADTilARzkCjJsq0JykFGRjcaGU9/F/QN/qo7YUm0LVMMjRP2
XvvbBIL+2PnVYex6oIJjTHxOQUt1DofmfeYV2Ke+n+xKy41fHYJdrLm2vhPCJi8tGjVhUCabShkv
nbKMl0k2j6H00RbmtfFsaWbHYYYUckLU6CZu/JakBRyjtsVjsH5bUeLf5oVA0RZO4WBUxmbyi/GZ
MkHjsTE2XQ7dn5gkH+GTDc3oQT4yAXZESZ6QP8VbC+fVPje9/OHIIX8wYBp2Eymf0TJ7jN89KOvC
zGB2LIqYhjW6pZwR6iqp/F1X26iQcihRtdNV1FbBoYX58T4TmbrJk2G51Ua8vNtFdTYcK3xUptbv
1Qfkj+XdQc1xmvqaD4PyDw3ty7cEmNGr12Gf863mWzOTt9EWxO2qRZDCIPs1iKe1n7w2EwQt8hWl
60ivsfEBRBEn0lEjYQrVV79Z/L3fFB/wD9wzWiSPCF/yDxYQpk4XyzuxQsmW9Zo+uFYaVfwu39YZ
5cYuEO+nbjLs81pYr2aFLMwYnnup2l248GuHQxx+G9Lai8wp8HFk8h9DPSqjyRrVDZ7GcpkUHi37
YmkyzNiexw/C5vqPZHJ+DP14sZa6fvJGW9xly/tE2sEUGbrqbu0oN46n0r+YRtEKOYnLDMJs9jJx
qx10Ep7Quqtel6p/zMHk/ayQG0KUV9PJmIz2hzu9u65fvYvM2QllMDiu8+EQV03ws0/PDaDGD/a/
037SS3dsjaT44Xos2tf7PSJJdqWCIjtMHKsikO03zzEIq9P2fOwhQSi95O/1nH1wkJQfWAz568Vr
bksEh1bhvafEmiRZ9T71I5akILul87tyGustwLnzFFTTt6TX8TdIoMU978g8X78rnSy71S22tgpD
AMFMBq8Gs9cHFxnYzV78Gq43c+cQSpQuzgWTLnHkua2Pou6hpDBcOir8R9/C2AM0kSnBvk3O/GDC
LEvf/D2NU7VtUKq/9lNq3UIne9Ht0L526401MT+YIKQQ41SQCDO4jJ3rcDyPNbIvou/yVzT++WtW
Y0AYTSKTgXfjMfKPoxf+mERd0K95fBbtgveI4x+tNZ22/eSFHo+DMWIwGQPnOfZ8+nE30mXr3lnL
YW6CEYt4sWNNMepmx4HnXV0jUDu3y9JoWtOVk6CZn76+IifE3Uj4I+5i5ES/C/Z5U1s8T2Ctn7zy
PQQas8cQjyCZjMWLOQjromwmNj5pAZFnePbZs7j2hk24HMO58i+C+Vqh0rs/+4QaWYW6OAr7Ytvm
4WEky6UvSGJiRds+7MwsIgGh+NLYgbpgzOBd6hM08HWxw4NWRGmOD4uh63L/uiG94N0qQvNgtqB4
EU7vgsSyT04c/1qy7uKl5OrmzSfxJH+82OKaw5xtpd6EQOLwvOo9HXUYSRx9mQMTwzLJXnBrCwm7
rEiMX46aNmLjOtnOGMKDEOpvVhQvRRGTDVvO+2TJPo1ZHzTiS9cYnV3dOjwK6j581TvpB8cF2O1m
QBrbpu33rsk3sa3/5sPV4TpOA4MJyvkJ5+fFNOYyYvz1oJyP6glJil/YXPMH7I4NNaRROdeg777b
c/e8jOtWWT2RDL5eddksxQ5KErz6fvGdkKmjs7h/bDs9OG12wCkXDyHHmvGvHiDH2cHfpZtQjEH0
NpKYotUPQNeW1nYyiStlFYplOkFQ6/cL0bQg7GiG8rMll/d+9p7JUYGvgfmk0MtJzOVjqDdOT8tU
qvE0QYXb5MAARL0c2szYzYN9KMiHcVeHgz9/0nE+FJSyaPa1g7bPYQJZzYKnjZLV5ddSNbUyhKSh
G8arB2KgADzhEXSdO+ay7VsHID05gJEgxWgXV2aEf/JPYKHtzbIKH0PZPeowfiHwpyHEZiYrMKcy
ARG5DhkxuTCNa2SAnL0PdssydhByq1PXQiYU3sBu0njKpulXtnh7Vy5WZOqZX0hYH7Uy74xKCCsN
DjXsAZ/M9Chsl78pWTws/+wTPD+LzHKWKo0BMkZrHexno7nZBahFFCFy2yjxbGpDbMi+Bo9hobS2
f9h9gGkY4c+AMWxXVKXCq5+3u4bQ0BEJOyHslt6zqiIcGbUreZL23TXoI2pNznY72OFl9jgSHP/T
6MBEyED8M2phbgNXik1BtHoxLA+zDemQkZhuYs/b4cCS26LukiNJAKi7J0IBiDtLNkNGNMjss7Tw
lhtxjP0Zk2i2XUSyGpOvtpV9A4zZbTD4npkE/sOUK4m7RFxcfWLZ/CdaAFbYcrBdUlls/EHvkbcT
/TS076CTP7CaIzAAB+O+OET0soxOwoGzbpywSoWa/EiMWRifETC4xlbl3SUM9tChoV+MxN0NpCwv
tvcLFQeC3cYt9tpD+tz0A5ddy4usHJJxM3dXkTsE3SFFdi3DOPjj+KQVHriMzefGasZLL7kuqcE/
VXamDzGmfpGYy6lt+j81F8Bczdmjm/XTkJcpiILUj5CA4+AaZ6LV1q/aDPJWEvYnyPE3xjnOYVwS
dVGTkJfMp81lzuiuGt0ycAykIOkF757cNKYPtowA5UiazIwDtMzDSvIKMD+jMmjBQkqXEfzXnX0u
movqkquYxuDA7qa5WMBYCMUwG2TARXOx6W+w/43KPuACu/nrf9g4s7r4ns/paUEMKHQA/1czGJcO
5tz1safVVGPcyP+wGsgueTJlF4/efVNnLVmHerA5rjCVlmbRXtwmd5D3rbIPjTt5yIK7LIqjnWgA
pHFFNDq5x4RbY0obennp1yehyFkugN532aIY/SV1/fkoZ/eQsmyvJns8VcD5WQKtf4Em8BxonB7C
aw0iNfvjrJCNjGNsboW/WnbWG/aCe7+1w6M23N3UVtlJd66DRK0q622Zsv9vdFBfgO5810Y87tv1
u6+7aMGvWe3n2BmrC/b3+rJUaX2BT/MRuBRLokdYxiAKdJFHJiHhZRDbIe6Em6ZtZWSppb7w8PBT
4CL2u0qc8oAL/+pf7xJdXr6c7OjKD4ubdvgg+x8B6WlwKFEpf90QtoXlqLbea+yvHCcuQarrH+Zl
yFH59eXo5jvGdP4RylRymYsivXx9FabL0YAAt8Sjs28d9OgZtmVfN47k1Wi+p6qd9v99a6RheeEt
1W8dstRRUtDlgeEiQS+/fN3MWNEuk/xeyqT67+6gcwJUw7nG26TKet85oqXXiBEA4po766b4DZw8
xp2QB2fRD0QyJ8NdFMRkpn57a7JDUGvCKWpzZOPJdc3yefuUnTCOFq/4RlXwPiw6uJ09kjiwlEaU
BWZAdqnBzaTgTMPC2TeGsvmQQ92Wra/3Sfq5BFaM1T3Uu7LQeqvrE14Oc+/GLs21CMg+xuo1FgEp
2+wejIZetSzMP2MPGBcOer6dzfAvVik49SnIH+LGx7Grtzq0UijOK8Uu+IJXf325ZI5sL1/xD97X
vWGy8rqHFbn6dW+//gO3sXLCGRlVGAinF5Ps7q/7RYrRjUoZTprp9QEMwq+7v26+fvzXV+YonG0e
FsF/f/rf//Pf7dc/lYaFmrsnL+G/O7/+kfp6uP/7cUr7XmSvUQL/e2zT14P/+jv/PRJyK7679uL/
95D+9xfTOPV2QO2+S5vQaFx8PODCcI+ti1WsTaDnfsV9fH1Vrur0/3379dXXff/v7yHlKPd9X3/7
uv/rZkzWDJH//Vs/acnHmNKnr7vAYgNqq+TvdnV2eEEsSa7xHXg0fPu/my8OllwaXu2vLznTe/jE
wGeDUpxJ9NHHtGmhy45NHGnZXAfTcPD5eV6kFrfdF11OAFZlQZSZ/GBjrrvAKZ+dLeK4f1Nuddsp
sdwVvPuHC5HamBzOh0KnJ4i4S+Qn/cpBsFrCKOrp5gV04iC/9xWQ/41uMVM7Ctb+iMDKLsbP0pzM
w5JWrE/XJFg3Mnq2vZn5O6B1eUoZddBnv1b+Tyq2NNIc5FjaFn/bVpgkTYezxyvKz3bq7hr3B4IV
ZJ8TWYExYXmSiT3pq4uxNxf/I/SfXcvcy6n5HU9JeY5nTEw+PLNNF3ffSnIKjV7DwBy87FBhoUr1
4h3M0H2tO8RF9dIcaa2e4RvssxDbSJvEMZBj+yCs7lpqkoSDHlNSiNpP4APGnzttxMgSOJOQMQe8
74Nfkd5bNr+z13FoHpkT2xslBPVT8iwk4KRc/gOsAhfZSHAgZ5/DAFgv7Wg8AtFFOEdhGDd0FZAL
YmzXrHoXhkXMWJiIaSqkjqaUEEFLyuBaCfVz6p96s36JC2yrOgmCiGFk+OwP8vdQ5yRjB81flfRv
RtfMJA+OapuBAUvy9FeV741K+7yyqyyxdyJbE9xcNWT+yjq8JBptQkZtZNWjceztT6+OrWMK5gD5
1ktiUc6oLL4a6FMu1nyaB4kaSZhXgjrVrgjzbJv1MovMhswb8OgWl+d7rv5KEj13LS0w3mQAS+Q8
YxfMLG8zmCsiO9EtoCRzU86J3FotaP4VUuLixL4bhk6Obbx8onEs7r4DE9zRwaVa2UWzO4wPgfAs
q9R3o1TtxQd4yK6jp9pxGnkrM+IbB4cY6SIjHbd6N3gIF5fRB4HrA2vAOJh2i1M6e+mvwCtb/aK7
xbKqbQz9YHieMm9j9pR8tcFaXvUdzI3J19HAehNBesNGsfJpCMkv3jICW+NSXRBTc/ZGQzOvtB9s
y+xlL/HwQMcUUplQGyA1uHja+zbYWGYLvOcGEHPXjPK+Mk4LgvotSDrnVEERu9YZfKa6UtTBBSPb
GH33wiQRVVT60889rvCLyCKRa33tmA+1a4aggzF0qwjO3QVj8GOyVHkOfheyx7kZH/IYO+ni2vc+
YcLQQiA4FthATQv1x+BauAlTUGP5PFR7z23DA9rXMEoL52OE9gQ+zUvXOCnz3rPApa3YLlb2XUyI
S7O6d7H90jilkiJVJzWJf025N4yyZfqRkQoix5ExVj0fpOqfXbvUu5QfEjLnOvU97mGTtMQ+K4Pd
THp8Xwb2vbRZCxemQ2nvQc2OJQdzaf5aNWCgrihGeHbo65jol8u/mlWyIbOfhlT/+nFyYCEtBlHK
5KVXHnKtalH7xA0rPkb8+3Dq7J1hpX/Aj+yn2iWbtMtklK7++nRMCSkUoKKaGjmnq9lJM/e7onMC
IYVgm0unsxKPpvmopVwOmD2LKLbHv1km5wcnIEKYoe83upkwcRd5A498KLZ6qbyTQTdnofi+wEd6
SrxGXqyBAkyY9rtjEGVT4Ws5SauHkrcY4XEe4kvT52OUYJd67SbxN3ZvUt3bnD2OMbjkSMZO/rxI
KyQcFE/Y4lKbaVJUvj5Fo2jGUzNZT36iaeJCTPA73z94YkaWSaF8a9abcZunDqO5uvOJTQqdg9Ho
axuq4vbfjc3ZCEDqX9zA1qRLcHYmflTsXhaz1IPfpFdZI1Nxs3wLuI60RZbGs73S0Maiv7QI5y80
lFNkB+wvqiTGiiZqYpQqTqq1mrQPrk5OoWayYmcVegSjDjDejrva94/eXBNOQow0mBD8/PUvB1v+
Vgnc1WOQ2tF7O9TevkSExWgr3vZpkO6B5SbIXDmtDcx1jIjGo2P2v+Z6SU9+PPCzqq0RY23mumLv
uHcXEN+0U71NoGkbZlsTS/MlE4Xc1Gm297Kk/TNWwx97BfwUFDs4ueljV3Rk7c2fEuLC7InDDCOG
WSjgSW0QFtuS2k0F+2zZJKnTy2zgsRrg1sjQ5Rr0I7MTZ59n9fely29pzFIjGav8wC7H4O2G0aPq
5TFh6rVHeaVncuU4Zcu0cwE4JD8ZNrpbilu0O3a9gY9ks80J9aUugKbah7qzOaN6PpkhP1NwPD41
PH1z+kSZOu5VT4Acbqh8S6Y9WLr8GyNvzEcQRWvxFC5BiLKWUGnfzsqtr8b7mMiWiiEMduC16LGC
ErwqnDnSPqfntL104OGl3QVPBRVgUhr6oYX6A2OFN50zFLepaH8UTZ4dZoYve4mD12VqtqNOTqJM
IozTswr2TWHdUocuRCbZdpRjcfFZpu9KDu0oSZwF5MjKa50AhDKp37qon59IZt+1YnixlgT93Mr2
IQCQuZLKrN38E0tH9QJIzo/yosbGWNc1pAxj2EsHAVvQ7a8TGvHTkBRwdRK1FZbnbPhMsOApxe+y
DO2DM2rOWGZdmF6BcXT+mGxYqJ2Yy8wnt9fFpdU+OdUqPhnVAoAkmH4bgMovTZeHV0j/xHehqUSN
ZbNsm0IS2tH93RkFmNeibICtxgAXHHrYeLafrFBOwcboZf78IJuKqG3Wq8fEzXH4LrCENq432Uec
W/pZxC+DFtWrKpMIN739jEahfkUbX+yDuusiq/+p+1i9QRPob1Oa/eTj1rx1QU9Z76b1Joz/2UNe
/cBP3VxMZcCYXL9FGVdFnWcXZzEASkxLZgyNDxQUVtE/Iysvgep2Gv7O0Lj+j2oG74kIkCmJT686
y+kpwJOHvaGjJ2CU5MZ5frTtZox8a1yeBE/zxs2d6lTWlJDQpKZDaJT7uUk/3Gk4AUQdHspL4Vsk
6t5NqnrLyv7ICMpCjlb+61xABaLXyd6pzH9F95Qj4r82428GEu2tIFyDjRrSyrQOz3nVO1u3h/GZ
Z9PJtNqeT5eJfcPoh0vOMmtEAXOoEPWw26LsnNeguXAYWZLQvNRJnB0FKdNRTJni8sY9m/afLOh3
7jwIVHiJtXOymAY37j5sIe+eXcm7azEujKtuOrktoKcc53aGWQn4wd5QqfdMqO7BmYV3Yml7HLrx
BYJad59zbXIFsYa9kmDAk4qra+z6J7R76UGYZngtG2rYsf6h7ZTAMoaXqCrDY6Xs335nilOYi9sk
GCMIQFreCNLQXOMYSvZNJIelNPGBc62m5BNrHQNR3x93Rb54sB2g85nSO5FIX++TsuuR+Hs9GaQk
oMfxXDJPmEhjlnt/iMFm6TF/Gjh1rcxyH1nmAmiMQWpWKnf2ds1ExGAFhtBk3nmZA+hkhDS16DI+
IeU5LTB6ImBayKo4KUbt7QWjKshApgJBCkjOi+f3tLHci8CxsKlspMzpVIX7OtAwsdpMvVpltSPY
CXEq6paD8gibZlGVbRL0jk8h43EQCu0cAQ2YQDCfOJEmpB/ewOBjSF8CJ92YyKohvHzCqhlOg2Ay
3Ap3080ZRd+Yq8imy96CyKFaCLiMmpVj7Gynv1mFMe+rvjGhhKfLZaH7Re4asyRwsw+bEevJCcKP
ZIyHm3Z3Vpqnz8mEWaTsCU9l0V5RXPhMVBTdHR2tPpqItcXU1NdxPiOcpvHLW0CCqasPIssOiDBR
nHvTCQs87s8WPsoIkzwai2cosv5dNx4xPOb0zWy3ca6N79bEVsbXj3xuYN2J6c9MrXitiWxeh2vX
II+XHTB1eeCFiY/a+R5LN94ZWWx8eOPf2K+971b+R81VvAvdab46wRCcNOk6NhJmLupFektrHDCW
U3+r6qm9xV1hvQwjcAMbAwSyhFsKIPpedZwkjPIPBYKTR5WCQvbLzLsN5d0N6OUSwgNZhSctlW3b
PWIqGCiI2r8b4DaswUW86glUo4HB+1cxXiDoCKrTim35YrcA2un22l/8DWVjeA/NB2uvazWbRzBo
xVEvy5tKu/zKimJ+0c6yJViXXqPPWT+5zo+mXYLH1w1ju2Ne2J9KCpZ3ZkkokPZhObUzZqBkflvi
fLpxPRheHNCa8Ig+RsbETK0HNjRQywggDNvb0scVfYGhI9RAPK2ifkgBYNzwAV82Y8+OfSkJhy7R
PkN7D05UDIqpXKyfyU7t3X2IdnHn1GLe+Z5Z7/u0yq8ibXeECyyXmkHxLrNN+NYgfC4mId4mTIut
27jpwZrjEQIg71uWlE0+BZBwi+kcJoi3MzV+Zs3YsDNaiOxewQMuDasE5hUNaYOttgI63IPs2FsB
Y0XrUpSJeq3djGdpKzAtXWcM/rOocem7CrQx3JJoidNw2xlxcs2C+rlIRXZMWTAwAQWPK9QPlu+c
Ig4cnynPq8jLuvlJyLnbsh8Bf1zG/a7uc71NZ5ZBlvsbLapxclMVHCaLRLd14Pt1Y+gx3KqJJ0bJ
rHpUs9x5CG/eBj7x53xoe1wE5nCes+BnHSefBubN51KAC6ZrOiGmkps5FiMlY612S1FV0TyKPpLa
ZnPceMmpIo5yq6smOfhL3xxdNUIM8pjczfPE7DVdd/wZu2d33+Vxe+hGqsMmC34s7XIre4nsXYz6
QrotaOCp/oExtuMtEWa71LB+z3Dwonkux3NHT3zIraCJcq962Euv79WQTU9xLAmFsOxoroS7Jz4D
MOJYmNHgkeFhNZCyWjIfRFe2OwFxaxsHOaVQPvqQynX55Ca/Qvtf4w/ieyhHdH1e+VMa+EMnZ8p/
MldX25i32Oh4Jxprj9Mbw9+YgoCCI6n3aTW+VVaubyvjxa2yQ+913ibgHD1hgWE6cCi6ITvisX+r
01RFcWgL4ntGao8u8PZZ0fWnvAB/15G2eO8voI0+g95GvNnEbmS785sDCenUd/2aV49YwUaETHg6
r2jX0XcE6AR6BG9IbTqXeDwvYV27/PUcVLiS5Tjdo5Jc4+bmIAGLsp9A+I4ZpEukgjZcagwLPpJ1
uiK4N4hyEOEx11ogXddxsxEa2lyRWb+aeNcSrQWynLVfp8JDCfd2E4fyqJxZIjRI+61CZ3ogXfVI
CImKJoXovVDRGCRsP9XBc6TzbwT1BHC7YNLvxpl4NiwLTEdjHCVk7qJkcEWE67by4v6mK+PnVE1/
Evg7zC3hZNeES2zU4lgnacxPy+CHN2UU+mrJLohQU1UsNFmiNpa1r4Wd7bjerx/deltMld6L6Ucu
bcoU/9zA4kN+1UTaaxou9eQWOmGujoJyKpsJ4xrr6dgJHPJebCO5ZCRDLYG+To3bTrLNBRIXbIo8
/dH0BpNaZvw0qeh51EwrNwX3UkMZVmZxKOLZvyTu3rJatONGW0d+zfDLdsPuaISgjTvAQodYgysa
uEadYZn9ZR5uHgLRtBuM0uNuZMlWFvIXazLvMCeCsZaBtYYqaJfYqdhknnmpXODLk+jjl4bh0jyx
r+1xL1yMoUtp87qXpkihDBQJcojecF67+pdPfO0ZGewARHyG8pwq99ivfb3BYG3oMnGcsfdujQzX
gssoHM9tzhi9oXKs/O+pEQaMF1V9aMx0ihq1kJQST/6e0/DCizXha9D0JmYjnoYahCP2+g1b1ZFa
FpG4tgNmPZgSt2naiquDKudUjdVz6HfyWtc5k59W67vvU3N63XTlECZaIS7Cp5JoBiNjtpbljUso
QfdGBUXuQy0Qy6TtSQR2Hjl4+Vl+Jruk0+FhMSvkFNMmaKQfGVWj772/vFlsytaJlH+27LKKnF7O
9NQ8caOaaf89eDVdbL01xdKdOeHOzuwVmG4AGo22tYXsYmxbwXgv3TlxSCJCQ/mWSOt3WnYlW476
b0vTfphUDTdSftYgXq5I7IK97+Z/R3cdddnAj3Is924wysjGRbh3gvi3bddPpBetc1sG2bPNnqxN
Mf/2vKvB5ngnq07d7QRBa0tWdLtNOmVcWjenkMVauF3g2HPOVp/seWmyKsoX8O5ctweGRYT3MFhQ
0010H8wwtjC3iu/+SHqE9s+F1Vlby81XqGXDVjStmh0G/pXw80v7ubnPzLQ4T8rrEPJbOzsb+lNT
5z0NOkcJdeSjjv9ZvpYP03Fn1BCB3tUqzw9ewifTDydwjpwbId2GCrGNJGK9sFbhqSjHn12ps0vS
zQ9Vg9LUjbqWOAu2uSfZEC70w0GLDGt0ASBK6oGsZBg0F86f2GJE4xQdr/LoHqU/DhvYzoD8h1AQ
yWL8LjESw1Pl80vzv/ZWwWUS/HrOBPXVqZsuqmKSgxJWjk/hnB6Fj6SLCS3w5yYWB59lS5F656QK
JGRnS54CwyM+irHffnCgXBnBpZm6EAPrmJ185y4ZsgiDE8cwHonlwpSwQ94BdssHudTfhQ/DCGOf
PKjFJHGX9dPkeCz0RaNQkSjOfacLL1835ej+VczWmP1lzZ7hBTEfS/0cB8q5plr8pqY0/5Taebix
md7TuQn2Vprd/GHMub4O1o6R0LAnlYLPc+/wArdxSa/pHZm3ZN/zUN6XsZ8AP7m3XK3rsS5565Cz
UjCVOdEk1akp2vKcmIk+1ZP7ELU/HeyGQ2spGtZ7Wy4Z6YoDQufxp6Nc63XwPS41xfkIYnwqiOmo
QmOiDhDfcr8+Vn37y5Zt8aYYCR1Yl6HwGERzr3r9RlE1nyYTCtJSl+81NdKcduI0hLrbYATfxX5B
m6bI/ALL6IDQZmA6Bxjsm3jepJ2dnrXJVbSfYnrDxsVg3ha0AgsuDCvJzw1AgyuSuf0qZN/VUxI8
2lQOW2NS5n6eww8f4drW9ACLOhPeA6xb/baU3bGxpYAQnribkF6syxm/FWARGDSM1l4LeppFmrdw
sbgO+uoAOmvazACWAXIO/s0LiTmRIa0O/nJe4/jlXsalt89Dclmchk95q2wmNGkd38jEOZqTE55L
aunTQK4r3vEWvZNd3tOhNI5Tsudx0Jcb+cssfULOhjkFB25v0xz/hJ1Y5aFiT8kKampPi3JolY1b
LluxdU0njwhFVaeu7sZ9gMUrCkyIXB19WzN5P8CtGs+VNWtKhfRUo6B6qpRxr2Y9nAgoae9hkoA+
ULAuRz6XqZiss1tJxCZTDAgBLRzA5bRzCLMo3exaxIqXZyA6XAOg2k61mRM4wsEfDHSTvkH8ouzg
inPtuGczpaLZqGcCXp6EzdB3IWG3NPLhwosJlZn35S5RyjyqAl4g/OatbrT3CsB3RePar7KmRolH
xEdDwWZoyKzfNRz658xvd4NsnJ8Bg5YtViAeEv6OXQ3v690cjt3w2anOeWuE2T0HefdWt+in6Ich
ZIukfHfL9FN63vApJfM9dwaDpdHDugatcLbM12EF87X2VNwC2zksRL//5DJYo0G0813hyfTcC5Iv
wn7272mBpiROZLWdhj5KrKY8GazS48x+a7PwJa0W3kQm3fkshdpikCabZarEvdNcP+K8c58GtQzb
FBCBZJT31Kw3M4m0uGX19OxMxL+Yo+l8W1CNb9LxHZ9cuPa4YDXG8nlWYjq2k/pXKVjJQe6D75Um
giJnnuC2W8kdaC2kZPlSw/q8MLqBm8mcMwowMzC+T/Otbdbpzkh6P6K1dk9NqzNMAHjbFkXdr9HS
5hS16OAkDIWOps6G1zqqpPiwXOsJd7JxwLaZ7m2NyI3j/oMMcJeKXK7RBGMSwXgsdotdeDio0vZI
MqLzCqryn+L9nQVD/eaEvTg29NGbgs/yYg7m0zhx/MBtRLO6jPgfs0LeKr0KW5wAaHW8xJdKK7Ys
S3bF0FjcbeuaaJbbBP5UCEjCR1cmkjgAqc/FwLsOx1B7CbwYdq5Tt3e7LU9mI1+FazB+xplzCrSm
oOncLckoWDrDRHwj4vuFYX93HoI0crAIbGaZxK9ohN+dMSCaihS5C+l/5cNu+cBLEWaRLzImZEzz
AKhLhn82Bt0ptasrO1p6LEVqBUT9fZ939oOQkdUU7EZNX3qEGibtvTfNm8WZERHgYO/K9SpilIxu
YbWivEPbRLoI4P5FMhfsu5fEkOYjTIHlHTBblX+IQKu33mS2z+3wDLCyvJaYC2g8C+sHwkQM3Jbu
8IIt43f6xWG8xcoJfoq8k2x/uChajH+oDn22SySYM7Psf0EzRbroKedcWe0HHYF5sTXXhJCANxM7
uD8S8dShJ+dV4XAqyiF9HifxJgNqPcdKmZCsNwELKpAb/SPn+v2MDeJhkZzjwQg5QzJHRZSDtx0g
zG67Br9R644bWlbwqutN0tFvG8s4Hsu+PwykLJxIm8/BxeYRaXo7n3NxW4lhuXgMMI4g6EdGMtV5
NLAFqlAk7zpj7JpUbXzlVa9xMELDxOtaf5QxhQiwjuxR1b19aNmOvrPbRqb3WEniDvT9CsFdBdEv
8NU7sQ50z9AF9HA0sA3doPh/i1lo/pOi4RLou89ez6RvaE1+ahyIO1uhRzFSDMG+nXczlKhI9tBE
lyGjfqJFl4Uybyaz/g0RZq8dAmWe1/9j7zyWHFeybPsrZT3HNcABOIBn3T0gCZJBFTpSTGApIqGl
w6G+/i0yb3XeSnvVYvBmPQmLoAoqwP2cs/faVfohaWnvtD5+sXHutg6YQCpaa+2yCR2Iczo3edER
gphD3GkDTsKZGz10pfwC97beJXJ4FkZ83yUIbnVeTbtIKoq2iH/TOcWjO/v+kTk91OdszOiTFNG+
KgD/DER+PI64S0Z8Bx9JEhh3eZ4+WrgNGZQIueKYxOUR3eH+20ol5HeNT0FGYV7Tm7r9yFzLuzix
Y56hMW1IA2Ae9LFw2u4oC77wVl6ZH/tu0IjUEh+kMvI+rRJvVxhDeW7SDO02bN7XhC83zd78DTFV
tqN9SEm1xN5do2JrFYxB83VmRDSnlnlKMtAHjR+4B2EvmkJOou9UjOrt0v5GMmP+qmjhsBtw27Xn
+aCMm3F6mmdJOFkfvU+0g57SKFu2TYVQIbj1qyo0plVD0tCtfSU7VZ78+YfnGdO0sW2UnUBlrDWE
O71r+6vrIM1sQvNGsp7EYB9UNEB1t8w//5QN6x20uHnbFYPemzWy8KKaShLxZswCZfx51nb6WjRP
QRPUb4OI4ie42GgusuwxGBPjHvDBrkmiF7o680nZQYI8L/Ae8ypK3qzbLEJPzeEaCR3g+3xJiuXU
B65HOyWfX/KaThsms2NXIMKgzLGPo4clKg669uMSMcLCXECK94I+rOvoOQSo2QAL6GCba0poFxF2
dZWXL2437VRJFlk6FtXFnfFBVmQ8rWak5kRuXRsfKYtq66r6IuryB60Gf9cKEwWDGO07duQcEmw2
VlPJgD+aDU4z7HTXZj8tWx1Qy7K3ns+SDf+6qceB/Z1h7QPL6WHRU/I2MGDfZmYPvfb1E0/sx9x1
wWZBHhLqPBkJGWL83/V5dEL23YdMNRmwRp28z1EUkzXRDzo6DjEb3lLpH3ycNAhjeK9zqu1tVebX
pdiyH6h0nQfKSo3lxz2WhjuF/VTnofNhdsv8pY2N7oX9W7wyjSLZuQ37o7Gixh6Xfrm4E42yfvY+
aNvUr0hsKXG9cn5ktGNdyHLaaILkzlg4XCaQ8+dO9tb59sMYLIY9eCDpX3AZY7J91wbDzk8Xwl8I
MUStZz1F7iEFvvvYqMg+RkBIzdairJGe/bJYz31giA/Wt0Lpiz8F8VtiiPgeosiHSQbNhvCfGn9b
Mt7rTo33pIaccMBGwQHkTeasFvoG22pmi7pgfGVMXJlb1XbqRjQ4mvnCqmyrfu02qXjQTvElC9Be
Tlljf0AnlSCye+4HKpJMWgQhAnU+J6q695zBuKdgQASUDPR4lgzWdmwcVMMnDzTlg1wsvXcGD4Si
N3yisiBmRrM9p2UX76fJKrfBhGemKwD2B+hAaZzkjpwoVRMvFHHUbmq8c7jNureErjihZtWXwhHJ
66IfZJ+UIcb/MVyUfh+a/mluLH8zOfV4hlRxGGqbSBAzfo2D1jzqsndWZO0sG9YJfzcKZ/hpuPzf
yOv/KvIaIyjm038eeX15H/92eO/U+/xXqCkwwevd/oSaevYfgQkZAYaDbTMd9vCk/4k19dw/XJfL
2ZILste54k+oqWP9YeNT92AFEakO1QWLrfoJNbX9P2DdeabJNSb0QMzP//6v36b/E7/XDz+RA+q3
v/9W6fKhTgkF+rd/QXN/dev+vOHd93/7F7AW5hURgOODZDH6kv5vDCDRsu2wtduxJadznszGecEb
wNxtukIqAZWqOEUo3dl92JbJi9HJaGOkZXlQIM91HrUvcdA/6RgwXNZn+alSV13aCFUpx41DeqfC
ug7rfMuW31r5Wn4GQhwRGGZeunqiGzkv9iFy6SXhc2WTJJud/TEby+5IUCzAnPLq37rS0Kwe8ZKj
AxZKAR6c3dz83H6JrOwr7L3sUWHjDB3lXapywRbZ5W+ihlkzkix4LNTA/hTNC7GchrGFhOPsdNE8
+EzTL/5QvPjNckZ3pnbdFKu7uECFaJpvDHDgHOfIRpJp/pFWKMQ4wZByshLNFK+l4Rx6B10bKHtw
MxPZI2lAOEnlfDPG7HNrB/WuNv3hoc1yEupIsurJ91kxACB6Oj+waWfYLNDWnJGI0oKzszPjvhQC
UUexoxhGkMKHO7MmerJzqpdsQdHROujRXLtbRU67bIIY5Scp3q+z7so9Ox8/GqudGHnkRhbgh0ry
SGdCWNBGmIfBiD/GhLiuVBe8dPBhCeB8qdtsRk+fnsqEWMKWGD2UMTtJPh5Ddo/UWYv2fk1+ZTZE
L+yTFFFaLQIP7a4zC6u10Zl9mMzWeggCLuZN3HSDk4LZArXRKvHZSSsaiHa11nO270dC0jUCipXq
GUn7NA3rbFz13lRuvYYHL6L8WNjyUw8RF+/Ruh77+qk2U963ciDosxv6EFEHajiTsfL1HqP0jDCL
GAX6GdC7IOMyKDrX8Cv10PfzdR6LZIZdyk0XRz0W42p7M42JDyWh38jzxFTA+TVw9ote3qqEloC7
FCG1KVQQbDvP7OZXYxqdrcWT14SH0zha9daZBa4eN7pmrQwQVwB8C0IWjIlYXlxAmArKV0YkT0HH
RDyj7l2l+WH2Yfbbg0VtNXJoNHzpyB9Eg5am6K33+dL6DA+hvyNWmPiqsffd8R2eGLKxXkQrs1/8
Q19mfRgv7R1N+XU2BT6RsuWyBdaI6xWpoGelG7pbTCI0EuvRNu7nNP9YLfc4IrwjPTysyH1xQThP
y1d5q3Gy0CwGSNpJXuM7P4xfpfzYQO161sYH1wJEwYe6HBxt8KFKbOJd5p8mUtLCfEk+apUZB3tE
3NrNsbxzbBCvJWLLBPPiW+vlW2TRcjeBJ9hPNU0h2YK3qK3uGYNHT0aY2bCbomPIuPtRYIMoO2vY
ybJ/rNnA76Kr3mtyFH2ssmdMVyArTyRmFMRYjCsM+O4TPc8839VRbe+YA9I358tz9eDguTbQfOy7
sjkZTJuTIQF0Zk/Bmu0ftT9tm6YmaAxrLwinz1bvom/iRJJ2xTN7NogGHRaq+GEukSU1fqWefdKU
PNQt5HkCaI/0TGwhH+nGZKkmHgx9lW/yZXG5WS9Gd5sbMthFIFeWaXwpYsw12OMxNhW0D7HFcFpU
jM6sodo1TvM4eRhUp4oh6VAWX1Pq/HU5Z9/rOM/WTty+XPumpLciXl5MPt6sG01qjEJvPJW7q45x
9Rbp4GBcNyc/Yv9K+xn5nOEN7mfaZIvXUYynQXGaSeNbN6D0t743PBew9mmtNCj7GXRvitp/M+TI
V5QgcTbs4Tga77mZvxJY6W8sY0A5zogJfzRwYm8Xt/W7T43aRJV7FKYREkT11ZhKohSTYt/nDaF9
iihvUedfO2WAqUB0NKT2hvyjgS800U1uwwHUify+xotH4gfRS/Sc6o2r/W1OqhEyAuxs1xvRLi15
h6p9vEDC8vFZ73KXDiLT9407Zk6Y7QcUCJ+FLagWEs2AfUadiBXlxdcVSjN7PgU2X4WqDo076r2e
cxy+EKAe+pxbwcVnenx14zC6qZsI3RxhIHVKyVnUChpcGr9nRrPX+npSTb/HyXCOGwx7hkFes0HO
ifLnPqyIL0GfiEhHTbRqB7QmeYwl3jHooVV1fMlN4NeSvCVEiP6P1DPESWJV2C2V/ARjX55aS4lt
QY3DLC0yL1Pa7kDWKewENqxNWVgE6ZBgrck22Jaibx/EnEIIozeLr+oxZ75x7w1GesKEs0sQ35Pt
qPpNsHiPExN2YA6DcfLjlh5Jlz92qvHYJndkqBrtziE/7JG23wVefnt0Gcxsq9T/Phn2ITZEdJ77
ZNqBQf2xiMwlcocXUQkiDEXa4pJRVXegKX9n9xyelcDy46Z0XlofxWg9fTIJv95Ccr1+DfZl0mMH
zSKsVBW5Ldd1S/vVNsjUhW5gHxoRt5tbznXewTCQTiYo0xNJDIY90a6Ikq+s9sOaEYgRTuXwPHVQ
p64Jv/kSr/yBye5itvlWdxM+2Dp9CgCVHmJ91nOMDTpweMFp8kq5kGzLvtTr2MRRczsYSbtjhArH
sBsjQrmZK7o+LLvcWdj1T4xYp4W2lfWpEHGwk0WANXeat0H3JpSB5zIwwR5DNKo7TjUmD8u3OIcw
NaGwNpc9yZvfaHyTSUNe1doe/WhVjZjPIc/AMGZ6VzLk2ttD+tQb/kba+hlp4c6RhVgjWSD0I3C/
LMJ/YRkaNlXPYAgAIFkeeppCH+7Hqs+HYZO3xFO31ShCX1k/WJgdMAyXTM/obiWJwJm1n5VdrNKe
lFKr7D7Zds8Xg7MtPXOgJPnMFLCDCj9bX8so/1Dj8j1FbAuvSxmCkP4g0mlFJgMQq5HJPcmkKJcK
1KUmQlVMFQfrqivGirSJ5gBtEAyNNPuEkbANq6tlttfJS+AoMp7TZDsGyEkc3tw1g+p6hWJ+Jk3H
+dAYqN/o7aAo8F33bvLvMdejcbDc7Zwg3UuSteIkx94ETAUnhjAJhA5x6yLDkKTXbpLZhEfG+5zJ
GKEF2aknY5Z8oHpEGSlbO0TghZo6nbpVUaf1PV3biEkSvdTZ77/5i/MsMRY8MI/cdirzn8rque5n
Y0XUqzrmTNuOIxS4QLunmrW5ZG18IoaVt4hZICz/wt4hbErNjJTG1Esf8OzrQ5wvnFFRJTsd0jQZ
jS8dQMtT3trfySpbnvP6NE/KxFN/yPBIvtx+jE32OgM0wSWrhhdnquSaBXfYR3FbhACeFszZkblr
uqxek6OycSWP1DtN9Wgg3XJrR2xqiXRttImNbtqK7kaDUoMOKYv2FXPRpfUFH/mVM5W0YeJO3osZ
C+8uv0ZJolVBELX0Hr124Z7JdP0kJzcIrWrGGckM6om9MqOp0n0x3dl9ifJ8a4KIfPx5UZBguBjN
CoFMQ5w2w4485uBQLeGUDJ2wNY+t2M3GNT25gMOtk356tQwOX4sk9K1b8hKSyfnmAv5mqseHK3qD
V/FNNQHqlElU5HAxq4sbmV6CUhxg52SDt5xydUgXkg/lBG1txE+vwUalA+G+lXnne/USGnxuqxOY
LP/JshYSmeTwWhSFR4O8m9d2Y20n4TzOHmRGPTJBXYxDg4FnXcUEpilXzmts1S92gEUL1fubnFLv
GidAxBtUKmiPbPibiMTc9A34bLd3xIhCAUPzniUu3Y5jYa2IRP4wmt3KSUYgQ4IKINL1R5kzJiWS
CpHPIPbXEdYyJ8ykp1WmEdEQZ1i2DDet4A4JwSsR0gAbZcxbwGgIhUYpeYcstgv7qhP6QsHxWMV6
W1oei16AVUaz2CGrZb7vD2HWaDQTqY943WFs3Q/eC7bZYjumyKCXniBlt4xR7AczpAvrK7z0YVM6
vUV4kapRNDpHzXHTkwG6iq+NJQz8+G8DZJ/reVky5MgZG0RCva8nVuAyKUOfSfrreYIzkY2gU81p
+J59VnIpH9mL0JPmy+wjqnHtF8JBMAIhWNj01x3KgA6/E94LCVjtfbtAx03cr2zO+9BZAqj9jOSJ
1vqq8sZ+5HRzRFQJb4l+3lr6oE+YMiHV8baTJWl628LeD4bo0fpQV3r5D5i7aj1JDgHZ5s9mJnaI
n+5g90GFCzBwxLb/7kqODZNqslST2Ki22fuGjwtrfJxSs9xPgkN3ghGQkEnkfIxd5wy8A0arhDze
ozK34nnZdOziYC9kz25iffQbPhGS5SUB6R6AkNhZRUN8rhZwPNFQPEf1cDK66LMvKVbSST0PVdRt
1Nx/j1l3l9Hz131ZEcHliY9+S4GaNzIOl6nB+5Yk+R7S7+e5GahiJ6Hx7sdL6DrxgzSIPwyYta/9
PpfrVFJFmNdkPRzPDa8uVqtWAHVPSf2LmU/cKX9bxLH91LI3YRkUq3n02cvG6Y8mrrdCLRA8UhAn
7ZVAmXz3AEjt+oL5LNafaZ9JZ9h7POMNKp5hHdEBZVYBoGY9weroHFpfbu154RiMJfm2BKHGPir8
nNTpBSdxmo/BsZvgtmqCogSLxMsAECcy7WLjk6q9j4aSUV/Q4KDGqmGV/f1YM3bFNSHTRFwcPAn7
vI7vZ3DHSP37c2QSrCrl7G0cByR6H3jl/bjI+5YGPl+U+gvbg2+5J3JE0qsEyYJH6PneW5qj6akX
cCTjmi0cnmKHvKki1/06drGiLY7xBjPA2DEJxTjScrpIRcKKX5Ysc5h21llrhVlucZJUyKeNWBEr
3KT5zspLHcLoLNHE9B5hqeKsljQ/ud1X6en+6CT6bLc+KZL4PCshk0sl9BiyO2zvgpTzg24X/w5I
DOQkck7WXsSWGhnNvhbs8vL+LEE0JKxHd3wjocYCbYkMD7SxJe+0RXJsZSFdmY2GY1QHr5Zjtxs2
WO8Msr8uxpTfXZMX1oIjdpMM7MLGPhUMZcjYKgPzxW2/+Z0D82PRqCza9hr4WrJJ4MmZVbWrlSSc
Cdc2Q8iVsxgcTAs8fjTvBxwUNc4iW2zzhKU81uwancihp+qoh1gwu2g79JCELzIGWRs4tLYkNwv/
adZK4gPy6rCAc7tqkmmVoA8itBZkybCofoVLcyuXuEP7FTbgAlazOhY5p3J2YZZJm5AIHgGtaxhJ
9iHv0yvwyOHVidmnVPDOlHVGF2k9XtQ87Shc31i5fgwzLyHIg8fWliQsMIrKFAc31FZaVCN9Kih8
exQXdtjjrQHI4TyXXRQj9mNLvpiJtRbThyIxzZ3up51l0UHryLDozOXdEXAzU5l+jtiAE7KJxHGZ
vwx9rdauzcL+yPjoMzRPMmYrYDf2NUnHVVCV7MX5NlCHIxnpQhvNxtpMvqJGBLrkT8ZG49oDUzgV
oQ1SaenZGlL6hTVSke2g712PcV5XM/Wasr3FVmiTOaoPS8t9IDWIoz13ADq12RvYBN5etgYrXeXR
wc2xA9fe58Uzu0/5fUVuALpxkuQKqfvtYnxLetpSKv5s2TxAwD5/VzEqA+YUk8m1PNx0iAPT1eVq
fJNCUhzEDLf8tqIsoZ2Fi4i01Ml1tlSUam0tbJpsZa5HpE1hXGRfl4SSWZi0YmYimYhDDpBpImSk
v0YbrYleZheB35yW4ACo4rJW+xvDvkQsZrslnvXG7Ul/5X2+lRK+inhUdoxJ+9p3V55T7QXhGMMB
WB5HQdvGQBWPvMTn3Ae+XQE/iTNyi9hNdDsH0W1z3fc3GQjypY2OlGfuNuo5fNtrngENKhP5xqqk
VVN6VXMVnOJ0YOkPoWVaK1nKAdCmQ/QEGRz9aB6IwMTXK2r4GeWdVzwblvuR5KQaPxslcdUW9MIE
mcDsxOehS8DaxDHWWPkc9DkgohHhXky66z522pfZ9+KjzsoH/NQs2wlKJXK8SX9rovuCwuk8ELW2
i6P421gAtYpU8ezouTgK5nokZZ80IsdTx6B93VN4h3RJFmhLNF2CPJmfCI/8oNuBV0mpgcMIbMjk
H2sJmnOu23GrLX2IoganXAmF2Gmm53TBe8Z3BDRSdYphz5Bd4R5vbfn/nWD8VxMMAoZAVf7zCcY5
rap3Vff/kMomft7r76lswR8OAQqee0VgW9Ix4W3+OcAIvD8IdApM6f+Z2QY28+8jjOAP24e84YGz
tbHOeiCh/xxhOPYfThAwC7EIdPk5EfltZPGfjTDc36G+ZmB5vkm8lCd4fqawfptg2FQdjMAqk2xv
o05a+nR4K+xj7QyOHc4KFcNRNr39Hk0JfUxEEYXPRiPSNL/bTJTxD8+ykTeaiayNVwe3gP82Nl2v
fsSknNRfFs8ejO9D5tMzyhZCJBcbtwCJ5wMVfQsj1gKiMnlGtqnpuavnzvVmsTFdCoFUVEMeZqpJ
9H5q+zbfJ3FH45g8yyH65iaaTRph5yDFGlR197nh26jyRyPxtgMKedQoJky1kw4ClMxthfMeh38y
N/f0TdG+SESEbE31gOyQVxLj0NdF9RlurQGREESNBIjmslYG7J4dTM+xk5qIFnrrXQBXJPxdGWTO
T0lcEqXbTr1cD5GjFfsZVlRsIjofknvmGWIywhH3nQKcrLMZ/1USu0ADygyBnfXFS7o8voNwmNHo
V4Xp0UXOr8BQDAndLkqcJ2dk5prZZAnjqvcAUtizaOhC1FH+FTkqTToCoIvkzCy3xD9MaSHwUTlO
ccUdJhNgBlcG0Sd8RSxbJoECDUAppBKc0S38qqh3ss1A48SkdPPm4EEviTe+0ldp7WduGDTfJWEH
zEvH4pu5TIvaqbwF18iAC6JU7zosO8TQ9p9lQvJlaAdjdEHrV68FYN+XynIRRVhuFYdt5i3XdFyz
prIZ4YzlDpUhQ192+RZCnXbdEM+bU9VG3qv2iDjDBdL00yMiS/yDiZFl2UaI2bQOXcdLjTFMENK1
odnnNNQuvWxYapVLnrSc8f92rWrkZraFbldwUOt5m+hkUTPuiqF6CIrW8H+43oiAAETMiP9qIjAY
1l8doP30KNzYHQxpnBrHMsYcvimFpOngNA1RhptKDhSCOlAjpRbDQX+X+SNKdugfQIciU5XxJW70
LPZZqkqxZWFW5qVpBus5cxqR7cacvs+56FUcn40pBlHLhjcQ+7ll2shQ75qnuNax1AsddbPhU8Eg
kqvxItmchmJuAU6CZznQrTM+AkabnwcQDE8Wqwutv9Rdq9wZH0xvjk8cARk2E9e9txoT6tnUF+l3
BuY5E0k1wp0G/eaKMf3aDjLeTYZAAmH6LK3wH8PAL5mKNTQUPYO3eaGCaugMVpAKoPccnc5qzykT
zDXYSPveyBdjE6TG9FIwJNuNqY+NwGu905TgoggiXLQxYQ9YRTC7dm48Pss2Rv/Qu/OanlqGt9sW
d+xF3DcTy15C0ZC6F7XY7045zl+0KrqLYwzOY00z4XEcFrGuLKtCbj7EvB8qWVPtq0e/jvXXobCa
O22m9nOSmyTF5NpLzn4xccOilTuFdfdjWSn8rAwZ7+TMocKinW8R9tX7HEEbszC/AoKRxiSfBt0c
dthyiMKKmKi1tZU9FZwh6ahl1edqIiKt1cBNpOy8ne4y3IEuLCdyzSHHzRMz4k4gh9Q0lAKbswvc
2O4M6nDYweJftrAw3IfBiYwvIp0nHqpu3oa0QdDKdnTbVfgsCy8j/jqLizuZmQXnBokyw02dB5Km
QP+5iVNect+oYB5m5o/SxPfc6VJdLMhGAYEdrE7sO0toh2oxPpjNos70KdgSEpcomSUkefOQEN71
GEDMQz41USDYpbeJbVoxaNCCEN8N6SbGYGPBMhliCKSEYOL66YlgWQRikW0xMYtmNl5zM9Nag9si
ipEpQ+nbNFJdOirlVS2d4tcgbWypvmlLZHxDTE63pk6eB/i2l25y1aVukxpiX6X2Im3cu6jMpzvR
9MbWIYcMNLZtH5ivTmTPjbB+ADSfjUwUrFZswHzoZ9w3gMMWud63jvKSWVubnkw7w6/aNUboCbvZ
ESkgN3YaIKX1ZHfxO3rW49wkr2zc5nOi/TkUwsQus0wTmnGD6Pm6vPoRKEOzkmNMOmwdCw6lnU4c
71yQJfPmK42Azc/cI63+9kw32dwJSA+P4Ae7C+8Bxi+7wk+Rj3W9C0wzJeXUkvtxXkQYREB2wMoS
AiZoA5klKdMVhf3WgDRzh4h9pvSPetiYjUYZOutDkpfRKinccdtz3gynmGrUrMmCxOAbnZH1DNsZ
Khrd4QJDIUf01qHRuWsbjFARhMxzP3fiexGP3cXNKAsaz0WM6dcl6ZlJum7yq3+5XCh9/HG6M3Lo
rdmioXCCmwttj8pSzvNwlxj4NqpSg4qzbetkmJ55V+os+OB5pXwFKyfujcjTGxZMbzcGGYOXvncO
kYFXjcObk2g/A23tWS0aN5mZ1dv+DxA78ZEI5XxL27B78v0Z+IyrKf1H5eA5sNpNjAV2ky9+zKyP
NLSyhD2pUVJtMli2CKHgIxq6HC4WZw5M6dmVuyqx105DvMscuwgrtKJhaS566xpJRr1qp9M+je0B
QBCGg0E16twERbopLdySSQpuaQoie2OjawoDPXSMJooRwVaNn4QF1wxbPDIbypA6dGnT3CG5BItG
hOp1bJxhoMnwilgcGSXRdtsMnfNmqujC+mnX4fjJkPTie6QAMvUuGcvrAjLijGS9wwFBcYgUhG9p
CRepmCJ7jWMdq/fo9hkqA5M1lKb5KZ21fjKMzAAHsVT7xbqa2ee036Js42Nvl4hGKKcZlIXG3guU
G7oBoVJpJfVuyeVA2vWcqy911+DSNAfM6/VkMwgEn+utjbZJHgfJlKDwAZCvIl91HxoMoFvG2M3F
KcgO2AJLF/Al4pFgckIjVHQGP9ZDyCQqXm8TS/rufrKmcTn5vEm4NNtF9i8TmkSstUBN+g3N/RE9
jSyIFbSudjTpgAlala0gezdzAou83aob0BCQzhlrYzZP2vOdr/EyOGKpNv9fqqDde335Ur6rf72W
V99qeAVpnPT//o9/skX/s/rafOm//MMf4S0t+lG/d/PTu9IFd/0pULre8r975d/e/zuZ08I2rwlg
/7y+ubwPX/4xcvrPu/xZ3FiW84dJKJ3H0uE5kqTU/yhuwNz/qmYEKdO+TeaA4/qm6fnkQvxdkOVy
FflOXO8IrIL/Q0GW6/wWb2BehV8e4pvAJmdaeO5v8QYMRibgY419vvqZsgHmgEd2MoKsGr11osFI
GdhIs9Kk0fUFxgm88DxxT13LLm4R3WsE8nEFQnfa4hu88mK6kHZcQ79si+p3Wfcd8+2aCQNKpOmL
lQzbJBrJ8dLKwq2DA9pU9d1gLCjXrQr6mvfalejAgwxhRmDh+VK1u7P8A3t+dR44m4na9VDUNDPD
oRRFprkclJ2QYp31z7ae2lPnOi/IJixmxlG/tTp2oOY4eGEmhjuzN8yD1bgA20mseYMw+eLa+q2D
XfGBbThU3ekSkIVwF+ix29jDdWRH7PaB8Iv7xGPeQFBBESIz/4bqOQ6jiPl6OnoW5mTngDy8fDDQ
C3hWAp8T7uxRy5auUFY8GgCv+7zsNpUwP7CUbzNrOQaMSuoobj7VtXogAoVAlOQaR4/TVFTjASwR
634HgosscDTyn/ANs4RZUoUtah4wsNZTEOOCvt2DgBuG0BK/qvArfBauDja0r8q1pzL+9ySLdZcN
1xb4g7ukza6vGe/bW2tM4Y8VAss0YGsF9Ip0gw7S5TrpVbOKwXksdhVtA+e7NLA2KVigRWLL45gH
0SWt19I6LrNy70cTum6V3zsthm3wmtPGCcYfnho/TW7Z7jH7hzFBB3BLx02qJ850GWhsLClIVKoC
11bkbN3cbEHfdhUq9JweIzY1Rm/OunA0XCCz91YkZ1YqDwFyQPDRMIlSmvsruzeTTbaw2qBFeSDv
PD/bM/FToMrPaOrNleHl+H9jRmYDpuuHODPSc5EznLi+NyxLxksPzrCwEGBdHZPFOHAc+LPexZRX
QMdEUTw0qF8jt+5P3rMPy2IfKzxNUv9wO3YNrVV/rVIHz5tZDVuB6neF/3I8RI35IXZUsCK0FnZ1
Hh0XM6jvGkwhK4ORyzAM9sVGXn3jFdj0vutlJDgDilEae/u0c/PjRMlfeJCA8MYyEiUhCDJdxZwn
jV8DOQ4MvSDkBb1JNV+aF8guCg2GKMPImqCI8CmOqUYVnAr0xUR7bBhCF3tGGHdypIaNVOc/8Kz3
hN5zzI+FC1QazRuOhg91mqmTX9cVjt8Xu0j0p1aT5htXryYMiU0N2A2jy6Q2y3SchjE+dpbR0LHv
POZ4EcM2WD1vMk3hEced8cWw07M1AmgrTKhZjcU5xI+GPQhhZr42Es1Uj7toIWHWp3cqvBJTE2kv
iKbQMHkezJuCtEU0M/4pcUS5v56uiKQr7S6M48X4RPbcuTd9/d7qpj55ZnRa/HrY5jQOVokVJUdl
8h7MIiESk4SJc2r45i6J6k8CNMUxZiYfjsS0IlKDAR/5UAbkDIaeMURxHwW52ksvje7SxinONg19
2tGDz7ZADTR0ISvShBEMKUjnYP4nNlFXeaExME8zMYLtuiGINpB7aclH0RtbuexFl/W6bn0aISJ1
1nkp/QPeNFrXaqGuuPRsQ7e+mKm/rxL5OitPbFvlzx9Flp0rN7rDkcPhxkduSFR1BCb09yjU3iGQ
us85YtrNTbzXzMNRE27hun1zaE35mYELae9xeeTcX68zJ4JEbgXGBjqjOtx+2NffdKLGApAjv97+
vv2G2ILxS+Trv1+PjbTj/eLv2/W//vx5y9uFXkc7hKRzbvmXX29XTcy0UaZZGHx5iNtNbpf/9oj0
LuqDnYtX/4vw0wYy31Tj0QZ7Si6e/PuvRs2vt79vv91udPvx6z65xzcC8RE3JGSCu/+66td9fl12
u/ftCo/CZRVpFyW9RxwQffn/+Le/PwPj9rxuN/j5726P8pdffz7x23/5+asdZEcO92L368n/5cX9
emK//6e//P3b67zdZ+qieg1vElrK9U369Ti3f6264Xl2yeP4/V/9fIG/XvpvD/37zX9/dbd/8/98
Zj/v+ZeHvz0PJJuQJH89Q9o+YuOqol51wuCdvj3+7YcjW3SAt8f/y5O4XfXrtTWBc9cUIJA4BX6C
zQGk8fpR/bzV5IDhQHZU9na+kXkPm6gTVys4+MF1DSBujaJQb9upeSyR2B28OaoPWYOBFjuvz9fl
dumvq3qgvDsZGYffLr/96V7vfHuEX9f+fBQVdzzWXx4xStoVRhF1mFrQ46MZZmbW/V/qzmS5cSXb
sr9SH1D+DI7WMWVPkKLakEIxgSk69H2Pr68FKPPdyPuq8g3KalATGEGRFAiAgPs5e6/tRb1CILw+
FBVZAZ/reGA466mU7P54MveT/pwUb58vWf+wvs9HMH0YteHeT2DTXjoBzj7IXFAG+TRz6Ufhkir3
QqhX6ZHsVHnro9pUJVxqo4G5zyxMz7ykmG9ozhdbO7/i9SdarpeCUr/pmJrZv8WldmduVwnHjDFw
fl4E+U3T/3KaX1zJkfbn07dUlOShkpyXIxFlMRX9PxZ2FxT/29W/Xre+jaNRQjrImXs7FLvH8jI2
jXNGewRPcvyehy5EfyxpdExnLGqmMbz79KcKEoF3kd3UGxAuhWdHkGBRJhTeukpJemva9ESn4Wgw
xPFU2tme5grbc50YPBaMP+qLweCtC8qQjNEKwg+ZQ/fBySwCdgy0NNchlWnlpq2rZTvLY6+AqaDx
uKwL2J7uNpi4m1N2oPnMHTi/NKld0GDlkFJ3yL114cyE3A6+c1pR0+MCzV4XXSR+lxLLTlmUtLGZ
XSOiH+2HesAqOhnU+CYxgqQvkfOlvjgRQLARFI/Opuk68zYXFtJHu0h2/cxgszXieofIxvAcpzE8
gXcLjX4MNc3QKy+ugd9oA3IEu6/eZWnDgiaarF72Wzw+ZdKcziGONX1vYELf2FXrU1K0/bNmgLib
peeKUHrSBKw7lIyNFUM/spg9UIMslkeDTZYKovhTuKyNeg83VWrFPmfe4mVBp3PHEv945FIzByxg
3fWl0XvrMeDMrlrKoLCPGQDAWF72v7MshlbhhE2fFJ4yT3P60kMCnHDrSo2TVlHIXbdhatrCSxwL
092wPFzXcVIxNGCYt9K/9eWIWJWvspN063mLxDTYttxjPSrf2R+LYAoVGq7MvA0ilyBPTJc9v5zf
OEohg2v61J/i0N1ChvvzBFxPxb89N7VkEIVjAMR5uRq6ThEzZjxgpea8Nnqz9PTlK/2xbpPnBvCL
dJ88Wi4uxGX98+ssOztd9/iycMuBqICZoJf1dFq/3nrCZfPET/PzOCxnm/LPZkhhSrOszFu/8Pro
r8X6HG1ffT8o46svs9wLY59dsnxn0eqw3tV/PjkCYaJs1VS79Ve3nkLro78W6z5YV7lXMlyNzZPl
crOnxFx6AV2fz8Vfq1OqvQ9BkG7zSXtoI0qkBHNw5fp8aEDK3PTKWrrxHSEeteCEXs/qZfG3Var3
h8wI/CMN9JqL2fDnYhIhw53lOWq01ZHTwlODsQBXBv1Xq00gXwxiytYFaJ9yP/ocr6aqoEaZdLgx
UyK3MffNwrtf999KiV8frc/9tdqmudfotTz7lmkfO8s+9MkSWjUboL4GB59wZ+u0BMEMxoNORx0J
UHOcuOetX8jkJ20RIbwbtEWbTiYXUt9AT3c6WVb8surR08Uiu0Obpen3ynfA/Pa0GKIJ5ME86R10
E/IXaHNdgyhG9ttG+6Ap072s0TCvG9slKphRXXBBhxxwWr/F509BwB+jCYWiFQH4sCQBdZRv62AS
p/XsgD+QHMhpekkUl/7PI708+utkQLYQe+Zzjrp2i4JFW7y39QUvJVH2hufWyP6dZSGYDIqqTZCa
0idt17uaO0TQ/pBKuq5nM7Q+RVp46MPuFSiUOBAoQdZPavhkQYUIt3VpXQn6GiHMD/GFri4E86Z8
rBKcmObsIIqJSFujsURKWdV1FNy1dEt8ARkBkM73DdCGU6jBOCvBL8U68VCLlyJZLhYwwKGM+5pI
Nuu6BJOIfIdbLSZ/38tzQNimVNXWVYx5tWWADU6BsTGRIwup6tVY6th6f0szs987jQung8IpFIaX
AVAE097t56ebmM+43/pqt/6fYQbfDBJ2YdUGuGExJ4Vb2baMdFALZQ3A3nq5zzdDXXqhLNBIt/Ja
So3wn/W59a9zDL+7BjEVdlxr5jn44vupf4hhp10a8ztqs8nT8ZlfAGc69Nq8MceOFFX9FxghC3g0
92Fv47vCEdtAN2OH5CoG4Z3o1wJkSk1dYA91n1H477DhQ8Oq/yqbYII2DvEmoATaK5u+m1tRguBK
uS5yAF2wtLRf5Mw1nlq04miWFYKzU+3FRdt6cGvaz0d43lrPd2Xr2WZnn53+3lEjBd8QWlvOtQRm
MGDMzxfw6z0n9gd9/I5y8mBBlPd3gMDUiebv8PndwpKUWY2cmA35TOy+ZdGjf/R6iiy7tOMyM81v
xYRYS7Qzk+1ZbmdHsnvs5LWFMrCfErznhhNNdzGq1Z1ROkgguTuseyebluuuGelYjEWBnGiQmcdk
M/PWR0pFxCP89aS7/EU0E8ZrLTyuz+vLVXZ99NdifZn913vX9fVTkygPj6XkAC7/6I/XrQ9xmCZ7
y7Z/f753fS6Lh3OUa6gGrR+JhmawSNNqNxQtvKjJFDtAXM/Yw+eFCJQ8TTUwvHh4imtX7A09J5HT
WUpoNOVW/nygEec1ud9hTr7OgE72dARwoo09Yqa5F5xySHxGu3wLMOZlSu4pWZj7OkQIVucIwSoD
jyXKZDiPaf0DsMZMao/7rcgQFBbYs5GwVoA40YmDsaAmKTSIljQ/xdOshz/k0m4yzG+NoWi8AVu9
d5BK3PlSyG1OyO2HU0fXeSzsLyQl+4t+tDuAFO2/JQIyNn8fjHRANDmkAAVq/7mS3RcyEon4DOmn
Rpnv3JCrNrecuIK15PIR6gBmMJtdAwJiNmUTWecWbtd+qcd8gDqSY5d8NG5C4sdsl+c4cPIvdTjf
1k9lr3GqR5Z5R591uCeNnmHW8u9aJd4hIGXPKEh0zzL9ZJ8tbS6tY1xfaAnmL3d+ryR0ujy3ulPV
uDNqEzBHy5eY2kFsC4IXr2VTyQdmP/wgGK8/KJsAqWbKgVlqtf+IBkFeUIZMVNfYWhJdAIvbyddM
1PPRGVt5lHSBv1q40dat6ib8K2Fs6zAUUjAhiQJksu4dCv/YPyLjoQ8mCRdhCj4/cnLMUz9a+uuU
x+2pmOBGJU07vGeIbtd3htBS9njI4EZA6n/u+vHb+jxKNtwrgT/e6zAw72iIDPDN2DMyLG4q1RDU
aWFxbsY6O0ha0R/W8HmAzYrTKaob+9wPWvcSJfPT+oFDaWVEGKgWqlhp34pChZ8H0FL5F10LG6aF
SYr/oEs8HBrj5wHUmosb6sO3Gbn3IdExVgJ0sL7MenpdPxV9CI6g5RTrfNu/X0+7dV+alfaDarT+
ZGpTdAkV6Q7r5uewBVoSzV6jwt5K+FiArUvzHDqF+xgHFFhdiKo/iN4ADhPqb6OaqwMT5cALwOo9
BqMYP1/RBfnZskX8VURmjIO0rjzi4JPHRlhyE2hZ8SPCMOZb0fS1i3J3HxrVzPiN6ij9r5NrcKKt
/ykDZjKaafjOaAsMNop0T7p+8zC1itLm8jlWVNBjFP17alEJE46VMX7Iw4e6hsG+viLAYBdovf/e
uA45H2U2XJgYyHvKxEivl+9DCuIWFzaEvgmOVIvt4+JgGbjX/JBojOW/2M7MtN1S30B3unA2ZQyZ
mDp0GiLuXl/R9QEi3Ln5oHdu7OLUbK/ZhPvb8unUrv9l5BrgxuoD2+G4w8JoXBvwczenqa3Pj3D7
k41RCTQQL0BH0uwQHkR3beu4d9wiaAQum+IMmzKenO99B0zFtUlsShR+0dmWRAX0Tfoj/ccGFaSR
juZg3KGOJk6E/7VL6kF+p675uT2VRsoTfrObj97+GkUI5CvDTL9n4rL+J+BlpMBwa7shp6dl54dA
vudU/+jNt/UFyISnLRA489bKqbyaTWbv2qDVbkXH4el7ytSirH8yJKcUObTakxOEJfe2uTnR6+yf
ZiWGTS/t6meTulgrOvMDto7YphGfUXF+EsmmqX0fR+JVtMHT56e54XOpCuvVFykeTMNeKPvCvHEy
uZzryv9QHKz1pYnR0oXsouoJUxD2G2wmwGQL66lYLIvrS+iWbkn9qz9MZ0A1l4CqRDc4XBKrMfZ6
X1ZvWlphHuBr8Ot56bS6faW0khxafhIeCvQQ4b1rMvLJm+9AuzbI4+ufBpPajd3a4lFO6IoYPInj
bBvxsxNQks4Z5f/MOCs1txffYmHmwHhS0QS30AEF1gYEuxB5qL9B67ytu8fW1SuOv4ig27Y6IEGS
eNLy+n5shLZFUrWMjN7WV4JzNjddL+XjSDYkSoU22bc9rF8M/c+DgzJtfdkUpHt8btM3EZcAlbvW
uhu0ICRNQKNH5jvh17lL7tbvgqP8q9Z3xhcnJHdgzlXrEcKu3UsHE2FE2eaH7NHa860rZnLo3Of6
sW+G5ByF/XRsk8B6jnqUw+tLfDs4KNpV3+AnjrC/XFAfuiiuvilhnkZN+1Vm8rK+lErdR4RhClgq
TXVw4tlRirFY7EbqEe8MDMLSMH90Wb3X3Vq8J53h77DRN9ecHF4UEglOwSxtv2fqceoy68coyJTr
XUfcG5mme2WFVgOzSfdGtvHd+lnYNH+LOIhf6C84qI668YRAQXDadgX3Nj4D9MFpnHz5FRhov5+R
213iOQ/us6bQqCKyPetiXe0CV9yUxskkl0vT+rbl/esrjMD7f9L1vot+1EVDYNO/9rnX3vVfTfD/
r3rj0qZN/e9648P/eGcu8jd2yfKmf7JL5H8oCxkHkgPpuPaKKPknu8T9D8fWkFuZrrmorvQ/6CV0
xCXEd02zHWko20GB/E/pr/Z/I/2VbNm/sEuUZRumY8FVAYeibPtvyl/Z2xUGlKA4T1qQ3vda2j7B
SN7EeHcH+MG7Wfrzllk4NUL/t2VTO1oHtX/stH8wVf6FofJ3gsqyFcqVGruJfSEVSufyx8cT0pqF
uPI/AacJoA1Im/LUrQ4lQCGkqHfgXeXNmg1UaFkNKwkPE6go+LMYFqz29zSW4TG0Zq6LOmO7f79J
+t80BCabZGrIERzNMRES/B3qQuCq7pRKy886hi/mM6JFGsz8B0/jz6yNtQdUMKeqaNqjYQTfTQhL
W4oa5Gsp9CiWePIJ6Nkzde6OhmWRs54us0p3Zqqh6dbWwSV9LI1q8VTDw1QldPDCqU9iaE6Qunzq
leOXf/+NUFH8l0MNp4azDUE18gvzbzu5EloD04NkRM2dNSIyRwllAPAcuWUYNCF36H4dHZuEDBVJ
Hw0L1QbAgV205VWN+UtUODqZfDBhdc3d/zfbxqn+99PQ4kQ3TBvFhnKW8/3PE6BtWjgMyiFUF/Kf
P9g7MNnpGVPtdAw0+s4E0RbbyajeLbdjRmzp1DmG6szAgwwLP5nvM2BpGg6X/2a7/suJaUt+hGyV
abvoZP6uJIlBnJQ6rJfTkhvaAjOG7RVuLcKbN6XMr63VLmBbdz/LPD7qwfDKCBBiZl6BB7dmeZdR
9v33m2Qth+lP2hCXEM2ApGG5LsdSV8sm//FbmRqSbpgc9CcjlsPBAttCZhqByLoSdwjU6ufUv2O4
HjxWQxojvLb3E6nH29m0IzSPPdmCfjnecrPAm9vjbu/H1PQmIzjnxaxxv8K6xfzvbjbSmXY/Tnwr
MV+Qxcqr3WOj6cwDQdf1nRzv49VMvtjK55K8hgiJO4nvxh4x/feCNvJWCXc8NEXB6M0BQUhByTKK
97DFKw+yI92ksTwZAvP6UItDUdTTrc53agIUFFf6HjcBQkGnJHbOXPz4mEH3tkvg0IxOezPk5D4T
KPXy73evbv7X34ljScnz/O41uFMLOerPHYwflqTZrO1O+sBATie4hvIp3gHXxcBj1Oe4AiucgC59
GP3xNuYmiSdJnj/EYf5A5BOoyFYku1yKJS+8/lVnxJNMFTto6n4OIcx6aBr+JVlwpqHv/CiX6Kco
mlz2L+1B2xx2NkjddyJEwKkrd5uOegOXRXc8ZCMPidJf3ClEatk42k3ULNZHCUhfr7W7h961K7Jc
CRtrhAzv10UaujdsicV5KKS/p0lycZr8icPY3VJSvU9NaxEggf7iMfTvUb13D3mbySOFLvkCQG2h
0ob3IPWrzTABJ+HkmXcN8DmduEICqIEUala9lbJEZlA01SFEYnIu85jWzIy0dIlL063vU6fnO8Bu
wZ2OZ+8wz116dg1np0GjQJ2KxZLBMsXHJQDDhiEbXxOyAK42uuVbW6XM36Jmm+lB8JjFb5MgPodb
W4MIYp4uSADljck95eDpBvzrQVmV2PVlDWxFz93rEFY1Bv3CQdE0OhtZlCDp6gQvtJb1mwHE6UWq
Dg9YGDXXjtF+3ML8F6E5XpsU8QwM0BPkmI+877+oslDeeoxssuC3VWjInUOXBc2r9m6FrqScn9IF
HSzrijQa0ovABNASeSxS58pd9exWsEedVl1AZhjXUALb9EUfPQI4CDdQ9m9GjVdcgOd/Bp7CzNtX
C+LVPEgd6blFitetIiyUfgxniw7nY4mVv+pOjG4Cg9qja0fxGec9vsiy/Ra1QQ6KVsKxcrGmdI6J
0cwavWmJcDcm7vKxCLK9QjDJP0njK971+NpMmnHyh/CWzA5SKUnWRlhILrNqfIqHnEaIJaP7UQuD
Q0zfBnYg0J7crtNzH2JILPJIe/DtkijEODpXU/cx1tX00MEgeOjb7NVNksvctQaq1NGgVFCRoT5Q
hFnWDFN7wbPNTpaFez9haMOG6XogcM8MfJ37dYH4JjpjAyJqe3ludnP1+YfE4nsQBI/gfnkuRDiL
rK+E/agX83V9seEit6b6Ye7dLFIHhOc9cRdN8IgwLXhMs8X8C/GZCj+rU8XFFFT0eGfWNqgwnjLp
LwfbQdKnwvStAUI+6sinnolmguWTmNqWC4x4WhdabHlhOs03bXlFyAzllGKo2hjlHY1J+2FdtDo7
dDKnH+taVqv5xtdjii25Njd0HvooTJ/XxUi1Qc1Ofpi4aG8ajK/+RsSa3DgtxcQUrNw8ViXGloHE
9dFtnwMUO9xg56socy/uDPcVLTW5VGiWno2i38kieC3zzKFTSeZ2Z8XtprCbDrJTSa3bbcSta4B9
drOO5sKvyncFqyeyfw5RQrA7BP6MlszWTK1XadEYRzPunKVJv66rTIcW7PgjLTr3oVYIvvRvCmTv
Q78xwT69Eq5yMdEaO2FYn2zkK3kOimNqacv6SKHjjnxqwBWA5GN3LxoYjR0Jn1ZKJGUzEPYXZda1
q4FDREhByFTChxs4M/l0ihhFtxqmY0rx9hAMFGZ7fOJnrYx+61zaDvQKiT8DJ0pWCteJWkevJI9r
xGho5LushoNOi+lba3ThweTie8riHJ1xp264ysIdeeHU7PvsqJHutaUF9SVubWaNU8OEPswBJgwv
BHvYOF5J1hiX7G588DkmAcIlfBUQaB11n3szxcJ9nnNi4SzdOIPHIXMkfrO6rn3QWhufbQlLabk+
zZjuXmiVbermq9IEAQ2Ze8uMebgAwcq3Uo3Pjo3ysbMuI4OI45zyLEN3e18bY+kNw/jNbAgKNCOQ
0zqSrW7gImGTkQvwAUFDScnKjOdTqFR1kgY1Qj7gPUjnZxv9yJWgRwzEuVEckxz37Ti4e82NBLy7
bSgbCLqhzC4cvwcVgHNpA+fBKedxk2jYESoY+ghQnJOVFgCDJLUhhsLH3M/zDSkZi67QmA5zRhrQ
GAWoCMOcVo2Q3zWR14xXuz3JExmw1a64xD1OtTFqKSgYEnOFGq5msDdkPt8k2XV5EYu3GVYXgP/d
oIfTCXVLcjKi8jYvYCQmZOnRwQl4MEXozQN2sKR/I5yU4crov2hGsg0SbZGZTTuzgzbA6Shegy5Q
tK0xanS9A7AumB9U9VhbscTdGwWA98aSf4+gTWshoMRQqdUIvyScaKbiMErvtUwhuUjnuyiOt4Ef
DmdSFywA09QYSvBXmwmK2jVcxgGZOIwtzVqboDlvbpYeTZDHxQ8NYcaOzOL4ZHTlXZXqpNO6v8IB
zYDvG18Z1FjnxKp/RUuaCXo44yxa9152hkOjfqaXa2fWYvUeTp1jjE+2OUtCtExuxwosB30/5wiR
t36gHIjlLbfND5g/5XvkhK99MliegaRjO5gltY+USpotDYNUpICGsu/Vdl0eFWkBGxX1CZh1+1bR
4isjAkEXCKVogCsm9oOMswIY364sy+JcuYA1KHYB2cPUt1GOX5/Xjacg1zyWnXtXBKXwtCqKaKxQ
BWm7CLB+lmA4z+QhdF/6viIDjOAoWFmkUjFaBtsCIKlaKJwt8bcm32wSdXtPTbkhsiaihBuOxEJD
fjgUjFGrrjcoClf3ad3Xp7E54Ogsz0UPtL0ff9VWXtwNhVriverfWP6MzYDX5BxbJXmy1VnGlTgo
MlVPaUEhn5tavjc5eMi8sZrZAaE0YeI4kDO5FHb++EbZzyDii6+QQADdJdDCznrM2bR8Rov2epvn
sjpyBp2RKVGpnmOD+W3QQjYE9IBdEG8PactcV9zDAEE+yysk26W4pn2boiG3gPM0zp7TRN+1JEDH
9q/UjJBetns9chxi/0Ad1mjMU3NSXkeu6wZgzaI5huOyhGw1LjTPjrxhUSmCGmpUW+RTFqHxUnfQ
R8lqzcauePPnoTy0kfsCArjeRLO/6wZgoWyOseG6UR+UreIv3aT9xt9nbwhOip/wobFxk/HRI47f
zhJVskSyuqX4Rwh525eXFNjLS2rx021xzgIsjW924zA2NbL4JMKRju+y2tEsuXJnYRf36oKoW9x6
Kxmfuyw7J8Ld99Vg36k8HC6lbRFpMtn+HcNU0vb0JPsqQ/8BvGj/y3CaM7WHO1WXI6VOlxziLLcv
OoQa0Kldt9d63RuZxq3PRMNgX5SO+aSaDTzJhGiTr7G8tlzf1ZUX5LDmxsyccJvm0XCtu6DcdVpC
7z5rhwu+WgKpQqZJZq2zKvyfLmlF0ItILYms7FvNhAxMdRRc10frwoG3iOjBIdI1KNAwVZopLi6Y
/UrvTUTtvKOBiYk3WhzH2f3ttHqEBGK6CSs2PFvY+ucix4uAQqBCKwbRaeMw/ZqA1MY7SyvSezVH
7xoY04PQMAqK4tGsHsbUth+Exd2n8MsnLdWtU0UFB+PfVD6tz3XWSA+j7tWxKQ3BUHpJz0Io/VQk
IX3gtnpY13ypS89WMMjW1eCEDbil0gzUrLKzaI8JqNxzysDMt3XjkUzyAr1BDTtinkiKptpyrqBX
0zqV441a/xVsRvUc8D+4bTwhvgq8YqoyJClsTo0T9arc5Iv0B+cqW3VW5gCYRiuDA1Vo+UQyo/YU
LiE91Lsf/NYl5HzQmIHpwZ7SFJFl3fLzUfke1suJ6UZxVVx/t5ZrwVYR4l42ruZNs6Z56BJAwa7r
TgmKzjExSmEm3MRMkC5iUvges3TaNhTRPFMET0ansJ8Z4BwgrAxez8AOgtrsrYsiVV32x3o4TSG/
t3He6+xnbpmT/SuSzUSP9gQGgzZiZT2mJeI8hx/RhXF5T5QP2aBZ6e54R3xZunOY/aqb7s/BgZTC
r0ID5p06Wr5j3HCGfhbjfFOw/YPsqnfp17qwv/u4Sy6CKDnNjRcrXXTtocdyYINHbYhv7hzdatwM
dqu/MMI7xbIDrcimTtLks/HHbegkX1vuAsoaxCaexm9VGibbSo/fILhs5KwZJG5FL3bO1Ks2zgZj
tJ7YhS1CtYifoPsD0sgHKZanQfVfgOmSGjC/Z5o972yysbfBS1j6EZqruDjS62IGqALO0mbaymY4
xWb7yODkLVzuMKk5HMGLIpGvdmV10mUMmhhFUfiQ5DaaKJ8RLpoPxOAoHv2BiLsUp7QwpzN8OJBU
aB4b7aPonhjn+3u/mkiZpxULx8iR5xiI29bqx1NvYpJIsWmc0iVwoSLVItKKeruo9k3hYIm1ko8x
wXKPL+pNL+z2nOMz9xmhqyC1z5TagI6kiwE095zlcrkuMmtn16F9krH7C69uQ1W2OULKOUtFIgs+
q0ebXvimrZOtXsDtFXmpoOFph6HHsJMYQuzKGOOgLZ4EqZm4YXAMjUX6fXQ7BvFLeSdT2ypRr5qO
osG36WlXzUjHe5pdst2BUxVRAlAtpv/fMx0qMvnbZ1eXg59jIOC+LSQDgTapPhICRcrsodSyahtU
oIiXCnJOWMZPLhz3XIag+Bu6ixWT7KWcZtHJyIrfgzWa5OGQviVH13oNbOPmVnBto9alAmpLL09D
YgLc0Phiu+XXuotSLwLJdTVdn3wbdyDKtGouoMMIRXCW0Vdef4vyonzjkNyJ1H+tqz7Cb1R92Etg
WGpX87EZCBZB7I/LCUf4xuIawqQ9uYD8JVUOcvJ+cozwRgQLKTZ6fWuTlBjwVrz2XH7yiFl7PPVq
X5bcvpRf1jtEpvUWyUR4alMBrkYDknnrSlJzG6csiQKmYghvLusSe4Er4AsvMcX3ctqUhZ9de7IX
mSx90WSrXbUBfgWnMBq3vGIn6ojEqra+lECMd1Zak4kNJfXsWu23nMLRBm6YV+gjbslacv2ytHsj
lc5DSIE6Fzb6qnNvTtpHiZyUMDnHvMSpO51iLf9WMZY6Jr161Gb7bvb1aAuLxjoqGcpN2rtgdwdA
0ekLdhrnJKKYOJ3Sr+6LKnp2zGQnZl9dOWpAuOBjXHzNdfYqoaQcF8TDIfi4mAm//rMzJhU6E6fd
rfcN6KdfXDgRZwYKV3TGhI41bH1qxo8Kz/iXglRo/JSvWIOI4gh0AnemrqJQXReoReJ8J4fkUQqX
69aIVldiqJIl2lV9ICOw8f1txzm9MYLqvi+aWyIy8oLIy4uSiTFtpPk+06LqNDSVvsXnpjbUJoY2
AcGJRWkXlKPhSTIIPDsjMcF35i+r7HIpXf9DgdnICOU6GQxoPspvqiOwedReitw9iIRQE65CSnol
3jPsGswpS2SIafVdzel32DzKo4UK0a7XLeWt64jhNsSPh+dVK7sqtuv/VHF/6mfl4gX5P/7ZX/wP
61/XxYCL9zANIW6u/CjJt4Tl8O4kEF0aM9XtPcD1QzblyamvMvdULy+gMuXNSFG4mxAvSt7Erg2d
ylsXfYzIfvoZMgcnfWFksHb10y46pyJj6HWP/rA6dFFPVGB5TdAfeIDw021aZh8TgdobYTSK074T
3qzfN5nbMdMUau8kEKelHQ6HAETVk1+BOXb8GTXLEDw6x7rxs+fI6b/U+EmPfylIx8DdjHWtXyY5
74xj6Q7Oc1fTVnF79aaNWfHiQj19mZ1ykweEEfbDGYNE4g2GmlC+RNXOckSzSwBXBC4kkapPPVrF
ZCO3YOeGBmsju+Y8Q1+got1mEOxHkXnK0OF6B+bzyIWrLBNUwPNPDrbDJVtYZ0hcaqNAIEB/mr7q
Q+vehnA2jikYfiaK2ziauRvXTcEMcDJ3fUEcSZhSWemWrCq89neLFe2CBe3ocibvhJaTfFZAlTNG
+Ga0zHU1J1/tDJy/T4r41o+IHW3ol10TwlgM1I6vpauGg8MY4ZyCf3kkywYPqjW3P8YkJM2rPZKi
Yj47TkjAtebnJz8M89ci9y9kc4oPuvrl1lSyv41ZmN64RTNRgvVQMhj/CEpqPF20LVAPvPdB+Gj7
kfMLuiNawnoLY82+T32jv2KSrza1Np0qs7G/Zzn5nWYL59HRKKSjpHpyRxo6fUeRlwm1sysCogp0
McDMywACQ/icATdz6SDfx+De0pJGTGGyQNN91KrxSImj8ZocgnkbdvYtqIKUemAhd8LuxNWpRbCb
GtfEPp/+NqrmxITSPuMJxPXr5PcJkIAXim2kH4LLSzN3uljM4CajCJ/rluTlZc2paMd1WevcWt2Q
ZNXMgszqDh7mlL+EzBG2cccsOAA6s41VXxxNrYXBN8XQUAvxOAZ3U2w5BBAQO6AJ+0etmulswQQh
IaGLUMONYhNZGqQiA0uH40rzPMTQxtGPO3dDnd2pOI+uMiWs2NHGC91J7BX9dNfLuHvUCXlKyAQI
Afrs1py3WGvEVg+5SUH2QMDZPXUNN+Mm0ODwq/lnU2X9Cfgf+nqKq0gMiJ+2NRq4NajmuAbX54xR
c2eoZEBxTcS6mAERJsBVAXO/h2HLEH2o5W0tS7kWsbblaD9JDRmNCZm0KLiFteqrXeIlxSpheGk0
A8Ity0NH6OnJx6O1SYL5lUDA/KRPwzNHa1oUFsyBkn6Gd92ZG/yoA7zQTj8mgTYfJCcYl4h0a8fu
dk6oDgP/CzahUb+5LfzcnjZSNWndpU9btIyVdYUf7XTZfW419WM45x0V6KC9Ewu0xeSWVg/NeLSm
98kdbm7uIlVM2r3F7vWmKP+azmq4gBO9xHps3/JpeAuA6j1Ahro6IWRIY7AT9LG0bJLJvnfLlCRQ
HZ/VHDT3KBo5tejYmARnHWY4JZc26iCgJFTSrZ+4V0lyILx2CECxGLE5QVnIl5l6S2VSEEfek4A1
kG5t21awG4f2hzZM4WUWFvEV/Vic0BTVbXTMirG7Q0msEwdBJU3Md0OlrCNWYAAfZRnu18pBkyGP
8tsKhnIA/9AZ8nOfkLYVKZB1U8LuME3zFmXKea+/TFyULb+9n/S+9qY+eQ5GPbqBpNYvCWwGuzK1
Pbpti6jUsgBsuZW47D1XRxMvzOgQTkw8Qwp6Q9dpx7lh+k+puHzjas8oHE7KbIDCaefzFEVeZ5jR
zSbbZ88gqYHbUfvaPSQdhrh0nh7ChsuhUbfiSm4HH6oHD4NFMWCs5ztl+vLUgUk8SCYh+4CuxNae
2X8MbO0L6snu0hXulwE99bHSa38r6xwlkTkRW5HzJlBHu5A0q56OSqyTPhn/6g3SOksSTLy8e4Kq
133tJ+0rUazp5n+xdx5LbiTtkn2X2WdbarGYDbQolBYkN2ksitQ6Uj79nIhiN7p5e/65s78LwqAK
LAFkRvjn7scrqcCNDf7Edm4b+xqq9jHq45nIeLSdC0ZjRupa+4p0Cg3I+oCLlRlwzcIvFfbNEtXe
MZiqV9tI4xunMyVGAkR7XtPNMdMAy5tQyx58XmKT+NCPTSsN99ic+yWipp9QNPv/cydIyznB7J4r
1oyhQDjKBlPs2eE2F0fT+9NEUKgkB3FJYvdVL+yeRmPrlVEFybmyajpalllakIaIScx36Esm7z7T
r6UZcbSpfBqTLWcHTTA0yRBOQlJcnHpPmLSXU21nw95O5huDtcSNJS8SkyMytRrncGRFWOt+s8LV
R2DPZdhcJ8YzVmWA8JgryeydUVKLc2SROOxG7WcegkLp+rB+tuhGphMq2zv+Z9Vr3cHAeV4Q/cWY
fU70QVw8Ihw3To8veTRwDi9peOI3Ap6FfSItQs5t01ApNdCvuwkRzs5FbhfnOMr9ddkSbmyMpjxT
WcUGsZAVQCz5Yl1iGByXDld63X64aYMPOXbsk0s17zEQr0VUMTkw0nDtehnN8S4nduRWk6tEKpZT
ktX1NkSyWLkdBwyVMfkIngQd0cMhQvTz0tle41Edjim6UAu+tj1grmw24eBMUP4mk+p+zi+AqjB4
26Ieb2PHN3ZpziB+KMWLadHhX4JKmJloM2LKS2u8RNR4BhySs867axsJ4pIX6rCT8wnGh5IdvOmO
oQBr9Ub45a0nx9T2ZHQXB9tw5MQHP+UIT/NqzvzMyO5iec1LYFBUbLqhxroHOrOZjQbDZmhz7gtL
AGxDd2On+d5nGXtuqSbfgkDNjzGIHHrsYqasHjvQwHohaMBp0tYJrdphypk7ci+joPKUmtZLNolT
0JXFORiz+Ah9lHr1EDCGFRguYmzR7fNq+Rp7xM10vwieeiO5lKLVP4cWhS0xRXfEKIx7+ID9uij6
Gg9KNq27BAC33VYUh+v5l9EwY1o5g3NdOqWcmnuvQUnyoiAOp1vRcyuMczJOM7T2nvx66mEvtvxv
c2y3e9Kr41aLzXPM3OgzRZ8bPNbuqmVJemvUUXixJxqAGmfY2ggop4GlnuFVxns2NrslKZgesAgt
fdS/otdaZpsmys5+sExs200XPKeUoAaxWOOYTW6mHD1hoEvdMNrmrtGrOyT6bZaZ9ddp0H84Uf/N
qcrqEAbd/FwjTyMtPCe1lRwAKtPjJ98P6p0B4mVvs+TY1jRBk1wtwmMeUcnNm5t3fJe92C31az5y
xr4r7fahZGc6x9R76BZUgAapjDnUlyGWWHDOGyuG8e1NlBrPDMChchPywQwrYUkL/weM2GndJ93j
kBX2ETytkD3V2Wpoq+mVmqIflJVxV57re9aZJsg1Vq3lYi7QRDkIwwKiXxtkyt6ZxLcRW4oEueog
fRpSRyWTzTaFINtjqb4snfcaVxW8XqplLqQzX7PmwWX+/+RmTvIctAYKdZkYoHACbAKB3p7ssa51
ZAGuqtuWzEqpaxAH2pO6Gc82NqskgRjgCE4JSRocLRUUzXrSwOqiLMc32B1UOWHBsGUYj75BJvd6
rv95NWOsDfbygthcndSFI6M7gdx2qWt6L8P2lUAA5yOfrlKZ+yKbRwiGQSj5l4/rZeLST9taqYNF
IT+GMutSypiKughUnMVtzoZo9GNn9d8zAa89VcFFGsGIXsmEnbpmZJXLMdx9S1W6c5Dpzo+rk7ya
yChk43E0ijun2DBXrk9wdmpSyVyom9cLR2YrG5mtTFRKVb6AesGPl/rrvtaGtuhF1aFgA7as8ywP
t840vqqnZeo+9QKZXhE4Vd/Cby+Y1ZizaEh9bdBIT5U7ktjV0phYtrotL6JYI/CCKWNTDgS0/Zyo
XCcDuczuqpO6dr0ZxhoL1UiwVuIZ1/vVr/+3+643r8+jnoQU2/WV8wi4O/PBnqU9f8D4+ldUtzWV
7k666MSbX2dwmVBaZrf045AKttbCKTBkQAcfRz9AOnxST9Ds98Ds6uPkTTVhCpUYla/rLSXvDvVf
4BEmbisfUdeM2O+2eiq+Xe9S91P48esZXeCTivSq4/Xl1DM+XrOaEP7sGv8cTXjihIJHcqxzf11T
N9UDfcIOnDy7vU7qJ/I381HQ0rOaqfPaBhofq7whu8e6aGVGVKqoP3Os3m7XP2ue7Qb5oVKfpEkG
UdXFIK/Z7kyx65LEIKbH6QQNnngm8jyiHjevF+q+Il7YGWqo5pmgxAtmfbVVP0gkM7fqAoAYTTtZ
O2EXIbMSpANWJ/wCucMAGZ9Lu5K+JkrLrazdeW5dr+YEuS/Qyd4V3h6sBI4t/1nzewjAobtPC2pD
wsHd0a7+vUjiF6MsH60MCXactjOj/BXSOYGtyMB2MO9ZoJln32GLb2TGemaHt2J0+JIn5l1hpv7O
nLPvfsB+h0H4CxTTvVUIOVkk3qaV1Zs/W8eh7GxqbuJoT+DnQn05W6UGo15E0TMq6KvZOHfCTOmV
tKNdTIh5yyHiJszc+OTxDa7GlTd372hxzMoZjK4wgNHJzV+GF8STsaKGfyZdgvo/NzbqJkC5nJ4k
gN3uMXStS2iTcrX6yyRnwz29uJ2b3ulecLbnjh489zyIhhlpDwGq69/svL1HMdvDDjD0yID/4hPp
eRPUaq8rERy7KPvG0ZrExsjPEyX7VPPxazXzt2Vheg+e8AQVcevPAab92nkxR++rpu/1rkjXkwcQ
RjBngfuskVZlXhB22UJxHxOc2GSzwGk8sWmCcAiaJX1mr7RQ3/bEcS9RmHxpEjLxYw/wwzCnI9iT
h5TJzVCwtwzD+8RnnkgF9j4uoR56NdSwYEPMrl8zzUGQAeG4I0J8tAVxIvwoEN8qynSH3Ifg5a4M
i99cx07sFNKsBR8dbk43xxRN5szPA+Nz5e7NgG2WVbDEr9tw1w3hQyJuy2q2tlUBgSnowfSwrtkI
KGLsafPOTzcsvxgEugwHLWMfYrYBZ9AAGLNRJU0zuQSt9TQLM4A+DdMPb8QjEtWFn71b1TMQZMxU
6c4DdDi1gbFKHZARtVu+8un8aYiNWNBJU/KjcoF/tCPeXIZhHsLFZoZhxXuw03A4ev2dDUTHR9Y0
2g3v7XTD+pAiIgSuiW71+m0WVokmnbwn9Tiv8ERvcEiGW6AR1FEVxuPsOd/Jem2c8VRnGkFmwe+4
b0lPhSaZCcozwn072QdbgmZ0iZzRJXxGxGBoTAmkmSSahlUybCOJq2kluCYFBACuTNjPE1SbQuJt
wAbgBpAUnEXBb6DgLBKHo+6ion3VSlSOLqE5zgQ+p4OjY0qgTiHROp6E7KQSt7NI8E7kTN6z1kMi
sSSWh7kihk5IPZNE9gRsEle0vfEBJX6MeADax5aQn5CfoKN648GWAKCYfFMlkUDaDE8FDWfZBRIY
1Eh0kMUYDWUCnNAkwUIDhCFOFMOzuhDTaZoI9KbVTSKhRCl0okZiiujvHJ892g1pVow4FS4/8iTp
id6MyX1iaf5qLHZWHZocq/Lg4MnSjLDTksco9k6xbd1UDGZ94pvnZnGYEYheowj/0RKW9zgZyW7O
l+Fe782npmy/xXoR8NCMVk0k7c61RctG3RiPvkGFmAhbzDaVMW0AWNXbImj3ld1ZtwY7u6EqxRnj
91fWO9kuRUZE95sSlov2eOOlr0Wd+qz+x3YbdhPvgvEZoweNsMM4rgxqz48jHclLrl8a17cvjjnb
l5LibDLQS0q53gxnsE8hHVD7jezvralRNG5sw35ohoHpkhtNW+SqblVpbxY52osl/JsJ39WBLC1d
nAVBH0rS601LwAy3ehHTxSl+zLn5hLMifhLI83Eoihd3PM9LFwCJcTmuZG+FMY83YTDXl1QDuiRd
N02LKpnA+IwAMA8u//1/dhYbMkrxD+O2j+vKo2bbMw1IUr9HLZbBTIPEs+pDZvjZgTa2eiuKUFvh
GXzxMS0+TUXXwrOZd440d0yuSP4f34L5X9Ievu9zQNWp5qJrUbd+K0YMwlj0ZMrrQ6Fhdwp7886L
OAJoYwzsMvU/5ybrcwwB9Y5cXXxrB6AmzAKMOGVl6478HM64KD5Ls6k+GNBa/ehZMFw+sl3Vb6UL
VKlR//kXZ0rD9W+/ON+TDZEuPnwb1/s/DdmkGXIrrSZ+cYFwt7lj+MdoCG8Na8H2XuX23qGJZjMB
mR7cOd6zbco+L9bBsLP3ZJxvws4Ovk40s/nxu2vqrxViDuKP8wODikOgDYglOnF4TwELIIokWT7S
U/8gBv893SJzPP/l+w9MUgR+4PJjKMP5Pxz7KZkZw6041JUs3W24HYno+CGcliHbrB9xZZRrLE9E
4HLv0+AmHB5sEvWB2FZmZW/x9t+M/ruTpS19vv6nQCogTVp/5pN3n051vZ/Apq+7IgYTlNq3dBv1
/wOw/u/VozpYTv72fpUFrL+KVWXD6//+X/c/yrKb8+FrmXz9Rwzs4wv/jIHZf7hAp8ne2B/IBt7D
v2Jgvv6HYwSGwcOmi45u/I0AYf7BXbIYlYEDZaZO8FcMzCI8hvJOPMw3iMzYxED+7Ii9//js/CcC
hEFU+/c3qSfp2h70B+bc9O7+9iHLC6tbipoBzpTXT2M6LjRnp0/2PFMUTBlz5wa7SDPuypwljam7
VBCYdrcrfF0SMylMZMv5WJuAXPDJLjCK94Ai262b4M0s3Khn2IA93EX2uqm87mFkY7QtNFHTBD21
G58pf3xTDC4Q0bCge6rnnxWx5senOI1Thf/8rQyjFPFv0VbMP+RrZfHOt7RbwgTiZN82uRPeV+9p
ixmwzWh6dTAML2MQH5I4crc2WaF1Vtoprg4mFnbW++yjQCl3WfQWMDRf0djfn7AcJ+h4bnruO/GS
xo9JirFxDoZ9LNLhwILiM5pyuzdEt5676OfYUSFvyc3H3KzzuQ5ubCrhVxm8h5WW56d8QUJWttxi
yPV141o4DCeIOnoZyhqQEl0/xToU9sa8WSQVishRdvTM9t2ak59xiCW2srQX1xua7UIJ86qf0TRY
rx7JFtkUf5kX8qsh0GZm/YlNYtu6jJOAUmUT6YkH2JhlMLKuXKZNb3v+ccrMeO0FfXNcTH3ctkGW
3M4xa4OUepnKHajxt8XZcN9ZT2Y3VDJdLM3yLhyECzij+MJbhqD7NqecGvKjSX4IOrHVmVvbDYe1
B2p0Pde5vgrEkLIAhtxlS4YX1S9vtumwc5mQoyo5LkzquKMaFAf9AgYMaf88tONyCGr/EBO58x1w
dpr4FgIQows+WU0gxXrJFsPgz7jOnT2mpZDHMLdfFskio4bizpF0Mi9hIxEALJsAl3mSYEYj7c0k
mWZocZtAUs40yTsbAZ9ZkoAGy4RNFFC0VIqKs+SkjQDT8ghyWsg2aJKBfrZ23raTfLUZ0NqulMw1
TdLXTMlhQ6RnuizZbIVvku6VvDZfktua+HuLZNdKoltRdMPe8IqdU2o/Gtb362xiMc/WnMoHiHAw
nGNJiEtBxbUmzLhS0uPCcaIFXhJr+RLqdSRljtAyYDJJnnNB0FERsGyhafTHhUA9tefeFyGJdbpk
1+VYZlgkYxtdhP5pQuiinJPqcXtqLrrXfB8lBS+duqdAcvGiLvxSaONNoZdPS2zwjiuTi+1HNktS
lsiSrqebuk7xuvUJu8BTt+gdEjssvr5rj23I6a3NayJLs3upviYLvvhBcvxm82lO4PpF5ciI2t/p
RnPoXRPy31xE+zwJnyMYyT5edqjtIzsOgIFGaiK3Zk+zJAkWQu+Ag5Q/C9m23gHeiJcQ824d6hir
dr4kEtJyUVIoZFAu0HHcmsvuzDeLs3Ba3pN0PBFLoQ6FA9I2N733xoMvL/mHVgDOnQlE1zI0cCUj
0YWIcxbZSwA8cWTRb0uaoiAb/pB9oYL2OyduvompF5sZACMsOI2yFpiMxHglWhJO4yKJjaFkN0aO
v8blKomOvWQ7DqiyhWufQ6bIq0JMDJshn1PHZL/DQVtORhPvymlo9qOH+TsMRb5zzOC5ZHJBw2AC
KziDvKjbyYidCxwIc5akMWBRJiCllnzY6ZWEcEfDbT3FxQH7IH4Lm8L9JTl0bF6jeT+tzKB8yc0u
OFYAMOvgnIHDjLEpaTrHByfY275pHlqZ6wvTYos1/5PDWGAz5hbYTBIAjW69VXlN097MALQf5vgw
WkjEmIhQ5qbsdUios6G7LwTSnI7boTsyCfbWuKO7V9KIa5ycz4KW1HU6+tHBWDhcLEV8pimaiYxV
MJ60H7yB7Xo1zggZNXnFdH6pc1C9UDP8x09LjssgC/tlS15nHgRlQh7F+OBJMR3hM7Ao9vH1k5Xm
+k2Joc22CEFk6e0yE7/pGdpfMjehVcL5hrALA723KK8oKLMqvG9a4BxMuZ/V5M52kHtccGJ0bMl9
rzueNLbBC9thm22xLvfHPUOwLa5AKqkWHMJsohe5m6aB5E1s8ZGR0fHKDWJKurHYfgvcdkemXWzK
dbk7F2zTNblfr2sYY5Vv03/YH7WY4aqTLhxhxMZis9+w6c/k7n+WOoCFR3bBI70z/NBY9Y6OFRLZ
IEQ+ABHBW0EpCkgLFhIDTToFmhOqgyb1BxYi+0EqEoSwNzV9e5ulZ+cxr/WZZX7VwKqrkTMqqWuk
4lYgczTIHbbUPSypgNTuvkIQaaQyMkmNhGZ1vAbIJkLqJ7FpMGmHxTAirehSYymk2kKnMLs/BJhF
KjH0RXEqlupMiLsMrSaRqk3kVvsmY+HhhgSvjOUImYZRTP0wEQCrMEmu5pISdwjnXwalCmnUikqd
KJGKEZOpfIUDEZOPdVsE5YHZyAI7AJ1pkYpTILWnYBy/+UOTrlt/b6bh12j2sKWhVlnIVpGDfqUj
ZGUIWhClIqQcNC4NsctA9BKIX2PgkRBDDWuctwRxzIkLY9O3r50PrTIT94aNl2BYZjSx7k5Lbzgo
MJ9GbkO2vAv5BgXOm7XdXzSpy2kIdI1U6hKp2XlIUKVU8ShFWXFuk7oeCh+rjT3j5GMyHB1JBom0
0V35iIKYFqVCqEmt0Gwx5dUNyxFkxF7qiRTC3tGR8prNzPgYeV8iwZtLIEJWUo1Mya+uGY8fo6p6
a6Vi2XJ0I5Xu7fEavwRS1bSQN82p8ZFvrDsQOy+LVEBTqYXiQ0QyRR2NxLznzY1RD90Uqgh/d6ae
zFxpIM8fSyTWEqlVQ3LNpPYaIMJGAWps7j9D4kaqRaYNkWtxhUEmj3n32Ui5sLFr1la1VHgLqfX2
UvUNkX91ZODIxy0JXgYEYiVHKeqCXBgmaqkhZ0pOHhGW+7Bh5CKl51Yq0dcLdZ+LEffjPt4ALDnd
ATa5nBHlf134DuWLLRA3JMHdrCYucjaSKElc3ebDiYiNYF5I5TyUGvoi1fRe6uqhVNjT+qmQivsg
tfdSyvOdlOfVRSY1enVNPeBIBV/9IB9lk6pjUJVPqhrKWZTHzqYdUd3vq+nBXxfqGV3ffHNSltjq
Gequ62t8vOb15Yw65CxZzxkVXc37gkXhVA1PUaIHR6SMbF9r2W0clfC9Cjn2UE/wlhnLPEWafysD
9dVYQ72uKgcNQRbh2addULUiqi5EwtCMxNRVdef14rf71Cv8dh/ON8r+rPbw2/3Xm36YwHVIwdRU
aLGbWE6UajlbatWAKWPeVKvRk7pNL8ZrLudS14bUa4kr9ARGWep2rgZc6s/sMvQq5PSrVPfpciaG
vID3TE7h5HtCXfvtBVs5YVM9ppYcx10vdDWTkxfqvkRO7Fo5u/vXDtePOtcodN9MOQP8KM2Vc0F1
LVPDwlzODUktfle+SYBwxmYZRz6tbunNANpoPHWr/BgZHZNILwUY+vFni6JGzirVn1D97lNC2avK
oVtYL2m2hGXNnE0ZVNW1v1lOxSWrC/1oLjYdkvpEBePH1UgWm+Y+1peGPHzriTf1MVIXHlHlZV3L
T1Qpx7O+HNQaUMjXsKeZ4MrqyFnOctVNdY12Bya/Q8qQW90OSHSyE6VZsfTcg1VXnzVqJ3HOUJY1
cQ/kmvaeu9fkuVrQ9qey5VBiivkLZLl9Ni/To4HbYW6zRz9x9k4bfmrDNidMgUemYSm9y7Bd7Gov
TLeJOI2lXT+XlYUv2i8eSktG3SNKH+Jq5nTZW5k8XrKZc5N5S5ECKw+TAaPtME6OexZojZ+nh25x
vzHxSA9DD3EqywiPLJ51clIqqZhogEyz/DV1E+nRmFhFRJlG1zTuy87tsvPYW/HKAMp1a5ogoxp3
Ye1CfRDGelyuoTevJieq73QHGIK0GfbT8HkwZdCxzsUGJ0NHZsm0Nk00Zyd3LH/yCX/GXF4f24B9
maYl8aGnDHSHY3cmF8vQQnT3otM5gLludJw11FtAIuuAs8Iqjobk1rRYERptiw8d9GNxyEwZJEzZ
atIGWH40N5KCL3CZtZxa1FVVzqiu/fYcdZ+qZbw+D9bx57b163VrBRQFMg+E2eZmK3V1Gfweuop5
H8oe9EXW5xvyQt38uGBbsg7yjPN8T7VwynaG6TU1jMdY37s1BdKchAJSSHwCtSG4h0mCBidfoxt5
H6trrWwWzdplOrrT/fUxoquNLPobV+q+RiZvdZxb6gt7+dXXl7jeLDtM1uacFJsuMTmVZWGcH2Zo
KKows84LukDV1etFLjtGR3fEYUTDlu2U1gZzXntSHatzTsKQLajxcd/1AXVNXbiKUUDBZL2nS+Cj
kFU9EGXzV7NLldev/bi/7mp7bbDOW9Xy96V+L2ntMd8L7XNNapx3tGvf5CR4mUbx11B/B3IjPKD+
rhHYRBB+8mysujvpVHkjJsp8QZZdq4tZ+uvNmPz80C7+mtIsooMFPxo5QfM0pjWdZiyclLni3wwX
1/tskyCxOZpBjiOW5kxarE+lPP0GkM9zKmHbc+O5SYqJ66FC2D1qC02cCYtIDB0fJggk6w9PxFAU
pMW18RDJDmXbrWdUZZMIKJzAlo/Gik0OPg/1XS3qgEjq4pcjpB2pGK5KcC3qf5/c2WGYYVHigFMu
pXzt6A9fZumxHft5j3XF3KuZvekm7c72/YerDaFNs0ic1e0pB5K+7kKiDukUJQD6HBijXkQtBePZ
6ehnP5QpRF2gFdvFgYZMapipsOzOUTpLqlz+4RlRxpFOZOmq9fh1G6rM9y9HCZF/DlXgsTkDfFhO
+qyFTE5EY3X1nagXv/6P6ubVmqIe+O0+v4t5xesrXJ9zve+3V1UPXL89dVNdpFRUrsIIzaxj7BRe
X1k92StGHBUf3/v1a2JoNdRLmNvrXR9P0UwQdK4jcEHKwnVShsOpHiKsoW12Z0rzTzV7ybZneccW
n4+yJu0+iFdxdVA2IXVntUwvoxD0A+A1PyySgSKryauoSjZ2i4P8wxqkrELqTXu9mDz/tg0Tcwc1
sta340NKW/0JrO5wIo2HFXDxqs1SFjjaykrD8y7Pw3UKqgMbOd+P+ib0dngaTbfc+QAKo8QqDq7m
dSdo2N7Gx/LJtsBITvwI+IjFySqa5Ij7LYXcht3wqHwgyWzcM+aDec0peyWMjGZh+RqcxReK4xdH
7FsjP9V5POwTUfxspUFVqeX/w5V+nmvGA1+xj5SbpBNt8k38fT5A/5ZPy9X/vVvuWH5Pvpb/mCn8
+ppfMwXf/sMLJB/aDAJfTpdoivpzpuD/gfsNRV83fJq81UN/UqWNPzwnYJzmeY7BwVoK/X9y2Lw/
PB6gV8oK/EABp/8/ZgpWYMuZwT8Gd4bFkDeQUw2Txirzt8axHhBrAntYO8J0XOx+n7sQHrU0Ke7C
Oc4w3Opgt3rvtkunZOumGKrJpJP0N4oHAmHmxqLH1caZuKGPnDSRKF2SsuAV2QWySvoqyDuQeDXf
Xa+mrKE0HlrXtE9DlnxtqBQhVw25srJ9JthVTwtmIZW5oiI878b6DcP0LYUf5bopu+4opk+id7Ib
Ko/2dW8N53mM+Cya7SYrGtQ6j2gBicWbIC9j6YC/GeYgQ2cb5RZWvzg45DeaCba4adL3mWXQWrNl
8yvlLGXYYRURkBg5r7YBlg4vGXDrFw5xk5n8psWiLzR7HHtxSGTI+1JpROJmFAXi9/m50ewVT0F1
i8a9FhFZpYOzuhgdo3GW5Kldfndc53MqpYNCp4V2qX8Ob4Fu7By7y/HIp3gxbVp4zdjZkhz39jMG
aepTG2pWIptf8cRoZDCcA3GPbR6M1jZ0ECarujjqw9e4D35g/iVv7t0UebYfSuOOrkBTLkBpFRub
V6cpka0yFG8R0zc9iVuMRITfZf4gie8LootbxpjvES6Pu9h22XhkbnOoIv1JeypiI9olHYMYi9Nb
K8oeRpyxhdwc3IJl0R+a/mcq7kgfRG/jxJy3AIy9AWX6jWkGlVhuv7YaIVvVk+XWLnrgm97jnNTQ
QgrbvWvyh0zudAjRbFwgsfTbe9F9l+MTKYTMxWJWb6rsu9s4FOAvPT0mDiDYVBsjKhGKx2qg2jo2
DGpREpoY0iZkwetZD51PSD2HwEvHVP4trIIcE2a9d5mPwasaEbXJmh0SX3tJSujJMtwexzktOhiV
dskcleRO+KbLZtl2r9UEmJNigUdhDQZI0bE7hh6sA9OtiVi226AjqahZTU9tmrMxnRk3gz5GtxiS
AhpVZ7p6dPdpJNn2Vq2oTc02fh71KC+VvVNt/UNkA0gRbAOWmKYmDwaHT8H5CnzyQWjJa1ZXyPh1
uQmnaDyaXbejqapbm8zkD24wm2sjI42KyKQ7ZBxLS+tPcWHnu1S2eTtfvNGenmVJcRAiDOG6Qe3A
xeX3cBNmfL5dNKLeVw119fYAb6j2V6z4iI95JPTxlTj0hqz1gi3HCJj6JtE7OTZ4oypC52SVymnV
FxPqcTpDOfApUFllon5EmHNu8uaBcl3/NkvjfpWmOfrzoEMy937ACYOfXgyY1AZzj/xtbagVedfy
mB5ubALBUnwjk3AbW9pMjLwFMOwVW7OPOdJouJ+c1gEVjyJJm31WDxA/DA0ZMZUbb2h1LrS7s9O7
9zMLv0Nl04I3VMIFEbceheevlkZ8SufmnPYsQvIOmd5fvpW5z8iudy9RWof0NBOWGiPx0Dv9j0yP
grVmCsCAybzxHPxHgHKLlbA9Ysue/dhcLH5dtqhCggMoZ4tFDZ24Mc3uNkL7L6OZkrQh2pSZAzB4
OWQe+IS4ghvu1RyAbCfyt4a/HIjNXyi3jNeWS3ooH/oTnAQbnQ1joFboHrVANwbvDtoBJhwLdbIi
iU1ErGweYqkhDD7oDbSBqXekkZFDexJY2kqk8WYwrEe99mA6Ep6K8CiM2lsuOa1En98026TAKYmH
9TzOJeku+0EL4GgKGtM/ZVguA1yy1OeUHCPc6jnWg0/xSAKhNIZ6s5iUTFAg9jVqzFtqsBgnZNWr
P9PQ0A2OtokzUk9j8sOoKoZLQRmDuvCfi0FDsdaE/1QlI8PWYmTYF92HS/84JcWC0AyQx2jFyI6B
/qWeHV02UY3S420P/J+RkYSEq/uXWhT2g5P88MUk9m5BSfZIBVWqTQ7w4P7TwsSanf2noE4vlZ4/
apP+KPTmu+1T7ZsMhdh5o09wllMeRF5xmqc7Q++YV7HQJHIcESCph63vw+SNoTMiHuxS9um1fsv0
pL7rDe+lZON68Sl/oMgsZpjafC4Z/5xTQ7uxMiAgUKy+TjhC9osR/7CWarpJvZ/GErnHPDhCDaeW
wrWOcw0dKzX6B88Cp9ssd1ZI/tYOOYaaGb2AE2UwRp/OhxYdaNV0JNhhz9ylBLZXdINRHZnn7HcJ
Nm47h5A1uv00eU/ROBPl1PU7l7mKNaFhZXlfb7Req1exTlC185evoV2mp6zOXl1PJ4tXO8eoJkTs
UJz0WEzJIcv8nHwDRwMXSqqfRM6lbcoHGpzcNYQPuIRBXdHApVFUr9c/6qDUb9rM5OifME0z3f6r
SwfRaXbStY8p99KEdNmA0e73Tt/jFC4jKv3CjioGi56IMKjOlj6+L5Zzq9Ph82q57ba3g/fBw3Im
ZMLOS816RxNNyhKcYkfHPTFfRPMNlu8k697Tubf3nZ0yCBPlfOagBPzJ4jzOCKv0nac5Bf+McZX5
Rs+pgupYBnyiedYzljha4Q5bx1q2tUHX/0TeGqP+8tzgqtz2AiwnHR4rbe7cnVmB7YgMGi8CkwwX
hzNRT+mlFYBtaVU4AgFA50wxGdQZDuMlFcVmMn6a7BL2PlgrT5Bv7j13MzP/iBd09azgBN0cIFrM
h8yKYAfULqsvS/f2ac+JNIplsYrw70qthHc2f+raCDMroktKbu/idPGmYP10nilZjGYERBPSMvOh
fAZIYn4NG1KArtd7l2hAObLpn9w7Hmgw3RbfDcyYN00xJlQZFLDq+UkoxKYGam1U7ffJ66tdZVQv
rt18EezMaFzkNBLZVDJQCDFXIn9KBLlHjoa+AVqj1oq3OGnsHQoqPQH0NMZDScpNZ6+Y1fTsmBpT
347qWCMtb9vKceXAgvxLYr+awjB3Zp2wftsNQfta3+uhtq/8wiXZjy/BqA17h0+ZipxB9qOEWDaq
5RvjCZMEh0mKuOrJjWYMz7yCIzzdeiMV7/t6BlFRLMZnrRdE8YuWAxs1BxRL5EztTAx1yUx3Stis
Q3yLi9G4mBvrddUP+l0+NTt6pPwVp4j+ODjJCAQcc26vM83SWINAdX31rUa/S4tLrAVPSSa0o5WI
YeMa89am8ZW5OPwafzmJORk2Cy6CgvY5gAevCwf6iQqbKajGnZ/7u8EAyFBqKbtQOtN29NbgC5ma
o2gb8yjCSww19pYuwy+xzF/MrPJXDvtsrLVonOcwdpr9BHk488on07Oq3Qf1jzDnLzYgljj2tnVd
wvot4u8KFejm9DhMffic2PFzQostmYN22OSRJM75pLu2omJggo5PIFleOJSlnGglan/dVneyxjaO
WftojUGBziOZforux9emNADy82pVYi1rh8go8B2aCNTDdHfoO6fX7xopbnEWIX2iZK5/uflvT5kG
06M5E5+w+tq8zdt1Xbg1Tn8plv3Lq6jnYQEwl7U7MbJkRSRzAX8+22EWxqzyr9uCNfwm9ine/dsj
f7t6/S9oSlmQlClruH61ppnaCjunSaqOxdTH6/53f0qS1+y8mDut+Qh8mRvX2F7/t4+fQL1UVkOr
KSwa3K4PV21JwZeXIV1LQFTgsKcSlXVw1FsBHwKFGfKBSoIn1TV4jMUmCjmdXR+gU2jB1MO7LGdS
LfFOpOtV+QXlLEilqhdDXYRpeabYIQfRwhlUHur+dqHuC+hO2ERlhh+tTJc9zLmDKTUvOs3KU5ZP
ghaBhOwQDGTwdSV2i7zIX0z5B40L3qEKAKfQX8yXf6HwfrvPtiEppUOPiYx1y5n8BunEAMThnLMC
dEB5X+ckppM1/D8tu9+4pP07BpE74PaG+x1BOv4nbU/NaNQo8/pAhfsu9xbnY+Kn5jPw7bVdOGY3
iYwUqemeun8YpmA3V+aNmvr1JCA42/B//h/2zqs5Vizt0n9lYu7pwJtbSCC9lZSSbggdnSNc4j2/
/ntQ1USZ7qmOuZ/ojlPyScJms/f7rvWs729akX6NpBw53bdB7bemz/d3FCpiCn7w9Xdj57vP80eL
549Pye3tvFndMaL33xF2yxE8GnzqQoUHL5UpY31/ZC4d0O9PCZmSbRMKK+g2oj7rBS7y3X77/vS3
ry39zqCz/XRzBgO5PRexfV6SwbJ2C7DkLlq2/xhYZEXX2h28dA8+4XAftwDxNpNXrZqV5vcY7AFG
4d/SvPO8vQ+ej43R1pG8Q7Kwp2SPkwEtQXDz+3Sb7XEO+8GtdkFo2Z231+3egYXtEOrhE76+wg7q
vi0vBjWVDaJ9TuvVPTGd/eikmzs5ZHdT8PTT9MkXuhUvSFv6plHmKH5KmSukN25sP9vfg28NOgsd
cJ+R6eAq3rAKvnBsyC94cZ+/zdj+alZwo1bSdnaGVWv3w6qKcBysSuuWwYyPOBeTglbeGV7j6qDm
J07LnPlEKhcaThx7SkV3hiusvZIOOr6P0wnRnzvH7ToiaLJBQeAWE24MD5gz4AFrOlXzWTdoirvj
vEGsziLnyGsHBwgiSKPQep0Hj0tCy2wgey3Zw9Dsa7v/ygnAtjDvr6TIEaWVOdw5jnSPmpLDUMG1
ITejdOjpPBQ2CQwf1oso8wF+wrqCgeDwKci1Es345GBTB+1IxrqKQdkXh93SPChQFNksCXTrYLJh
/oSCKAseVSD4A9J7H7h8FVxHOayCcFWnt4GeU0UearONH56RH1n8Ly82YmBYcRWK15lcQNoqMHAU
oqFcQV/FGx1eCBWdx0o8zTzXDl3oWvGGYWEjocrRIVTMT61NZ8a8madqY5pwTs48sVz+o94LF2IF
zYcLLU8NtzfkxdZPX6bJiV+Uk2KLpRM4QF7Ua36QJac/RFuBd7pFDTk8scOUKgdBt/gJDBgJ+mD6
0Q8SBXDUwlX5VUVO/s7ZyaaX4MqsaFsyYUAf6Cm86Klfxakz/Vg3T6Lnjsys+2IT14dWgJfyq8QY
LGwyR7mmzuNHnh2SAY9b+iKRHAsSJ0Xud8UIvYpX6DO/gk8Wi/SjmAOP5QE/NDam50e5FzZfKjdO
Nbz1m/FxaeW14RXZRqPEXgYOCi7kpj3Oiypo3UxRVixxtMdW+Rq/gMbix9snHwyBThM80diowHoS
t7v1x+xnCZDjBQSb2fqZ4pSTy3VKXvTyYjVcn/JJyvywujT5G7+ORQXHPOdDPS1J82iEGYzssTN3
HN8FZCXTifHIJeuc+7wVP32+2b1SK3lf2qvEXbFZgVvuMpAe8zr/okk0Eq13lQB35ideG8c9yp7H
F5e/BBzOfQOmUbqo5YHBFUariCo6A40ra97y+RC98Ob4k9wQERfWaK4IcyqiLxUnBfEAxoW92XzI
YeDpHfQdtipeM+xUATDUbZK/0J2CyfhgJCOSlGn1CvsoPDAoHwaxeY6menyxm2BK5DuYXo/vs5Sn
29R8rsonq/zslJ9R5fhW5kIyL6DioqmmsFV7/Mk42Qv1jybg6YNezLwptZfJ+57Fff+AJCb50jCt
pe5DCc69whJw3mTVJUWxzFxR5W8iIJtHcZbLg3mbpW3VSvBauYlJqub+lnL0CHDE2ItHks+fiIqf
99y2ipemccOahdiKe49aoIZwekV8kYkac9PhfnPUTxOxloeQtpvP1rt54grL9Zrz2jsfsWOeWvsY
R1fNnz65g3XJZnriNmFaGOp1S9V1nVmnQXU/lIviI4F6OEzl6R7fB4SOxaftGH6/7d1l7maOfWMo
8Rq+tO0+mVdHNkUTUl1m3fwLZVvpcij7/IU60+TJrMYAMpAYZn2UuOhvwq+aQt07twrk1ulT9EoX
RXBN8gNr8uPkqTf9ZByi76kpJtWDgkHmKlsGIUcCT+a1taMj54C6G1UMf1ZfO8SAoRucJm8gPvKJ
mTPec+Hgf3G2jA5LnKPywxq5Ji6tqFeTRDSP7s/0yezDVDpyrxFbavJYDNakDfvLk0MlXs6NHXyy
mZu/MFkSrLUMVDp4CeYm3oPhm/FeP5mY5gAOr4RntfXzL+EdwKwueP2Wi0UZByiftFrE+RuLzMbO
zpL3N/UmHH6NgSt+curokFXsGnG1LxP68ueTO5UUpl0t3swBd77Dd5mqv19eyXyiIoo9Gr4P493l
7AvPxqW1h1fTtt6NC48/rqPhc4Kij+GTD3x4a/XyFEljWt5ea6Pu8hZgFBd6eRKqK2YHaSs897BE
bcaGkp9LmRF5SjBqsUy4ICBxGVocKwnZTrZnY89wwOHL5YDj5rOUTDfLW3bEzw9GHo8L1LR2u632
PL/ME1fJunDXzzyJG2920r1xyfh7PA/8u/HONmwPvt6BdcWPMykovngSDsKztOUi8f978jI6n5wE
/TY6XBdOk0YEB2d1xfvnbTH4eYTC5+Q+hRKLJZc3KV14vGj6SiteHi/yjctY7Hk8Bzfj0LqMaIU5
yrcSpizOlXHg6adduMsyKNer5CPKdzLXD+qDK0xrXnH2eZSZuEQ56AFAGssT3ieN4gNTJXVWj1m0
eX3jl1mjZAxpC8SExsIpn9fxngvP5PN4YRqUttx59Ev2vDPmgFce7trhjXehvPNuQJLwDOXMajYG
WcHjpYz3t7rZxzxQ3/mHiueEBH4VPjHss80UusalExjQpct1yW1F9aIPAm4JzEk3MLVWzJIMVno+
HIDhc4azeqVcmP/5rXEZpProMcweXxwWD39egq04pDAAK3i1PrmtA8PnquQznB5nSlk2uLy0dSCp
D6jfCqYQvznp69G8LaNUdR+ST5wt40T0g2pD0XhksaB6w/nxRS3eZLUXXhEyzD7aoBv1g2iJjXvm
udkyp1bvdPOJzR3OnALMnOcEruvgYz/INpgVQjffIdhdavqM+tZakUGgYN5NkL3WiAcOJH1RDFzD
pXPQIpVWs6f40VMriZqGnyOlVe31HVj49aywhd+0hkdTC7FT2Zzr2mn1p5L2wUM23URytMOHeWOT
bpeazdSAZ/3hkApnOcN4DI3n81S95pn/IHv1nRyNWaQa4ISCYmOKdGLNSdt2A/Vnv5x8UiGWJZoX
D7c7MWgKsEYeri6PVbPfyTeZ2BcMF4ZjUJYYPsftkkW+xGPg9aMj8sbjdODPDFiT1QSaK0+1ESC1
V1iHsnjRDrq1LbmINETwPQckdh6t0VX7ZRiYxaGsl9qw8xw2EjKaY1QTanBmZS4Ovlwc8FmUrIjV
nboidp2okZKVK9fnGh60wlXg/2S/TPb6LzxajeeEHSUDOHQV7lOySU4Va5plgO0Ry/LiN0S7y+Oc
dTZjN1vDOR3Oteo1b/3k4FzBCCyJ/kPzqtep24ibwONCdx08WY/gDZ6BeU6YJdAbb7yM5lESHbQ/
PbBUxfV9n0mura/Cc117jLTilfmKETCKjraw8r3OOkB157Di8qDGK8tNfQx7CLiWaWVyZgpg8oam
IDsMViujI/40Y1+BriM+DVh8LZsdB2MLtRn2Jfatm461my3jNH/KwcmzNWABjAO2W0vHR43ywEaj
GLEQBjJcO8phnNZyuMr2zefYfGUo2IUL3b0czuG11bbyk/ROfLmLRQDJcYq0ut61GHBYGjMhq1tF
ne2AKjvRKeeKinQbqGvjB2QWNvzRWwVXMvkIyXRgKxNbt0ey1dqX1OcXQ7aoXpxd53rHqcCy9A6T
dzS2KuEOtRt1NpSczIkfBOic4ovgsrZ0NQYXJjT2XwzAtn5gydyTbiEoh+atXUjaPg9SVq3tVV/T
snjo5Ew6ol0eTbv55JYrEpebODGgP/C3EQMn3I+0GVjIgajJN1S+CBK9U2/CwBGHjkJ16LP94jFl
7KzcbXnWHZhMuLiRSsTgoUhWobCGF5kdhgPFR5qdzUVEeJ+909yttnRa6J5EnkgBkaULCL45tEXY
QbqL/wQLHC2xgXKtjoDOJrpXwMNPo/ZoKmfxDTAfQ2jkVoa43wGRiOxzJfgRlE6BcuxPMzq3opN3
LwOdbm2bCK8pw6Z2RuUAb4uvTOy8X4rB1o5T7gXKSmXmb9B5v5I868it06zEzm2sX7rOLPTWabB/
/KTYmnyH7lHidCQiAJjvLi0BP+IHDXXeih77Zb4OWT3rkN9dXfSQMz5dyYjwMAUvCxOAtWyO3q3j
Yvm6Wpqf/QqfpzMPPNCTZgy8cJdQ2ZUrZsZ1TyGAp26GiqrL94nCMsQXnOlnSJH+2qmrdJfzGLTz
u9B5Fhjmp2DNpnvswHUphGnpj62Y4LAQ2oFmz0W7NhSGVZT1ftZyJ7UigfTvBvNP9d7jP2mR/GXR
iuW90NhW7WjX4KJntvLzgYD5JXgn9oGKiE0cSXILgcTb2tXqYBr/MElZIbUI1w3NyBtkWaVfMY1J
78HeurawIYvWRLvsgixIBp6KXGa138S+Ke8DGGi3kUBvm6Fg2PwlrvVDWVfGXmuPILzsejf1l1g7
h8PT/Hgl/byIJj+K3hQOgIou/h07U/E86YgO9lLj1KfH56ysukv+NrxDGpjjFU9gZsndaLN/3U8r
HHvWttnzVJaJnmzt+gf/jU6Pk/zcnmnEEMWCvpRitN6frP6I7CFQgRXi4XPCxBUOmYwL2a2otCE8
+GDGaGBIiDbOTjD+SBdyHC+Oti83uj9tOXdDRZLy++yNe43EIlt1230oMRP2q5zlwYfpH8gGfErd
dGBvGeVuyBnpNw2J7fo76oVVVbmxsV0nJWtl9nvOHH00gnkWDe6pcqM6xbvlSR5zJg9zt3ohb8M8
6M8UWVzC3pBYgHNivMuM2nvbe4HkYb6TKNzRR7U8McGtYlPtwAoDWHulCzDcDjGqNi/dhSzorZOw
203ZhjaGfgl3lR8+y926SlYEMcDApzB3YjZV39LDuNNEW1lnqauslVV2RY9sR3s4quoKY6ew007S
ioo3swL8oDV2VmLhww94wMQn4D55JcSQ5s8qeKsAl1IB8Au30bewu/bdRqIqe74FR8CEe+MkUFKw
jRO0m52IePcWrzvBjViFyvvsa2R7d6rG1fgUuw9PH5xwftXfwvfuuRVXYrRNVtWzyhlfc8SNk8x7
ET0CnC+oc4fyLl3BQxSHKT0W8q4w3bq5caGBKjF72NAxyLJBFwzcBMRpgRKDxZZP0AVZGcyJhWMx
5x8hLcobw21ekzuzqPhGhyz0Jc6yQkgH8/euUNFh2MR8dNV7GT/p8Yq7WLpW6hmQh0Tmkgpg4otV
l1mvWSOIRKfFxB+y+c8w7NWKaL+xdeLxxwpBAC/N2qxA9FGPYDZCrIWjg/6cM/7gbt6bbr6d3TBz
mg2Q/5Q5cwfv50FdhWMJN5musJ23Z91pnW4/vBpIEFjTmvdsD0MT/10XT359R6NQhHiBMabaoVsK
O5pZ7Kpo6dBqI9wEPl1jdxfVXKEQtZyQxgxAJbCVuTsCbe/W8oiE0h8k7tbkmeUmO/TpNZVX8+Sy
1C9dwzrP0oVSvwjinT07ShI35kXw+Qke1QzhMHkfjAL8YCx7iZ1lg5q85zY3BMieIx66n7T+2DVh
gjTom9jhM34+9UaE092CX2tbdvzSGR6UT/VQ2MHbMnuHzwSMM19542v6Fd+7HylVGMrvK+lTo3qy
stbpRKKSE0wbsdmnKOC/HjCSFBQTzOPWQeDtVA73xZfe2MxxqAtYceylakVbnAaU3BCCRp9vnUdu
ZT82tJnQB1E+QAHECoFZHkVHKayS1/IG6B+5Mh2MtblhkX+bqy2hbdeYkZF4QflRXGrIsyVinB36
J4pD1jE6kXkk5evH3eRZNTgm8SmGHfxMcslNN5nZ7RsF9wmnMScQcBu/dSuBSpGy7F6IppF8CH/a
7CRXARkT22ereitfKKl+tsmFlZbgZ+oZn2aoHi2I4UBIR8gbxbxm6oDmDPlQwKi8GY7S3XwDo+JX
Ptv7Pbek4vW39q6/RcyitMS9ItQcnkrauA6Tc9qhXiNliZ37L84Au8AvlPnFLw2nMkRQ5Tqynng2
DFvuD+mHzL43dGeGSGFLHjYhgPEuTYKC9vK9/FH+KD6tg7at2dlT1zghF0AtoFS3Bzd0NzpQwl2W
Kr8Sa6mPgIixjsqO0RGTqOSYvnYay0tIfWHbbkUY/fv2R/xc3kt3WZWdgqdcAXJ9Cis7UBCQEqIS
/KoWd7y+TAY8kh6xl8vPZtzav8Cr4sNchztKA4YrQ5x1VSY3mxUAE/A69vsfrT3bPbcPfzUqt+1u
XLdrsorBhHAe18wk4YXl7cGC2Wk/lV5xTI1XkmRx/JLvlsO7cvvb1TqG7/SrIrJIxDfxRo3t5YMG
kL7Mti/RnSVUwlXmZVHCVs/m+WGRX4AUxWba7+/GUStW1MVPmFGZhy2Kn3biyezj/eyg3cefMoXf
d+VaPAebDszwPd6OT4zEX1Vy7vOKgvaLGm6N65MKk9n+rJz4mQC1Y4C6oXGEY7ol9IwnMkMhOANE
n1eVjw8astR7hmTRPqXRupddWXydd7qjb1mcUd1I5Us7BOt02LTWk1EI+1YIz+HSPA2zkb3/94eD
svSC6ok1JPgtLxwKxREJy6BntPgkOsFA4IUD7Q+bhFXFuxIdj//tCYgWjTcSCQoyMqF0zPzDRFoK
za3v72TLR398qoY9ugfxqRXzzGmXJtz3T/3xo626aL+nVItQW1bMA3/9/VSupU04bMFP1TAIdbjw
yz/h8un314JyYIkemdoH6AvK5myHjS7604/+7Te/f11beI1//LWiDgrvkTY3TTMR/9URfhtxTdhG
tf3+J6yW1/j+UKNhLy05HBVq6bSRXKJMcr8Zo90fPw5K7vfD/ONrVihUv/+J7y9+/0wGC2rNo8b7
4+e+v/7Hp799FGWR6PztO6kaKShkeDT98Q1TIaXS/v68GFiXgdm0Vt9/4k8v//22UYSG7JUnbitc
nabMPU1oS++ijKL4tdRw43zy+pLk27rKNklfrTVYjR6dfdGXleoQZvS84oTa1aw8SSlR98pwayRr
3ZVs/1JF3Qg9+OMO+USta07b8mjXI/Mah8IPM20PjSq/W0brAyn+7AgTSWvBQler3EFtkwlJywKI
PIIRlfrPJKipg5Y3h7iZzNSaTb/PJJKQi171+l5aizWygjQwrLWiIZON0vsDsLmjN9qmnWo0eOJT
+a31SfuRPzk+A4JlFiyS2zDMu4wANVus3LzHLSutgSS5o8raskrPSfYahot/SUOLbhHYaG2EhsSQ
giy4aHjUHmmw7FfiU9RknioZzF1KeJ4/YB9tDVDzWKeFrZrVz2UsfBAfc8m11AvCH0Ov0AvK2Tcz
4Vjyaa7zwkGjYtIl1WRIae3B6CQKoDNFncB4H5GLOqOZn5GahU5RlxqbI9SR7ADovvIU0ay3MESs
V6oUdIqhFw6A9IfA+DW1o7xKS/knSpKDGBqvYYqEVe5mf0w/JYJCh8cn9CxyI8BP099s0K92X1Fu
/qCNnO86Uen9QpzJuY5jrxTWc4U0UQP4NbYyMt02vxtTQq9c2tbVBDdA32QZfZY52I+xfG3q/jxN
sh0PNeooAiZTOkJ1jiir9TLiZeGcsBZjug9qVI2q/NxZfm8+6SqZ2kC/3E6D56qbu5CaZ6u9c5p+
NIj+JOtxkuTkh8pq6zFaoz0TPSKrzlBS9cg4ZyQT/yqT7gcsepBjM3gTkWd8jciFMzbpxr41JFzP
tRbtotm0g1ZS+TK9Oot0m1U5XgilUD9nPPx1oF2zdnrNypo6qNVRTcVna/T5LynMM5x1wm5oYD+p
Rb5OK8MfM8pguMDRkix9ahaWSSJMm6hKfhakG8qGuAqz4bk0ebpOrUZSRN+MoNKT/YgeaNXgnYNN
DYtDfJTHuBHf5lJOybA0YU8r7Ccz+WXspGLTZPN7qs9MKbKEVgZuFzIAYYU28I29Pt2n0JEeKC/j
OvEsRf3FSCJcqn0JBvOjhSUf0JXG4yE7szg+j2MP0D52a71Cudtn4UoSD5MR3owID52ktFSsKH8o
g3wdX+qMgs7D6uVNQi+zlFvZCWP1WenM0a40+aP6FBXrq0ozAJEFp2sEMBkZ007WpMAbKv64NU08
vPpg12pxbwsVAVORtpUi4TiLgYfCN4CPV5Mx1v6S4PSsAjYPEESeUZODDZRR305VSDi79qET9+iM
BetoOmIzHA1XqEW6FlPxM5mApARKd0rFwnTS+Yj4+SRVKeuPerI8lTT5QCG+Z+heoSPRbISwrRE4
Biae7nY0SSZqdPIrH5hOjMBprWEJCzAvddCwyMhZkPdfajPfUDvD1Q3ZFgZBPDpJkex0vbnHHbuL
TB4IWELRS8eaZsfDrFK3fHlIGZQsbT6WgvAScW9ydrXXmHwhj2idtyoWN2Y40avUY6frkvdpkO59
hPxLrtvQFwV2zHGkYU6YFMpDxJIFzbBRGv0A13unx3LDjkY8kqTBSnUIz8Wvvi5/QlfktqUBmW2V
aBZXlRobTmRgGZKJrNENUj76B7U2CHnMbnRcgileHH7vBdQ6UscoewrMPev6EVAxG+Nz9KjetbJ5
rvLhyDk/zrW8rljQjl1C11QQ76FJ0Su1noKhOmfz7AtleY5VHKRCzoOhNmaYQ1n8pY5kwI6kBis6
5ogiOssqCZhQSKjIY2JNFmS3jMLUEbSeCACdvCQ1bR2xf3yS/xQhrm6/VJ3yVvWoNiHEtZTJ24Fm
8cPE27RBGjzujIAtP/M3/sXCJuAUMSJSOKO9YW39Ao0xnaWW0T+HqNVVa6AEsYAg57QALwW/KH50
WOCa6jUdyatp2vyknHFXzUKJfTP7pWWy7PzUVdoFVfT2aH/o0cytLoLELCaRXNRsdhHqb+XsIgT1
MRyr5oi6elGVUlCXiomdDdT2ABw6M1H2IkTdD00mhcmQl1bXUqtT61WfPaCOFjlwg2l4jvW5YXVq
nZB9yrhjAWTR9ywnBOyyKzwwjI3EPImFShs4BQxTUDEvW4ogJtpeWG1nJaf3hRSX+NNguIujNdmx
am7qIkidnLxvNNXaXaxFVuxizqjtWgohdfokzvInZD63aLqtRSJeSLG21Fg9PRCXGPi37GTStT1u
Mm9q2X1GVMTAkkKu7INHvyG4W3KGxiGqUuj2hhLQbhJpM4SBhdZkfKylVAsgRIiIkhB9Gsr0acF7
scWGkhEhDBcADhYt6WPWFcEq6juLo6VPkufjxEpHWjzcOTkkBBH0qjgDzqcEYMpbkfw5VJfjCExG
sPVaSpwYcZjbdOWnlOrr/28py9u4nf6LpUzRoMv9k6Xs/oHhimzFIv+zE+33X/vdVQb77V+WBKVS
ZzmlYB4DFPe7q4y46n8Ziq7IJkmy//t//R9DmfUv+HSqCYlO1iX+xeX1u6FM1f6lqYRjWYokY0aT
OLr/B0OZtNAp/7CTqSYmKhNSnirqkqjLmOH4/p84ioQtVh2p7/qFfN54ldfptGnacNOGItWxLstp
SWsO2CKK/ZaU+vpQ7HJRRFI8YEduSrNivWitk0cnEg2Xfv3pTP6O1PsL5RFM39+PzsJvsxjoVJ0T
hLnvz0eHsll9GGBsL4SWw74u1MPDomPYmoIG10W6YFG+alKxKK2SbjUVpNwYukTCSYhu28jM2E1D
CdQX+ii2U8kel4KFqNmANSwN0akLaJURlFXM7LGUIvjxXw5/OXl/O7mWpYiiaMLT1Ln+fz38OmzT
oS4gr874MN7quUiOFfwWJzVKtFYzSNxQiqwzgcidMrxNoUiRWZJ3GViLvRKp8V4mkem3LAo6daaQ
uq3ZSs9WWW/iQjBXsJQyL4YKven75iobcrMLQskmAA8gUiniLRMel//ynpZT/tf3ZMiYwEUTOyNj
8O/vSVbiMLeSh3JhoOc+AQQoLWoj9PBObYg/oMIaSdo+ZXx4ZWqa66CohK0mRdN+ZFqGb0LhYcTD
Y2SKZyWVdFTNJ/ZquCWSVL0uWmY7zIF3WcTz/vOhLzfNvx869w67Fom7SvnbaMrLPCA81pIvUkk7
VBeS6yT5A6Yp0qtiRFhhj81gBsMUT+mh7x7je9k4kI08TRNoUMQYw77jg8ZwHj2lo4o5pBAKBuw3
FW9hh+z7IBA160wGCwy5ziOiGRXKYoO4i1SrWRlGMzlJnFrgFAwyamsWk7oaUWU04eopErjfNpMt
t4rnhE4odktwHzSjhrJYG8qJsFrKY2pBhTqYo0sZBItcjLhTwZJIzAiR/aDv+/6H+rvR65mv6eR9
QFs4TCNWZS0WWk/KCC4KcCcNYTG9W2jBESTF914oOsC92AqZKka/ESlrmQn1ReIx+tP3R0Pan9Ok
TV2RZftVgZhxFKtgU0iWbwIthP8EoUhPoQ6yL6nHFNC7pLbIROsKqLpYrwah/Dnpo7XJ4uZVzlHw
z6OpXiKpXGtwetf/fL3l/zRUdfIPoIbC5lXUBR78p7nNHEylG41Ivghyt++NzsRWWtd+sAjjugdP
UUM+DgpLhGJqnqNYU9w0M2eK2fR1CJeRUOvDd2CdJoGq2JP1exkEOhQ1SHwLMt9cg8/Qcuv+Xw77
r0zjZUo2FmippRsmUzL//eth64JoJKNWS5dZA2cl6tEVjNVJMVKSJ/TM9KqcRkkVhOgxDTM/qBEi
TfRwjfWBf1ne6WL89U0MHkxVYVMFhWShKypVPpNd0sX+Px+u9B/OMo5kxTR00WJa+Psc3eMMS6t0
lC4ZXM2zONEQmdL3eHjso65A8WDiAEuIaTRzdS/NebqXQmDeqdlu/vlAlL86o7/PmyItDm1T5Gi0
79v/T5ebNGzYkSJXqcv7W5VK6r6+P6JE3+NbYHsudC9Z/5YWuXqL5/QQyqPltIMsn75P5dS0XjwN
j2Odw+OGXuAAEF8YXmVFrGzdSNoqToQ9F4cedp6v+zEzNnLcE+aiFsecQsEQSJQeg6XPaFTiXhDy
iT7K4zVJI+E3cPD/nX78H4aIoohgbzXJ0JR/m8lkcMdWJQbiBezpp9oNyW4wRRnJiWKsHol2xa76
BXbyQqxU4pbB+HiHQHWQpp7GHyYOr0xaRPbmXG8iOGNym4nEHAujP1u5sKqEPLT/+dro//4gNwwW
Fzwz+B87ruXa/enaSGUixoLSy5e6aU2CduIF2Cn5s9F9llNrnAh0ofRHOKINLk2DEiEWu4xEdXJb
5FWXamcpmiVXLcZPzexp5kb4lTWzeMesjxJN5KIoppJuIjk5DTPOSVnvFUKq73obYimgALdNi4jK
BK9A/JmyjcD/rrKyIeNVZC3eQw/dd6Ql7EVaOFZY7Ax5vKYLI7pNe4sA1hq46WhQO++9fDZ7kklA
xgk9wrlxbsE5yWegotqXAJ4rj0vpInQGkMSOFO1EuklWqDxnI0njEp7trYZzFRrTeCBEQthmUe2q
y5ui9Nx7/3ze1WWu+NvT2oBLzGlQNcViQvnreU/It+vMyZLwb5ZIko25v07RXOxmo16Ui/p4Fax+
cGKjeOyniVZKhO9QL+B39UJWrzNRDbyuAVBmopTMKeB3SouudsTNLS4BXSjqQ7OYdmX43PWNEyim
5ZUVRkVdIZ4xaFkb5pN6g9FteX2SnCA96k+micQkl3ez0skkdZYi+79gOMgp+vshXZdm8bj15MHD
ZEWzESGnGHkO2gNmcDfTUrIWirr7LyNU+itQ/Hv2MCChQ3BXOV+a+LczJYB57fVAlS5jmd/VCtmB
2UWvKcgyopAlFa8nVcJgICz4OytNm5CmdthWU3Usd1OAJFgpp0OuGNPqn6+h/vdliw7rUjXZOIhE
DWNg/duRZS2VGByOAJ5LpdglQ9qcLY0WIXnswZJ6WBvCfhTUnO5nTHtSf+RI8WbNNvVyyZFm+JbE
sKy1iXJfK1P0qk1URTHmuP0UWIdZRvEDAA2nqFwKntqmMWbuOV21JPUt/aiwU8XroNwHneeiMMyU
CUpdxQvdfgj5Y9hI4BiEmY7wAwNvoWIKBXftTxV511FF501tFsXWMvgVnXp3X6IZiYFUB1Fnt7GF
vMAg1ztXU0w8IRUjJRPH1aApMD2l6ZimH0k6dfu4w3LC1Mzao2CtTqIV9XKvN9EM91TCyY4YMBpZ
akhap4zIolAJR4sL5Kl5/Phv86+lQgn/y43FdomanwHcG4u18W9o79lMLaOCOXCBVlUcMwHGlYq/
n9ZthGRX2Gta9RNnAzbleTI3bULlScmjp3Ym3GzQFjmY8cMc6/So4XlVbdmYZ3RGiNJYem8MozaR
a7dTS2wBOONE//FoQvY2CU4NYjfFY9GAh23T9CxKby06mmsajM9tr4uHrjgnVnoSe9JbOWGiHyX1
J95HP1s8nCRnadF16GX9lrXCFq8qhqmEHl+uumMfj57JLW0rRdwd8om31KsSa9UkxP0RIpEIRBje
SUK25uNqxA/kXxGrJOoXa92kJ2biGisjmt26SVqMWJciTklVhmZuDGQfpuP+t4/k7jJmtBOCUQGy
EwR7CSWqmI7pSasGoAYpoh0BSYDxAIIR0jRsNMQCpTmCcU1lksCH4DJRUIPkTL71qq2SuzQY9Toh
poswl8Kd00Clu4y9J3vMDbk1hL5VRnzCkIcHOyl7nMiN4fNnFewoSbOix8hmrEMtlGKgXYnFVNkj
i14I6K9TLUmbDm4bVgcxdPVR3va0DPZWiVgdAFxjsR6owUlfAhOCHcmyyXEyaUKPgaW7yph9zl06
rfM64n1q6nFUu72gcTQPJ+vC+qRgmnREGm+Uwwfw2oaeUyunkjOC4sq0/ldCEPdOHJpjBu7c181g
XNXd/9B1Xr2NK+sS/UUEmMOrcpYcJ7wQ9gTm2CSbzV9/FzkHew427nkRLFtOEkV2f1W1isDrpOGq
kBw9vLz5vi68n0aq0RYTK+060U3uhFRqpkNgPeATfBfW9FH6kFbSLHefFOZLrhnUO/juw545fXAn
HgkxVhus16Y1OCDSOWhRi+rQZFSJIDD+pO/axGuIlNEOvv7KuOlYCX0687Ila82nVixQBooVLYS5
yG6Jxhw8ranc07O8PufKfdS8VQ5Aw7trjRGiCvdwBS5+1f/yjcpnliDSa24oBsMz1D0OhbgxtRX4
LylLK/oW84tfnM1AbRlnAIcPud4GDZO+ScjiGtbi2ice0ojtj0+ecMkNmBqjbf4tl1nQ3aeMY1X4
cb0DooL3wKG32pMFXlsFPHAI2YVF09HTjewm899VzhtszNHgDL25BfzNlN080bI8XoFmUD4EJWiT
mMx0Vg0rcE7ILf0qlguQduj3jNrxRGZte4/nbls7x9UwWSZPa6znZ2jeEFYdm55frDCjr4/vNt91
IfJfMhrQ/C+0GMfhMB1qEeAbRfAhy9TpDzUp+UiPTklJd9LN5PuU5uO+sMhlBnW5BosZ3eohPHVM
Si9F7NJFnSVbx8Nn0I3u3chhYOeVKGf3KRhtH5+sS4PK1myDH4rOgHywMGH62n5IRSg3I0HPlceR
T0Yom07WFHGujbtfXpeOt2C+8Wod/6/PUIi9nUeIOQRoM+Y/IZAjHHayO2omLQJADrVmsul1F9e2
DaNr4jJx7oN2OBhx+140mfniRjiQNDXdEn1PVQMBQsuc+7788jOZpp8q1Lw9cPtsZXTBcJlqY8Vi
LF4bRjueqcSiMlmcMoj/68LGTRdM3mNZy0RpchejltxCj2F1HMYHOAkhJgcP+3tusb4bQANzIsBe
KobqJD2PVoHQe/QVWR7C0jhG4hc7s4H4uGI7WNNXh26CXdF4TGd7FKZm8KpXad/hidFQ2hh3zlPx
pq/BU5q4xrxYhDsvGzaWW+AZcF2+bQCPEg/ar7gzrGPfhg+rquKVCHr7zTDMNy2exu3oh3iCEgep
HrQ2JIa/H7J75/5+NOm5W+rihqRvSEX4gBVnxq4pxmrZ56Lqp8Gds/K0WxBnTulPBBvnhO+f+zoR
FzCw/vpfVDUgU1fTEx6IYp7WvnHa/7ppg5OeAJzwSpvjA4i02Hq++TPUZ6CoxbrI9cIOEddTdM5y
szD2wjk465rDoTGSdcPl7hTLYdibJnJ8RItVoYaPP5+Ok0vszpzcmV20AIwKK+xOfUKDvGuDkifs
LE4FhEKPLf2BKTiSg9J6CKfzTWxY4kQZgTh1efwDBbHduTnBjrkQdAv+gfRQmb9RC/fWuhRP+APm
rqAs8u1STJirnAtQTA24NRjJ2St5s0ztgB96Ui9mzIm6MIucpRCNx6NzHGZO7dLht9z86+4k03Iz
aQ25k0CkW2nXsOoFNWOaLFkcALdbbiZwC38+Wu62GAQOA7JcMPc5LqWOXIvr03J3+SiS1izuzl9O
6fJoDQ0Jglr2djRe0pyeChAtSGG5Bzybkz2gKrp0YzPY9C44LuCer+B74tUQ9WIzZOqhJ2m70eB6
tU2Fadz4pUO6kBJl0oJYxJ52MGAO42TtmgnyDWhbFGJXh+shaTqVOMxkWt3y4LUD27aLQBJvNTP/
kIHYTzJBaEZMgtSUEUqWNX2CaBYxycc+xnYuVGXj1kvKFWIqTxTzipNs9d9aoH0EaMWJ5vH2jNnh
Zl1+bAHfIxseRoFjORrk1mOJc/EzVR6dKj76Ddf+3KYIISk/Si3ZSRoosRtRQSxohp1D2xdzxPrE
Xp3oYa69uE4C7wPhf09lhLMpDA+eDoERRkMH6EIlGZ8ZhZjMLiEYtyVJk+4YRK3YL59K5wD88rjl
o+Vzfx/753v/55f//gQnZjjYDfjt/v07i4XM+PfX1I2e7AM1nv/rZ2fLY8xmIMEPkbRWM3jy7w+v
51VRGDe/WlGb03b5QsXpiYDW0PGKUM/157csX/n7fcufstzNotpkzY+OHilt47QpcYhy3KUp75DK
dyzefWyQ/Kr7mdLCrY1oxazTpo0ZhBaR8X/gE5Nptus+1a21k3ac8BX+ZHoGiIn6zXoMDBNPXMb2
kkL5s+5m/iYLBnYctskwrDZ/kHkH6a4jrpdD45wy6cy+WyfQd1oXv0jf5528fHm56dkHYWoKMJY0
UFiD0kqo55y/m6sgRv80PbegrffL45ZPLTfLXdjo9kFznA1NeP95vJP7//mIMhamBnqKADv/oOUb
WMkjN7NbXhe18g9OiH3O17pjkXXTyWm5eIIwn3HGkwZOZ3IO6ddIEnDHSbtl/FSdwsjpJhpw+LAs
KANeo6/AR10+sdxIV4f+sXCsq5pFWN9YmKH+wZQvmPC/dxdYwR+W+N9P/otsvnxh+b5/Ac2XL4yR
oLtU+JxjpD4RHlzYDgv1IbMtf5rX7K9RJxNcgjOL+C9cYfmo/IMV/gfFsFAY/j7mX3eXL/wFQix3
IxX7ZKP+109YvsByYFgh0zabuGfW8efRxcLM/fN1a8Sg/veXCQAve4dLjkPqwqLM+RD6M2t3efDf
h/39pdoC5f3nb/j/HreoYX+/97/+8b/Qib9flkGjbSfrGlj1o2V82lFMMf/4sfcssl/LA+twEt3L
QsoIi6woDsszU2dDSU+f7q0EtRyH5TX7+4oud4POZANWVDm3fz5ePv33octHy8ubVBTcMGSZvwHP
mUak0CumuVXoMOgm6345BTV6MmZRNuIL56NV0pm2yxFAxU4qvo7z+TBYTj5uy+7IaOgaGEnf0SxQ
HBcG/4LfX25a4eMh/Xs/dCJMECImLW64+Lwnuj/m8+3yQ+OZ/O6YRsRcIjzn2gy20sjU6fjtl2d1
eV1aFr47s6lea3Z1RzoPYcrOL/DUUSVL9nM2gP7rFVs+918vUb0cpn+e9b8fhlnNYZP0/Xe/j354
WoKK5STVWYGoXU09cRTquconOijOY6jJTT4543OVZRmxF3Zcur/zNeHj7Ku9PSWqM7UfDdPOJA4m
3JzbuuvEfggo1yC10qxSc2qvSBDXsTGbL86DLhS82OVTaDjRMQvUMcLptp6qKFr1sfE5GcK+NZX+
6kiquczu1mc69qKCkkcf1wqDls8EAqSjbraX5biNMWSMOSqRoIuDCJF7Tfr4dWrJF3u5/ZrKJt27
jf8J4R/vdU5mJZFYIrSEa/2YBN+btjRukA2x7NlWeNQVCYKwZjTm6t+D2Hd3g0mOtPONb05GaZKS
xJJMYltV1NX3bGp2bV/KdaiHI9AJNvSarcARjt9LbajgfDGB0nU2TyhMJmuDwN21ImOHn3mQmvDS
0Mw8/pgQgHeywFQZRiJ66GILTkDMtexppN4diqSOqvR+liE0SF30wSF0JBW/evDclFHy7IkJktSQ
vg2F3W0Rh8FtqDrCc0SWIy2k82EODMwsCG/AFUm78ma4RzCnsSYRF2gS3Nep/sWhA51LLM7/pBij
DU/7rVQ+Efu2/KGVenkdYIlxaUwPzEEfnJCaM56++Jgn+Q2m8XDM3ezJDvRihjtaLIvsz9FU+nub
H3TLqc6V5nk7+qKrjW+qfe/SmdlR43MMIX1IlXEpTBsyShYzA16PH6Dub0NQO2eaUKGijhmm8/R3
UTGnzHS6VHQBjNNpwAWRFbPpg6OP+93P2ItZr6No/Y88SiAcmb15MKoIh9KMVR37S+ZyUnAM0TxM
AdTDEcY+xwt7aSp/5dM3wzo7nIikD/dB9c3BM0b6H+P2AApqRQN9/2R2IyMUS6FRFj55oS4RHGop
Gz0udJrv3SY7JDCdImLSmGus43zfd09UaWabfrD9Sz7U79HgGUe7So4NTptdr5gh6k7tb9qQNlp/
UM55lNr3/pBn9pMas+CSx0W/Anc5nBPjU9M0udYG5ARqXtTKnrq5Crhxjpbr7IPHEKwmPIicLupb
wBB7G1a++FkEUXLDofWOfsMKlh36zjDklnd3dRsbDiwlQYEUbXk2Wu8lpuf3UnxMSM7vXfBp1gpM
ahk+AUP7bjX2+IjG0AF8ra5IeMXN8ciGsFYZMCWR3VSVeG/H1nkxm+yam216Efr4o2yZUUV97F6V
VshNL9GRAh3KKOL6qw+qT+rpuC2LrD2UonqXll8f2Z8eMUVQH2KNl8GGogkO91ijm7hV2Z4HYwq2
ppny1/EEExG3CV+q6S3F2Pya4VELzfGRWbvIjcQTxTc01+K/T5ycUTGqqAEmad/nJr54Ne7bxAYn
oLpxzWKTqLUW6RcfuuS+ytEPmlJF5yBx13Sb0IfFdbXN8MbhfrbP3RR8GQczv2AynGhL66eNPjEj
VPqUb6zQts6so0bSqGZ6MGBXSMprQ4P6eKdIvypKbefdvrYCgfVVq+QcAsnDq+aVOILLr3Ht7XhI
ubPMkKNb7+tzM/b9M9aDF7M1mSdwF2tdbaG2aB1a/GeQT8YNcOqtjzNxVJ72TWdXfOtqKmdUbK7p
gEjw/U8FcW3/h6lXr8EoXslC+juasw6VM13Tov5aaS3A1nbc6yFaazB+07vMADSUwUOh6ocCXAya
1i8dcio0/Q/jq0lp8VWLqbZqjzWm6NdEfU88yzpi/v4uzd499OlAhjj9vbSTjjm6CdEMmgxwxrOX
fRUo1CuUBggGiqKNRt8Oo+uul1plCThwtGhPLi1X7D12rRj18Bqb+gHUqZmn5mts+ZsROeDiNGT3
UR68daGRAlH+AIIw0ikAb3eDo75MNpijOhLdzRnKdFtBFdwG3osu7fYSlVTfUTS5GVMwolrIDlBp
HuVHzKNWLni4MpGXUs+1q9Nv7K6vX0yKnHaxVd/jXha0kxj9pZg+KSJrn3zGdb0pKfNBoZSoB2Mu
1VdLZFfLykkqpfFLELnx3ohT+HKiBWpayvhNs8LhySOnmEwB9p/J7Z8G9SMx7fZTE5A26mYiN5Rx
0DKNLNlGwwzxPNgWtNvQSlBn9ZPquKb5uajX/aKU5EwT+ulp6Oz+tHwmtKL2TB31rywN8oMLnrNQ
FJbrY3nxbQf3uGANZU4EqUTIG6au0j1N3+aK5H4NkpbErXQk74ue4i8jzdI3BZa1jSoMtH6REvsm
GFZOBYoH4Tx6n8r7WED+aRMqwDgm1sKldURwYfDcmiazTv10ib+qyoCyohIa4FvquMv5tF0wi1aU
ca5aFpUsvVr4Zh0k1F5heui7w8Qa6uG53f5k0WV3HH3N2+pDg/FUt7WXPKP5yrZ/l6qX77UDV1R3
id6GefIs8qhaiQSjbpVOD8hxH1asqqsYiA0JdOpT96R5iIAu1MiUE/0e2YWtPMn3RpUR8+6CaxhT
UdM9DpUr3xitcPhq3UQ9BfQomKcn33XntZL8YDgPMIBqjJXfyOBqpwHmockEwJWNt1Y+RfU3fiVt
EzwLO2VMX2O3xeiug2DOtEGg3JN9xPFKrpZnZl2X3ltXZSwvNKJ7RRt6KyPLvkQ57H/fBSEYS1Ps
WlcxmtPRduswxgct4vXESvWrbedvg7RPpcmINQgbegkTaH5JPL5mDlneDHPuTsroPrZMP1OXPyLV
LBq3/fwgLeXvGQszXKHkR3c/EO+Mm+71e55Iq8DUbpVkbVwn+hW1KHMUpNtP41yZB3n7QuRxjGAX
mGX+UkUcykNCKFgYnP5ZwnBUqOluTFZ6Ctgrw0YW98lwiJZH43vCrpkJ8pS8hm5/jaLQoVBNTftJ
BdRT2wcrDX4mzZjvdbis+w4D0Tb1xE3LunZDlTmuYNv7otu/WdXlh8CU3qZ0Sg6Xvv6FmPPs9Kb+
09ISBsmB+4WrF7wYSkMNG19VnXtv8VRMH5TD0gaYzvELq2HNOGT+2c6Iy9cmSXyaQrFMOzI4iujE
JVR/15vy06trcGFCnsKEnDg4aI0xW9hfpigOLjXADMMlXEMsguqgvKd0MWOnQfVGf2Er3geZ90SO
hZVXmB/6sCfZZfhPE03th24el+hTgspm1LOtt4EQPbqbGNYuY2EQEHEhMUCkGW0YWep+C6L8ux8X
BWQLt7lIY9hIeJdnvVOAHIhiH7qsAQsSWQ+/LPyHU8p9SHEmWmhyRhI8MMpmrmJP35qgqM4NJwOB
HLMxesZwlWUwGIm68NT01nOKZ4bAo9sdGk2wWgbAeESs4rtHBLucxX6cW5ArAvOCKYF5sT3qq/St
9jSQO3qXbztPx4gU+I8auzNIAP3bWOT1Jje4oHiIqjReXlgqdPwFtXWovfFn4xj3EYKMdDlX0xx2
brLggQv0bhoMW4ymPGaTl607wlBJ4XiPJq2+1UZ2Tvpa2+sGVnxt8ii2RX3bC8mfw7IqxRPRDcfY
KJ5TpQ1HTPaEiTX/Nwse60x1ysLon46jIY8u17Y7/qdj20hWFYNfMsIdP1w8qBtb65M3R8/uBaia
cQxZNrmCdFRLyCDrYADMVVEKT9m6y12YdBYh9gzLvvJ+0Uz6YVffEksfnyHI3/Pe+kaVYnD3gvpL
GWTGqTNtUOS1IBFVSiATqeMcNINyq0xCEUqw+sWlUVzdhh0wFxbslkNxw4t1iuefWTgdOJi12wTG
65DXB0sLC5S2yT91MSBIX/efM86/ueqdc1517TpVeOcwFxZ7HVgjrPTRB2Q4/WY2/hzHJU9WRf7Y
gxjh1q46TJHxrQIVyPJInHzL3bdpNN1AYoRJOz4GAuxR8a2xpfEw44AkeNPU0I6q6T7ySqxqC+yP
Tysf6ZAVvZDWPlTdQ3V+f8R8fqrsF7fJ7Sv8T7o8I6O6mvHwlKfuKqvc5BqEOXlxXFO73ICeHcCP
IhYCzX22Z0ZJTg2xFhP6h7PKvEQgcjjUU44kfaoYjng7L8Yzbbx9Dhb6TZ8SGfe4jBYwgn0CmTep
xA/Dr9Y2AvVl8OVB98V07F26fHkW5p6ViaaCGITLfIxjk91Arq2PMpG/sSHuYwN4AuILaj9izWo0
kaupmueEbZ9p+PrVRGRJseFQG4B0fHJxj7phYTyDXX6Pfe2CSlMRUfiu1Rg1fSaRDwzRoAYanBHL
TYbZ9doU6ovMvP7Ayq+AhubQONywPytjgg8pTqQcvkdsq+LA9uZV+KCRMjDONlbJwIjIK9Rg0fGN
bKVkD7LITpU5nFIZWtc0bN7/MxrINetIBdm54pNjduFxA3ye7Do51FyX7EdWKRvnTcbF5kB47ieK
/4GTQX9uRPbUZJlBC5FLpiNVZ2V5vOC6o10JeEzrEGbMxhi1Z1uqX+yvBTFM59Mcy3yTaiUh+LiC
+KKxcXecrwh8Pm1HcYAhV/9ZTYRAvKmEpmM74tz3cYdaUR/qocpQxMhooapQWgf7xATOvrXobaOU
lxm83ebBmr4KoBBB0RwZAZvHpuNuXBOAsQiLnDQvSLi6ZSQTympYpwgfe3bElE/y5oLnWOfnstLT
rSqgZ+YFgS/myH2LdlMmDZHGYMSMtC1xX23F0B8QIqwvTvVTn1gfqUpeOnZjR9bhXzhmxFlYzx1T
jacsC25azZSm0/UC6AmUHWVS/dmBPucwnfNNtv3kBNqZ+QLE3LSE0mntyqgApaLTB8KWMN5NdcAS
IewLgom1fjJTDdRnLljPY+uCFwAsRdjJF8FM8eq0ZUh9HQVIDLjgS8ResI8BVwOltOkY8Vhn1rh+
z/wwZVOjTKu3OrjCxe3WQlvX5gFJ3glCUkN4HevoYUbDPU7C4J0YHRblUjfOXHdJo9Q+NBp2izrG
wFNpGyxJc5qqAoyCW8vL8ck5PRUWWXMr8qohUEX6XFOAnjQrHcG8rVzqKp9tlf6qJBprJMpxn4VO
fwmKLCD8Tiqn7IzfmtCtqycKEvZtc5eSWjo3SU4TRym4Hb8/lC7yeTaL23GYGzeNrjpRxZcayQtx
Bb42+tB4qrxAPuIpPYFGVVos79S7v9W1dnUpY9/ZntEBpSMfNhrq2qUBlUlF1F+9KL9TpqKv3XlD
EjVOeium/svUx4DJM/OnHLxVUQQEhezefJOcEoPOTV6HFvqgPXi3RpjN96AYdhSl/DDNIGI/br40
jpYcshAXhRlY5IOtvnjqIecEcIV3oUa0sQoIqyu/DhhWlA/sl9YxbHk35PQ6sBgTq5S22a3H7GGN
W4eC3x176PYg+6RF8hQmBjpvuNLsiimqMrde6IaHtg5tZlkI57KFPNrpit36vChJqS2c2wr6HfIl
SnvdHpoY8+WUYHasLflqOaS6QmR+BIPQ3I4pWYyOXsIxFjuTKgrb7EOQRkaPgkGEQXT0F7SN/hGw
gnKaluc4q78OWaadesdMnw0LMaTe+nYLHmuOJPg+mxfdzl3er1G5GaLo03YyQmnpc8Tp4hZrFINT
VUIXUXrwsxErTwwsUw0YLkVP/N2fcn3dstVbo6NABcyTU5QKAAMlOURf3TUFtYa+Y/qqaVvY++JN
S0v4EX6iHZHgLdxMk7fqQrM7+RWavShs75R1as6u9+auqxIDwcne8Y4uMUryRm3R8kLtbpZQ+YbW
3kap3p/1DNA26BI/f0TdGB/r+TQrlW2vOy+u99XQvGS552MCv1pI+Ad83gWCr737M1/TxTN9DNO9
rYH4qontApUI6W4qwy+qbiE+mGBQbPrX75Z8cDVKLprwvi4jmJyelrVDMfMh+2ZVuYGGiyEI2jVv
t4m2orM16BsRZf1ea38lLWSJMZH2oxyGn07hnoM8lFuR6jj1cxBJ3ui8OKLUoCM72CYaxeqgCp6G
wFDHrG7nJj1APDKrf/NvP1lN8laU0dyL4wZr8qXsJGuHxdHAFEXOFo441L93Rppu/CjTsd3Cpi2s
kWMnLt272eunRIFem9qZTYWAQqJ22tGP3RxMr2L857Gytqw6fzaN/I3Y4HMwRvaR+PiMm2MB4upD
sdMDGnGqwrmNwuupvIVGc7OrUJ2c2vrVY7G4EA6lPyEFLBXgnkh02Lb4b+U6LeitjjKucAkrlc2U
eMRtewMEhT8vMAY8jqJ2rnE2FOc0C++y1He+Vzkfsr6aU+xfLEKY6yIlfUKf989Ma6N1ofccT+3U
HOkWpJWvr34tZvhw9D8pZRBfVsyq0lXs+OFe55/cxrzh76QjN4755oyj/D1Z1VqxY8IcZw+Hwfhk
wZXcu8lk7teO+dXyq8fgJgwbq9zapRX2VEpN9TXTZkoa+/ZaSf/iREb5zNyWlp/Enavj4rcubRLo
6hrugcTxLxiOvtl1TZ1iREai92zSmnlIzlTk3VY1ZBELf0T6aN2LG7prpRd4ktLqHA69jrIdoO0H
UfyqkCSw6uIPKYkhpo3rbHAV9wehG5cpr+1riC0aqIm01YvK4/roxG20y9LWIaHB6DGNmgkK2MPM
Rqb0msp2dpd+bdgMX+jCeB9C9Bcfz+c5yuq7SGbzYqBtwCUgwEojOsnguaZ39rzc5JrNMSeK59wL
LZyb9q+YPSrGYdxzK6mVHyq9sUquLmXmjl8y4rpRGFNGExNvKMnV1jakO94I0KWCrSuC+V2dMYwb
c0ZcWdzdccIJmFL+Pgj1nHP8VvcZu2qEbLwg/90Eg04xz8SFTNRXKyv0MyJLd1QTqO+4iruTg+cf
ssOloYb6LRnT7AnCl2j2ZVJlb1ydjUupqBVum72tmemLjrN+WxgKycaw1TUw2rU2ZWI/itzHxNFC
wZ9nC0b7zBZFO+iyTvYTpbtNjP6h+5Aw9J9jrMXnZuBsn1naS9lxz+wdakuM4KqK7Eirgoflvm1O
BOC+J01PoxDtXrvKB3Qlfaa8yWiCMgClYlMeRMaBGVZsQkimNJ6BTXJQ9K9xCjLCAw4R7EKqYLZU
+NSAumW5YTPi0pnSvOjCGvcSulcXW94zrUN7q8OrV/nGrSiz7900O2iGWjyXmcd0TVbYTvsUSorj
H9OSQaGRVB3FafGeelgdtnj1zlNQb+2JJbiyjIcV8++XKJRrzO3FrvFTMIIliC+LFfEejy5tjExY
Yip5gsY1LyrXPjU5uLAH62nn0Xiwq5P3Dq7LIQ6los7dHRisJtewpD0lyocOwHxUr8KxL25t9hlU
lAT6ZvGRcjaFsAPOWvrRtc46uS1NK905BjzR0k2qjUM/1kqThvXVGRgOZ92XrMrDUy60V6vu6hs1
4XBubSPcN62xicdgemrHoXyE4+8SUX47xOwuGPmohxuH6X2k9FP3yq+tXotTRWQMa56OjSahGkQP
y+7al7W5HRz2D6a/MuTgXAkdOYA7sx9FRG965Svtjtj/EuRIH4zr2ttInQlkh4lh0AvXnAAgQOGd
hbkNBZgbjZTmYQiemXtnL5r2O1ddtUczBAc9b3VknV1GJiPXXM9x4kQJR1uaxBc3s+6pXVX3wICO
mIu3P3fMgeMCS/ZaSzDsuXbpnTULw6pWQtxJbJsnmc3Za2JKDhIjGi5WBzRs6ImQy3byDkvgwpSs
oEzBjhKpqNr7OvbG1PUvzYBkZUZadZEq/dLDGPB1Q39UCFYi7t0thSza2quNlkmUeVh2ivwLuH5T
7eCJjtc35XzvOx0GW9fbm8nUrz2dSqyYkhBjTMeHE7HjjEKgV8Z45y9ghe4DeZZmvs3Catzi+d1X
vFhr1jTGBneod3Wn5mMq0mE39lg4mshwd3abfYvm8wntrXO5hvYUiSHFn65GeEuetmEZ6R0GBXnV
6p/y0pJXdANt30jC2c0sO9aCy74M8OzZ9QoRixVrybIYSwzkvJ6LA8Muf6WRv1iVHS2/gwBKp1Fn
NnIdbuYuutgrt2kozo3TB1tRY5sbBvJm/E94Erth7/cM5KLReB8qtmWN/MEAMzsoW8XUVBT+2qhb
DyAtdn7L7KxLLY1zrU/pnX0yiGAPLK0fO2gRJRD7sogYuHaO8cpAf8BMz4z14HhSvdqpnT5FnLIi
pTC1eOpFCodH6ImPrwzSfj0vzxIYQZN5YbhA0CiFO6kq5QOy6PHlEKFRRmy+ehb/KRbewjaJ11iM
eaVf/3KtzD5qrItvpYSuk0Cn1BIAhmQUPRe0RW91nJh6/0wzSbAqPAD+gJIbrTHXba1cFn8GXedp
0h7MymN+V9Dzxx4l8+heHAkGrXBQBxdELHpiZxYV84y1OzLqFV3anWrsFmia7q32u2QzseG6tK75
JXS/j5HbvfNivSXSl+gVLchPq8dd4I7sO3WAobFtvgF3/7TNRt5Cf28WgWD/zAaoDgPWHy4Y1phA
8tjuS6evv5metpVF8lKYstxqvds9JiD/dpNC3YsB5M3KHFUplJ1RtXToDMWrZ1LD2TamcTPt9Oyp
197GgK6qPOAEmat7FY8YtFz5zfEt/skg3JjUwGjslC65/alhx91HFHEiSjRcNntvg4IZrVXuxueO
4rSVZmThexF3Wx/w57k0OmTiZpLbpE2YhkQ4mPMJkLVQVr0vC0awnTz3apCP1wiz0tmxYzDm7yyd
mg1m5pQLcqtve3c6+KGFVKJRgWaWxRtW6fEc2CMtiihFVCpap15mzbXFsLIP/OnTs+hn1E0Iw8tH
lQOTX2bGe9S0NZDVajpFNjfLR+NkkQzVFLOkXFwpfdy6cxV45+AToHAe0LqJbYw+M5zTffUsiQ+h
JPMyl0BFEKQCHdROSV4hm4xX1UbtuvGIsbeRT5FVGY/XFvl+iZeVyKsvU/oDI9a9obTtm2C/EgfG
t5rirGcrT+qzJ+dCPVmvalfzzlY2hwoShoGimq7m0MknK/2OLdF5AQW2t1UwYDADY1ecq1r0G6OC
pJF1v6uk+Bqz8t8jPzDVxb3ORXnydqxtT0hmrL+K5JRE41dbLzjNxf64CcAgrbB5fyz+iDECIxnK
pLnSD0obWAQ1MZBwMht6ifd+PLzGQWpetJgzJWOoj54/JMWrt8JN8dvonJmzzdu41d3Zr9KdB9t+
L4zxGXtesInS6keaUDpihBogEWDazuRc7RCukuhI7wZ2v0kTxcYQfnCLXHQOwuJS91G2kTUxXrti
1W11PXENcIBoxm8RufcTyyR306FyMz3l6tDBpftjkW3NW1Ira5fMTuVS82vkQECbeV8I2NyRs8Xf
7e9EwfQkkRZc2zJGS65fe3gz28jnLFHqIcFz1Cm4m6pbZ30RrcTIwLyFg4Wq04XE0rN0Kwpo4n1W
OU9J4ub4U51jesUDGb5ZYoZZcbZfBy6OlMSjL3Ms1QfW8OagO3CWNffKKItlvwlvUujA/HLvF63q
B8l1c1+gvBRgOXC9+wmpS2a6k+NwHVDAP2d9UWJBoGPwRIPkwZK6ftCKT4Iu1X6ooGsxkF2RLBEH
IdytcOU+61PvBzTeCmb6JPvnymzvfizbTetQzSF75p+AJWhSywaLbsbAYKVtGvdm6K6pTWy5qL4W
jNT+j70z224bybbtr5wfQF4AgUDzeNmTItVZtiy/YEi2hL7v8fVnBuRKOV15Ro56rxcMAAQpigSB
iL3XmmuFncjh+gKL0iyddjf4zPIcRBOTl1fbgwd2a9/YzrgbA8L0OidLL2PefR9J/woSPzmKyflc
GbRIKgfKyqjC+Kw2G7ZtSQQYfQssgoW5sV3PuDBBgR1k1KdS1k+B0CE1NtltK82dgNJzaVzjdurC
mUItEB0uhNMpDDDU67lOP4z+E/M/pXkcrjXL0Y81QSKLn6C1jAckmsWxbRkXWVb8Ka6L/jDn9heC
O2F6ls6ES0X7IQfuFFmYgEiaPDD9/oBNj67T2k4Ncc7b9jmoq/Yq6iclIJXvxuf/hmz/AxFFGd9+
cTBuntvn/3ldUCrXzxnp3P8/fX55zv6asb085SNiGw8wvnXPVSAJ3MB/wlBc9w/qfSamug/syU8i
ipAQURzpkMotLNt2PBAqP4koQv/DhKDkedIGsIIr7z8jokB3+cXZR0aXtF2h3gY3IxMnubJj/mJV
jo3StBqBQqbNWm9nurCdxexdadFQHMoAfAIYb1CDsG4bWoTYg8CW937yD65P4+/ehkPJFj6L0P89
5xuBXz31c68dqpIq60RIwRU/vhen0X+gGKV7ASQpakqyLRPX4UcFsjc0R/EPDIXfbLHLp+EZhhCW
idsRZ4Uydv/yaQDHiRuvFz5AQrxKfgofYjI086j5a9E7R6aJXxPbv6Ue8jWdajT9RbvGF8cQMc8J
KRZ9fz1EXHh+OaNu3w3Mv4JhDOs3Z7N6Y46AMCZ1bOWGwJL11zc2Jo2sDKf2D9RilV+uK/ZWXN0Y
BXWhzJFcDkaLYncYaqd6NvUVUasGQwOToTrFFSV4tQsiQyx7DxTk1JeFRyx0Wp9hTCV0R86NSZiH
9LLboTCt8/TnIi2dehPKIdkg8sYfOxTwa71wvJmxgwJimB79Kiu5xypMRKQVF+TyGCIL/VWrXPtE
zyG4r5QPwRuH/WQzHNPmQTtSL3rzfJfME4FdtvK5c7XNwalSwr9Txj86WFJuaO1Fz5of/Qi/bGYs
zb+dX/R4/uTC+6R6890PWiIyYoIjkTgGJ78fyIRwUjpqU08J52i42yLqCWawwa8wwr524h/elNxa
8RBepUnq7ZEfMKCu0ukqN4cHP+jjndsxbWs85i5Qrk0zP6e6Ze8MDwuAdA6u7Q4gFpL4WIf5xu4V
XWNyiV4iUcZPj25oHFJUIeske5sqPTtqDCXRXXuvrfpC1GgM+kgmbbxMbZdt5qBvVjYWU1Sj0MHw
njMOajdUCPdDryboU/SKOj5QPskteLw3JyewzQtuK8QysUUFbeyru/hTnlYvg5PVa2QqdGMLbwNt
pb1JGhX3S3LxSEYAI42J2nbZrp26PwcZ4bPIslZ2NwO6t6ydqM1bOI4HJ2fMZnjykyFse2+SttV3
YbwPemYMZUjpMBs+uyY1d0KBu602Qu0px+oFD/EOE5kxO98CZ9Z2JWX0FeXVR2+MyAMxKIRoQr9r
yY5FpPtKiUk1PwSqBvLW15RrhpWOCneTO09G+SkyMkZ8+RTdxPpLoFzUiaR1Duo3xBCHZ1rfi2R4
HYtkLUsSFxr6kozoUeDRYiPEDY1q5ufjpZsMcpKDTtxaGUiQtA45K8juHmsYjXFmf58CQ66n2GjX
xTS8pTYUysSggp92zGYN2/Y3TUdb20iDlht94Gxiiypt7qMnS3DjRlVDb8Qwa8Ya4lR0AjA7sqmT
ht7+ZNE8ZU6iVvV4+HWR0UffVHFE0JN6QJPVyxSl8zYzR+ZwY3iDNlGSuFYSeqB29UGNlnzZXhYM
Pj8bnpn+csiyP1EHL8/4eO6y72NzWavlOO9jTYKHiLDzmBRz1sNoPVKhtLfLvk5J3Zc1y5ydrTWl
j9TRjXnbKgPQwCycObp68nKgoWi1RU1K8PLwskCQEM7rZVWlvtI07TREGpqRr5cnvu98Xy5HRaoE
Og+CPob6G7VaLGvLAr2bKwhxVn/zl3cy6YSn+5OxbbErr6zKiN/f4cd7cwNNqXuXt7DsnZY3v7y8
s+xdVtE68Ha5hOTrmBgOy04hFcbeaycsTi+N01MLjJeBGdEKbYW1p1KGtC6ortowIAo3JlLI1/fD
oGNaB81HvXk4hWNPTi062+6m9yeC6igE5plNMTlHylfNXyzRvbXjcCpT4KIeQ9+VXzJ7RViRHcTc
zCiKRp2qaRiujCBwcQbXB18P7i2MhVui0ONV78T3MVMnkCc3fqJ7h6lq78zAhcOad9/S1Nuivxdw
9GprE3pYdmRQ2nvi2a/DfPLPef7N0F06sC4IhHiioIrFH+dg+dr2Du4FG90t41tSqYHpRzLGyq8b
n4jOjugzldcaXIPTHKZHq5/mB1MUe19rvjcObNLIMrd1PoyYumk8OMQyIZtR0QrNuClD3CiRoO6X
ebHcUIQBoq3k6RPaWAcgqt9GFB0HVO+04HSSe1AZJKQU1NHkwkTNTC6/840mDfQQhnyquhvQTwXW
OXAv7Q+MW/QRIhu1hp3HFJ5GOsStumnRq+qA025rN9i5TdftqhXaZFi2lM1WXhlNm6QYP08woWCW
mOhCNSbR3ODgQ8tbZw4Og4nG27SkZDb3ox6yV2ueX3q9/iy1Or/XeodukuYdvIRbHUWm8iZPaQ2L
oHHWekdDw3pjvOfBCplWRVsR5BYSvFQl/TPSLDIB687A1xiRmGJzH9VrDMIJtWhPP40Nv7BaJuu+
RZ/Yw6XQ5gxYrh2TXQmMlZywTZPeYkwGpw9jYlWW4Ruel1NWGVeyrn4YbjnspsDdlhWpEOHXyDPF
xnTi8OhUtF+cbusMkXgkBj3vI/PKcIlsiJBaH7RC+2R0ot73FulOdHiIA7RfzKx6tUd6pGVELsc0
W/laY7q1Kcorwx4vqWvNa0oc17MGMXQmw0iaGjJJJMdrPSZ4ROcMMCuxa+g5G7E8TNI8J+m0Z4hx
0Gc475zYNzY+zp0eMN607KCkILYzTBMZTA/LflJ+iDbRbgtGM8d+fJ0dTq/ED+Zd7M87jFrfIsDH
GysgjiwI79Io+85PnFBs+y5KnIzeiTzPNeoTJ/+MHZI2WVE/2PK66O/Rum7dsb3PfGTYWm0+1z0i
KLRqW1QWENPc8KuIcJLrbkL4L9Zlr7yJ55SGHgYPZeLORn+deBVdCWyh56jGwEH1k2HMfW+L+ynr
v6KUgbfpjuMVNfYdIDUS2exbRn5omJg3zmNx0LBiUPoY72vDynZ21XHLncWbp1x/SI/GgngZbBsI
RkpqIpn+DTApRGOv/G7lCS0oh7wVHBCkE9EbbJLoEyxe4h96ZtTdPqdMjDp5RADJHQoMRofyxAhI
LxiPOqm5Jlo/16luG9ugJaVh2pqSJyadF91yvtQgU3BxcR5qJ9hAJVft6XaMqL8gF78D97uVRv9Q
uKDjywiXfR2kIxIz797xqT36YQhXNOi2oyO5CUOyR9xlotfrH2O9p4obxCju6O/2IaT8pNq1UEdX
lSCT0M7wVpMH00eHcJzONopffFL6OU/FZpz77qqe72mWmlvXpGwU+OU3aDAIJnEsxPRaaAyKB2e+
orzLt+iHF11PH6bYfnVH/ZnaSKL5WNHtU2LV12jcV2FcfAo8iAkokM4WAqV8yB4xyRCwEB28q6kr
yE3PHMj3gZdeO2kKqDqfRpoPFaFeENiZTalHln3vDxsI1PeBPW2TonyouMkc0t78uhzl0zQC1Dq2
64nb/7XGIGYP7iiHY+OSleQb5H+Q9309596EqddazWE2XZul3AK6ybYpAN1VYnsZGkk7RTNT8ms0
Z5gwFSB22HXUNpJ67bv6G5X+oprOIqgcGg35fW35R/RE6AVa07kMBiO9YjbGnYNcOyrxQth0aja+
Xo4XQ3tAbMl/qN6JpbczrUs/46rqKImCnmw9kai+Sb8pOwpE4NkQrCHzFgWLkZKq1ffPQ1j3azMh
6VAWU0lA5ehfOmcSl57vG1HzpSjoa5ttdvFK89X0hnCtaUrTJjYp6iGmSP45bkfiwPTitqHWtc9z
6wKbfVOZc3ftZjAgdFG+UdS6SRwxnuY2uBlMIbjpteKaJs/K8dP08qJjUeEpxVEvbEBLfXcaZH1B
eNigodPvZGrCp8kaqn+TylXXGp5LOlaovsQS8PkuSEN/pZuI+6aGJBYX7w443f441Q5RMxEhlqN9
BWnFQwNTdtdJM+TXdFQoZSbXDXb2gzFVLyjISUjzW4jZA3ki43zvdwNmNnCBJ8MhLCFL3kKb9+gl
e9H0/JmMMytRLh3oOhejn9QQXD5WOdd92egHw6w2Res8uZJvJa1JK2HG0V+btQ6pXD9wX6I65eY3
aWJQS2YsvLZkTtVqxrjve9oWB+S0yRqK7N4UHnOokNepWiCQfh3cBk6Vzoluz19Sb0I4fIgH9DR2
y8gFA9601n2/JZ0sevGCcThEvougsy42GWHrR9+cf7gFbS3vhbgfTovhtCxoPAwnrXAmOjBqtemM
2VgvD4HtcblJMaPDmlsqkMKyRlgpzIeP7WWnRTeRnAx1ZLg8zkT+5/F/u7OxvE0i5mKVd8TptSGf
tq1Cxpe1SIWR/5+byyG1esay9vHc5Wkfm8vax0sRcsG1CpI1YzL+0PICXL8lBIMjlukakgNUiWXt
Y/F/7oMzCJHi755XceGP7CLZ+NZMm1G98rJwzFjpN/7cRrTbvD/y/loffyoyvX8daYWkLPTWkR5v
qzvx+/G/PI643KNjpl4UbEL/8x0t28vrdThLa3eiTazXsKEL9TeTCiXRdllN++aYBubndNYZFdBz
RoqVMvAU6aMtM3QHgXEzaGBGsbc0qDLLFIQGrVD67z3Bhi62uw4hCaKz2zAO7ujzUhon5I7Phgqu
nRWbGtDPZepI0qS+29Cu99OLC4UTARD23WWzDwwCv7QwY9Yqx91QDiAcG/El1qW1nwVT6VQiS7OQ
LiEGsjt0KbUBnNoVhMHWq1mvPznTagit+ND1dXqOwyg9l4SRrIHu7Vp0H+t5aPqjW+sE0HqqR6Bs
SRNvbxXoZribPAQPc3Gm8/CZifh87iGNnZc1bK4MEgqEf8umoR7NhXvCihwfKe3/PCyYjZk+3VTv
EgOZbi72Vck7meVTlNn5JUb4sZon5gRNgtipJHjCbRHf6ZibamFDekr94NyqhUHtookD+gdVZSDz
U52za0uDkcJM5RTklbgyg9uUGxufES/IdJ7by1yMZ66mBLwF2UNlSofrMkfUgTaciRgZiIkJCIVL
YT5pDhgzx02pMIzRF8esy8vsuiljN1AOnpV/Dz1K635HgrLXVAc3tK6yWZdXpJIQ7MLMcMZauiq8
ONvbY/TsV2BBAI99rT2yBzE46mc9dfXzsrYsxDDpZ0/q+JdSGkmxjHbUfjTBVwDi3CwU2k/nOu/l
OyozZK+4nryqsty+ksKAZ+U6ZBk73z2m82cH9dkJTPZWU1udOlOYX6iAKHSJH/uIJpqwh6+afrgv
MX+SPptZ5+XEWtbcfgh2sSSSuDPMiYFje+4GDHEym8XZGxC2J3H8OHuWWW6wnyXSOGNZF+flcXso
8Uy3hzpMGfSZ/CvRMGwDvZiPsmRGOaFf0bD4EQmA9WnkR3I29Qx4nlpLA9dlAhblxB6Vlyg7OzhW
D1EntWojpJZv8Y0gPzVPtT3ggK+GiVYounzbTJOzcNqnWuzpf9KkUXuh2dQwEBHmQPSPz6B/fh65
HL4sHPcKgc0Dhc4Ea2vSnkSfEXE7cSeO1OceYlNeu+ozbNVJvyyMjiC52VCQgAYFdijjqzmE/rks
tCggQeyXVU2Lsb3CA1x12vxleQDcSnxVxF33lwOXh5ZXWx5fNh0dGKdIhPH+Zz4e+Piry76PTa+t
yMrsGPJ+7Pv4o6VoVBTTo4jdtoBEEyW/vPUysJkCWB5C7T/f38df/Hh71fLO057KmU8vgLxDhT7l
hPOsWN9/HPfxZz/eym/vdjnkt7exHLwc17fR97SjfR1j8wgsRK4jmaaaLJNPSeec3SEkHL1u242V
RfltQcH5IErxtUgt7TquCY0MqPxsGaVHQHNCefFCjGI40K/9wrvCT/Jdr8mqmzH2ox3AIJlLpKMF
dLUzxcfbQM72gVF9OLXzTRA/Ng6eOGoWW7NOvpuMc7eu7XlcpJjpWoC1VoJfpxVQjy11uCvMLcNv
bo4NL8UzMzcunoRxPlkRLtisLTmDTWienfvk55N+sbv0a8i8Zk91g+moGEnndh3zyJtA99wsjuXY
3WnGbTBPZJT4+bdMn9zHPnwu23BXAhy6cdBS13190Or+Lu+5zrYtRO+JyRNGur7eJnnyFGrcliHC
DGeropA0dOJ7ZzXfFxKzqnRs+xipXzvGxAH3T43v3mZSR/yhyD9JQxTaI/M0zDUTwZ18R1uu5yR8
FwYlVRcqfQUWQutC75MvdZO8j4krEb5D5BPVxseTzLifTEm7JP8a/GrlWS84Lsh21Idjzk/w3iwS
SQUdt0cb1MnewyK5KVEHjTW78qIdqAaPa8NqkPiBUEKjo78MVfOt1aWxsyYmFrNFQ7v8Oscy+JQ1
yd4l2mPHSQJFidt/YaFMARO+c+rxRuv9636ioMNP2Tqlh3m0EqZgZNm2dn2ne+22TqJy2/VafvCR
CF/JeSah7kZr7WYf6zh64OWfRxcKdVEAGpNZh2/5W+yjvxr6qXxoPWLrKF9iKY4ttKF+AwWvk7tQ
IyYCF5x9Y3VMl4oMbChu7F3fl/LeiINdXmNPxaV5GZDLXQA27OMyE6cUJ9km9UP3qoqGV9Dd056F
2DLOng5jO3RbamcJphFSUfyMDLrG75oVkT3akQGJQg9p24Qp8VaHbLiOHc1AW9OD0JlmUpOn8Lpz
B5K+84wqRwclFDGNeSim+M0KXWCWVgHsmjOKSpugyDfs0ykg11brh12Yajgo0uGFWd8qHu0ZcbnE
hJK5x8Sw2/e23H+bvv/Q9DVNrii/9Oj+ret7/fpSPzfJX9q+P5/0s+/ryT8EfTxLqg4rA0T1ev8K
wdCtP4DcSmDtLo4K16Tn+rPvawn6vsKEhE63Dzqv4KGffV947v9J8oXp/JXhCksXzK806Bw7urAl
b+2vLcRUdBq6wrA/573VjqQOVX59QdWcYUH1M6Vv/nXxn+8LuHnQvVJwoY/X+ruXqa1QIwiz6KhI
G4I59HJQUdmM55Zn9hZdod6JrImE8dpP7/yUS17qKWmkOexhvkBGG+qHcPhSuIV5zOfBAVPI013D
eMro1/JaFJZk2p3yvH7MThaUkbikHGY9dx2jG6JOR0khE1tnv9exUsyin/f4ah58SnslWA66UvDJ
NPEZLvA6a4CbyNIVq7oAMzfUxXTy8/6Sxv0XN6+PaVrb4FJqg9iQWKLBA5YuakW01BBSFfrWqAHA
6Xh7yA77QhP8eRiYSVk+9gb1+0f255wk5W5kztpThnB2RTceDCv9jqkTPwyuUtnATIe/Q3iGiWx9
1IALB0Ba4JCukwJRve863Y1e+P2ujWZSmOdwjemJZobRQPXaOTEtMUInyBMp4fHFwQFtYHe0tP5t
sELQckjDEj0mo7KDLuAnabZDBYsyK2eekH4J+KJgHlIZAx1bCPR8Y94nGzjh5OeB1gR0k1/nferh
XYfXEeG4zqcffjhAwnY9UECxle5mGTB0dr94QeahO0Td1NcPuW3/aAOi1i1dby9TRPzXUKS3dViF
+Ph3c5YDwBPeYw9afLYLie+w3DdOdjeX7hNlrGZtaTiQ84Bqek1lmMRuSH+4449jol3cWBwFpt8V
ETPf+6iatsPIeRAZ1jfAwUyOhzJep/YXfRDEvOS6vbKYoeJQQCAaOqjCO0JEHQz+EIH8WifFdnRp
Ac6w0ZVbjgTbBAcoFO1tpXvPPY2DbV6GTFxopVCAw5OhE7eEAjmWzxpgzB3tgHIT0QKY6qQ6u32a
bSActhj1idXr0oRvryhvysyzN7kba5zSIbHXtnUzj7l9ymSHohAlRtaC0YzQ6fUDMJfALr7khVMe
OrOsdl3PnQJT0JG297apMhRyaDLNWd6PE+HWeJ2YAoUYFuXET2BE0VTVGVjUAedjB/WaZCbEXjYu
RWal1whpgeem2sGwwc/yVkN8085LWmcvYdVtCot4uN5y7uM2fdV1sFqhhB9c2pj9J2KsrOfcIeXO
aSK57c2JaY084ufH6jn6W9HeWUBPiX0lgY/M0TuD5hMxMN+SkNwNY3yZ0/6JMU19kAk1GviYz25J
6asBIqYJ8dkt8ft3A9+VZlZyGzPj8V5G2sfq+rpyJ4t4+ZpsnD6/eCiZD21nQwWgWaINYF3y0S+R
mURvdpLdc3nczl4Q7wvYo9to8NaabbfrIWR2NmytTjyYeflQJznR8rpknCvAIy4Lh/Z8Zj1G2aRk
g+ZtXJMv1GreJgZBCAscLgByX/1km/vY16Jbpkf7AYAA3WX9Cg0wkSUwIcaC3wRRGGh/c5fQL+JJ
RPLQZt132rQ7S5t3XABISEAUD8gNWyU5hTiCta2Yo0cGr0QatBTl42pImS6l0BLTeoM/bTa7nRQD
ldh4mM5kvTIWFj/QHVgXkY3XY+RzapjVoVNM2Ha8rUAkrRz6VQcnExGZlp8ngt9WgUPtlUixS+C4
LyQ+DOdaHkY3iQ+63zh0H937AhAE9VCy1gfKyrKDRiLFjR6N7iruGakQXMkwVfr8xOZmuov6Ib/x
K0l27aYEibC2zfjJ8mhYlQLBu4Y6G/UHDkTMh6FVDqvM9XeNO9MJnV9LHMsAhId9MyIqNy3rG7kP
66a71GBoKpUHbyUlmhW00WEmby0AXRCM1hF62rU5dP2qSWR2Lero3rC7dTW5eA67mlS7WXvpLDdC
NQGbEWlUBGIhijZm30Wb0vVuqZL6wMZPaUHKEmZckqitcQVNDpjuCMqg7+iahvqOJkS7EZ0l0BYA
w+WnNc7dcIZ+QOU//mFm+tGXlhLrAPS1c1SbhfZaDf1XLkjsRbvvdca5CIsfZTHccDOgiOKmqzjk
ohta6Z2nU+8KirNHz3ZTD2+RqVhzWf0a2hSwWh+Hs9m+Tf7UnZokfIjbpjz0HVVhg/5Ya7dv8QjT
SHNhlbiOdY5k+TWXhGXDOee2F5FcihqJa1s6bjXffZtRaqzykBTVpA+OTUtAEOjSTENUilKETzeV
N7qj2eQ+Shy/Y1hcQotu+Wje19N0bgPGuyHSpXPv79ogaFZoF74YaB9PeUJAaZvTmEVye+v6+edK
JyPPVwJnyYyPyaG5m/yMKLgyW01AA1pKp41b8kMeNgKA+bZocUv72asX5c0mqTTGDqaxBuF45UEj
2ebu+NQOib73a0GdyKcqyGsHTvdWeqiPTZKncA1RQWuiuyn7QvqXmpzeOhY0OEdPA4gf9ptMR2fn
gnAGb9Bv/LDmY5LOPS+5r+Cdo8HV49tIR7lrmME5GSrtjGrmSi89aNFZ6B2shFZVYe45OFrZVTVd
uS1OFkYZRBlvCOoFS5R6pL7ze8IXiPyU5u11NxGkVBq0ubHvqzoQAfPl16yS0bqP0VCBqW0GHdcz
Q7r1rNp4Hj71voH70GQ98vQoWuu1w8SZCSujixoXhUbLszHSjVs1/drmwkaf4ioKCm0XJXVKcPDW
5A1j4e1vGUfSuB0VrCCHqCu4HG+baAB9Nz77rY8FtYCYDMj9NThpIB4ODcY25obaEyGfEc4xPJKM
FexVm+Kh77H+8M+gb6qIW12nSfVipGqIRxXL1+wEHDg68sa9mVpzWM+CAlEX4HGzcRF21Es2MK73
U5C1BzDz+6llbtXwZa166D/QfMqNPkFjSgV+fj6/GEJ/9dp1XDAEvq+NEzkY0bRyWmWTEV5XkuCU
viIc3RJavG+drLi0IawJgLKrztY5gcYYYrDIXmlMYTiKyLpvcb1FP3K+yWomZxM+wnB0pgjqUQqD
hy7WdB6cWuxcRBb0JU1+RpqJv3GSBNpzZy0DhzjZxFzRV0fPPlvrfEJTDQUdWyuQ5k1rZatC0nnS
GlGiZglbcD0Grfc4vM/LOjlLrTR3RcOAwbK7C+cAY5D0WM003io6hKsy7384TfJjRjbV1M4nPxzJ
d7QoAyaU4CsQHttJmYLqGJPixP19K+X0mSyN+MB8VHkFxAMk25KZNp0YkOPS739YtIYBzmYbLurM
c8Ffr2o0VNzDhi2Gs6tcdN/NNpA3nhOhUsPgYpfaQ5a55Z0kp9GXYIoNDPI5prfAcy94iguSmrmR
z0EJi8jNdb7uoDs3KLXhmZCu3jg11OsIfsMEkyAdshuZ68NeOqgkpoEiBc4sZxfMWv+gjfKmqOvr
JA2DA+Gv6AdSC8089zWdWPAwhJkL+AfQXWFbQCVNnMcaSnVby0jTKQ1+vEXVgZJnZCNsWtNxjiHe
sKPyrMdBv+uT6lWHPHTVxKK6Wtagd90IxJpHU6PsXDiDCjIgRX0IQTwFxfCoTRkk6oSmsezkNXCE
dC2jFvPi1B0HbpuwcgkuodutoayKr8csEUfUbQzbHQ9JnmAoZxZkhmuBf5mMbtzElCxga9EYtyb/
wI3iXDdOC5Zygg3kz3eTQmeMRGivBiAuo9MK9DLVfELFcw9cMN94kZUcfVo/XzJX3MaGtQZBQMvE
DLD6xw46V1Wf0MVVB9HxUvnuJeNCQlLxGeuHfjtWIbDIKTx3wn5qIyjvhOUoWEfxUDWze5WV1Sfp
lZtZz52Dmd03ujvfznCIttWcVTuX8L6th4dxH5mw2yjqwK9zwSTAI/ikZ+Qp+MwsdihPVmaqG48t
nSJGbgQvZMP1QOjATT6cA39AGOEyOC3yinGCWszk0b0vftvnJun3KGDE4etOfyrdntti0PloALQ6
GU7LXr3EQFRwPSvLfDxhohpOeponpHD/ud1nUXS0TTV/MPEX9RkOuTwP3mJ9ZrpGJkVzWhZFFuAo
JfPpKqjEMwyDbm0vrTkNgNvJ8zLKgUsn7H27rXBeCNU7pwWIRxd7hMW99hDJcLN0BJcHlkUkqg3y
kO6AVQrUIxdyeZAx0IExg4NC16xQZHjEQctqn6Hw6YzmMVRA2YUv+7EYFGx52QRffVdZsibuyNfX
XUCMja3o7MtrLAudCzsTEGf/sev9D9Q4dY0+1MBnoRBcXo0+H2qlZfVjp4dZtzD1ad8rxZ6u0LSM
tbAzLau1R/REYJzf0b0LpfcXfq+vKM9VQkLLFGo34CqKExMPDfEhMqk9JmMye+z25HV+xselzUxR
e0NfG8BxmPEDWFxVSjpZgPlYIX/rNiEsQjj5LDT1gdnn9+ZjMjNihOK/S1Sn11Nf1bI2ZoK2GBVK
wV37VJujyvqIGJiptVKXPdqm0fnacQXfCrraJ1slERRlNxcHgsawa3r6gfsCTWhhVqcEeS7+F7Vt
ojU8MT6ZYSoJ6ETEGrQqa2BZw6TZYVLsNp0x1KdGLZa1tG4tNB7jU68O9fVN22bhKVLY/+XkW9Yi
N+L/7jH1rI04TYBC8t8GS192+ceXZizBWOEqdkSy/WhSd54cy8OQpYTnGDY5EfTOl4VUDP6lvz40
PkzsIN8vu2ZyxzekBTEHztG99Qknfp6XJ1edQYZaWzbB5sA1EN0PiVt2503tXdUK0KyxOjNjvUDc
9L6qtidQ58DPUbQt5GVv0Ww2SgG6bC+LZXMmghkoZu7lRJgxDY/UHEzHBc8kzt8tJ47GlGEb+ljQ
flMALP/LeN8VRnKqREwbAasVQQmmiiPgMlGeYjPP93Znn6pqbk6O5jSwCb20PrgWNXbfvJdoQ8AP
qA5WXLRkZahFwg8FwXVMQIc615cFv+mfa8jeueB/bC8P68tOr0+GrTcxR/7zebae6PN22W5hI9Vf
f3u1uRF0ZvXXsVSJF5XFefe+isZEuRU6xiZqZ4w5kDYFBPhfjkSuXqEkZLGsLQf2I/dhqjfTOtD5
EZgx0VPSzg7LFhmLnERqvyfqr1XXompRW3VCqW2rB2ShDDMpAqWWR5u46E0oSPyIlmOI0KlPv23a
Rr73bK4qg8skdfXx8kI02iaxCORePtvlYyVbr0FezEe9LOAB/1z7u0PCYpaHPueKLtVvkTITp2Fh
+PpWC2r6SxQ8mWZbGRZTLp4j5G7qZwHnYKOuLjB8OTOX1WoyL5ET2ztvvC0mpDxu0ecnf+GGe+q6
5C6rlHGrzVxxT2iLO235Nhdx8S+rGOSyk1szk47Cfg/lmIskt3CWBTSWQ2Kh4VGWQGH3qDJJXOfW
V54+3v6yuZgGl7VlEZbVE345mmPqeoS7gCsjlyzO4T+3oQnoe7fDj6L+s0otljX6qmBGTDAN0qg3
pkRqsexfFrJB7lZSg9oMwcQMb6L2p64vSGzgHC+rI655xKmAwVJ18V1U5rFaWzbHRaGeRXF3atPn
EI7gsbfqjus2C8Fdn2uTWh0M7Ro01e8noTon7aCDd6pOXkn9bWcM1u0v5/ey2kaUQpPBdtfLZinC
ZJ8axtUvxy1ntt4a14bUBFHpf/5MlmM+/kZllDr03TJcL/uiMOD3lI+MYMlR//kGl6c0IOvm9Wg7
Jd5+Mh5iRBcM4NTdL1I/8lCt/ba5PCCSwnnPYvtvR+YfOjKGTv/jf/7fvzog/9aQwYb3Wzvm/Rk/
uzGG6f1BzixdHdcR2HWUze29G2M45h+WBZLBI2/bMz3Vp/nZjHGMP8g84XCHvEQqa5K4yZ/NGMlD
kpRuVwjhWFjnrP+kOYN/i97LL8GVvB/DNKRFTrPLPwrw8K+9GdfppyzrdOt1btq3epyCczjL6JpU
5nTj1caMKZrT3mjjH1XekQnE7/Gujpv4aDhOvy/qAjYxiWxB2M/brsvQI0tZfKrrvrnrIphablp+
WhZBB8GiSzO5D4Op/BRUMHM66d6SZxqX67ZnFos0qD+9HwzM4cSos1nNM3l8bpkSVxj1dMXRkzVp
oTAfPxcO8LyLywxqZJijeRQlqmzz8fCythyzrPW9o50pc3zszk3/S+1k3c5CKrRpwsr4mjrGNVSv
7tXAa899rXua/pew89puG9na7RNhDMQCcC7FJCaRooIl32DYljdyznj6M1F0N23t3v3f1ECtKoCU
SAJVK8yvGqB2DZZ4SPw4AdlrkK1gNeGTqXbTXWlDSgTrR3q6mldHaKrl0Wy8Ak1u7+VmknbZ3Gyl
k+Ant1zuaZwEraE+9O0jtzvhLeCnDvtsburYR4RmPuKbBiy2Sv/L7ugkG/d5QSKunC2baz8fYsbk
hUKn31ZJ396jIYXNup5FzHkLRpwFa1V3BJrqGkoFcAMTjJxE3pH61Fr5nQRExSMu//869MI03ZuF
kmxx39gx5RdOf7xu6+ejqc9jRGvqOtrPo3IAZ5oPzaFx1mqkBHdVXJXv4USMx+s6f2fCBXwr4gXx
muLd9Qp/M8Bdst12eMDbSbLbaBfvmha6i6wy670TteYroq8Lu+cxNegiu7cNAExyWh+iJpebxoVn
a//b6SWuaCrD/GBT2K0Ff1fRwp3jlOdr1wtj8wH9JJTsPNFtRKYq4KadE6U0ZBW0uA86ECvLkuzs
k63l7smaG2op90E7O8j/trdB5u1s3Wffw1TZtNPkIlWHUlmYInYtbQEbE0Sxh3RdZ1F/aOemY8UP
JLNLqHbj+/VpQE652eoQX6UR1PlKUqIoroXkXZdfZK+dzAYu8N8Mqd/6gZIwRBqjvQf6AZQI5/Hy
NjOr0jn1odN/0afkCCp/K6/0qe/kwXiRDX7hDRqpNpijtrm0hYbGVRY+lhTafHSkNQOPTr8ZRajd
JYXrv4x1il8/t3VAU8FEKp2W7r2oBwQBnmFj5W6799VC6V+CpvUqVsCp8hDULPvAtWn3A2kd52vD
vpksfG33m2keVBw8/KhkuCw9/pobdm54/tCHIfh17jySor+3irLEpOgSrXmwmuhUaO5zxx90kY0J
YIZwaWCSRPqXLfQmXOCovKakzZPGnsBHdpTrSV4Y+VtqhTLYLRS1uu2UHWL8hnMnjKawu9qvh8FY
U/fqFs7Kr4xfI7IWFoJn0N2ZgTeswD7Zd1WtBg8OXkh0fM1j1HLfYw0XPFB+FjwAQsPuOSa5l2Ns
bq7z2sn7NZ5Sz2yk2m7sgmajNCjN1lUyXuylPL42vV5s/HpEkw9V74u0gSCm5MKrDvlsGvw0OzR2
/HY7qQkgnH26qHe9QA5Xkxopg48xyM4OUYNJ1dujN9G7muK2Xkc9KmCym2h1dnZHPb3NvdmtMavX
0PNB4/Kb3qVTRqTEhODZR7q7CAYr/QFEQ1GS6bvawFBR4MAfnRHhgt769VT4vyegd5cXOJh+Ww/8
UxG1VA7+/SHrqi7CC4LSVNzWhv75IZtTyZITIrN+Ctdu7xv++4fBqLQDovSdWAPEEJsybV4UNGlb
AnpFvCKQnm+K+X/eOpBCBt06oZqqXrQOXoM6Zvin5kFpC3yNBDIqfPFGhdZRS6Ntyn7eAdUSfUdQ
gwoGtdoUk/8thnv7jJDWQCoQNL25J5t+Vktp01+dIjyowRSem6BXnq2GOlLVdVEqmacXqd9Du0ZQ
QXYJnt3VkBPviPGT059YCsKVowL0SCV7NCnPfpBGH5oavsVxq70AQQb9SgnUmmgwmpmdWBR9pJ7D
yLQ3VWKEO6/utKOZTsVKeCqFphkBwKAe4s2YEBkC2RvvQP6wQ+g686K0NGS6dHfctbztOERzt0sg
mPoH2ZPTHFb4y6TgpcfaNi/XadtWC4HVwclBMbM2N9TAzXjS0H6BxngSld9993xUYPh24U0sq2mP
Mi9Jy+mQf/ceeltrV1pa20vYfyx/mlg8/PuXRtf/zJohbce2Xc2yTcshXwfMx6eVmR3pQ8o+1v/o
Kc1aJhSlX8gTnx4NwkKR3sULAjOkjzTlWThjSqCqblZGNKTPapE2BztjO96ji7CnxpxvACowe+4n
yp61KEWAKYENRGW8/W1AHkmbnCe7n2y3cz8N/NPkm40Vpo57yEabR0deODStI0FSZavNcMi4M7sz
4TyHUKtivo12++Qavfmfiiqqojb8H22QaiQo+IZ16IPY2Fl2bez6SnWI9s79gCVCitwE1uuhtIrG
qjc68pbX6fNEaSdwMNzFbG0PfSSi+1JX623hpcXJjYxkiTPcfXPy5jRqufczVLKNBn9zS0pEutBm
PegEMZVVHyHBXncp3SadoM7Ph9RVnCKkrHZynjSN3ow+SCMec1T98Wiwvg8khEBS5rcGpyWA7dwZ
Kw/V8Ue4ofGjWjQqNlYFFA3Ej0anxI+OGaQbEI7lQtrkPFOBgpg6HaVZ82my6Z0S+mw0vt1M5tCl
R3siDYV/+VKveoQF1Tiilj42XmLKIdNBiL1sTANBaC+Bf5zNK4TbgDyStjpsZ/DpPwy3FXGlQccx
++m8RveJj4na+DYlfXUQrv/TTAbtYXBa69WGaO1DiH5GCKp/QuhilUaWcilUiHYoeyHw3ATad2Gb
957v6F/sKSWtsvOTbY9CJWIN3Q85Qaeiv7Cs+olgcLmltF9dF4qhfKlaZ0PsXvvuej61cFRynVA5
LA48fWYFcAaSjZ/FG9IUyDs1DbHIvck/xvjljqOAsLOkRmTbE+Z7YGkcPJVeg2xzoB5LUwRPWk6p
bWR3AVgDBmXTKdV5rDT1KHu3GZQPcvp81t/XkDNw+HnXazSRb971eqqvShTlM2D7nrO7Hka55uwU
NABR0L0dDmdyPJWN3RrBCqad8upBTlyyjSM9mlqxV9UwyDd1eBrIUYHiCTV9ylMQZ8qlhxJpzbM6
iIpXWM+P4f/5P/N/eNbp+p/7STL85u2kCz7G0lyiE/P4bxwTL4gHJJoTZFx0tzvnOhWaPeS970Uc
7LuY2N1d/KCFaTUronZU0tnQntrc3DWRcggSZ0oXIXXnS4+y9LV8uhFNMXb1GCS7EH1pdx01/bhG
OYH61Jj8rH+/6xp/0mDAH1mGcCzNAo0D1duat/6/v31F81FYSWzjh28oe1Gh7ndXhHE3g4yLu2vf
DYPgXJeEp4eoye+vRqd0iiOA35XdjKAEKDMN5hiUWI4jd1p5CmJFHoJPRF75JUZsA1JqaCt9XBqK
iE7SJhuB3semDtUC6RYGrLmxK93fdHi5x/7/WJxIzM5vaxM+MIO/03SFpTk8ZpxPf/GYpKU7EYD6
UHqCby600WEEk5A4xhuB4Hab9b5DhYVhvkXkS4NzgdA3uwieS4h7k1eYbwb1dvdhbqC7MHe9Nv9I
jLo6Gw6hHpsk7evZRWavSeEitW6+NvXwj7V6NEMSJSmXHvB5S648hefQL+XhtY90w14exVZJ3Y5V
jDXAPVKm8jHriBXnEfR2MplqC3nlqLV4EyZqDI7VVbBHYmcfJrZ9baKh7qkqnfs9EfrlVOiE8FMS
x+TzHp20Vdg0zpupkS036LMcXl5UT9w1PuSEivvZna0qzmWaEnvrIT21rge3fk8sZ2HCkPhW19Qf
xAM3dfKi9JfJVdV1VhfGSu3E712TMlsKjZWn1Db9I9KuwVEeySbAtYpalNOuPw2EQAh3//6FF3Pu
7aePn12+ofKsRcaA1N8/v/Ca4Y+qO0Tio6udSjxY5Br4naiOQ6qeKG8dL4bb0NguDIeQSjFr7sqB
RGlWkS7G6zS/7r1t4FP0JnrkkjV1S9QRd/UjTmfvMa4CsDZtCl/T8R7NqfceR62IN5bvUnSZ5DY8
0KyHtCLI3ZBnyImT73/hEWWh7McZ0i5IM+Gq0pD5piOvKnvyDHnVVENU7HaVYKyIrFtQoeW8kJhP
6ddrY2Yra3ETm4vr4dyXR7LpKSfZId7CJk4ewjtbqpUBtySOs/W/fwqa/t8fA64+U3MBYunwJe1P
t009zJK4CC39A/h5Rd5CGZ/SKrmQ1Jzs7MKPT7LpRi0+RSEyAzmSC2tpk3PlUdWgS4D0WQf1lTNu
A0PZN1twD2+f7ONQxQ9F//TJjCZGfNL96NDkY4DeIT05Qza1EkEhSQzl+uq3Advo4lXdNjNz9q/3
++sMAE8UVPPT+XMgA9d+9NnR3ey3F1M0wAKZpuzloLSH1E9SO1wlm9/i7w2l3HfX/udDGaD3hMaE
z4fTbW5g5KVGeeQczL9ZZb9RClQyCvIp22oAWqAmzlEe2ehUUNdxtKL2KRz8J6TL4PHmdXlHdUW+
toJm7O7IooBcOo8IHK8H2R3xyK3R8aVaPiIy5yLT8AJckEK72r/gcxse7NyGoaVM6nsCA3WhdTF8
cd/JnqmF30s77gMEbxqnAMkXau86FV16V72h3yC2hVYpSznrH66qwSNd/vsXVxe4rz/dP1wNfJsj
LJ1nCPezP+8fUU5Es+/09AM3D5+w8IaJPG7dOcZowTdeFaNyQi+P9EAFnIb0Oz7mZiGNv4300f3g
JeVRmppRDdWlqTvkwrgm0ozzFWQzTL57PaqLOD2Q4HjXIBuyITeK6l3g/6EG5EmbeucR3hsrPtte
uHbmPkpT1mT1Dt0FSACZ4zzqc1OgkLJOIzLTpE3OixsS1lXqbCGqM6VP/H3KCoTy2cyC7Npbe3l0
a6RNoDa05hbt38kBWy8pzf0059b9bRia03ivuGzfQ8/8fP3/+XK3S5U1j8SRpO1/eGfU+tq7hP/R
flIH5QCtVTnIozCsX5HsVDaf7MM87WaDhVHdITwwL8bwnN/O/zSvh2W9qHqo+J8G8rz0SBCer1r7
6MOT+kfe4c0oryhwCt67eA6D1jL3XtxTcUuMYQ8O0K8B2aM5jl0OOkOMAgj5wdZ13u0M/I2PnkfW
x810O01eMzA3ofeEhAtCmryXlao0/WujW+/G7OxH/WfZ4Fn5JrqoI6MxKDceftkzlLFVRcXAV4f8
iiXwPfZUbWkfgpqsPmVm2bq4pqSjQwD+p4RbTZ4GvY/v7ZK0vSwKln1Seifdm+4Lxy5elbr2T0XS
vKdeXr5GAP8PbdmRHDh32zCwUTKvoNvIuWmrb6p2imbidvnaV1vFPgB3KBHRavuzMUTVdlTFtKES
AspKjhM/sxP7Q3XfIwdqUVJSt0fq93RxysnZdpRi4Gk35id6O10KqlNgwFXKvbRZUT2dx9C5niBN
hDfadTZn2/t+BBxivpLnG49ukQdHOYMaUf5AnHor3yOyLdwIv/jMAoafzA1wHKxhRl7g9yLPC+cF
90PZyNHbnfE2AL5/jRx1uLuZenmR2w319ko3m5yt/X15717byue2P6Eq3zcu5Br5XL/254f7qFHg
72ve8Wa6Pf61f1gNyHm3xcGny93O5V9Ahafsm1of/B+LBeO/tlhkrcyVXULVqbAD+/fnLdeokrpy
o7j+YVb+Vp+TBZPC09dtGf0cKndS11ZZF4froe9+aQrF3nGnVH/4iveccxd/1ZBaW3mD5e5r166P
LHChiFfgZikMCfZ2qwmA86I7ToPhPotUX4eB6rxlJNjcd7YpKOkO3LfGbL8VXi3OCXrGj77rv+PW
f/z358scA/3z8WI5muWayKCZmqqJz55TDS6bjgpC9kNEAzAf6g4vXgy9Pw7EWfZUmJ6bDM/FIgEK
mFE8kj/6AKeoKGZu2otqR10AGB3XNtdxGQWL2JuQEh9Lby+PkP85deqEI2q2E/FEMUseysaCECQm
1LV63/IISghvVypdtW/iRoUv3DQoRw08cvFCPDtBSQWLW1AHWmXBIqgdhde1Qv/gCxo8qcpeHknb
ZOrRtrU9iDwMfpom57YkvNeU0jKsVPO1wrB78MewfGERZkEwCLM1ItXKazOm6iIxPXKy5q5paF8U
xbVOsqfq5DxPzas7qMYZ3d/HWkEz+98/Ju1zGJl9s8sXkuWBytpW1z47Kz1FU4eispTvIbXbmzZT
vhpJlz3KxrOGhABNdOZtIqfC7l89kq9+344iewytKHusWj9FehcOnVJ6/qLxfHEOIViFXTgSVf5m
9Yp3ktfS5qs6SKPB6aoebq9hhXymDvcbeT1pV8LqBdrnson16bEtqGONS8/dt56lUZnfTOvEE/ol
iVDxQIO9/9aj0oGOl/kfJ+k3WSKcb3pPsZRvuf7TGE3NukONHAUkG5mKCg11U+QPt3AQKfu8VUOL
fw8RVeICTddADJwQEXiH9pho5T+eFLaNmlAkIi72fIK8ruIM7XF+lSZINFKpR4SOb69gKeU5tFAD
LsocXFhakk8YVg9hrDYXaeJHMa7KgIQ72dU6NyenMfGHfFmOtjiYXvUzi4v83Buh+zgYzlPPr+qt
mpUg24GnX+a14q0MyPXu3OhpSIPkVPUORXmzvUvRXjNHJ9lmHvUyUZyESzx3YObGZC2aHkmsv5tA
Fb+6VTO8eHGHj/0p0Dtjjx/7V6N7prFPWsst71CdRwXQSpbSJqeMFIHsgzrQNqjlAliJ8vaL/kNK
1KlNOR7TEl1R2VWUYlhXBmoGooIpV/GAvOs71HF/nYNygXnR/EBsgj4oQQVRfJTwZ/yoxXFSC/Vr
CBOlF0p36Ko2fxIjm301yr6SSA9/NFTMnd034wvJD/cpMZevaC9oK8WI022OENJbNFd0zvPTQLP5
dRbwW+aua1HdoJjvGfmJ9zhy22t2zv/0u2lgkz/7rvjV2Zb0WkF8dsBH//lcsPy+qNK2yr87NTsa
o3DESZubcgqGRZOq0Vra+rZAzKJS9fvK4Tlxmxc4Rb+nCv5Q9kZDlTyYmNYetI0/ttRA+v0q6vTp
W+SiWNqrjn+Q4lPGmG19Ra/OmSV4IGViawdhfZamxoxgQSJpj5DOXzY5YE2CH3DSHT3gjueyQriw
SnOQHqrO1igl9XVPuKDfg+c3CTyTRyK7vl9QliOqEeEieSitQtQ6EPp5/m/WoiDmE0UDeD4Gmrm5
zp7PdquKejUvFvvOBA1oKl7xRIoz+eyxg69vzNQLmXsIDAL2oxQIDHo0C+7JxmPiYSwytC5Ck+LK
eUDa5JEzj/5PG9zYeO+J59ssOZUY2YiCJ6DcoKhVQpCtDVShVKOFmVBA0wpP31rzTsSbtzKiaNa1
p5GiMptGoMMnBfCaMfekCRBvsiMwAYgNoNFZt3se+2zLSIgc38sq8e9NHyxQW4jxPQiRSWI59ewl
sUnYzygXchofDJWAThw+wAszLl1lXqSdbBhqYkfb38quzg4Hnsy7FTl3JDDduVEe7yMLrlE3BsEz
Qr7Bc6cRgHebp6sloJoLJF+xC0RlnWKy4PaB1ez1oa34CGgUk88mgTeymzRRPdWBr1IyooH4mUeD
CchBoY7FVmHhsBwjP3wgTYWU5SHJKeaKWyB8qnvHhtX73qO5HTam91OI8gsx7epLX/cwP+eTykCp
Sb8T0ZqqwxZwZRWzUZKHdsae6dooROzR2KNvQBbbFBGpiviw4a/olukQhXLvfYQC1Q0KOPWdgzKj
jO1QjVwSPgDeIAM/KoXEWxJgdg5ZOV9YRCBON7kQpwNnesKhicIuG3nfy4BtNMqwNCcnQkJrss+B
2YDLtpSt7EEot8/yCNbmAnKGeHCSkKiEM6xjKuwpVJvvuQ4CEveNHr7L+y50NffXgOyn07CcxkLf
f7o/h5Zx6duB0jrYwDyjqJoI3Lx/tHMqZMmwDF8Sl0BvE6fBu5mLDztWix8D5egdkomwHftHaqFn
CQg6ooG7IRunFCmKMWKl2p0FC3YegFLkPeSZ9hZOBsFsOaC0rv5QlOSqZq568MaJxkm1g+w6TTK1
5DbQr2pR35d2cb7Om03XUdnn5wFoaW7kPL5iZ3kpUj5PYQWdG1176nAofkGLhEbDNU/a10XkRKCo
UEH+QcTVRo6hHJ8fC617kb2Wovunsoq+Wwm1MZqBC7BwLO8kG7eM6iVVNTxp/7a1IlZOveeu/bQW
h5vdju15D9f95JVQV1RLdmDcy+fKRfgm0ignq1kH6DvKHmI7b7YkgiRvo+HeN1ZK7AsX67lto+/S
HFFes4nTpgUoxiwKy0gR5WZ2EpnnPLuNspT2xrHJdU/CeIlWQPIWD4G2GOOwXzuaz7ZP5NrXXKH6
KC+4EWTD6J6LLCWljMqFb15MGJ70Hf+R3CfSFoze4/1S6m2OHSS9WeZENrEO2BPO7l/9QUFw2EfX
ZdnNtlQO+1HR7mOhN3utsJNtm6D6UaKce6b+KF3UlRJ+NBM1Jg3wHsLtCG+F7Skn3ZfIasszDIHJ
1yEdHuVMUDuvUe86LxbcwLWCKPnODdRP1/IdM8a1XJztHoG9PgFsSF0sh+YQo6gkDwczRDqt9bcq
GPy96H60Np9M7YpuC9K3fClT9FMFyuP3HWGeFxWx0FXPE2TNsrV6QaGJf2SAzrwcdVMEaCbPmrXM
GLWdKt7WFOVAEqdbp9zSTG1Q7mQ36FQKCjrWKbKLct3STkxx8SdqKk2Udn4iW3bXUoFE5ZOH68Jx
bAg01M2EmoOoTl0rK8vTPL7zXb5THErRem2htwstidFnHRFU7d1cfzbRmr1r7GL8Vjfqvq0M5Wus
m1sCRP6zqAPnPBkjEEU1qhe5Er97ok6PuhIFz7kadhRVmz7FT2a2JQQ77nOLJ8yYHmSjEe+7Hslu
q9kpau40tymKJ4aVZmVzrbg/rjW0i9RZtVM2+IGbvRlEBH4aRxDeSR1lo1Rme2+wfT7JJnfTcNtl
zbebSR5NSgUWKMzBQaSoBIemMX5NdfdEIg417HZY7qXdn+2RqpyUeHwausrY96TsLCukWBbBGOQP
uFfzB3mk2lX+kHTjr9Fx7kqbHHUTUmF6IHhvZh0UC31UrQdDDPWxIgC0UIq6/N5VymIqRPoOO6da
13raba2i1J8Kw/+mT6yASRe9D9ymegC8Uz3IIx3v15JNtljgOeJzUhyG5Ygzsw8A6FfcjrHdBuTJ
I+oMd4Y9Zhs5IG3XK1h6+GSzRNuYen1weYyRoQvSvi+IWZcUncvuWPsATueuh+MaveLi0FcD2KOp
GvdN0Zf4R+z4PBVdjz9W5a2zXYbbP7TnurGjZayFFgHSyHiBHFDioaM0u/qzq8Bxg0mBkyv95jk5
X+IyNZ7hlobvnWHC6M7IKDbRmV9DxzD3eaLWe7cdww0MveKRdA1jMZUCd3AY5Bt+ucmpc83XLMzU
rTH3pCmcReESu42oKo6qNRphKpCJeVjK1jja/I+tyqNTiOCCTiCCksJW16Q0t+9BmpBOBiFOCzv7
UKgJjIq07N4bO4FI3IbDkRKC6anRzaObOu07JYHpeqCI6V6eTv4OyI8seiyp5ZWBexwUDiU6xO1l
YweZez2SAxAuiOXf5pjQnsCSlStNac0ntMnWXdI1XxJ+n5Q2pv7CM4PmS2T0xboPFHDv8ygfJRq+
ZW+z9GRUzepFZqTOs9mU3jkryeuLII7l6GuTipV7Z4KU0TEXRHPnnjTJJsvexwF8u0mi4HlS3GKL
NMVZjSmpKfU033plXb/qqTXrJVT2XnYTffjWjL31IHuZpyNTWEYX2XOUlW8PLXWVAsGoEqJfIcSh
HntxmCNW3V05H8q+bMJ+QFirqpPVbaIc+NRt7dwgN6z47Xq3i3ya+0/XbEoigmrfBqxD4AW0uh/e
g2CAxoJjJV4lrJsXoRmlKzX+MlKE9dHAzDJMVBfucKadyjBR3mvXqqgVNvxLP39bu14d92NS4IfO
e22toUB+7w14fQctS/cW1dDLirvIV9+KTlAoi2dpD4Pwlz3TEpQpO++id9+aNAzO5YDbrSiG6ntj
zXohg/9qeTWL9Yw9WI0GyivC53s5QRHJfPc3h1OIfsRBTG3B78Ovv2cAEQZy076mijBXVeRQFUcJ
80UMEVKJ87WdKPrw9bR4Gvza2JowI9Y13/H3Ccl4OQF6kLcYmqkgNGfaD4VBUnU2n9kn5n1AySql
pkRQlAjxSJkQLhuZ/z2ro+/l0W3g07xPXTm5DIN44YgBDl/MRW8X+HS922tQyFuSmTfNOBs1Xls5
UpJ1OTbvTrWGpBx/rYVBCmzCxxRpTvwVJw8aZvaIL9SYyGgAGy+npXlzcHGiPHsCQe3MQNUrbMZq
P/R2tQ9VaHi3bjfbYkcBCyqHZf868e9TbrYiR7UhjytU8ubzbgPygkGDZG1lhSSV5TlCYwbfAt3V
nts6+hEUVnY05141OnAwemu6bxTPmCGbLkD7vEnhNcwOJf491tISofeby8kZQshxIrg6mRwXz1tU
h1+uHqTbCdd+pPj7ep6sToW65Ccd7JROXRDvamFA6OhyyKPZpqD58x/TKBakBLhwXm22JXMju7cG
Wq65b7SfN8unWZM5QJNsEsS42S4WVV5f4jk3biSXiHS+pt3JrtYoJotLiA5un2XPonIy8q6U96gn
IadEJmoBc1E7Khpq27Bps/ekpMg29sTHONivhvD718wX1sqskFaMUls9tmGJPjg4uzvIF8pOt1My
tD0A85khlJMwu1/NYJrOXc+uZSMQXjnLgUbpm5ParmVnRPvGRuWo6tFhaHa1SwkjJEOEFtT4p4aE
SoBCchcGP0PVIdajxOwKgmk6IhE+glfp083k9MWF1MRgMfGA/p4MCTM4iTXSuSlc8abWZgT2whpP
LQI9WwMOpRZWML0gclBy3Hwvu7XMeA5LJKmGtAwfxJzVp1GWM+ZT/mgqCTAjM9O/N5NyCprYe9Ga
0NxYKpXRRJSrF9PxLnUmiq+A8F8mNc0vsIGyi2o7LBRKI9nIrhxQqvoeAnOHdg4zFDsllk1YrDG+
sFsmC0ArPrS4/lKlHsUudo1WDext6mLj6cTWcACuMmQ/zHzvTHH5kXYlIVtXix8TTym3vPV64xI+
fg4g6MLQZEo9ig2Kyf07pRwC/S3bO0yuDm+Rx92y7abm3erSe/m6OMT5orJGvaCMJ1Z15vUPkAl/
NTnJTvsUjMLN7qIyhjMpIsO/ZNtEad1fk29zxp5wAQgK766NUTP01GgTDWXwylJPXSKQk95fu07t
LJKAP0J2J20GnnnJtJNdK4YP2tWqu8eZFrxacx1uCWjrKEfDxnvDIW0/cCsNX9kGP8wymOfrhQg7
+6kfX+SJCCEhRtmkjy0aAdfndkrSWR8r2p18aEsb8tnEECtxvJmknSQ5aG+HrhH+lg1f1Fyogww2
pGt+05qO9NFyTMptnkw/SBye7lu1pki15IdS5gahyBF93Tiu3Y+RkKs+Ahrgt1c/tHiSv4aZBQZu
KtuLh/gVlChSbYXXZ3sX58Wm0LLmEa+6ClQmjlA+hZMtvJHMlpJc68K1oots3DbZquQFPVx7YY2f
VkAPm5L4OsFRrGljRB38PWi2fqvvFCsejrLx9AZ9DXk4um/dFK2n2vdec88O9n1NUZkZT+5rqI+o
y2V2sNbnrtujZ8nXy93K0cpIPorMdB7kqVYChE7FXYbjo0CV1LpOEk6hHwojnlAx4BK5LyCEp5m/
gl698kyWJlNvVoc+H11tPRZ2uaLyU7szIpQZ2RWGNTQPYONLOZS7OSqJ83xDfgTpWGhLP0n1Rc1C
6ASvq9tFRvooe7nlN6c/7arejxZrP+bqSdLLuUag19dp5Kz+dg1pl6YhHPsDrqqXXE1XcjNEFAvS
RUtE2dbT8MswJVc7Alf6ClXqauvO9j/nS3tXoVldUZKPJq23b7uWLPL5CHaPstcTanWUGGf5MCrT
fY4E7t31ezuvPC2E7w5TX+6lybHBWsmvbOXtGiJ827JAoZ3wSv/lfy7v5IDeWD+LWgtYF/2xnrwt
Bdu41/A9w76oxRtOk/4dD3h376GrtLLnLiKxJ/yjLISSSD/6NaEeaTdily92NfFsU0X23LHOr9hv
+LqBPge4IrMwqS5JVeUdYuLXyuusRwB/8UPoVmwEZrtwWMixNS9waLndCm0HAcLAhWPgwe+91W3U
GiKbSTw29zLRlfWGcvb0km85hR6y9qOI1Go99fqwlDbox/pqitp6pZXditQM/YzWk/UUJXaxtNyq
3PDvtZ5wmqv7EjHoO79QzCc55e8TBpIb2SpHJCy6avo86PVq0u3wUZ97ccU9MU+j50jpEYCq7R30
NNx2WTN4D6mdepQZpefBgmNB1H+XJUmz7xAHZv0AP3FOTpONPm+8YsuGKAYLUZqkancw79IETq0F
+Y8xARpCeMoEn3JS/NFdZnmr7QxvOF670lcIS+0YFvDhZQ9mGTdUxympAfM2LIK8J9mQ4PjFGERJ
WYHrPU0xWmEs3u1VNXcBf7gHs1C+mnFjVwu/KNasrsaznJuHrruIpla5Xs0IZ7+zHVnUkpbKk6F3
+tP0Y+hVUS2UMQeSY4bdDg6vtXbBvW/N6DUjW+U/iNG/QCNr3vwAKSk7Ex8irM2lHqVsr8O4IYhh
igdVi+rHalY01wCDSFOWdezH5xkAyO0HOSinzSbHAxXkjMU9ezwSyigHdg62yAPoelr4pFZqfs+C
ZiLVbE57kMPXmaU2TQhcGAAqb2fKSZbvf8Q9UuIDbrVLVRuPqWmOb5PKVh/3UbeWXeoFviazrGwd
TtdZyFmfbQeZ7T5kozg3rGn4Mk4dabR/2zI/C7ZESEvKGBsT7mgy3XVoo0VDxLK0r8O9N6CXLbuy
gUyFMDsJoHclWkr5dSLExyBYy/GYjBSYPfPp8swGUJha3De1KO+ToKsvPlwpquHs7oNEIQ707rsK
xQflEaM+oePZ73yNx5PXCxLtOuUroYnuQ4/0nRdrj6iCqLvUT1t/03YWIfSQaD9U1YDKVZMFVQci
HEHhfqVXmfHSUcGQJpZ6BgdlvAz04rknx3oqbuSYOs+cxyBmadex/z5PjmlzRvDf55kIWCE6FAeL
Oi7qhTFkRNRGr92Sc91veAwUT7nh1shtk9wjwD6a+AQj0azaNDS/92QJ/X/OzmPJcZ3Jwk/ECHqz
lfcqqaQyvWG0pfeeTz8fob6t+/eYxSyKQWQCoKQSKSDz5DkQaCbqizSWGXLfRYagEgG+grVZPmrf
Gm/6l0OISC43iE6ALlXYqXEoyF2aCjumsuOmKStf2wVGzRe0sPgpnOaOw+7ce1Lw5iuETdROyTYK
2lcHID0Ri17d2IVFYiBB3f4+680MTrXO32hZMsFgpi5Przh7DoNeESqE1A1PLNdnfaGZH56lDusc
mfN178TuRw8xi5/qyVd+puqlqiTRzuTxfONjejF58EEq6sJGEo7tzUWQAELvRobyZWLnCqOeyHmV
zoW3lSvqEQlHaKnlQkhuV/Ou0aKrQXntjTp5AsGyPu6fM1UW6O1smpj+M8rTyn3pRs0hcRyottpQ
Qpx+alYW//zp0Nqmhu7VdProOJ1FUvim8E1aP/uJs2L0LmDPKLXPyzce+9Wvcoo5UNnwgyUvxKaQ
v9xy0/KAkzb5oeoDea8HYTjPpf4UlVZ/aa1kuCClypIIoIAwiYPRF3PVr5qzaBHB7i8Prxjgl6wQ
WgjsnnOUDo9veOF2zzkC3R72jl++CVPCo+Sk5B0goakUGLi2tW+ncuF6OjybyIW+B3KNCoaoKBYO
UO5w8OhT9bBoi0OFAjbFSsVcTPD3rP9qh4F3LVTdpiDdSDaT6OxCsST5TVeBYZi10q5RYlXeWqUo
gN70xq4YlXg7TMF1TwWp5KdBtopTP7n7cKZD7m8qC99M43uYFurW9MtqPnRyfG+NyD+YqVZC8TY1
faqUVCe7i1YhgWV1irKejxMZWxlCxibOngcpsEmRiHZILst+9KygFdmHdR0iZdUoS1Nqbq6DuF2C
RNw9qEIofmBkm4tmaBoxUrCpMSvkpL9n/gAqSEeqTnitXrIPbQ9jUGwa3b0LbOMIpcT3dGqlhDtO
YTi8CV9dxNrZCfIXMTDyXO1l8BCdnXrGemBcCktaCV+W5/BIejANTD4n5RevTn8KV6/70V3haeTB
jQl58wa1N/0m+qUDdIQlEVFxbQstcNLs9sJvKjgaGhNFu25ASY5UJdj57A4b6TvyUdVJ+OwQUKwa
9ih3TE5uc+hknTLcCa+E/uBCZ0W9Ec2sJU6Q9r280iE4Msvc3qduHhzz/zwgGNXKnXIQ5rEpIWxF
aPF3t1AhDguFA3yOgQqh5TRUDiX6jPU4bmIVGYBHUwwUfjEa+mVUZX1YEYnIOLvc7OQdywFiTvxk
A+kxYu2gNQgJSyTTF7WrOfyrJmNXlC4oTNHJDsAVyyPBxU4dj8/D2HvyUQ31eGcb6laZWsIp7NFA
/JsKcadcw/KFhOHkThWq2GfPTsTPg2VVNtOCRvrV5qDbSPmCW+2UaJH1ZnwQB98DJt0+qpXE0W7q
5OFKivQaDNbEx/GnjzhFzgRVFj7sDC1nRMwGBNMCL4cfJ6zegoJf994xPOIxNEu1uI6Qd0OXQwvR
o8WotcMrqxe2Gtkh8gqoGsoiW7gqCfJglLTpiaVf/CIaVkOQeIvQCSHMZKmTLrQ2y1aRzndunlhk
2j2ZvNmjrZTO2U/s8ZDoqn4R80DxyO+L9jJO82VhUJ+MwQWAzSWEifKjcTdE9S9hethhEV1nvl7N
xYsQttbOKOtt0QT0WwWVR6fTWTXxjIxGrzp7I9WiuqtB/VpW53I6CLsEBYWvyNpRdNWLDppjPqmH
7dlNjPrTV9gTeygOisr3vkH084vrQmigZPJHH1j1pm+cehVS2yfsnmuOH3Y51htDLpBh0OG8ZaHi
I+wRohhWFPq6Sdr2OqAle0X+2bdr/SIsrFDUDXFOaWaNDkzEYYpqmmQb1VbyrPaqA+J7Udj/P7wA
gijFCWBeFYP9JPrZAqxdmLBdvTV9se3TRL1oUIRTWGhSxsGDQkkC++5/FcYqsJvXsrVIvjAg7QlX
ZGa9Fz6T9f7ZQa1b+DzCtUdVreAbrwP1arfGmzeWP1Q3a29h4ZmvubmqpBq9EKa7S44rHfXJZ8ao
mNpRVm9E19bWxjVkJRUPC7zJ6DqHP/OoQyXmCSPWq11A6XClqHBmsjMqpt1SnmqvSthpR9Hy5JpY
EEK4S8RG9VcncMvT1F84s6m/XBl/9yd+2y2F09XG8mQN+tlKfEBLsRvORru3d2ZuRLO8y/UrP1L6
FboCRDMGJ9vWpW9cU5h6z0MebIRTdPOVXkcnm3D8c5TRvWaUbl3EGDXXmvUYQUn9HNQr5RVS8fAo
xrhIIO3s6cL6dM2/LiyaXhgeojK4m2arnEujrBZy5Ltv0KX8ckpt/Olrt0zSYiqvqTxWbHWEcBNt
mX7UAB/xM7MqSmPcR5lLYE1iE5SBkLwE1gBbuWUbb24OeRuM0nDbJq/VdCi9jgoMCYRMipLuKxLj
1UkNjINoiR5WAYm34+j1Voxy2iQ8lIPzzdItI2PajC1zVDQgtaxuSzVwPlOhaD+1dq9uE6s9g4jo
ZeRpp2PgOt5RkT9Fj4eJQsToJNoFWSaQcfJemUzCbo5sTtKw6Bdy1rTnTEOxBgJDeM4qrVwUsjLs
qkpz37vyZidqDv2Z7G66tm7QRokKYpAxJSLRWPEIlRCTd/L8ilBafkVQUZ75o59vhU1DfeZK6WCI
IuqVcrjs6hKEBd2Rwas++USvHKIHyhSKo9G12lmbDkZqtPPOqMOVsFVKpJ0hk9DOlm9d2Liou6ep
gPL7FCgXtWJdMBPDc6Di3PDJnDuaApMfoxmhOzsdJNsh1CVOs7bgNNM9ZBfZHc2fnaq++d2dfK/B
CvSfJgKq257M7Bbyz+88N372kPUQ9xzHg+L6AXdw1r5S8IuQpi27X1PTWiuqJv0yWmcleTKC46ap
zZI6MV4HP3KWo2SZh1CrlF0An9IEq/YuUC7sEPgBp2UstL6yPtEas1dKaPRrZWpKJO9gSTLebc21
tiFaSMssIsme+VBSxKOrbYxY0t4dL71TcGe8qH0a3kayq8IMMXm4l/y0n4ump7nOImkT/f8cpOUR
gjkj/Ns9welc8b+ZvqEu8rrWuBsG7wyX6YxG/sG+8lOXQdW0yDVfi8I9CHOpUEk8lGjUNsgbf6SR
CfFd35kkmPvgjUzMY3SvqoQRraR5ie1k15OM+SQUA4MHOKFVnA/epzb4L24HJk/iMXomjF9AqYMd
thtlwY0xBTc9/7OAuT+EXt1HNZmFxhgu/Ax1YFiPlCV4y4OMCshry47x2CpqMEfGqfksO0JAQ6uF
R5Cz0Y2fl71Ic5cQCa5GuzbWIjlOtde8I8vzVoN63w956S1EN41aGKrAyvSsw+RxGQbjQ0xbZBGy
x6oHlGm6SrO0G7f4rGL4qCyzDtGCw9qOLn9BR+yzqniijuhLTxn6MZeChQE6AHLAb0Yro7amaMNr
GPnaJic3ma191fY3KRVACA6SR4ia2lnLta9T1lC39aluKWHow25PcFVBufphy4JjDfViNrUMvW1X
rIejrWQO0r7MM3i0usS5BcUgnQ0nPohWpOnjbeI8mVx22zX7LEvqKWxBbQ0Fa4esJE8fNFTzuYou
8+3K/I/Edr7nrSH9cFGHIlmB3lvNQsfuyuE7PCMxdBSd8QZ3TDABjAqguX277IK+fB2lfoBKq4By
Ymq21Om+OLKPGqBSE97WQGumFCwsfc11T7lqt68e0Coe5Neg72h0SYHEKCQHwif5eQ83fkHJIk6/
iugRKT/QRosOESUFK65LUivS6nnesr8Yi0Q/542sPEBgal/8SuUhgT+ApJrFAnchwGFK269SNv3v
SgnTv6YbYN56qJrLjJBrVX3lLu6XaNV6Sx6tv1TXh5fXhpQWLgfUEipt4AkcIaOh9NZOHCjfAJAp
TunIaTaJ1BTT4W//v7o+x2t10/4eL4xi+MNd1sQLilS92A1xoz5H/dySgYVYcMLOopNdwC0BUNs/
B47kf1W9VJ0Vre7cSnTM2HhG8pnwuLJ2qBSFga2s9hKUjDNNNuNdmRjuBcqpdu07PivmvnYvwtY1
qTTnu6yt2knkhQoGvocx/DtpPhbrBsjzx1CaX+2siF5KShhe00RbI+BZsFttRrR2TZDIPPfMZdMT
JALF0BxctersI2JuaEH73cIYSECmYD+uNSCJjeyrSHiTSLn6HfdQzrrprkXoryhoA5Jbc8v3Me/7
mWoi4WtMTQnq78LOgjuUP0BMW+sqzHXaO9soT/yFy1rhnd94FOhdrd0ILyqVvyhSRehkcgqTaNZZ
t9epf7/3fTdunC6yl3rXKJ9ExI5N6xqvaqp4RxRpblFvW7NMbsMJ5MDFVSVcNRmU7+rUBGNXbko3
RYJ9alKYIO0kl0w4BFfBXQty76T4xPUl4zPN/HfZGIxbVaWQ1KMPvqz4AG6aOyFpLYRQ20oybjbJ
iZOeh/e4Q9FVRbhtJZXaoYH4+LWdEJ4pBDUAfMNoP0z4UNikvO0YyxHoAbyiH+J585IF4EW0ukGF
HSEBcmkXzgWQcL4DZ2e++GT8+d5W/XcF6Qu7TZMvrh76S9b2LG9UWz41uYF83tQjh1VOysLvNVGr
eWWTj3dHUB1WaamL0YG2qWrgVpfGk1kEBxTO0w8rVHzQYlGzMzTIhjvdnnf8DN0by2xPXe6TQ+CD
+GhRjV2yElXXWjmUM98jPgLplzcbFSAuWesj3M3XPFAhprB0DUVFkJ1w+vIzw/1v3FA48GZakecX
PfbDTaIhwurAovo4yHFxNeDk2D7tNcjLWO/r7ZB2KhUIff8pjdm5AeP8y03QlzHl+HsaENEzS8BO
1CBGq7Zhnyj3crc3Ry4sq4l5rXOktlWIW75ZaA6EqjH80jx3NxCN+VKpWTmXB885GAb6R1JUNjOZ
YuO3QEvDHdQ80HxPzdI3zTWYFbJ0U1ON4KfwE9dYgU8r30jcZgtLsezNMHlNlYCRqRcEdyYviyGq
eGv+ExLBibcRzGtW5NFFzJQ31CBkVXcDpjPcBg21pWmMqqloCE6Kf03ffwXQ1fxy7a0u19VPksHJ
rI+U/G5STrOsBj09JgrBfcNP0vVAnPciA5ecD76RfY3sckONXv0rKYxtR6DlS+h75TwNyvESqQEl
zlIC1XjuD0ddjjLoLhr1rk2pWpvSzZ9oyrD+q3/xCPiRmJH8VsexBZjAyfjGUSGOuqq77uExeDEc
EMDw76+Mis8RGH+7k9IboFEl2BZWXe5hq6mIaQ1WSIoE/fa9OAjXs2mqAaAqG96yf41JY6oqlMKR
Nvx8ZKdyOlRgThZK2bULmCezE/ElIGzCrVQ2cl5/PAF7Olbs9BFeqlruDjuJut9mNr/Fj4ORIQFs
d/UK0SHwqpOjK1yAGWmlfkKY5W4b0SzD0IaFEMDq1EU2Rh16TLcl+aIEezLiJarl0+ngKdPpmFZr
dMzQSZ88KKoH+7Z1C38lTv/V30cqhADLxdGrVUB05H2UtfRIThFI2dQMaq/aaBoPB8VtvXe5UbUF
QZNxI7z8UhezMWu6o/CSVIe5S5JfjaEoXqcp+1qR3sSUQYM6qGiKKTuyXwvR9FjePKYUTbgS1oZe
WBvuQXlX1USrPMqxICmTEfv8YxNnneWOO6Mre+R6Js/zIMY9m+LsaWPBsqmc+kiGR6e0/l6jFfbS
a6390niW/WJTyxWbGRK6f+x636uzJAYzIXqwv7Vf4gmVWBOJJUP1z1C15KNRzbabiX79Dh0+9cjz
OVqjAGsfy+lMscPfZ8LGVum3969+/5MXUIL9mC+LvaMLm2sUqdau7qknhImIClnbQbhwLk51fWTV
IU4fHURfknnqzLdbhH6moeJQivHi9F+DSJdYu1wx6sXgWwmFAlK5CVqAughjeS9j4nnUbCgsK0tg
OkXqkHz84xgiyztRTD4X3Z52J4JjlucFcHtC1fZMuGtdPYIq7vbPflKoBrsqGD56w7C2NWoAK6uS
+50aOf2uNfQUqrSpPdrxsAsQ7dOXT7+ep/hFV2F89H+0Vd1TwQUCAp00KUL5nNrp+NXLzHKJckW9
84Oge1WV+kPY3RIVmmHoK5VCdZZ5sep5l6RSpJfUhkGNL3u9KCtTYtnha9WG1CNKtV4P6exY1OYe
lOWjtxjC4tI5R/lNNMj9MaozpJVDiusobOKgxWCLgfDyVJEhoG/tagqeTlWys65KdYI8kcOdlUq7
tosoTfWGu6sl9SWX1eIS59GbnufDBwwCsBOuCj+X7/W9dK32XrmtxrmKwOpdYJ1/n5saxJNo1J0p
07bnoZmpq07LVfZX0CYBWfpZakgYq0Hc34IShKYvs3sKQre/sdT1Ng0r8IXwSlUWH6vR+SaccaEp
LJH24BLiZh6M5UrRvLM2tCAa9cI5ikPSkORGIWeo163khLNH++kXZ1bRbGQ9VndNE8nNGnEtd5Gn
RFedMG/3RkusYua6UrMXbWsyirO/bHasQn5FZJKFmAahhqqD97G14IDCi3dGUPb3wUDbZt6HI4rz
/+mgYADWp8KWZ08H8T3vjCpueOT7Mv/LLuZ0/ex1gLliK1q9qSL85hJInmqDRI3PqHTZ1tCh0P9T
9iPsBps0StGehUT02SLOs3uaHmc21UPP6YRNzPmnrzD9Nbvqe3vFLKqN3o+RRDUz1BWG22ycKAlz
KhGagTRdl2Xb1o6mU9riLIUpdabFwUH10cSJLFc7QWiln3R19GDUGRZKK+Unc3AhIlaCVFmEUpgC
up+8OuuHrnVm1cgXBawy764cgvdB5WuU6m2yFM3UNbIFVCbFFtxw+K4pIQLCQJuEMzKu3CXWnT7u
CwnGl0KRgnewjM7ObKEzFJ089A55XBUq6Abm57aO5+Ahq73o3PvusSQdfbFNk3wa3wlhrhKjhJbW
DB4vSkXxTpK+PKAPefpZRGb0IiANrFGqCxYqeBDZnGAQwgwG/S9LpnyGCLm/ABauHniJ/32ex3Uq
4+M5R9dTLEa58q5JBzAFBJr9fSm7g4lIkgQ0bDpQ2Vgv0jHmOZHmDeWKUhMeEgpWD+KsFsZxRDog
UhHffnQS/qBS69/9H73EgCghow7xF9DcvyYR7seg0PKjQ7PL2BHtI6ep1m3j3AjwSntf743yKE6D
LvWosMI4cEPy0KCoAbSf1YKxo9CR70HgEg1Bz3EfEB2ZZempd37UthsupjBiPhNJR5GJ/J+TksIF
IABVqekgaf4KSVv0dJweuhAKVAt1QpOW7M8fpGSP9h93JSNZffrT7AN4qmeCqUyBDahaxBEyqoUR
7XslrL31k9es1obHBUKDLMvpT/MxA3w+PeQxSUdR59hdlE/TMLSLOJSmiial7gO393l6tX4lbQOr
TPjfNdolrWL9EhUeFSMSikJPm8MzeFFFFonXaSrhyKzSnQ0qGcanTZbNDyca672YSdh5ri4q8OOU
ETFSU7LwRbLKx/WEqbT1lPRscxVjQouC27ZWt0g59BTv5z3gPp5Xreu0rFCRLUoh7Gi4cBdylEuD
ZNfUYXC9hZSH/c6bBuaikzh1PRKPSmhXy+dqrPzPtdpfi7Nnv+eC7f/uUkVVPQPQ1az6lo3PCL7B
a7zy7AJnhm14OpjdizcY/a7hZ94AmIatyKw3IrD6VrSsqCzPqaYUZ8spfvRGAar6j0n0GFQN1RoY
fTeDARVx1ObSEZbVYIYg9PAej5RT9o1bX/suMZdxLrlHp26Vja5U8U6FwPmA8Ka31rK6fJF0o1uE
SZDcx7Fg09wi6Bs3fbuXGhl8FAkSG5gmBy/pk0Ne7JU0cA6q6+FsWv23U/RQ1SE86KiByGyM5dgI
X7IpsRgGoXWyzXYpWuIg8RTYxVr9ox28KJxbNarouYP2LxXG5qIyY31XeRSbe4EvrfVhtG+tVLJp
TdV9bYApJKX94gQnyzAiyBA5oIYXXWqoexPbqs+i9bB7zo69oHQgATFOtXbVF9cMjJ3oIcdxfLEh
X56RujY2uuXJHkqlOpCEqvTXz9nlBCJQ9Py65dOWVTEKsxp6v2IaMWFTNMOatDrvaHpRxnTo06je
5r6fzR4vwZE11gamckO5fkCmC2aKo1+36+drbkwtfckIn/7nu+v6AQKZBND89LJFd3jYH+/uafrz
Dp+vINRtUiKhZ24el0zZbgBUYfnwvGZoWXBmpmTgnldtA8ldUgr3+x2KCcsg/f0OH59W4NtQ/U7v
7jG3anisd3h3oreYX7zDChqx54vspneY1I//3+Nj6XKKwKP+97sTo2XL2EmeDSpq+iDE6CxJv4Rq
aSDwg+nx8kk7zvpSChfA8IpXcEdTvaucH3Ozsa+kyl4rxNU/Kb6BcS51AVgqbvGeKch0oxh4ylRH
XzojUgK1lZ15MBmvqUpEzh9R3i6CiKxnrKsHSdG+Cqc4FIAxNMMZHv3LlqL5mgDoSuRDu9BvDnYe
/Xj2dxTih/zms+C05UWjSaz1iommPen7RRXayhW1GvUKD9TB7mvpGE6tobC6nR/y0Qqn6Ga6UNaz
2vZhhaSLW/vQUdhQHk9ziINa5/0yaa38XzY3qlaOaVXnx1WGsCLm76ozcRkxqtYDVEFQZN2JZq8M
1Qlw86MlRvU1dEaFWUDO+ef1+moH+kCxX4QphPBhA4NENn++XjjDf2VyXKG1yAuM69A/Wmr1eKXC
BLc7cdA+8sn28YaETfuMvLZ5fCSA/fO1HCbA+LUvvXPU3DQ9VZJCAevgBWdxZsQJpVNdmW9E0zJi
mNwLFQRCoNfh4q/eTiT325Jqx+cEooc4cAU3HX5f4Wk2ozykGP+fKzwdcdH8vkpGEQr88ayH5BaO
ZNlP0GKUCG2z6FipSBdRUu9FW5bzkFmPTr8n62yTbi+Lk+MgldDLfn3RQBcsyOeYN8lHmL7V0v7D
qDpEaHtt+IZA2bG0W/eXMyl4p37PmrAlq8zSzJvFtgp8Sva/W7rys7Y86cNPHBu+rCa9q9T1LBLY
Ri+ULrE11TT5xMtV1qbfWntLau2tk9rltpf45mqZJWRYWHkp7nduruEAVCtHXEocFZb8tdYmW+Hp
NWeqOErJJc/UNhkOD6ulObOeH4IliIqUf0HNfzmdB8h8LxRJiVeNwvJkXqRTOlu5pFGlXwv4h9ZB
lW+DUgmImTreWXbAg4AvRn3WbGPUbpP6OFamfA3l6i7sthdpi3AskWwDokZNpbZAMUz6BM+qrBzV
NUkkM7zvjpnaQEHb6f6WW0NZCjM7xH1X9PItvBijb1MGZsbIUSHuaAYrlokEIcn4xvuu1+N9VeU1
NcrT6ajCWmEbyq5TvIz4or8I7DZfjkOa3B0ERzdNjziCbZnxPZeQVTAz8B2i2TaUXIWZ/Eu0Rqm2
YUh3jmIknC/GFZb0OUzB/BZPBzvdgCypb6LRRfka5vb6IsYm4XjXvUA+iRbvBF5e1w8PomvcAQJs
CNVvCR9It4T955ZbIZdnel4FxOo5aL2ClLCVassxCH7bxoR6LhiuK4DCBmE/0THs1X/cU0ezGfOd
O2Tgjf/Yc2MKNLRo1jrj+BahtgKsuojfW2lQof/nl180tZyYpxbq3s4DpPXOGuBNNorwhXL18a0x
FqKTkjrxWctbvsfMYKsh9UymwkpgGhLbBul8yQUlMHnR/YVWyBrto/CO5L/BIXn3AXTVxdDqU1nH
ybuu2MF+rIOScDyDsnbMViYYi5UYZOSyBMo3YPOAwsoe9n535U0Vk+IQCl0eJ0CHJ57qMIVRA0tI
dBQqmNEry9eQsNYQNeqlibQS7uEgWmZ8wivh7AbbPZNnfLSEqWw6b57GA7fQNNwhpb1XagSitT4n
AQkt6F1qvJBtAjMRCHa2IcUFIJh/KUb1DWYHYD8I2i0i3cpfIr0w1qY7TjVzPSSAEj/ZTmNWr7U6
aeYSjPhaWZRPKVMaXWkQiwK69N10i3wWJZl8z32TVIuuqgSydWfTwRC1daRxwpPkwRJm1exexWzN
+FJ234mvIfM7zVSk0TbvWv1rpFOpYFIY/trURL3qOEiOmpyRuUNpcxPIlnv2LS1b2EqUvAem9COx
LONn3F8e8yB6dZGQWvlsjK4GfNVKFwfWh4U7jqg09fF9RNbqhhBmfmsrlKAiK70KU1jp44yqDZDV
k7NoEKXNCKcvhZdnY3Ro9Q6I6OTNYRe+1fvnXOTjpqhWVB+E33KSZNlYfMmkz9Rp2tvQJosCOuN3
tLQU4BeBNhNNLTeslek3BUTWdfXOTgwpp6infGLqrCFYSeIDBhQ3Ka+UVj3MvZn4+zSb0NFTrzjj
nqN8pF8PcmPsO6lGK9aQuuPET7GQK7+b6+bYH4VNHIAi9Md4OoxhbS6QdKLLNAJRPgSghEe0VRnC
0qdb2IQXOjjQU6m5l6s4nCNz6p4q07OOdWb180Eb7a+E4HZe745v+YiAQ+ZWxZqazODD00e0JWL7
q0RB8yJVR7R2WiV8SUnfUNarWl/TcHhXEJ/wyGzMfDftwDV2wcvzYNXusWKhs6eYsbBnke1E21Ey
/ZnoEgfW785eAAexLqfHyKSqaWYSqpsVRl1x/4s2u4sV0uvdPDDS4aWC0Gw3dkB5RHVAO8TfyxFm
JVE5UNMC0uPD5kRVweAE32WzCU6iOmDy1VPP/8c4MYtu9FtbKYOzPFIqIFUk4l0jcq6+0TlXuwI+
YpsXYRlkgj7Q5NQL4RM2065XvVOPZ9GKjSjaVB3MZT4icOncdKsXSGv7YzhNlrmqvRpRkQpUw7z6
aKxAep+wMdFq86pmo32JLWAu+ISlMg1p6VLPvoizCtbGMAqXGgUgRwVUtl2WKKiHUfmmZEhpizNh
o8yqeR36fA6GIvjidL80Mys/rNxMtxYFbkthdr1g71iNTrKXpxXSMVAZoPL8JRzl75Tstxc/arLT
oA3WTPSvUg2qCIS0T44mJxdX1X8Ku+HkLuuAwoS2hvvMsYuDsPNsreHOTJptaCTeR4geurBLnRSv
YyjY1qLJqzP+vLqus/tlNr0KGGb2RWP9fnUtS6l5p7qrCiqVsOiyn4WlnInIZh9jmBkLM+rlo1s7
xR7d8nTVdUF0H1sgCsRpsp9Ug8+jutfPjaYmi0bXXKguPURAprPnIWmkYW220cFBA/lfdtFXl/U3
D9HJe9vqeyU21Q+3L+AhSyP/WCgN5fEImS/VxLXeezU+u4Gt/Ai17AoqLnnXPN5WV2bSPtTG7gg7
BZWjul99gpXfeiyjfyhu/gVpLv0ul1K6snOC71pQy6fOG4OJNNP9EkneUnSFDglFJyevbhnV36tW
b7ydTCn7Gfaofq4qAzfxoLdQcQ8uqLZRt7Za6GzYYEyC1HX/PqZljSTsEH8x8uBbnlTuNyIJpwyC
jp+FOi5lHvv+zGmPkJ5k4awxob+hYmRG6cdKz5Lyp+PLL4ipNd+0Nvg5tr6xkUynW8koj7y6gPey
/BW6iOy1LQs2oIOrrIStHfXyTOHYJs267NEDukJv7sQ6YQwU5oYsuPpp6JzzwADFPJ1RiV8tmjgL
lrUNncjSh2GM/4CzL1WS0vy8sm80iuj68NYudUmhXQfLyIK8iHR3wzz/DHnY+FQfQ8T8vpIpy7AP
6lVst9IslGLp7NqdiqY9QLnIy8qvbfgG/tj6FpeNO4d6WznyDzOPOrTD83JyNMP3hDrkr6HZhUuv
ZB9gDkBUcrmDXi0KrW+jnlOR0fgfeRe1q8AO5a2UG/LVDtG2FT361rxp1GDeg1T3NvCD2oD3zPLe
JMqr6AAlEZLnYQHkrKrKtSoFKh8B+SKgmMDrqg8LTPZGipN8VSIEYzWR/wb/vbqNdadb2r1sfDGH
ZhFY6fDulr2+sVV0Q4S9lL/VfRB/Nsi5rRvgR2vFCcwvcZIYXzSbiEIfy9a6aLr4c4i/CV9EjfOK
bbW2QbJlfB+0aiHsisFGNawSlZhX778RUN6ISxDfsRaBFKw1M5bmpeEjdcZeYi/O8qn5tAmH7pf/
rUunOzr1FI2++GtsD9J+B6s7ipZQ/IlDGYJTLoJc+5ctTbrszIsI12QK0CL60zmeHLD127BOGz/+
sqs1Jbe+Vx//srtelh4bEP9tZA7ziqrledd176lRlZdiCtnbcPjs/5ioeq8uiNM8TGTZSoJIVMVK
bGt9fVAWOYp6Fy8ztGWt9xCetI6zyjU9Pzrs9DZUxfZ7ueb/SVrc3Xqmk++TzG83FSyfR8OFUaeO
cjIYEip+EVzIL35YwQnglt5rorQwxIYsRkNVPgEDyM6lqckrU2ndWZoaLhvrx2chDxs4EtiZmmZ6
FjZx5saOsaMy6CRamhN6UBklfnGsSEgFcZeeH7awTJAQTOR44Q+D/EoxuLerxxIAq6sPBXs9fw4A
ursIrxHXxcIKkAcVTS2yu0M+ZN+yMpFfK71sTpAtHmLPld5qNQzI6BrRRjR1XelmaR66D2/QjWvd
idwr2VPvVqv/xdp5LcmNK936iRhBb27L+6r26rlhSCOJ3ns+/f8RpRF7d8xsE+fcIAhkAiy1qkgg
c+VazUp42SP7l1JnHy9TrQjwC66ZwRjJE3ZuePJLvX4N9HIZDRp0zBaRwlFvm7XoNnX0ndr44WYn
bfSQcvY06hiQqKNr69wsangvmZSgVpWRMdnJGfqulmlUj6VNFFiPg3MjI34Y1UZwbnn5C5tovK4u
143ql2vTVMYYIHRz0w1T3nogSPZp4CZX0Sh6Ea3kwkTQTsvS+1hQjwnVSp6PCqgJnHFyFmPiigrO
cic3JDjnMVfy3RVsL8oC5GE+rtu4JzcycfAkTpMcQoqatjH9G/Ogs2ubhgeU8+KomvsziA+8MOwf
YeH+VJtefk1KaQSWVPnXOqvsHfzoAVyLpn7pFOp3cy0vXpUwD8hvFO0PsLyGpjk/tTJ8Dp/TUtZ5
Qw3mvakTC4a6NnkoogxJ038dbyfjpzFiG+iPNIvY8H8WhlepFwc8MyUZiLDrAAvO2agh6x6GP5Ak
GmB1GYajuJoby1CSrRI1VFEj7+ZMjc8+hKrH6TLUyudWJUM8C72JcVWiTl+M3Z1/+wnr7NyXSrGO
Zd3dSVSjbRFbHUAbmcGbqkgS3IGysQ8rL3jzo+RrYDrVlRd38KZPWfC4evVcCxXzOnkSU8aiUg+k
DLulcIo5wYL8otqDKCzvlIHXxthRWWT0lvZihrqySqKhusaKGu8UuUjAL2jmqQjjeOOXvfJoUSS2
7Cgnee9G65Eg+wTkZ/tF0mrhUskeuGxDfF0rl5Q71o96xRskKRT5pMBVe0htyduNhTxecz8dVgNC
pq9dxyk5/8IzJznpRk4KIKy6BQEuOVoBb41P3lQm5TSUQqLVTV80QPJCEA7NiEZj9JdFrCHchc99
juirEoytXfs+VHry4E/U10rfZac+La5iKJyGQCAY57Crt2JINJ2uNldiBQsxZx4XV+rEiX0fw+Pu
+nt9qMG29wXlhDhdElVX20+zk/CXx0DauMZYAcTSnK1BYOs4FmFxqLPOIQTf+Ge70rQN+LbohpKV
veLgMjyhTV+TMNaK6Z2LNLmteSu7oe5Mj3TlCGMLJAbJxBailHW0EYOhktrF/dL2YGh2iaYNR3lQ
gaApnKczr6me2i4GCa67BKsTOdnKTQcxYp/r+yEpi306RSZDGBk3o1PGt1wSoWzVe9blLFmaclV8
QUfYhyeU0GILMSnVnClb5WHrToeoBcDCddsVUI25mbW17GFhTICPtpCCAwdw9N6mruU37oJ6CekU
xkn7+tutsUAX2j0VM5mv/XJzK9NFtAw3h9XEuFjNnNzAtXx0YxdighMY41NU1+VWim2S+9GgPgWm
WT74PMHN2jeKpatSFNDCSHAonVh9ssxU3WWeQSX/5Gwj9fKUUtozuep5ki0VsG474arIdXxoJODa
oqtbNYKXTqHuOouUELRB8lPiw6xpOEb0mnuceppRNb/UIZth/vuVr9EIlYRfK9+ltGXPFUO0Taxi
YRPmChdeueWYgegqeJp1FSXFgyRV+rJqKDUvwxaOpiYhdEgS4CtF5OfMb4hbhPbOKzP7J/m5F7cP
i/c8MfKlJRX6owZKblPDo3o2w0jbN0Oi7RBNay9iRah+Uki5XFiz297/WmbsTnl3TbHj+4pFAnpn
WlFvnXw5TCSFOrCovTjj/N0p6NMYGbHi4CeEtkdj51OkGGZ6n6I3MyTrBP4hWLolLU8egjrPXoqm
eMk6Tb0Mbpu+8CkzwI0GEZnJOEoZVHe2Vh6E1WqqEP5Oo90JK1mPAnYn10Sfk7mEYY1NRay7r5oL
GJoC/LsWv9uBfDImDRLT4njiuc6XVDcnutGguThhBTCzVVyO5zUFYVHRLirNqn+MG9eT8h9lHPcA
RKDEkvPundIO5+RK5a+mbqphHWextvhk+NQ1y4rTFsWRYnwMMrhDHCQEk1F3Tn5NGBrydQ6tocEJ
vwj67+zIIGTuu58wH74iKO5/cRJ4gqkr6q5h3Bu7irocal3s/JqQEF5Bs21uTX1wlrze+LNPTUOB
wdFUbHjkeg15cTGYoYqKsPQQkZk2XN5fY7AIdE8/dVXlPrteN/1Q1BphRrpJ65TrsjGQvJicUQkw
t6OmQ7cxdf3GgccZMeT7UlbuNBdfal7E1JFT8SOER0trcjXrpluy9Qk2MecJ6iK9MVrlMQfPTJN6
7a1JePxUK84Nvb8Aktyj/BBAOmCs8mjofsi58pSSZfzqtma1UC3TeUXPa1iiuZs8yY0crCGePjqJ
BU+gP8DZGo7ZvgeJA/OJImXLumwPbDVs8OxYFUuPt5Jhx6ssctOnZGoGMgtkGh7EiOx6J8ca9zKm
s++bzllVMmNEt5vyadl0kxUQoU5eCXs5EBHOWviKq8Y9h8Tll4Xe24vUl58ji+orE0qG7UD6aWO6
abkUzEKCOCicCmDrLJ+k44G1ymOFImKsvlo6/zw7Uq+iJxNCB3n9jKZqdVPgHD6UWVquvNQy3oc2
+24lRvKQO5V0gR6apLfR8TtC52GKRj6QTa6+JX7z3eBv9s7LpUH7ElhAqDXBEsbmG2rz3SWjiGkd
2DZIYsdCMlPpqn3pUW7twjc5oJ2D3I48nvi1/KGMPCDRAUH/rW69jemAsITvLfju8B+jlZKyi5RQ
2hEA/DaUEJsnOgTkBXzov2pZYIhM1dx6Q0fU3SJ1km7NIm8efDM/x+6gIsqlcfQvkz/lGmYXgs7+
zQqLh07yw33fB+YREm8YIafGiK9e/jUr/NpbeB31olnQ/uzUjazJ2z4onC9+5nbrWpPLo80B4urx
EZdhwyZLg8Fhg+q2fi3Hxlt2xCKpFipCmKIdP1rUTWRR9ilfNaUZvyqTxCrkKXCKWnnON2rYZLL9
5sO1+822A1DMHQVnvFDCrVnCjOLKRvfmmMC1St1v//SMYVt6BYm7RntuU92hSk968Mx0V+uQLQwW
pCNDpC7rGpHpLvHtbQQn+THrq35n2tLBHbN0rQzOcYyrdiET9CAQ0/SbNtDMTeY2X3wrrVF4t4NF
lQ7BN3iZbrZRWD9yfjxQOaMBCw36xpHq+gD168GhvvmCwyRmToXCJR3ApUfAQHrPDx9EA0GZcpQi
WOmnoUiSoBVLbGNNbkc5d9agnOUu/9Lb+a0wU6LxWflM+Xh8hdhZfskkBQIvxbqoYV6dB6O8dSFQ
njwJw2Pg/AjlJj3JkE44YT/sPQsGFOD9mX6SLm5DpaJvJu8dqIwt2HSomaauNJjXKbL1aKptd2nM
msJ1CVCbLoXBqpQb/6g6zVmpGxvO+glxOAETfYcrtgjfo9wHIzVAXyDGRUMxFnh64SL6jl/9waY/
hUV7eOnRFroWcfhSK1l1IdDKL2nsyPB1Vfsq22m4oMgi2ZZB+90mE/KATLB27nuL0kbdD5bsNrIT
Vw/CCGl899D2FnDlMfpGWB+PTjGGvRNE+eLeD1SrXwyVGgOqS9t13tvFa6GFzRpRyHwruqZm8vpx
FPhlvZH6Nycfll1NGShRNi093i8tTq1HV6fSbzmBKo6Rpz+SCpaWfocIoe8c0mq4FUNoXO0EVGtX
r3VH+865rljIYf2t0432NtYJaacMms8yeB9LfoehpC6HJqx+dvpTZ1uw/ES+cypIMy1goWpXfUTx
TBMiRR5IjbtDKI6AEz/nWwKT5y2drkhD3xI1LijiZEgY24xCqa7jWSm6sqonF0kpv0WgejJ0v57L
SG55B0ELJbpW4I3nwSZYxnvuGcxn95g02ZIyCPM5z+RkEQATIHHef9RWG6duHGm8dX3z699JqwkP
YXB4Pey1gbv/VnCzYMoegvhn4eb2oS/gfrQb9G2oukl2gU6FFfWZVCaXcJNx5B42Wq4V19EuLYot
5YYYjndz6iLbZWzVj6lNXs7n57/jHUJyLoNKAcLD8Qopc7Z2g0B+bMbIQmWok5/z+KEs2YBOcr0P
bRuGu1ZHET70nPo6BFPyxYnLd9VNz3LBLz2Ke9TWgTMR5dKWpoXkutYY+q5xR3kHVhol80yN14ph
FXvFZDXA3dMroyvITLMvpWB5rcql+cPOkydlQCaoymQZ2Rpp3Rlh/pNT3sXnWfjutXzCzo8yKJqC
ZlcO9cXmp7SNVLvb9oY93GTL9lZwQKtvMglK1UzCn6l5JpMFdJwf883sa+vd8uE5LVqleiTB1GyK
uM7AupRgowljseeqblmlN8u0sqJvRdYv/ayMf8h+iQhCGsQvJtDATQu7yXEcNVhaDLC8vtMp5PSH
s1rr9rPtOAqP7A1RruJr4BuUd9pycXD1zgJP2P1QvIgHpW0BxTcqEyB8Ex6hIg7XRG6GS+KY+aI1
jG+hknvPlCIOOwXi1C2kp84LZ3SoIlPvT2gsABCmyfA4JHpH2U8pb8q0bd7gRT0Ij8CsR6rWiM+p
XZVtm77ayZYX7+GEMPcK+YcT/5cRqb/avEI94awCiPzXTU/QfVCD4ZQS9l30geM+G7pOOKjsDxP2
pNNgCC560IJ9HZ8DgHpU1JT1ujSQqfb4W65M9C/3vFyk1yYc/YXd2qS/J2vV2CjOGPqzLMM0SuKB
TVHNi7QEUqHpbbdvGqLXo62k705s/ehAmt4KJ9RvmeZ/R6w9pQDaWeTgqJfU8cGw4MjmHhGpYdu3
UfroqVPkOmuqP03Is5KgUX5wyvlRyIH1UkD9tFaU6N0eynxF3tO5JVMDZhkmVXJHO9eUVAl+j0pZ
jSWYJd8tnZtwdBwTaH5IEnsey6XeJPrLg2VaRbjFxJVu9n3t+2KxibhOc+3bjmCz5PlrO8vTs+RV
CBCMMcRPrRafQF38YQGYPAeasc786gkK6mCpjupprJyjnhDHtRxbOeeIui/HwVdWRl33Oyeu1D06
JMM1n5pglw6EXEAZBLvcc4KVbjbqmznAp1/2/U+K4Ua/48QOrdVLSbx9UdVOtu4gSOJxGXvjgQzC
0tclA6GoXNvJAyC2uDAVYjWetXMjKV3ylef3qsRffEeFBsZGBEaT8+E0Uqy6TDTS0aGp9avOiIjQ
y4NFSV3TtIuobp4gC0p2YmxuqAr7y6Wy1W7dWZ22YDdy1kkVvNlVRxjG0oPXiY1y1SaGdosc39n4
FGe7ibElIzWeKDBKd56B4k2nFjD+BPW5K7XkCUYF9tWo7IG90vu9GFMSoC+wywIHlewbRwHrh6IS
hhonOTL70dPYJaM28VWWpOHg69l4AI/NX8clgxFQ1H9qwB6xEYy+SBVph44i3HULAfMuKXr7QUbe
U7bUlkMPSvPUvRIrDTjj+EGzjL0kOIEZTvfBSMDCBuaxKqxRXWm+40Lu0j16RMMdwySFP4aSea5B
KLrUqz1ImZc9sJeeqp2RjRhNdk0e6N0XEyEA5Mh9NnlxXb6g8kUQPdKf+f6YYHSWMLynN7uZdHqb
F4ti5BuRz+TeFOSlVwUMYeth8hKGsKjcS53/KToIncprEqbRyrLK8QbDlLPQlLony6KNt/uYbJhb
NbZ18K+4CAOnBf1qAJGcRvIujJaygYB7LTXlqXes4tQ08a+rGKoFGLqhYYT0GpCy8Llf8iTiexXL
7SbmTXguDdR9JdnIt4niuFRV0vA1cPZNbRG/T8ezUZq8AJLwoS6kiJ8/j0V2sBaKsDB0I2xCCUlp
WA9irLYzAo0VtKWhrXJMqlySdER1Qf1tRzlNV1kxXBrogG4yzAZLzfW9B59PvSU0F5Mt7GDN98ab
DZjoxI+u6pQVvII6r2lXPzq5mmzrUH9v/TY6++13guDlJW6GfOPYLmwxAQpElQvppriCUxmaHHE5
N7V16Yt+IHSK/EhvyiZCExZ81VL87sKK8oeBvMXC0KX6lee9sqxD13sq7BKltrB0r6bMlyKIIO0J
oqPZoM2rNgavlqkrmg5SD6ognazPFsKk9sSt024ldbF606rHQJAzyWaMPA9/4Dt3k0w4bk9VGOmL
kaISTr3qFOpDwE0QLImm8BW2Bb7ZbBRP1u4ETmXdIEbaq/ALTRROwq9D1wq+aPMUZfAI5KEXrxpL
0Q91QL2+A5jrWfHN6pHj9ELuk+wZ5sc1MEnpYdqou02lvGmxU5zKJHDvXSNPkmU4dOEGAhc0VtK2
l9aIl0rbGJjuY6Vnf1I6AUYs7boDv7Vg0ZGpejCyCLycE49bw3EBXJXSq4+21WM3JEu9KatnbxjK
5yyxbzlkwpfck8pnR+uMZTsMDU9YuratuFtSFOHKrd2LkeXduc0H95Iitg4/Z/jmJWG5D2Q/p3DD
i97MiNgkcchgJ6wRddRg5EmVCasrIVyVRtKTbOvyI++PnRjurTY9xX4GsomDJgDJ0Ye8gQymoVXx
inoI88WIIwi8VbjDqagyX5KK2DdAM3llT11jkJVtnvF6lyLLeEmoUgISqsRrMVd1Wm8Lw3ezvs9t
QA7zttdg+MWZHV61yUbXgyeNpaK2DyBtp/5LdFVEKtcw88sb4Zx2YNJ1aEfvVtmLUkI3fr69z+17
dwXhj7wVzhrFFKvSt927NTarZmVRZr8TznLQAXpqpzSsuO/oS0u9rqMtuNGdYTnttfUGa5MEY36y
o2NGhO4Zta9WkbvnqZLmOSn7V/JzzjmDWWAHwwPs+lrfXZs63lPS7hwtTYKNRYzVytdipDLrPtRq
XXTRQSq4cq4GUJem+pHsyMHu7O4q/NMyiFecnwPky1E3sdKOLV5AnlgOYwTqyF0kSv9nmhvt1zz3
VWTCNeNKXXq4C+CNqkmH3RojemlkpMJMJ1UPxNTbZej03ltJ6HijwXOwEValQvajLmLURSZrpgPp
q7L25gW29tp8rYrE26l+Bml5R9guTMxyVUlFuQW5zHvL9sbh4CBTYaxDw/rrMp4udSUp1OUHhw+X
eqLkm2iq9vKMR3fovFeTfx5Fy8NKggboVePb9uDGCBFNPcno9GvoDY+iF45pdilA54keGCvjpKHQ
swgmevWxhOTJ7nv4zqdVEejUNhO71io0Je06uPKvRpf2lkTJ4TzMhj8/xC5gyslpHo91OBf9ITCX
nwyZF8qLwk2G7ewsXIhHcNYx4Zr/fTu35cBolIrygjDBhvru4d0eTXc11k53GpRUPssq4a5GBTgY
ckb2B8gmgklRSDTFJCskrmLNmHgwEIYdLRSFxJjy+yrOpiRzizztJ4NwFlZYexH9mFYW09D89eBR
gMhiPQKivq9aEVsG9kRSqlmAZF5Fw5gesir41VAbmB6IfKcHcTUbZr/Z8Mnvv3CZlwduBuG9WH+e
J7qzz3yn/8Ll01Lz3H/8lP94t/kTzC6flq886a+P/493mpeZXT4tM7v8b3+Pf1zm399JTBN/D6Ud
0Hf0g0cxNH+MufuPt/hHl9nw6U/+vy81/zM+LfV3n/STy9/d7dPY/8dP+o9L/ftPant+ye5QyxDt
HdjaBdPPUDT/pv/BFFU+s1JyhPdZ936jR9nH/n3Ch2l/ewcxKJa6r/Kf/Oe7zp9a7lChWc+Wjyv9
p/X+0/05zHD07vSQ3fl8x/uqn/8OH0f/X+97v+PHf4m4ez2MN6Po2s38r50/1aexufv5g/7jFGH4
8NHnJYQlnv7LP40Jw38x9l+4/O9L2U4JdW6pfR0kIzg2UjsxJAI2O8a/G2GJhqE4qNpNDIsRcVWJ
CbOv6ZbhUZhLEkh7J0aWTeu8x0xr9KVXGdRW1Yb0kAUxBGp1/8wpGCLbqRfnVBK24Fsmu5gzBrp5
IPv+U9jFuAtP1GYsYcQSY6KpetgyTB0QWA3Z/gm66CukHvG1sKV439kOgs8ddb62Gd0bGCrjc57C
QDp5aVGEkpywBpYEnM2TT/cxYVYj/QdydARErAZqGbFU7vfUOeeqvL47urBKriojsOFJNqgvyUYk
djjZg8NETHXjR2i52vDdGNTPd8VVJ2hA3j6kumfqDoFVXAslLq6K0mhbTy+ArovZrVYNO7cA2fBh
ttU7AJPT5h1yQVYUEyszR5bIqB/mtcTSfqdVBDW94329ICmaU5jG0PL+dUvhlvZdf1bZWNzd9JEj
mqXuHLnsKWJGL8ibFOrvYvXQI1Oi/kG4vpGpvxqHbmvw/3YElOud/GrSsheC92JQTJ/NBTgRR3L0
Q9I1oCrsvKDoNIXpI7P2eWH5946jBA5omGk8B44LwRXBq/sMMThPk6wxWpL0qNcf5tw9q6Fcd3GS
Hj9PHJXB3zeh9PBpLdE1MvNMpNvYK5WBVn2M0Nood94laBLvIq4Ae3notpbe1gUyS14b62wQfp0z
RueRytLJdZ55X0hrH207iombBvpBNCOhswPKyPpBXCGYNuwTKVkIY/LbTXRdXfdSCk6YkVEcjdis
tGgdGXgZamM+xGNNoV5aSVIuYrRFTG4NplZbCsPdOrmLq26UCXmr3kn4zh5knMyNlEPpAV7jl+9s
jRT/CZEhlYDtvxi1MdN30CR+ncdN8IQqfFppRpbHlbfCMt/MQcMQVF0Hhcn0qX9/rns3pVSPUkN7
LT6EYXkqf5EygWHLdg+iMbIMxfp7O492kcloRk0I0cLJNwHZgvD1gPLdGHfShwX0IidgEHexdF/w
PunDgmUP16sEQ8NKhRn9qE9NGObNUXTF1dx8GqNOD9pYDmLL2fA/LTBPu99D7Z1NBrVdysGn7E8J
R0QUkNXk5st+eguNlNNViKCEMBBvi9CgRqR20qqEl9Y+UAqAOKXogz39NWgZ/jNCC/JGjIMecw7z
jNm3FMKWYhkxd/b51M29nmoMp96PcvQuNSmZjNyAyU0Po6cAgNretggayHzD3opW2wkPCrgcztyO
f7MmGHuaUV2Xm3EJpMqCwn+Ck7QTnKQZAPXkY26SepwuxWA9WcTV7COmVP3G6pFvml3F8N91AwFR
mVeK5fHitvXwMDrGTa+T7rngwH3IdbVcD2WcfvV0g5QSACtCZwMkb1MKSo7cL4UBcDUqoF8L69pd
SPWwF2BjgUIWTV3Z7tIwnGQ9jwnYckpV3ToBv7UUhjs82XXccKvZfPU/gJ69uo32MC9+uzs2VHFX
AYy5CFy5B6dwnAMnVz1diEvRwMVuACGo0LS/j5ZUQfeFamy02ROyUxcZzsmHvBEysVMjpttFHQCw
JCyQm1UPY2gKobo8ejWyOUF1KXN4n8WVaPIhodo21UF1uNUvQ/T7KvYAOcDkrG+Fs6xpyEFHPpyo
tVVd+zR+DV3Hgnw4BnIqxQO6IX+NhaSyrsLgT1f/NJ706Wv8e42ofSZsmZ9qJ4/OcP9H56a0VpVD
6BNSr19DwjgW3QiepFLyPSS0J3m0h24hfKoOBDV5T5ThUyeiPnBaK2nrKtiKy7gxftiBmm0/jIlb
hT9zeMFP4loiZNr3WgLRne4ckqnpTQVGyrkvrtAJRpfErHafx6XWOfzdWG/47kFC9AlN98nnvqoY
FX0xRzTtQOnJUliKYpB3ZJVbw1Ruuu7nrzXxZl8GyG7Gvv5C1KM2m/zV81IZBfUOXL+cvSpIyF+N
znwSM8Lcjs9lzqYx14nWmg0PGp2S66Of+u5RXCVd/sfg2eZG9LqhcI9eBSSZl/tfLuHvq3msA2aK
Go6L+sRknQ33yWIdseKn29VU66zSOpk48f9l3uz8a24go0JhBRvZD7JtMeregySXsNAXTvyF6N27
0evKT8S1HUMn9Wt74VNsRfW700akdMLWf/RDm2emEUpHszbj46d1Gki/jn5XwnfDl/ikyJW176Sc
+BO0A4sa8ZxTgLzEcG5gBdy0IdBLsAhm+RZGkrOOYetaWATKSZgm0RresebUTA3Juo/NPCZcFFlZ
R6Ut7edxMWHuCjcxluaauRsjB622f1nSyMePd5jnayHpiDpJbq5hUAgVI+5gwUq+Fd1YzpOLk8QX
ALZRvmxS1Cw8H7UtX6vh+epR4FK0oF9AqtWROP+XJkOvF71XA27vhTCFnQKPtbjMvQQV2IKw2odB
t8jMtdaFoNycqtkESqRMJQf+k2gaHQIJtO4fRM8rIMCZPbrJrcMjsMa/PNg1gX9UkPdWirRakXb0
zqUgSSrqmG27m/VrMQh1pn8eBCFSPDmJwX/2mefMPtVEuyQMYah5OxmsHgxCufYCV0jkKvlLW6FE
91fnL0shFdImpTqKYpjpuad52TqEymEpHoPzUzEbYMb1J8M8dn+OTgZ9cAmkT49V0cxLzYZ52rzU
7Jwh2ES8Nkl5rtfjE7X+/cIm434YI/Ri1MTyyLVSUhRbblMsK7hK/EZ97CcjxBj2slFAZgvfXjKN
Y1BNereZ1hakVYKjXarBVViDnP+RNIHGXHQtMvMX3euPCAfJT+WwbqmPqUDSAVmY5M7tTFu5jenv
U4QuTokFCxdnojxaiUuIxYdqYWcgOylDLTf1kPbVotDkX653+zxVXHXBxMEwcFYRXaLsVDP1gPAi
KXu0qTa+uLWmPA8kPZdaZOl7UFPKs19aNmz3novidA5VmKx3S3PKvhpIvu4NrfizGGWb4+o0BqbR
AwTWlPtxysOKRvcUfR/U9Z+i10w5W+EbULrzt77TmvN0cSXWVTKp3MPSFR/7qCuoX2c/pfB3uOol
gBkx1ipUa9aO62zHIpMuOXW666FuUZvrvXzZV4lyGEUTVwCcsklOcCEGPpgmewbXx8FL2l9XwuWD
txYFX9JMLnegd8qDKkMs+VttUEgOim4WZEfSIv5RDNVClbBKSJ2ZcjpR8P+lTyicS5PKOalXgR4j
WfhhRq/kR8O0vON9AWGZVxlT6K5Xvz/G0FYkykcvXhpB/oNUav5EBqp4kqT4D3L97Umfeops9Dsg
k0hZTR55oRZPWdCsoD4fb8JfKUaEiHtKpIRRMszqQa0J3U/TxSTXjRUAR2h9329gx8k5SQ1q+7U8
X3aEShZm5GRH4QyKYNyrA5VC4v4oRMj7wSYtCXG11WpvTVVqZ0sCHiu6lgep8lhTlSO6hWNVC1mP
rHPqSfLbrzltq2hnKYFn3C0c7W2ewyY2vKkqan8+nJaBFX9LwOBcs6khhalcfTUx1v2kXjqPCUOi
Z+gkRKj8iK5ohIuvB0896MTDPCSuqBntTYIz8zrkDu2Dm0L5+/t2d0+VWnO3d8C6Th9BNL2lw6Ce
+tvOleqjwdkzh21ArY9qX+7Mzht2tlLX0NMyFKumRtWK6ItLMXqfI6abFUlEoLhFtfZH8M9Nnf3N
hEym5jMKpJ3ScIQQTdx6LqirqV/JknofpNzll3l2/DQ2TjMas3F+TRZmXYvVrQIu//PSRuzYCdqe
/7JsTunLThvgb4QXJF5FKM58URqn402rI9JpetkXxX6BFNl6heisPFchkoFWH6dfUnfI17ZHeTlH
bIieS3lhZbKyciZkPlLQ6dGYkJviSoyNANGBFU8W0WS/r0QXmjTMjhFDy9NNL96s28vsmU/wUjc3
xU/am6oY7qrrULyZx0y58M5V7m7FUEfRJSyzE6WrNtj9XgyKJoQYYmsC6Jh4rpvb3JhPYe1mN9CZ
FkdFgyLOrCodAPfcsAhN+ZwYoNkoMV2F0GvucrLVr03FX6gKDSSHJyVm6n+prnab+qhP3a4GwUqF
sHsSVtP2v3aDM1zEVBCw16RUi5uw2Xq+bXQzfhS2QKoXIHDiZ8VRnJcO+WEYXhxTeg5gyrsB2KyO
mQsideolUBvcrxonRoRAaau9MPSGV96c0m52MGmxH5mcZ0PjS3tZ0RsEL3ATvuDYvE3jAUyZfcXq
iMgVke/fZ99tfgkcQ9KUteR57sbpfHgIYi+7ikY2kIYaawR0RRdB41+GKq+gppFlbzM7p5MVyYlu
5Uc51HO/V4l6Jbt6vuqsuyZHIOi3QcwwOqJ2oWRBxqRLGxOm7T33MfepgmrMxEspT1J7yHKhFSxo
Lef+bEa4EMJL0R/quthVOsXLfjRuM/L/sDx57c3VVL5v05UWnUM0AK/klH+NhG7WTVEf/oOEw2Ro
87qkggEwKdHitSvF1OmHDjyBENDuO6e2bsPUUJWLCnBJdCxWAuvmJ4Z1MxTX2tZ9ZC3mMV2RlBMV
TkcxJKYKX2hsFnWq+mAUWU0YFc8L7reZx+bbOC0Vxy3cNEfHt9o9hdkUp8f5+Gay5V4lekM8cura
sFFRtq8/9K1UPUW6tfVkdQRr0nrHGITpMhBd3YrWceNVO2ENiv5r6E6petA5LwXfXuEFtwrE9xwI
Ea1g6aJS0g20HMFWdMewAEWp+M5ZdJUSxKeUvqWa31x4U8X3SeizwDwMU8NaeOWaIS3KEjy/6KYW
hJ0qgtt6wdfWzDOUFqAD2le5lW556GpPJBt4kkMk8D0wod+GEP8bHIH90kLq+/rJV4cnAC0WfNMY
lXe2jyuKd51VLY/asZ0acSWaACmqo1X4bgEHOhYJuNWi1aIawk26UVk9ak4dvnVR7YTPedrUb7nc
/FCaYGNbRfGQd7L6TFk68MiyYqcY+NpzD9pj5RmduxXWQOe8j2qJBgAD5wHl72PkApOKJueSGOKN
EvCDMIr5YfFnbHMaEiN+Hr57pQTD9eQt5RD7jxDLy4Yhr2J+ao+iofhKNvzHzmjzR4o5R2JJMmSX
oxvFSzvmuJrqOsSov/3rNttqvmFcVEv94SYIkvWdEl+7jCcl20nY8UEj/h9p59HkNg+t6V/EKhLM
W2WpFTq72xuW24E5Z/76eQjZlu373ZnFeIEiDoJktUQCB2+4tHMhG4Yss/b+kL40VvkrNA/IMqc4
VVa0vPZvLf8QBdOplRKls/i8vLoVzX/ExtT8f/W7DYsivv+50gwrI/FjsNIeijujAWN45pyKOhAo
BlHIq67gnGQh6/80gwUNd0HoHWX8OoMc8k+/W+yPPgVaHRt+D981tRQsMnjhP17pNkRe/ftuMoPc
0MCybvG/dpQz3uaW/fRAMdcldxWUuvEIWPYOqtJ8a+NiY87a0rKOtEkIeBhA4y3WDzoeRn/U54Gt
DMoxt6Jy7OhQFL3yAHDQfOrq7KuSm/1R1ki5ig17M3PV8b15wjhkF8b5cMxaR8MlB6bGaEUCf9NM
XGRMFl1mInLpiHwtq4Uygd0tu2lPzpbvf1sFr6ChQxhqWotXYJ5tDHdsT3Fcu/BUQv+gzMqvTEri
GoBQMFU+GHQ/uMgrU/C0ybUWdeS/G3AZI3vsmZ9k3JrSCBmKuYuW/Kh7DpLkHGnuBIhDDILbnGLh
IAs39Dqx7FuNHBh4XxOMSe7SJsnv7CF6CA0z3Ua/QzJeWlVQLP69HGC0E+WDvo6W7X90+j2bjP3v
Uxae+2v2pvC3gJyctda72alOwg6hBZgGBRyTRWh1wfcMmCckoh/8Zd50tLE+TVrerDzNSS55jpIg
4n5iN1qldrFYo62sri2WUPddDh+a6RgYwLM3VQCVyK7tYfVHUF7KQvcBqHeN7gHXArMNtltMx1vz
iMR9u2g9PiZ8k7/cGkLkYXFiw/NSTfNHnrbcjpEjlTWYEsZdnU/vsiaLvjDmL01frUU95o8ypoYI
wVSTw4+bkIdpNke14Vq2GXMI+ROxnRS9Xd5iado4i7EDrH6baIg/PA3v8uus0MEO0OSihZxDxjIX
bVkvGaKNjLE4CpelCJsdOiOXvBix+MBm6bFzreGEbuYpmmvQ5MvHERX+DaJp00pWZUEO/ztA+Yjs
JN2S2nQvHifecpAMNbCttygbdMsKYWh4wsMIkszDmnEoxCUBHW8UU3hu5pqMi8Ay7lg7HGTNUScD
lKIYy62N5dZCBq9FrYqLJ7AK01uU5mQs6FX9bIzRok6raG25SnkOC5PTWaR5d4mt6Wf+3w6AZ1t7
6SwOUNTOCL6NhbZMEUOBzN0Zh8wI8y9BCXHVQZUKsSNFWcdTaR8NFEoObq0aW5ukyH0HH3KFBIv6
yczDD064qh92tMVRw99wn6m2Nuy5+9YV1jIvfWJW27qLnLX5sW3cg2y1lBjF+2TkK47XqLVTwULu
EyxuVrqorCO0+e9IKgQQKDQsvefQrbjFLDTad7nawjenh4wrw1h0aFn/GgZ38/9nuv96VRmb3yH7
LrH2QcpX8/FlMxftfPIqC8hGqwjA7/EWkj18MWqbVqj8Qee+MibHyypE0Efw7uZe1m7zwpLJ0ALZ
5tClDi2w8tlmOX0uuwSyqP0ZKXv3UnPCNtZZucuFGp6zvoH9a+rWA9kgnKdcD3ElfEgX2GKYnwez
fepjvsHKUC/NnjNOdvl3V33VP6RW5eXopmJdlQZUmVlZVegmhbyaC9llmtVZ2zlrHU7pj0kU44U7
GjLXQ9B9QFY5lNAqP/mIG23hl3e7MvQibGzUD5Pv2C5zbOR3cjt/HSAgbV1nGteyWg9Nt8aoKdvK
qjf10Uo19Wgvq66Yxa8wurgbuVW++ihZQTdCeqtUVeWE/zO45gz5tVJ1xMugZT+r1ZxvlVU3dj2k
yLqfrbKa3hfGevTV7900uSi/WiquQ4kB1rfJYtDRPTsYS8OxhP/MKlU69SRrskiDdBayEN+jXs/S
9WDvhUWin7SBDh1G1a9X82IdYkzZcwgE0Uw2GCIzrq381AwoSnPvpDLFuhA92rO/m93S1IuVnPE6
LczaxZh5yrrBKmbZJV1+MOMUn0DsYlcT+PMP1USEQbiflak315MWhIe2crInPdY/MPFMt4Xvg9Np
/fwkC8cbmmPvXGRlrMuyXd0adcXXlmaFxdLQlv0OQcNXLyshE7qVWLjCVs7NbBjCaYB/yRLUlkxN
/yNelJlvLHoH8cmwackb0E2OQoG2208dTpccX0TvrUCj0jKdL03v86CLC3TiO3gZbd90aEbk7hdk
gr5oRVc9GfoYH1gqaWsknvsvMcvjRHe/GGTqOKktVLCwQns0Jue7HMc+gMc3tJOHAcYj5xGtwXM3
NK+SZOrwZGiW9hlGKd6dQET2cusoi5StUGAXPKbm3aQswhLap9qUGIRntoPScDHZp8K1VnIT6kSz
XVvmLzWvUS91HKmXvPbeq9DX9rImC9kYxd6ihxt3usV1IYxjW+hTiVWlWruv1qRPJ8sLx0WnYio4
ITK3dsXgbGU1VcwXXJ2XuLHiiTHL1hhaFPCpieAor+IpSOuFvPR9J64XtybVadi0VBrIcIb80fHn
JbZ/C6OxXNQcp+EYzYVPFiZbVXr/ZudWu5UNuG95WJ+E+SfLyGAcFlVQ87fuQQ/Jy2CW3YlmU4v5
gXO8FrOSz7V+7dRy5Kbh9YUg1oyZlqjoGj03je1nYOMxii61QqoYP9dJ7JrZu6cGLs9TPdJ3TSrE
i9p5P1uRvosOY48zHOsEZwGXzv+Y7HhbRYbxA4X9fR21JPkQaWD76O2t2s7vZSI/EeW0UP0suJNV
XwuCdakiTebE9ks9TPgjxdNny3OKTdIMJB9du3qb43kpxs9QZpFl5SvM8c6yBCF1yNUhfDOcGDFj
t35uR1Qg07D7LsNO2gfbQh8WZrqz2KMdUO5GqXm+Mv6ujsrQz/aFNF8vr90D4FZGyYPzNuafea69
NewFssVtTt+1H2x4ENsqs/uj4uc9hvdYWZm9dmnxMjcw8yUmW2N16I+yyKvsWRl8exvXkeWdZAxp
EDA0oqgWcgQgk5D09DxrmU3xTuP8p8D8Fa9vOElF0m/i32Qu/oD2tJCtZhi957Xa7qZGE7Aa5hFh
0HASVFghLL3fHSULDEkf62g2X9jGxjHSlh0LmoJFSNVwiLFVqtjaFOiZoXYtNHXl+82PoiCVryQl
PoHwXmBW/DJ75/+K7Xvb/2yQBvDX2KyQ8U+Dk9mQX2/TyN7SJf5qHP/3/P81zS12tY//PSIzUVbh
t8u7Ced3E8720LL37b2agXj0jUxfaEpdrsgx5Pc4jGX39nwFvgACk3WREVlMAS5yVW/Zf3R1k2Zk
P7S7Dvk9w1COKbcxr13LkXJqw1G780guS4aMtAtwvDAN0shhEG2myPTdhcZz9VQ4/VqTVTkuLZKc
40zV2Kg+tHFofl17DEGE3t6ZfHX4vjY3/Knb3hrcpu3uapKO17dhqLMJmLLCyNl+SEk7tS6JUmGW
zkNSu8YJ3MtBtqlzKO9thDr0kdXRXJUNTdH260pz3ZWIWIcv2cF5i5r22Q3avvbhj3qxEO85ylm4
K7QPuNnc2sH+NXtUXU62E++csDXPjZknPF9TjkC1WgWig7LBOZoM8yyvHL/S937TPF37ySF+n3zL
vGzapfzTSXwzwuYnsWtqPVxY86yy322qGRc62kV+uL6khlZGCCtr1c+njX3X+lDwimInq3idYwRs
QkWSVSdF6qNqnzAMcO7wl7CvxT9V2SBjnRuFm2IMIpQHwf7pUZ8s8LepHvCYqx7CiDMvoxAwvvqx
4mOmgGfyZ0x25inYrJIetQ5Zlf3k2CZi7WGQYL6O/We+ug6abVHDxdZwPb8z8u5n4bb2Xc+iAQo8
SkuQqX41zJblJUYIyHGaUZ1XG7TL0ZxAZrDUSn8lZ/jjUk4re8sWDwURfmhYI00q5lGYb2KJWaR4
wjeRe4QyTZKtN3FLL/pUXV3rsFCd47XX6PooWFjBxx8tphyUz+NRPWf7DU+QZXjCesWoPOVuglXI
+orCjAsFG2ZO/RD0EdohHorwGMJzRX1eP0RpsvHJce4iG1rVVJTmgTNba+cb/aOi97CsUUVe6FPX
bNhAjZ9jsgjwT8c34aOJwDek2VRJd41nVjVd430q/ojL/hNwkmt/I2mVE66KSLIMyCf1ZXmuZnfd
JGZ73BRjeJhm793exlpAw0BvU89muzoblx2/qGAlW32kWY+eFfOAmseW2Wjdq0q4a+e+WB84B8f3
XpEwnR5qq9MXdYVqD1pwCxS79S+61mKP4XchcuYGFFdRi0USufG5C4vkCcelS4ma+Dswq2xj+bWC
wJpbvLswmckfFZD98GjnwB/XxPQERbM6IV2NgVCJCVDvVNeQbwUIFHGSX520SiGXlgLPlp1lH9kg
q7IobHjsno8jjx/Mmi+3jvJKmSWd8/7rbXoZlpPcYn0Qfm7t92TIp02l1762KScL0qLCdm2FEWm5
5D5as4yam8woLo9Dq3MXT90o2ZBAShf/YxRYquigu/rqOomc79rJiLtPmqJXu0iPwvOtsHJQ1P24
vEWQRwrP6FjilTCF5jMpSX8vY7cu8qounGnpaZqyujVoo8Mwsqb+1uxSeIfzi12D8jKvQHag3rTS
E+PPd6HbpOLaov3iVHF/8L2xO7iq/bOQMVmVDbfqH12iUkkWf9R/T6NMnrH0sNVaytbb4P91Lnt+
YaUpgh2ezXukPaZtONjBopoltBqU/ZECcIpVobj6XRa4SG9Jqa0Y0ahTzPnOcjRDkr1eNaq4XDJG
zfmjjJO4k12QHwhRVsKAyfcLczckts3qsVLe+17bw5xDjVsNBg6/Zu3yOV5O5Xc9RqkjjAJxLhrj
UAftple6Q1Sb+UeQOjVPSV15CSOjXA210t9bqhlubbQ17hysJ5ZtMhZY2wnE75vmS1rb0YteKPZ9
DpE4Q+7txeM85jn3D7JJFkg/AGlWa3wD6c264qGujQWeu19LvIKfY13w/NSVpayZmBk92wM/Midu
VyNr7ZWtLywljJ/8oO2e4iGNVk7qNdsktbonNc+jE3fAV9koi8H3PjusFo+yhhyHva0NuJuRSlpo
yWTOPJlrBz8nm+qk3ZIIPo1tw4HflLOGmUV8OhSywZzMVZRP1nYjtmWCGlAYKj0P4V9OPNIYR0tq
hJ1N8KW3hrIuvmDzYiOxTBZASQNOmYb4XiKtQBleyiaN7yUIa26r55ps86PoUquJuhgbVh222RQc
F8bqAqx+8WjnRv7IWhqyRDZlW1mVDXoOTziK7LMM1WZXHUVjP1/7z4N8ZbZL9dn0JGMXJcveaD4i
12/vZBdOMpxLM1nL2wBNbZYqN8ljrRmL2GYRHBdhZyIVnHh7N1UuUeUrbJYAfp6xLOvOaV9z/q8m
kFY8pDy3ug1nAY+iaut5ms6H6NXL0gw4IpsfpomI0TaOsP2Za7KQjfnc49bt/x4bO1z4hhpyb6ys
c8tBnZA9tYPcyHqMUuduGILygkdJucSlNf36/+6RMsfw9xytVuJJouf+royT5qkelTeP93jM51qV
tcFu6gdtqShG/aTnQ/MUJ2/CSOJHGTHxGMHJ0Ow3si0cXftsDOgk+XXzkEQCWHNpnNmb4syddt1H
zyM7MJXorbFdfVO7erjPY9U6t9wMrN7x7ioecxV0XS6HyVXWTgEAEtd3BznMCbOlqREvI9JL16ro
LPHSdp79R/XWKjv/19iM3N8Ozdt0Es1RFq6K8gEP3Rwpx18xeaW2KF6QCvY4BclmgOeYYquroiy5
ugbbGU0atfYutfTpMBWoY0tR9hYHJJ5J9nOnTcpu7Fqg+pkI39VSXyL6GXwAnAQOFjovwo6wSCzA
4MQdwq56eDZ7RZxjFGQgN/EzOaZ+sb42WlFj7y1f/RRAaeCox3vNa24RrjW12w4Dm1XuTvpzGRj1
Hccf3UJWBeLg92EdY9JTKe1S1z9pomifZFuFwEKslMFZ1rRiLJbOeQq5ld+jgePcjbESLwEAYC8y
WuOpKyd9id1S8GHr9oaVkvmpawpURQQKWdaoBK/FbAg2d5Aj49mYpBpQdJIjWVqHH1NpbrLRNj/1
fV9su3gd+Eh/TyCGq29hic/h2GjKq9X1H5VZxRdZU8Vr3TbqC5C69oHDtVOS5Dh/tx4nmSLxl7Iq
sj7dAgW21uD03lL48fuysrIJlL0y7QpQ1yIhNaTOhRkMaE79vhpSlDLYDPQb2SALrUisaz8bwY87
RMOWt/FJzSEK9kdtjQKEF2zsDBetwWnZGVdjfHZbVXDHTLRHlJr7ZVzUDh/65C9quzKQ49KHZeH4
+Z3VlqVzvUy9Ir/THJMUtF2gyKh8bXXUuUm45VgNDcDAR55Sud5ji9M2/ZPwZs/w1Ii+Jp63JPXY
/kij7t5AjOp9GvnBGHpZ3DduXOy63iJHqKXirEelugo0DuzR7P4iB43OvkCF6Ltt9ukiULPqJesw
Wq9sr1tUPg7gnA92KIrym6tHo9o1sdU+k5OYvcbAtsvWKg98DnmMr7LRzn33iQ9GNskCu/NX/Lvd
k6zpVu0sdacHcTZPjXTxf84lG0tlcv6eK8TwxNA192TMg+VckXj2k9RYybRbZ7YJ7kZh8zNf90e9
GxRnmbYoDtXz2roRaH9M6MHs0IownxMtsjdll8XrZl5rd1GF9K3CHbibq+qgT2ey1pz7UlO0QjwN
8YMcKCezzWKPg0fPM492DIJK2FqpeyfnUvXhv1/Jfyn8kEeP7nvXwheNCXQ0iMNN29XtQra4Xfmz
WVavfdS01vbgPPa3wVHBzsJHP2ihjTq30QqM252w8DYDxspZYML9dQ55s+y5GmhjiC0Tl9feaQi4
VtGiw4REnupo76YaADNuWm/T+/n4WZ/QnvoVbkuUdmVYtf8z/FdvOUk25/T+6i3DQRR9c3O0jQfV
6XbsnMxtjBr9szH6XzurGr8iEvKoIED0aojIhFxlqjA3K7Y/7TQtZA9kFjd958Lm9IICQHv7SY+0
YalzAn9iNYnyqqo0+UnWW3Dj/awL5fZfWVpj25UbPzK/OOMr47z3osLtqCSrbZNP3Vbo7BzsulWO
XeeK9ZT39TPC5j26cvXwNa/0+cZj/CAxtEV1eNFm7vTcAWxBn0QF4zV/amYF3OM/4nionRqjUJ99
By3Y3jR/9g8xirr1v8Xn/t3c37PpL+eXH+jf/W+v6zPPP/3l+/m7/3/ML99/Nb9/e8zXAwcoz7pr
fg/0tv/aogI9xQn+MM4CJl2I4L+Z7UgZiK/4p38bIsM+IHLbseA0zR3qQdHGc7zxM3ptSLFVyidb
oHlcznHMi8fPKPIsjd/xDKLdNT73nxyj25E9aRYphit3tRFX1SJJFeuu7HUbA49OrGSLLGTDrSqv
qlpnyD/NedQe2mAYdrf4qPUmmbJAfcLWGV2mNBbvRVe/OJyq/kBvN1Vs9Mbaqd8NeNQsB2RYNknh
Vkj7UeCnVR1lVV7JQuk5LveNpkYJhUeSAkWrmJqTLOLCbU7hXMiqZw7mEomXZnWLVUZLHlvWfWWK
NrrhTws5Tg6RDWOBqiyczgp5f1t97yYdq7fKf8kdMzx2va1d42OExMmQWNhpqjiSsDcwzl2P/Euc
pIfSbnFRT0Bzbd0Md2+025UjiV54czZU5Emf9e+y6WkI2d64Odste3zCHWR6cvAugFLaYb44x6Dd
jBi7suAILWh+lriH3DY+NYOLBC6wDJSP3apc+oMDoyARZ9lqhTPPCpTYWtOD6alFiGveDbOYbJa6
qrtvUTB+0tAl/JHE9zZKhv7CssBHTDNPEFn9dZuwbhE5sINObT8LGG79Fue54IwE1LzF1HusfFHi
GnaqHYAM0BB2U8viIGsDqZGLvCovdVcO12uFZ+zKFAmf2QAQCA4/rKHUh3pewkw8VVkx5NuqG1ky
I6i35HByOJnQtjK0oFD60bsPr86XQzEa6N0WytpX0/AQa/30WJsRkrMIy+0G1XTXThPUG2fAMVZT
/OG1iWfBxyYL9iJqh9fRibQFG8AMHwZapzLmiYIBnpGGAy4lJU+M3wUmkD+r7I+ig+KW6NGjBXSG
BtW91Ha7ZC3CqUmkcduIfTxx5io8e0TvumwVDTr/Jd2e1TVzsMSk4NdWUYu3Qpk9xOvYvXDgVt0Z
oEvwhlI6+JJBsGHyZlE2sCMyxxEPsmBxf9FVDSlDH+2yaxzZAUMp7muQ2w95AjElFBOy27+GGGHZ
kzcM3m6hCZHOnaqT0L5NwzkpxjY8Ga9Da4Qpl8nUZivNwwi5Aoxziiehf0KKv/TV5lNuCv/sIOa5
kGE1FjhoGNabhqol5/3OBgt2cFMxCcWVIma4sprtq7hylVUbVeyR8szYTJ2WXpzYz65FitUJxtBI
YFtAUc45yMqtquPDZtbteEn9zoJ9o9mfkWjeFIaff8/75i2vtOHVsNV+rYioPuLw1h/zJi9XvWib
565MvRVH5OGu1sLplfwCMBq/gnzRa+Nr4LSfFbAm0ASpqb7J+ibtn4ysMZ5VsFP8eafXDGee+2By
H2Wncv7KwHnQFnaI0rLI2q2iDvGmNNDvg/syvOide1R47n6xHHQw9QFwThjiOgklE126oW++lCMU
utxOnIcBZbG7XgMHMILU/lKSfNNdu/iE8n6y820/3NaN2bzPR0ayAy69aOCOWXeoOiGeRFi+tuRd
tz65gF01C782rqY9z4ijTVzZ4QHTX0iQiFktMfsSH4PyoxTK+A1AKXc/+OKPgWuHO70I9Z1Te+pD
46PtjfDY9A38EAJaytfKdxJwN7W4921sq+vOxnIWqEOW19GdOytIy8IbJ/UI9ifdjDO04ha7XjmI
TDsNX6hrizl3DDQ+Yls3CNq/5+GzsTBCxV6tLLLh4E82qcV/L2VdFsIwhoMKjeR/dlIbReXY2e+H
gxmVzAKAMQAjhFSCCshMD7Xu7Feh+VBUQ3cfuV8iQ8dWPUmD7OiP3qNss93GfAiKTt1VGZjUHkpB
tIzNwFh3uaVxhjXXfVRml9yac2Tf6O4aaDwWzjYtUfkbC6HtpoojacjsNutgjROfegL/jYFl197X
dQjsX+3PsobgbXtfWA4Z5iwWaxmTxayngFeBdsbIhKlkrPHEW6opzeHaw3wTqX8gQzGhJdrB3crB
WuAdM+MfS2E/cHofXRLVxWQmcB5SvbQfstRsDnhqhwtZ9e1BXHBTJIXXOdOXWusPgwDporjxtGsU
w9iw6FDfASAif6rs60F5IPPUPQx2GR8cU7gL3/N/GEU8L/lmD2vzySpZmzScmy0GFJRfRBwlq9or
a14/wQgAlODJrlmw2DaUdTWtnLs2UGtObPPu4s12BUjEjk9tC0pwNJT0zfexbbZthOosC3UBeN4P
hVfHH7j4+YsuNTD26JFUi51aYAYRAc2wu/QZuVi8sNrIfmhJ/K3HAfghtHFt05Q1bAyABzsrE/pd
x6J373d8jI463yNUq9kZUx+foH9zK7KG+ILVIo9FdgEP42xmUvrF9IS9mUp6BEO2wXZMtFcG7Q3/
hBjGIT9qGyHbJrDLb4Y67otsFuH3TBjD7YTFQRqMC6vT7JfJwh43bCs21X4FQ1rEK7f2qzcQSDhD
6Dniw7pdvRXJgr2Q/zaqVn5ESiRZyl6JDedbTxxsR+ZBSL6snCRDFlXU3dmsvYrftFVhhVoqr07g
Qop0yU7konsyfWWpjsfAPHdJEeJZM2QHgYXSV73IvpmqGb2rGvDFMHLwldUszl2TZAIoayF1kfrV
Wdr1CET7bcspC32h9nV3cWYamWTSSsYtWMwOOfzu0ZnpuDLUxz7qLEknDq6TFE8T3MUDJtPdoqzi
bjeAidtgj6Re4iYM0a/QzrIGUhZgylygXNhsY/SJeUL6RrQu9V4slCK1HpFjEYtxsLzPXVtecIFw
/AWPWmsWtOVVT2EWwxwps3CT6TlPyl6PFcBRCZ6uIrIhZjT2iTSVPq18CFesE9vjtVp2ntg0JoJM
DsfS/BmiaOPEmqoe1LjGZwuZ0UUivPIki3Q+vKn45IdrMM52qNcYR9mopgbqI+TI1qWJmUfigApp
DD86J3q6sRSk70dwYPyMc+M+6lz9Psi78gzBEFXXX6F6vmpQmPSG0b67xYdYMZZW3RUbLYx9dKIx
7Nxdp+OOCHZnNK9TyYmxHG2PddX/0OoJbf0hyL+n57p3mu9KbLYLwynHJ6eaXP6nRn9gZ+uu+ib/
YAVg4aLBEXKnZgEnYVDsZPXWcK1yeBW7dXb6Jz4YrbqK0NVeyW63Is9JYRjZvYwYTlo4q2HU2qUw
3Gw9eAdV+N2jLAKHj9YTnbqXVZTKNRR/UeIZ6u5R4Vv4iMxltvUdB3f5eZSMoaYJe12L3IPs1zcQ
X+LJ21wHzN1yEWSbevLGlRzVV0b3WFXqK5ak+VGGBgev2a6OznIQ2L0ct5FgV3BCcdZ6EnGjhnOl
XvUkY5Hl5+4p3hU/9TeGpfsH0sraozYh7yp7DHb9QXZLfapVp9pXZt1vvAavYDWP9nVemDomL8I7
lw18/9Y1j6iSIOGKl8DKNGaRKqwJV8jAVnvyls6bxcMlLGzjNQi16NiDQVsWnuW86UHNrVCtInbZ
uflqetifpE6wbHIQ85rmxPs61bUj+LRwG0VRf8mbplijNqo+kq23lkZdR69lGWroy6To0lvjZwVD
iK91F+2LWNd5tjnjNvQmD14JRRtwc3azUbC7IRtveQjrJ+O7ZybOspnc6a6MO/slTKx1UEzE0V/Z
ahO6qWamD++ZICvdIevqkYnAhVznCGQePubAwoJiKC5tMVUPXtB/kcMLR1ir1ESWXXB6HYfpiWSz
vnddoOZtMXRn3bazdYDb7rNZaiYU1iz8Ulu4R8stT9Xvw663fiBy8GJacf4e5nm5VGtNPGbD6G/k
jD1bj+uMNrqtZyXtMZ8arPy5HAYTaL8WfjGD7iRiwSaKGTNQFd80TrzGr7P3jC4C590Kdf4evaUf
9TQwnoIeGEaf2O+9DpRFQX1gb6Ai/aT6CbtIBAqmQs0w9MquKDo/M9o77hztUqLoQLW2yzH78Jwy
xIDKc5aVVomd71LtuwSxpL7HNZl8DRjqxtiGChbhsnWI2aEFQLKXslUvIbXbUAvx9jPvFFc4KzSL
/Y8kWPPw1z7KVmsw7UrVoxnWyWVUjGymqg3PM8KsyMW+qq3xhb1+cfBFFKwlsOzveDjHJRDt73jB
euG/4rK/MhQVJ5KpuVOTyN+krhZgQa9HL0GnK9s2Rv/A9qL4pRdKcbAE5peyNdcShX3HyBNpbnVd
gZv6kJwmbT7EaeoPCfcwlC459D0yBTf0h4xx3slx/G/0hzIYyUHGJEBENtQm5wI14FBbR+jYxaHt
5Ew6x8hKJN5Lhzt7LSwsT4r3Bsfr12oW0CcJiMLZ3DX5bsabNgfVKDMFxtgaZ3kl5isE/S+DMiUH
GbrF88xqtv3vUbKBA/GfQ73G/GOUCKZv1VQbO6Fp0aVNY3uVQ/dZmQUq6zImCx9qw04ULq5WkHgu
ddW1LHDh/sHzMpbdFHf8D38PwR1s65atc3ftJ+fyPEiTzUxc+SOoqJ61sifwDq1Zh8qqM/JqVyF0
u0jcOsBwc36FmFeQc8t5rqPnVzCKzl6lnkbeSW/dB2vSYNppQ/XN1b8XeTR8mEWmL/kY0gtHy+Yh
wCBsI7DbvQRabOKRVttrJXXZWWpd9mqpHeycUrS7Ya5mZoX0cuxUB9mKmEMHlCnoj6MaZq9mm352
o946w+nOXo2IrTy/qkMT8LVRE161ntTiHQwf8kaBEZ0jxU2fYA5dZNx08hyEBqThCUeld7svVqNr
Za/Yvht3RR/+HO6lSIyFqKifdSv5z+E+oJZ3a8qvwxFhN+582xVLO9VBY+iht4xdsj2xPrIXcNro
U92+uYgavTRVrdz7CQfpqRN9avXAOZDiafC0KeJPA7vWjWrXoKX4myxcxaq3YvRwmNOr4Dw0uLMP
6EPv6hGLJMUfu1UTFObrFFo/igR3ijJ5gJrMEnsmYcDXWERWfnZ0YzhKp13pxzuH+L5jx2H+suj9
HapKPAv7NPKAsFbtvkrKxwh1anULJ6D5o4p3TLvHKuqxbNX8HMQVDEPPTVe6YaCAOBdp2n5OkEvZ
j12JceDYROlFQ3F8Gdl2u5FV2U+dG9JRcIhY6dl1gmqoVq6egMLr9PF58MgiRHr9hgNhyQn5aK5A
I80JBQS30eROTgMPtVezSRaxGTdvhm6pB29wlKUc5fuiXaYmNtGyVX0bkfd7I9ESHtMEJzU43g2r
9yhdjbVXHOpQtVakNYNNl/AER2Ogs+AxsgOzjetljlB3DSD3CH6ILEnH6X8c1Olen2VyVqy9nUXT
Vzzf0Shbkn2MXpwmBpmFV+r3tAap51nfImAIpI3t6UnPsKEdBsO/M0z4bEhFhGvFhnNvVjl+RRPp
Zk7T0Uc0P3ruwhwN+khbYpuwHbzC3sPdts516JYrd0zEWyXMi3whIwx2MVxIrOF4kBbqBNQg96KL
vLLq8puiBDYHgX/Fy//D2XktOW6kbfpWJuZ4EQuXMH/s7AE9iyyS5c0JolvdgvceV78Pki1Vd2lC
ilgdQOkAdhFEIvP7XlM1Lgb2uIunhD53g8KGs1NFd+ysuj/KUptFP0p2L5SDGgIVZ8BH86ehuKP3
1962m3VVrILAZEzaLG6DdOdiZXVNm/XcoNtSj15lZzHDRfJwMSZO8iiTX7ZifmGplN3KLvwDspWO
v8VWdrIESa7XKkNXuUkH0slBrPsXTOzECqMmoE0hbHbZ5s0l4u5rRdVJF+NSeG0vPb3edWRvF3LE
xwlJiLSUaw8lKM0/LhKm/FOcEJGf+WNkuzwr7hxz5cbYkcuOn67OB5rnMFKLO7YS7VOdObfh2IEE
mWuOlj4pauieZM2u829eOmtyjGn3ZOPojtdkMR3FXC3AMy9K0+mBTnCmimjNUvfd7qatp+4p7oJx
meKTt5fnEvHGWjIyp508d1CZsMc+MLfXf4OGwojX4Zogz3VIcm1aQ002srePPQH0cfbXK7HgrFIL
C8WuL549K9pNqm6/W6ZirRLAD5CHguIR/uDl2o4qxypmP39Uh6y5d0z9i2yX1wnHGnVOt5kuVgb3
umsm531oTY3ZtqnOQRi7J0sXFmEIDQ3BJh1W9YCtZOkE/QUWZn9RZnp+xWtyUl0gZ3+2C10EKxKX
ghUaI2SHLzTMKjIUWOYmv1AVF2HX8ZxhVnKQbakZRwtmTLEq900E+FtjFb8uXX3cxyQ2H/t8umuq
Hp+ghljgaNfdo2VDRsQh4NjPtWtTgJpJheasrEXw1fAyT/qDrI5elK39JBg3XgwG0Wlba5NJ5o4a
eO2imIuYx2/MqgvmJQxt7czu0cD1FqsmCgDhzDhcbYq3qTvdZIWtvDVMqSJlRc7WeofIKL8uEJFv
TeruMFHLn3hJ1AcUYmeHXdrRCPptxPVG1R5En+XBarwEZakdQpbZBwOejNMSIdeZtBeiH6r7TMnc
XTBGw3aIkvEx1YffCP1bv0UW8wh6CS95YSYbB+TFDcH08IIELnIyVmz95mT3ljq0Xxsdi1/bs5KT
qwEKqGtQr4qdmge0EeqFx7qHaY6qPHhxbx7mwAxw/7nxp6IrW422TDfkh9F8nPsbocVLd95qsrxf
YkjgHYlfm86qt9VwFSqKvWrTxj7h4N2y54l4WoKi3HWGYYOvocMXNYDRTgyQFJmsd7KRjJZz7RZB
ANnEtbrFgFLXqtXQO1ENa7rHO1dsZ2MpLLzGJmU2Hr5j7lJh0xBN977LhhORlZOsyRPIHqqrYd6q
qkrRpixs22WZ1NVFDvF4h+2nXLMWBmrA92I++DriG34Wu3tZNTo/OQXqDsbzBco9Yf3qWaC+4C8g
zt+r/JPfAj+OsUsK8wcV7spaTbEYKFBl2dveFOzZLfmnxA3xQyL28hD4pbLgwW/euzL5cUWdHMgf
V6zRzdq6U6ausQrVd6YWo2lRVd4rQszfK8uoLgFMAuwe3WfZPBoq4ZV0crfOPKqwja3QQ+2R3faE
6bsuuNe0d+jjrgaw3Dc4U9WvWbqS/w+TYz9YBlte6HR2XsDFToafq7hbKguSUNYyHSeMlnqzOkYK
hNPNOBe72QpIHmqttPEOYUyBAEqzkI0fYwyUe7eiSNVlmBF2lM7Amj7usoZEVcQzuRBgNJ9GO9HJ
A03wgP3cX/dV4zw31vwLyl8wFnNPfh/+fq0B2tzVrPZWgdnmL2OZNkytXrb3PSVcOZ7XbZQS3LXu
4tSVdrypvL7b8pPNXzNET9o5cGtCgVnFRYz9J0K0d8K34wXWZtOXFiQpb7A0udPjOCF96sNW/FOq
UZak4OJVlfHaw0abVa63+RjXRX26DK3UWGZ48/Vt1l/G+ZCUDnF0v/jepmiAyJpsN/wQFmk5shZF
f/k6zE2q8lyIVznqo7kZWeAIPU93Hx1lQQArsgEwyqvJz6vVTgPvamTxl6L31yZTwympB3yu2jG8
z8DyLHULFOpYAWDog7x817TmGdPL8HtmkA3VW2ZdV9tmrVawBTT9G92pMZVSxHdjDIxXtxwDIjjp
8Kj38bDKitK8dEjAbPQ6qm9bHUaJ3pszobPvVh94+S4Y2qVTuFD0SJiRYemD+lZ21/BBcYbpv9ds
ELcl4WCkePIYm7j8bmotfHQ0YFyZUhB7j3XM3zCa5G6HzU0LHu8VZp4cHhFn2cddHSyrus93zFLI
LtaRuQrmCVcemiYqgms9FlVWLYwaJvm///W//+//+W34H/97fiGU4ufZv7I2veRh1tT/+bfl/Ptf
xbV5/+0//zZtjdUm+WHXUF3dFpqp0v/bl/sQ0OF//q39L4eVce/haPs10VjdDBnzkzwIB2lFXan3
fl4Nt4owzH6l5dpwq+XRqXazZv8xVrarhf7ED5XYveNxX0SpQjwb7Ec8UZIdCeRkJautJvRDhfkO
Xzm9IBO8s+FFR1nra89+hPYO3ujaa7CyRPLyLDtyfYBaVebomjkIdZldsm4bo3j1ndDZO1PSrGQV
rcFsWTlpdBzMonhtVyCq09fYIBmUTFqylIPUuOtWLqHQvZmFT5mTnaZmqC6a6RU718+7hWbk0Mdl
Y1Y60NUC7yhrhFSrS6Up4zqr3XjllGl1ye3uy9/fF/m9f74vDjKfjmNqumPb+q/3ZSxQQyE023xt
UM4BU5ffFWPV3fVK/iRN4Y0MTFE2CWsjLeajTn2Wo9hNJGym2RH4Wva9mDkz8iA6rcXTJ/4ONK+6
45bTHsXtzZ+jxBwp+bNJ9S0TVV61XRZ+NDwn6FZMHukCWQMbDBklfA6apL3PJgcyL2N8xatPkTCJ
ilz+4cswPv9IDUNXNdPVVMPU4OGZv34ZQ+Wljd/b4svgeWtjVsPW5gP7p5bFGyWBRJEHwuCPxtIZ
glVFkuOnNjm6Jcd/iHPFhDM+ny3rshQMiAOrU0oIcTIQiGraDTGMhIWAFZ+qIEmuh27IIlTPZQPk
WFVFToFRsu5XLthwvzvIc2T7dQiJ4CdUSXx0EWpNXeQig5VgYFf699+TZX/+ntirObruGo6ma46h
zg/7Tw+zDjh06thSf52qutloZptuTNbQe8K9yVPU52fHjNQvmZOSiGpFSNw/iM6BmygL2VE45hMa
xN4DtOzopkvdcR0PJXaEVfOASSvWnlMS3HdNlOyv1WBOscg8i0rgetsqEQY9QdLCVf2zR+ZiRnTv
4x5Lt4/MjCzpimHffpwrz/q46E+DOV9+rhzx0e4NwH6RWGReAPJyKLLRP9gw8vNrPTCw++Tb2spe
ax7yMQ4hweB6hivP+OhOojSzlr2h+/8w2+r6PJ3++li7hq0ZQrfnIINjWL/eoVrVanTfIcF3Slhu
+lR1cVlCJ8lxIZ4SjmH/joXcKfKq7lg0LmIGXd682rUeHoyky+5CEWV3WoJLatK75l62XQ8dDBk/
KDBuncfJNkSAU2I8XbuV1Xa0sru+0B2CzUmzGeWHe15B8jsvuzXUGQ+5EOjcsWlkzWKoFPSrjZhi
CfOAULJTL2NbK45uUsAX+qnYIMy8iybv4qk1rIAo4xvvE7FjDrOO01DG26E3wnMeJfoaeG1/FzFz
rDCsjB/9jlAe0QzvWSl6qHjDpLwlQfBVUQHpK7pzRJd7eoSzdl+ZWrObAJARDm7ji05M+CJLcIq+
cQEULP9syhvEIKMmfTbdaXCuJxSlD4M1BT/7cX7TQb/0CFeGCrNWPgvjTVZexl8IP0HgthGj8tXS
Xpqixw9ZF9Cj51JsT0jay2I9he61UVYB5Js3ze8iJkfuL8G0x3PYNFm7TQDUWx78eGc6o7InCRyj
9K3UxlJzAqwSEBs4YhXgHROl6Q7E5REKoCbbLb9ir/FTEfD3GtX66eZjTO6yuF3JuqVbXyPTr7de
3uxDtQieArUtVoIcxTGfTOfkkkdfGnNSoE1n481EvPIqzjdkWc09xuXkkb2WvG5ljVc6g2QwDJ6P
laED5XUmPIydSzy6BpYlOwEpR+e+QhdBeFOxNKt0XIxqhE3YPNhoXNLRWfhuG3ZznNxePYEq/XHI
Mox6iAnYW/bzk76ou1Q9RRrwReTtN3KcpX1XxyY4203s3I4ZFvaDZwXvbg87Jh4F27KuFhd7QO/O
zY3wvepyCFqek4AjMpUH0nEns/O8J2JX3cKNbsiljSfFq1R/3eGxSfoXuJ1bFmdDgV+BdC8W4+lU
HmRbBuYVTVCtOBPReeoLNDYqdur+mq0wATAwsLsRMWd/XQgWt0oGfkSeJ0+RJTeIIBwl/DUf15oc
hPMTHpZ1EiR8sREYvLU5ecHKZlux1hqdFQ7q+ifYIPlBeJV1rm3dOo8RqMO/f3PI5cQv85Jh2Ybr
CMtxNd105DLxpzeHKCPcjRWr+KKYUba0iQpt87LAWxQg01snULBD1+45d5z2QDwZ/YK53YlQSlQL
MZ2TSfEuvjC/9YU14lPL/oXlRH0j9EF9icpiIdsDzwh3REOLjaxqGRahIDgeidoZRzMYqutlS61g
Qd6o6WkSQbpJdK3HeCEJN7rjO8wpsf3SI28Uz6DYT+2pvzSLNn/3x9hZ9xgD7RN0F19CNb8CjCO0
Sq/tuJm3LwnxZAn0/TQ+o10Cht1QidBxOISVkz/MeclVkYXmRlaVscnPsFJ3MfGuAuFlHYZ30OX7
qM2LBwyyybA09fdxVLT1398t5y/ved4hNokwwf0SOmmMX98iVVkbDlnM4EsXtDhBa/nLZNXeXZSW
9qnPq37RiLZ/G9oA/IDvWrCVHe0JjZwNltj9m+iGZOu0ergVZtqs6wCkiwG+5KDNB4fM2kFWZUm2
BUInV2PbN5EeZxfe40i6qCy4SryQL4gFYhc78ND0pVocPW3sjwVmGU/NKM5BFU1nRInyJ1cX38l3
NLeyFsxByqYI6oOspm3YLyvX7vfVfGbps1XzJ8Peyt4Q3PjaSKt647t6ehPMkDMwkO2xm/lE1qwd
3y6buq+PoPaAWsoW2fcxqux1ZMQddgtZjdJUG/XfmMysOb+X6hb5MWKb98zPxS6OaoIpiUoII1YZ
asTdPLRu/J3tQc6s3dG+tZFymxbCzO3bvDJPVS7GfTl3yF7ZrjWW/Q83Xt7Ynx9TnRil0FTbUE02
a9rnBV6PFHXXu77xPup+tcqtAkStUPrrIeYHjxqJ+5xXkbVhSxHdWqVj3aUTwrs2AouyRh48OYvO
BA7KFng2lerWuWeGi6wGVzP2SJnJA1pR2cmxmdP8xlRYZOE57qA6RahlOHUs9fZ//6M2Py/ydWGo
/JwNFSasYRjap6VRbIrSMbRIe7c176WG1HzbMMv8dBh61PngO2osUCZ7kSIufQtqpF+ZmedeylTP
NzHbe4yU0CAVWe7dlE5o3ahAaHZdMk23XjdUmwJr5gv0s37RG2NzKEKNWLxZ1DtA16CEkmnteKm3
N8Hv3chSoUbdtZT9WfpvvR9tH+NIrMX/MFX/5eHXhWvpjmY6hnDnzfunzRALk4k9+1i9R2n6PcvO
hOe92yGKrFM4Y3kkPkfoabxC8UisPtpkKW4d/ahhsHU9oUSjZiGL0TSDiI1y3MgLyMGyAyWbOfrh
HUaS1uMPqHeHwkAZjAFaK05/e4V/y6I61LNU05ise2Kg4A4gjOoAeuCG6fXZljomc5sdttrtdQio
r2vVmIf4aK4s0JodkYGts0tVp4+6I8wbaTaEE3F28VXR7AQiuhCwqMqDHJun8XVsCt7fWYgyaHe+
Mmz6SK+h+zqttmiH8hakvPMeqAn29A5gPCIkNptY8Wo2vvtu9XazhLmAuojWO5cqQYxVnzsQGyIc
nAfZGWSNfy4mD9HNuSMbWbs03ogZuAjy23ZQ5/AQHdFUvJgAIv/+MbHlc/DLHGCxG3YBttq2AwjR
+BwZQLIy0dCyfbcGkONlHRL8wl1gHSm9/VyaXr8SdW3tgrmq9GC4VaPJbmUvr27ce4kKj4UQjxlL
J9k8WmCneLl9RQ3Ufm418B9ObqpL2enq2LB4PCoc5l4nvwv6/hF3ovIkSmHfCj/Uly3Kyl+BucOo
MsbXqS5A/eGass9Cv3islOpFDuiUrF5Y7djcIfcYHwJ/StaJNyhfmnAhB+R65q4KNxgPXpG5+MR7
vPrnS+On98j61npkFWPsBkPBjUwSL53UIuzn99xfZI62qhbVd+N8gP7zo63KzOpOHpBK+blNDv44
V4m6+jruo02PUEpiTfHLtT5fv7RBBbFN0smeP9i2egrghLwlBvZCcTlk+7xW7Nc+Qje+tt+6Bg5d
0qkVak2e9WaX2IFDWWRh2oErwWAEkTPaoVdCTagz69JlA5rXCdRQ1y33XUHiD6GQhMfE8LGLhu4f
QZ+rxv7AwqMPnt28eXB0sC96Xj+7EARuJ7NxHoCzGeveRdwtxI34YfSrDps7fI8ipCuWLFxAmA/t
WY4dJhy8kkrxYK0y1tdIhlX5lCxk7/WQN0vTjaa7hA3RUQyasdX/FEqReief5E8+RFYw0p62WDFf
PprkCZ/O/1T9dLkWRt+qFLq1kOdKmZWP66VYjt2oBZZGud2suz43LqLQGhIcfKwxl4a5Tfaqhatf
S38/LkczfOOq5Ni8GeNuSbi7LPq592S0lnntIDatHV2JkJe9zjxalorBB5zCuJgc0WRAgphYi4Gi
VqM7eci9BjEDL0yXM5rm2tYIc9rb2QwXnse180FtWvgtsX7+ODWyW+WkT+2yj0Z9jbrRk+m4452t
TvVS67t6K6vyMGRau+g7J913TTHdyTYtBR6sQHqSNdlejO4+d4rx9qOpFRH6+W10yQzRXET23dNI
FdcJjkaEWsdXbL2+k2/0L66imfeDFpya0R5eRWkZoGlQb8Ih5edRfcxMA7XyNKYFuHwYg8toNNJy
mfgnD2mze1dVhofaj9hFkzLc+t00POjlaBxn/qHjdllJfBIPKHAuIAUZ2+WKAxmFl5MWP+i8I9Dl
H+/YBhYP6pC2a0vr9bWsjm4c3mVjuZS164ix1JamrytbGMuEznz2yAh72dXG8EzjEOodq78+22ET
ae+EafX1XnbIQ9ID+9y4wpi1rPpqIUfLnsZWb4OkKO81F/HsshH9bWw72slrASQBIi2/JgiQpcg6
vuRpmm0z9BR3Qs2LJ6y/7uSA91D37ZvArpUQNTp4HW5j3g6OMxBTGYczFNj0BBlgcR2hsZI5KLF5
/Bghh/lFhoua1YBMNlWHxXLlsDsOsCYfxDB/Z0l10HxE5IOUamI13j7LemONWkOJsiaBCnvw0q8G
AjplbA3fMCoCWIyl5n03+cjjpI218yJ1ZO517OuQhGfOtezfLJLKkl1xybJ03PM+TlGseGlhemHS
NyAAWOc/Du5c/WgrUpPbOBMtNyDc3EVALvcVq76lVA5IKxvdPRUgZlTm9jlQeS1LxYBpTO7ttNSP
Rc+3PBU9is+oNr5PzkxZ0pThlKqEqkzMRHSTTSrI72XRaOU7vCHQR4Gbw6Vp2zeouVaSle8TIP+t
V0/FVlYT/aYYPOBhw1juptGsN/JkJCGXOTy3l15RkHfy4nEt24M63DWRJp6KSe1ukt4UK3kZrbJP
akIYzMt6pANadCcTYZmwBb3hzcTGeFHa0qBoGu8wcn+X7ZoPdht8tzQ2GF7j4RDMw/VGUXcuhn1r
OapQxdmsLVK+IKBvDatQUOzsh7dRNEgAlIsYv7VlHzviyVJbezE09fTa+HWM21M4fhGRD2+90r8Z
UbYjTeIDwlR+z+FGRgQqziU79mBBmnvT52n1PfbTO2XojLvJDzMY02K4ZMDmlxAmvE0c67O2r9J6
u1FvctZ6Q1CvvShZVOgnnl2hZN7C0GAIVnylmzjzUcmP3vRAddlhlZVy6/WacjvY6IDFenmQTR/t
sqT2Xs8fxYLzU4cZGMp64sO21WDh0DXFZycJke0xFe9pzIwERLOrXNy88O/Y4TgLAwoHmVjaLL/P
TkIP7khRHiPV6A/GoJlntfHFGb+QeJZlW8smeUgB2mDTMrQ3pCKJzLYsGVxVC576GMAt0JcYFEkb
PqHUYZ/jrmS+otPy4uHBN77nZRg+FaperZwxxfPIHZrbYT4UeoS8Q1btVC9rblXH5jCXZKccVppG
sRSQ+Nay7dO4MhmwvbQeIe1ox0pXp0PvpiUGOnX0OA2kwX3AF99DfDMa0/veiSBceEhPkW/1p7UP
Yux6EgS+chMl2kIAlT7YOsKxGoy0DsFKo9spZnO5VlGVN49jjTrMwl6b8O2emgwDg6rgMYlEWj2V
EAXXGIMFW8e3yqfMQM6SWd3GLYaqXpoYiTo5opdzNbRtexegJb2UVaftyhsWmNG1iqKie4CXCP5o
HpxOlnqrF/63RH/04kn9AhT8twiI5ttQl97Cr4T9mFR6vcodK7iD/Zdvon5QbwelHAhej+pNMnKT
EqtAYgU/n6Wl6u0Fhm28U/lvb2ljc4KUJ1Z+NWpssrtvmhb0v/NoKFWS/B6xslvEWCM8l+EYrKsC
iPDvTqanq9hKeALUyHKPfanvsFnkAShM6zkrM+Om8MbxMtfKpuCb8oPsCRRwslA0Y0LEVE2fbN8E
Eu0r1Y3sdbUMzUV07YHE06t3Q4/KnTttZJWscbTtCeitpzFLn9CjMhdpq8RHN6+Ds65rvzMZdi9h
kOa7Ap7N2kKY8sXPXY2wX6GiykKv2wVHPWjy+yZjBhE+wjZzs12a1QE2s5xQu5cGvdt1MdTqVvby
Y0HlPqkS8Flcsu9XFTClZxMZvbPdmz99LqTAdC3PMdpho2PPaKldfY/jWA40ucSyK7bCk4/U4sqp
0voFufQXmEn8PqN+Scbb/epMHkCt+SQB92Q7BAKr8PmkwAGpZWBr/DIFyfUky+mXTlU4X/0+RaDC
jup7f/6kVA9+/iRAcPVLVvkvluIr39Oy++mTYPXuJsVaMJcKUKJzMl6m6OWhSpvNP2zy5lhHLpP1
16w86SHdVC0CZwCQ/hrnaTOvCBQVPoUdBQbCn2180KtMf0716G3yo/qM8J/+HBgxCNa6ehxKlj79
6K3kILjY2BoDtb6eEjTjTWSCKpLVGTC5RYXO4MZxCWdQ+hXaJMZOXhGJSFAWRUzyae4dw+gcY0Fz
0diV3xD9CU957mW7IMFngdUawh9iCo++m+SLIGJLmYcD7NJ0wBkrsR7lCH94QfOte5D9AbYjfHZz
krVQ41WUjmpyM7rBs1O7FoIpBrtx1dp6laHMQELnCLcUetBcrZUs2sVxFIE3ouom5YC8pmvvZNVs
LJihRaMfAmd8YCJ+1h0ru7fjLruP2XKAxCRC3xU8C0s/4uENs/Qge0GMtLd/fwc14y/hLDJ8rqsK
YjUWLCHxKZwV2cwmZe307PCGcUuAcDLISk5MjF6KOFaDmXZ02wrVPFhVxo+KvxWinUcC1RrFxcu+
6qoT3RdVHt+XmFjvnVg0pMciiOUuWqIqwsTbWg2V9ZgX3ava8WJuU6M5+7WD2kox7RNF716nrp92
kwDGGSAO91oaKG9MhMBOlolDDvjw6+nQQ5q9U/Po9PPVihaGrOtY5W2PPcnzCDxbnl4XU35TkB3G
gIth5QynyMy0OqagT1+cH5/punV8cNzMXMpRvkDQT2N2PMhroIlEsm5cKU40LAcigRcdhblLgfmC
z/R2+mhyBZgYY0C0TbbJg4cVz8ZEXfd6KnLO2tEsrRcVE92jj7/iLjdS9N7m0kfbfyv9/Tg7cn9c
z/2z9OkqceiKLdBpcojqXd0p3jYKwnDJBm2ad2nTnZYGyUa0Xb76aPO1dlp1rWas5WmyozP1cmmm
drf9aLOFg2DaqJcb0U/fwIEjj1lrgifPV/fCIIw1iR6l6jp07tF/z5dWFrRveicewY8FgHCUNQ0Q
mFSnPBllV7///e/7L4lsw2CPACDDgoVO2Fb2/5Qwyiw2OaHeBG8I1YTxjWXvaiN7hODVfLecdivG
WntXfUcsA902ziWa+vsqmKwtZP/8mKN+v8gBDi5AWPEjnw8Ksv4rKwYJKqt63Zz+/p9sfM6aGLYr
bIPgpmU4pmOKT4EzS1P9MCAr9T6NwypypxroAwczKfB8tu1mxzY5XvSq96NNHWwsvvGzW+ip2b3Z
WX2A2gfcXINiRRoB8lSa9m8+eP1FKlL1tkcz7EEZ07OVqv1bUXGDdCxldmmwgjZd+Jl+OzYVoc3B
xF87T3jJW66jYZtIjyzJgxxIBr7HtyrM/wGCYDifJib+cMe2EFG2bBM8DQiVX5NHsOhBGGSz/YDF
hCmSMj+Sn/FnI2+K9nxIdT8/egWccwLY+0/tsipHfIyVbYnI0WpNTLz+5ot8GvdR/Tg3dyHuwGqK
0IQ1+3sDcfNDINw3iAPEQGpzxKDB9sXGMWt65yEwQZcDzPmLbAKtNeyZSSe0aemUF+lVbJxqJzR3
yNEN92pR9ohpXESUc0ml47fpVy2qLfMJ8iKKVwYLYAH+QV4Ehtl4irGOk52ibuO1V/SmTJQcEmKE
LDlJz8fzQZaa2swXyCy3608dWYpW+0IOtHhUlrqGkGzVFjZyevG0DIywe7QTazzxhdy3aYe613wo
hzcYU/HDtd8iNMoiuT7KPsAZepY1xzzB88YqG7Rc/UDDs8FQj4lW/ijJNnmI595Pg2Wb7K0b094L
H3WafvKLg+q2BB/G5E5oRUFc/I+D7JwcBO83uTkWB1n/6FYjJI1JGgwkaV38dpVJ2Rjzm1ebDyq4
jEhr05Mzv4eBh8S3U5Od++trGJD8BrPWlvz73Du7+SDBmZFJBC0gL9KVqXon2o3sk6PCdKr2qK6O
LFTmd/l/+1StG/ehZ/741Cgd1KUzCKAI6TShoItBY4Lk3lsNkgVWWuGeIW46Z1nt9VF503ui+AYC
DMdu0LNzmjVf8Bc2TqjKmydZsjyTHSAuGVZZmGwTJ8AlsiNin4+NRF2uZfXjIM+o0HX9aFJJPixa
LUYmpemVWwAuiLHpmbMJVEu5lW0fh8Dyg6VfhMkN0eP4gIYXDoBzSR5qxRvzhSyStUo2aKOeozZI
jpGfoYDlFNna4Tasqqio1ikyG6hKoAdNkGuA+Nb+7pc5+hl9lz3UDXHrftTV9bVat+2di22Qbphe
vhRZReilLDr86BgcuH17yqLpSPAnufXJ4SF7KpyF15jGyzDo1roV9bSV1RxzwIU5jfG5DGr/uWLF
ormJ+ZJMYwdh+ZezrO6SQpJhudlExAX0+itP880IaO3Fs/Jqm/dsf/I8KFC0DO/lAJTexoUdeNZl
CN3uIIocCeHBLb6CBp0v4BSKs8oABB0QFtIv7WhOC9kBBOqOSEnz1Hl+gboMgrJxBno9dPQbOUCU
aFIrBF06Bz/VYhmnntk99i6bVg+NNnbO1WYm4XwZVggnAh6KIbCxZDZ2Xqibz2YN5GjujpwYNLfF
fiXtK2vtBGK4mcHF8L6QnlMC5VBKxblBXWU24lmSmOEX8T6oixRertschtz/QdjQh+4b+YTiDg+0
8VSVJekpIJhvtTmttbBRzugtjPejS1ypAEO6izN9uNdRWbxrzaPsky2VZhegbgJrKavELu5M07Ru
8FQM9nVoGJtY1fLXMas38ruwhrZbBs1Un9KkJIU3CnH9ehFiXmVZnr1pBg81rjzqfgiG8kFg+CTP
zLQYCbRCwEmoAeAopu+u3WEM3uFqXG+E7iGy1ztodBp4dZzVpMyWVoUwgtIheZmZaJvWJTw5yK2l
ey2MsoCT0LXwZ9eo/v+M+etHcJ2sbqt5WfDxEYqvi394Let/fSvjTGWogDdN27Dcz29lIfzGTa12
eDLNyTnHSXvGvqN801r8MTs0WraymiHbYVU6AbOKzOCybwlBjv3Ky32li/l67GKZIYgHSVCJgMT/
UVJM22WVMUZbWbr2ltY/pCaRKfl12zqvrEhLWjYGuUCIjM97HvYOdVmAoX40qx7hTVR31crQdraJ
GKcsfbS5/6VNjnPzM66hi1FJyUqhGZPsQ4LTN91UEnlMXO+m04v9mE2RsdUGz96MLW+eax13mg16
xmiiDMlb1zbJyqgr+6Z0ERQV9UNkKwmrMivbh0GYMj1TjcbuG+6L2gUqkwHpL/wmRxEBSNeGg5OZ
rFbeow2k5aUALrjpaqeyTsmQlWjNhcWL3rL+qIMG/8e5Ghb5yje86tFPJ/OO54813wzQGW2cl3IX
x82AnZ4Te8k2QMnp3JPlPdresJG1MW7dsyxVraOiMoafXmwjP72QjYqVvqGg5e0/BsvziVJt1PnU
61h5btLyNpaN3YDreOgbsGQNzdv6oVqyVumLF0LANkiAIrmRf0nkuvdkLk2Ct2H31DUZEV7+Igu/
giWc8gHFrcwWb0UafgmiKf0tnKI3s8rN/0fZmfa2raVb+q80zndWc3Mm0HWBJkXN8uw4yRcicWzO
88xf3w/pU+XEp27ObSAQOIlSZInc+33XehbD/tHnC2qhbCQc8mE5IOI+8RjpFZe6wUZsvQyX3hbX
MZQyJfxlxdQ1rqbyJt4HVrXoSt99H0pBKCVzAXfcbu60bGtFc3VgPG490Ca+VdVI/VbqfgIxMVCv
VDUsr4Kq4Sa07OjC+arkh/Voy3lwMKO631YDF5wmfl7303oOvTklkl5r5SWbwR88leH/VZoyrhiE
XX5T7PgJl1cP1k/RjzRypc26nU/djYkH/rywVHdDZzY7s7SlzyHwmvWAlPwoTxnU+ghfPX7IIwo0
ywnlQKtda5qtC+5h9bope1oyy47Op+ELyUq6VfzGP81ZVm2MTLdv4gGHC1zST01dNODLyuBRZ25Q
BmJ66k2zPE+1Bj9pyqcnbB7Rto3UHEU+e6MSsKpE9NPVurfG82Rq+ROUpfGqJjaBKQlHJdE876ZA
AobURfNTG3eJKxN/c1qfZNqB14Fue5CaQboxc5Jk1xfG93Iw7bDfrE8idDHdtL5lHECaNZc6hs0y
TzPCjmaZNUWx+vi+Sk7Un6tV6dcnSks/r657o5qSw/rcdklXiqqAkm5G79HWaPzroX+Mgl7/c5Fb
X7/kU1f+UWDjlry/7FufIfm6pyaGjCbkkOS+r3+uxqYG2QFwDgEmJfuEBk2vGIe0WNB0fimTK2XG
p3Ly9ftktu7etqe2QdUNhazVjv4to+mXdXvDkMTNGoAAmJbSm6wtWydcpCbSRFxLFlratTFXwxX6
T/IgYrC6fYewBjivZ+ateXxbJK/GPK7rPs2YHbGbMHK4yQLD0S75BMayqYjqedtWVcYlkmfp+JO4
ZtkWiNsJqbbPxYLhKyq3Po6+10NwZ8Z+9NIP1Y6k4iJ0yux7RkB47JTdNTNjPXSKJIZoEcwvzeRf
G7U1fCd958dcF+KLMmsjVDAAdyNlbwdKPJhd3zRBCqbMIDCw2dyHZB+eZm9R5FoW14PWpUZtyYqy
rMxdt0k1lhlHCjlHtp6DDkK0g9/5uu5+f541ED0WhnPh9X42OjaYc7ymSeBJRqVdMceVcbMKccjt
uLug2wITp4fNvRQyVrbmuv8KKe7aD1ArOtImyPv+zd0ULaam1dm0upiCIBOncEb5s/if2oloCkPN
CqevRxMBGg8U+7A/lGTW2UHMQAQzq8LpbyCo9ccgbD6LJZ9tfbAXJ3EXZBcC4qXTumk91AiBQvpw
Tjfvx5ohyYNCD/dpXOsbRZmCayVrZ9KrjIlkulS7tLHce4pd5A/kYil4b9XguzoigWkYQzt9Um4S
sD7PxZgsBD6hPdoR8MP1THUg/jxTsQS0qoak7Ayp1i+Utgo9Ci/WspIyDL1kw5wCdhuqaNuY0pKL
wB4z1WJ8iORzuighqZrE7Z6F7DwuS7GosnNQ1u2+IIHwbSn897YPe4ugGTwZKz/qAPloUxvFVbIs
hoYsHyWdh3V1fdBVKze8t4MgG+oKQRscaiWGcAtRRjc96M3UUtMnJD/K0dK6ZqMYWJ3hZUAGC6kO
YFfLbqxUJYd12QEPrdwMdmcdqyC0P9Vp56aGNpKRgvQ/H/ppu66i+zqQJKc/kO0T0y7GAJZC3+7I
c+WjZvRdRI3/ldD2yM2KBVAmqfU2T6P8DJYXLTPY3V01B/2tsOfJDUPc63JK80FdKkzBUmtqh0g7
WHn99L5pXbKqQdtES5qhTOCPSDLrTCK5xaQf3xykOd1VltV12/owl4xcHDyHRERawPkgBt3WFMBc
QT8MkG4JSmFdn5f1sQlQMa3r3MX/tR5k9ZMm5zC/cvmzjH44q+X8lQki0M5cZ76E0CBMNOMOrbCx
Da0yOhlmFlw6a2k4SW392BU59AvIvi/d9zRNitdcQUNa14r1KHHZQziQtpdgqJVjYWbJLq266o5Z
J4iPrEq/9wRurs8SfXkdTFytEO75LpfW3e8rf4r+q+2GLqFmm4pMWdjWdVXm6/RrzYsaZdhbcuk/
68WCP5jV4JRR68Pb8ao0QfM9S2bvs96BuY4JWHeT6DIpROOJBluxpIvoulPGA0lIRP5VvsqIrLiK
4ro5dPZGNctol5VFeBfmd2nSXhdqoB1lSVePVAsIdCnK1I36DgWMhtmAWZO2KeQJ6teYylw6OB0O
Whif2+5JaJK2aSf4bdTt2h22CsrJao1VpA2JtRBHYxHfmDKuIIDSnxUBXCtXP8cvKGfVm7l4JIzO
RukDwVihv0lylJWfZeGLXVZ3j5I9E1QU0MDEa6/v6aZmLsZK6WTG9xQ9oHorQ3OtTyRx+T02mwiK
9EmSTVruEFKdnJzWbYYydTP45FNZYer6uii2WLjk7eCn6nbWnztNyQ89pRbPpD7u6oBMt1TAR9es
S8beenfw5yjd48VFKzOjG0r0wgHRi6GTDDUp4i03BT2eRIfhnFXOKEfz/QA0OpZIb5xC7vnYe2GK
KInpoWOSPIR35XZSLcVJwoHWfdJWGxkgG8kPsGSkQfmWFCD7eiOvvDzwc0eSqmyTBUp5F6MGRFKg
XIBYK5cWj1Mioo5EhtCFcDMeERzbJxIMAZ83GKToGYb3CaZJNx0VSo7kuiFCrOoDHL4NPEya+XF7
mOHYA2soHWOkYhDP3XMmV+oZ+cz3IFR3ZsiYyaiKOHf8fqqOVMODNsjOmap9GmNDPQatbG4SHXwv
o5bAjYXdkh1pNPRYHpjVZWfM/Nm54iI9hUBfOxwZdeyX96FWPuh6mx31iFa1r50oX1+DxTI+c+09
hBbh7uSOW2F+KVQjfqqldCfMYSDUKmrcgnbkrYaYrq81Jw1N1A9lSAAcCXo4ZWOn7/v20hnHGRmE
t9A8t4T6XrrUmi9hgUBFMumKY806lz4pszKOrK05avqxrOJPReYPF3+iKJvAzLBE7e+7Sbm1mI86
XJKtA9hSoNDKeC/iurtaHxQTcuJY5UTwhTWiq0pWT+rUIJVTzXNJN/Z6QImymYwQfL9JDC1iW3fw
Z6eVL0Fl6Z+wHzpWGJ4qqthHKZPGw2T3XzL84xdNGdFGq/wZVQSurqISLMyMHnEj+slNXwNI8GdL
2Y2MZDeZYrqRpD7LQ+UpkcLtZRrHi5xnNy2ePNLp0ddikgePMantJsk7gtCz0KNgYe/SwCw2QJQ3
xhh8MxS1/5vLmvh1us1VTRe6qWP3pGpABMxHJTAksty0azv/gexIeSom9FRkx5i9hCGnNSUmXZiW
YUh5pR9jre/18pXcDHMXckcjJyUhPj1Jjgld9i7qJ1zD/Lb/5sr7ayObt2hqVAOQKwuFToSpfXCq
CFlJ66wq45eRZCiQ3mQODnJxW6WiILN2GvaKSYpKSR3ILZk7blPROOqA0mrFCJczVI54AiqupltV
GM2WhgvTlqjNbgs5tz15DpXtvFxr82SIXNtIVU/LdDKAivCpneS/+8R/rdKsnzjCa6Ejv8cU8hf7
JrVMu0hwtv3IAJodYS4aJxQ7G3LkY0KZUnhYhLX4To7f1aFc65N8nhJprlg4D3XL/f2Ha4tfyi3r
uyGXHUSubQuazR+9+yMif6XngvLDZhYC96SrCfAuXnorXExLU7uZNTtxjBhSizVar6qUPHdtO567
wZ4PhWbtKtlkzkLZcM/YcDz6UojgrI3MrQgruPIzNMmuDz+jAZOvmjm8ShpTIO7oo0vWKemuI4lD
99byB1GVT1IR+Y5Sxg9RV91zF7O9oBwyEs1SfVfL6lOUEvQYa1DbNCOBGrc0GOLO7vi4gBB1lSF7
IugPWdYobqjLvTsFoiary8RGtKzWhpF6zWCeAqxf5D5kTjaSBgmo89Vuo3CnR+0XJZ9BK5bFXWFp
9lEJxHGIpHvYYPGnhF+tIyz7e1YAC1SnTj6hy9H2ecANpJDSeKf7Sn3il1Ivuuaue9Un7ZrrAS64
OvWmAX5s7SfdWZHbFk2tTWiDXJ7aqmsvaUYcsxEUnQuvOHES2YqoE4kbwhMk+jcRSaXNNL/+/u8v
/jKq4ZtIC0/nl68ppml9GNUUkFLNSg/yH7kpjzd9bZfEa/na4NLXuW9ChWlRSVVdWb6dZVWEtzrX
gt+/B+Uv38Gl94tGhS+iSkv1Yx9YSGYzYmedf4gifSbVrT2j3kihy2UBKlVIMWtzWknqC0KPHTOw
4BBOYvQoaSN/HgprG+nKd4IJustIWC5omEk6pTAF4imXN8PQK+d5IBb0929bfChVrhcmYgY021KE
vfRCP8gzRMJ0El2T+SOq+fLJif7N7gZlQ/AgkBA/qA65aSCRmdtPeuhRvD8AT1e/FtZ44NaNWZUc
QgYh5XAl9aVD9dU+NuaUOrFFNgFhBq7gb8ZQ2BIPUSVkbwqLPXwoedM2wUlYsCd8IgyNJtuQn2Ic
xmBuNlROrd1gUesb2hTOSkZeKOFMC+Y7ffKlMd+aAzTmkF71qUI+6lW+D4kliPqzaUz0c2gjY8Ul
krQr4sap4ul7rtHbDHFEuok0dd4UjOa20K2QeWjRb5q4r3BDTvY26NRtWOj1rTq0Gd751PRGcru2
vqbFjEhsRqt6MFDdm1v8bmq1qbWgdf2Sgasdf8MYGDbVd0nT9AtXdn0jScT3Covg0AqbumPG0UQt
zH/AKmcfBi167Rj34Vpax87jdADBW+7LpkVNTNVlx4hBHGHoRkCDn2WVWF8AIWrdk6tVtOHBWHpt
GtNt0i8jEiZD7dAMwegNIMy4Bej5vQ2VfW/33YsOSjFjUKOIvcAQd1M2jFSvESAxv5PRzR796Wwr
ZbIPq0E4U69FM9WS3NWr1J2IPr9RTYlY2QqW5SDbYe7QuZBuo/xzriFgIIlCZCfyNhkb5mITDK/A
xrP7ptCMvdY3s9tSgpZ1cQPgfok5wk1YzG3zN7eBD4agt6+yBvbBpPxug937YAjrZN/md2n6P4w6
ChlN9bmTmJK9TVAgbYUcdTSd+/7KMPT+SgsE+Z5xcCpSrO0MHraj1t/3S+AgzsWHjD/K739pf71A
MAKwdRvBgTAU8y+AGVUZ5jkZh+RliLprZMPiXtjI3WsUxq7PdXszdXV600JDQyfRu0KZcKQJS7it
zhBGUkn1bhpRfB2tDgVtYqqIIOP+3hwe7ML6PgVT+RDQ8/87sYj98d7KWEVV6MSoqmVr/PJ+nTEa
ImqyhsiCFykAfDODVBwK87FNY25c4Eu3xqiMTij5xQHPDu0hZLH30IZvzNQ+5sLQD+tkqpfVi9SM
6PXygzKQllV0zHcE+RROgLrSbIfmooryEFM43AkrWEAcGGsgptnHephlR/WbHdFAzxNKsS9qYiFc
aetLnPn1jtpw8pD1NWUzrj5tNz79/i/3QcG2fq8sjcmbJesKWlf7g15mzjqIAGMSv1iZ0nh2YgTc
T3xs3411q0ZlcjJGYXh4pV4miaCobjxKU6OfsrH2cC8BIB7CizrK9VnPwhK+tfhsElx/o1rSgcTC
Xmq1T5h9SYPErLFBvRg5VZP2LkUVmB5xUF3Nuf+1kzsuaj6TKnyujz6+nlPdwSL//f+V789f/t7o
f7iFKhZfUkMYH35E9ZDpjRXk+Uuq6/IGJe1whRvYJmi7D8xDxKDnOouSDTqZ/GLPwb3Whq9+NStu
Iiv6NtXs4LI+FDalXcg9QAx0lJXYreKuS265VPmH0mq+EME8niXKvVabeZFUXxGoPAJgoDyKu/FK
473daACHIr5be1sLyLRPJe1mpN13leRfIvNApEZKmiU5DvBwclt19NLC7iqrj5XReT49ejXRxIlQ
crT8bS9D2iUlrEM3k2OPL03uJdS99n4Qh25HaIjTBPnS/GCKNd/pWe5MmiERapKBAMGgcw3OID+3
C/UoyOyKCHuA4GhpeGN6J32SprTa0KK4Rr9YXCnjQ9vO0Z4pZ0Cd3sDUneUlKcN96iIEV9xZfWSA
gsSzGV46ozvZVU2WD1drYOAOTcXkOmVQ58wIWr2YxBMnWzj8hl4TVVzlV4wg7ZNlFNGJJlbhtImm
70Xoj8fJml7HqFPoOuTi6C+Jrr6Sv4RdBcKBOqZDaMB4Lknp8CtyKVvYfiOXwq3OMAWLHAUPGWjN
UgrV9KUC1/emQ/TMaexroGJx+snQajItlwRexaLmhmYIb4w4NeHUXLT+lQZ9e50yenDAYxxgvQ07
za+TTwj9j35NjbiYvlupFJyZ9FTbMYDqXSOtc+IJ6hC1cfmkLw84pB0SWstz4JffYe+81PjA96LQ
rwA7a3da1417E5rqAJf2WomQVI569px39UUzoNK3VnAzkLN1AyzVbUR2R3JE8WoG3AuNK2r75lMu
ZsOZaD2cclm5GnWh3E8i3E1WmdwMzHhgnk3tnssS9e0hHIgQCnHSotfbGxGlf/Ck3IzLzPZibuUn
FO/TJegoVc2W3dwE5J/9zfjS/MsY1zSErurMH01boDf8cB3uSabkW6d1LwbxMW4STgx7MnxZlt1x
DWXIcG1ZFV/IZquQ5V46cQDIwxDBJiSYcWdE83M2RvouTQDOxzrg8a9UPUwHTJZ9SOKlQsU4nvvf
mYRIzCCg8LjEBRe8GU5i5APpL77hKCo26WCYrI0IJvD92TCd5eZrkuZ7FdHnHYiAggDBvLtAr9K3
cSFeVxoMrpEd2SXqQR/pAYEvS75kTZ9usI5xF+lCJua81pBF+hZPjLLDPIA3NIiK0wBUK1nyPvOm
7u67WBHu3D9kdL7gro2xJ+eggcI5fxktlEbG2Le7wKehlCxfYb+Orvq4ny6Rod+0c1m/zer/9y/U
uGalyD0XYMUQg7UfVv/rocj493+W5/z7mF+f8V+X6JmOZPHa/vao3Utx9S17aT4e9MuZefU/393m
W/vtlxUvb6N2uu1e6unupenS9l/0u+XI/+nO//WynuVhKl/++ce3H1mUb6KmraPn9o8/dy26fGFr
+k/3leUF/ty7/A/++cf/raO5yCG9vZ3t/Skv35r2n39IlJ//IS+zDhSYGpMmjZsMnMB1l9D+QVHB
gJUB7s3GsPbH/8qLug3/+Ydq/kPmHmyQFwmuzzBtykANqaXLLvEPErEt2TYhfkEDsP7413/+T/Tf
21/tP6MAhaHyv/nJdqDLAGDoEdkkislCaBCqfh30ZBRfmzExBvDki5yxaufj+jCOyXwUpJEdlXks
3LwMerhScn30q4YHYMt/Li2r0Zw+5S2Xo6Glxw9RAmuxb0/9cV2iyZiRlXNspSo/dhM23XVpfRiW
1XWbmZFzDZCeYyQAwztbITIdHME2KKYHIlSC2bVFhsU3F0H9WVbmxa3ib2NLzY/vDwI6C/fAZSP4
URZ7LXvSlNn0CErKj/Vy+pA7LzWSQOJRr4wcP5RE1oUdlcf1QcHRNLvzWLP+vqik9jOt2sYLSHei
crjs7vt5+PNI+GHT7KZJPG3iHoySocSV/PaJWdwv9/jpvNgyerLll0/xbfdQZacmP44U07lnHvXJ
L46t0ZfQ1v+1mtKnTuGEhzGNLBilbXvM50SX3XUxGGaqmOvi+iDZoj1aY4WT38872Z2JIHSL5X/+
/iCIhqcPgoGBqsXy8eszTmMoWfBxxVgcQ0ZoR2x8pexhD4hSRw8MgQFk2bwe8H4UbZ5PtCex2/Hl
3U5VdTeRPEjEZdYc1yXx76WoU2uii3/dLUejLzxVjbOtNIoH3+qaY9IC13PWA9d1pV8+yJ92vZ/9
p3Pm6vLRYr+oHBqNYvPh1cu33curr29pPcfbK62L7+9zfWJW7sqJ71oiJcqxTy3xtkTHWkEll3LH
WBfX3etDNadfLU32vfdN61K2nGBd0isJsGwRvx3xvv39CTp372NR7jJJEJWcW3zyxEHx+La8bn5/
MJfvytv+deN/XP/pVOtiVBHjnegYcpbXWJ+yLr2d5+MpfnrdvyzG9g+V5KzDx1f46UzInA2G0lTT
f3r2T/t/8+Z/esJPi+9v+qen/sf965Ef39rHIyNGr45GD8ukp0qzlZ//+9d7Xfpvt739Lj7ujmBL
7T9slAp+NetPB4pwN7sfXqGk7Sx70kyDzNGwq+4ULmnvz3k/+sNp1x3GfBtGpQ4Hla9CGijFcV0S
OdeO99UP2wp8CHgQlqf8ZXE9dN21Lq0P64nWU76v6igPU4xNnCNbT7cu6gOUSOf3r74euD6sL4NQ
9EHqBqDhy7mUBIfm53UR43Mve3Ezi51Mh09NZVJidKs8UmLOKLkhEDuuG9cHK1W0meLNsms9at3a
RoM+u+ZcNU5TxSCD2kXJv+6aMWbO9+uirAdZcf3TaRQjkB0it/GYJ0GROm/nkhAnxae6hqW8yAU2
UypgN9bEURnj96jWSEFC/JMJZgxhprhj3X1PmIO4dTuOXp/+mAYZAUEYetmiIwH1qriDFZ3KFP8E
ukLUXouX66iawbM69/0W6hOuPGpNrl/DsP7pXb79NyYN3cMU1aHXLbe0frmO98t1fl39b7c16y34
3w/rM9bnvj1jOcGHVWJfMKh9OPX/4DQoKTsGt9Z+PbO93mzXU78trlvX0zCy5r7/+3eSydExjCec
oj+9m2YstqUy3ZXrnUzW9exoZyNBhMtSu/xX3rd9POZ99/sx79vKykAp977+n06r9GAInPXZ76f4
/3uZ9bTvr/J+mnWbHTNzSKwcoyTjhXG5dSnL3XRdWretq9zBbwQAhu379j5sqJ6vh7wtrrvi9b66
PufDGdfVbL1DrrvfjlyfNC8vuy697X9ffztnqJEJJEEGnQU+arOQsEWU+knIX+mCZOirMqwXMmjl
bAqcsRvGXSMPKlIHQa2SvNjCSuTN7Kv01zWjdOOQKXBvzDji7cjl/tx6RmiiQdMTe1dnGbhGIA19
K3Z2SXcoSayvqoY6viREuPlqSNZBICE4DFZF9IJPqJRm3uH4n1B9SHTLmuqZDBFt0zPC8CL1yjKC
+Sao/F1TjhA+a7zuaVQ9yOSK7KDVfU4j6Xkt002is71i1iG9y4hAldkN9CeI2PYOPIXt6YPp6km4
g/nudlDknB6zlWO0k0dq9nPi4wSfBmOvNlLr6ghOQy3ZZpioPah8wzY3tX2ZVDcg4l+TfPAdZhxQ
mgzjzBSBTEdgGvTRsRik+AN1K8lPZJQXG8swj6kiP2Uq0s4sKs/y1HgFY3da5OY9XJv4oFOqp5dO
fFtlexmhCZ7WTonbD9GdIWaJ7lWaON/6vMg2YbfkP0iy2GpFFJ+jYf5cpNE3E2aPJ4YvcgMguLyp
NN0NKtRfcuaV5nKdI8VurlUCK4gtcZKIKEQdL4rT+bHumDMakFvNSPdUqfj2KrXikpOWuwClvhbD
ODhWS4BlVviLsEG9VdQfKXmJx8wP+8fUpJvP3P8ua41zjixeJ/du01k+lqNb8vjgEtJKLMfXMhPL
jKH2KYpVHX+Lkgp4C/CPcI3Z8Yn0OQCm9xnq1qgpk+PQclGl8pVvycVzEUM2HsXOjlRJ+zkWSCQJ
vrbOIGk2tlEFG90uokNoKl/68JbQgswl1Z20Bq22NmXZ7oQv42/UTU91ac8w9tejcttF/LeMeTiM
IGvyUImv+w7qTvfZugdp0+/MaBocvZFepHDvVxTL0lD+VNgz0dmEfabgAMirAlqUtpBFtoFewuqw
S9sl6UlzRU+GXBnOjpbXudtaUE5yjVZOnjaHKk5DINdRuKms2oQjv8DzInPjk9Q26Fm1V+32S5B0
r1CTx41a0X3Jkutepi45Uce91pFEFqRs2f5VqbbGyQL4ONkpuozyh2QE5AXY6TbNQIBWBZzwthNH
uylfcwD7eueLbVnydfAQADVATaNyZ9NjiPseOpySEmtJdVIPKemoWWlvMj+KNg0eaT44ZjaI9gRQ
h54fzyzuynloHAqjnMenGxAPX9p5vDVao/YaJOhOp3R0lHnGVIbw8uXpQqLxDU288otF7E8k5lNr
mkiX5KcmyeoNzi2niePbjtG+UzapdTLgOGx8K6Nx22U3tqIdq2ISJyUm5or/D9qJQDyPOl1grAmp
q9N0uBlz4zCN9rSvU1velJZK1n3a3Zb8qtwuymhXt0Xooh3LbiY6387SwMfsbj3OQ889HPCsW3YE
V8EJFrtK1x4U4HTnKm7vaxK/9vPMnBVjtDPBznCpADIhYwhdkZR6ka1jFob6blTTm3Fg+tcn2uQV
hf4YSh0Ww3na90NSHEYcTn0HkK8NaoATVrud4/4bin1cZhhsnIYfvlugxd0ilMxapfZ0XMwdkc5b
OJ+EFXblowQh3dFbVTv7VR+79vQVR7ZjqLhfNRNlG8worm41J4j6WodG1juNVm2FdUr4Nh70enY6
tEyTziVBr8vIDbv0Cf2bqw5d4ZS8s42qNZcKmjWdt7Zy5BCt7pyL3JHF+LltEanp8bAv+eM6Sh++
zL3/gsX5QrL13ojHez+vKOpS4rZaG39mZW5LQUZwK6kS0eTtQ4GxahOSo+LIEiaCVlXve9rZG7jN
0Oms3ONSON0McQM8IJIouXHRDcM02bYZvfOyWNAbZrklornbYh/cBSCNqmq88lXjc2bj9dMScqgy
OIEFSNzNlCt3lVl+4tcXg9DuQN/iPtikrLW2vy0GjfloEgFDmoNTrFS7sSbyR57y3h2z4DHiZ4qu
4psgaoECyli5pJZQW0QFh5yMGOA+BN9NE7SPUThBSD4ngXgQHcMyEmTPsv7VTn3k/+Qgg4gi1sxP
LUfQlFT9bIaBkgSulCeVG8rpzrBb/T4t3b63lFMHHbSSTjTpHH5p6g4g8ORYNryqqaQDR/9FmTBt
Q6ywvMC4BdkiNlHJb3LwSZlGG6gcRv2GXJWrakzqTWXy3RuSzqJGmxyS9gnxBpYK05V9Lndtm3xl
glC4U984dmvb2wKkt6Mb5WJuU2sEF3HkMZI+1DLKEGVqbhL4AFOsxQjuyXbP6d/O06SdogKRDT+8
TReYsjtUqG21CP/YvKPTarsdrhW3M7Xd1PufZmMqXG20P+FtnD0txUGW0hZpJ/9b3emnHmctWJWM
+lZivGR1Km2gO0Uuv5R87zMTcIJSuc9HolOxB9f4h06KEcL/r0CRtKNNBnVYJXQtIkwXxpIf2ZGw
V9NgMC021aVs7SdTKpnCF1+oqGUIvBkRdUa0lXTjcUSFbJDylc+jRhMhpw7MX9gEF+9gUz8TNtIy
W28e8o5ORKfSebJVFDlWMXj9pCdOJUgUbKzccmZyVNQ8vq7vaEONVygStmY8tseC34aZ+MOWC0m7
aftvfQdzwdfGTWT4dLphUDPB0/lCy8cqaXOP/JLjkETTPupQNjdx9MnPSJeYY+nK7LTvWo9pidbo
UbbC5ZtBmLkC1nCe6DUs8sKlmQ7M4uwvn3RJRnuBewhxBFc+0mxF2Q5evtC4VCv6UYoI/IXGQKGJ
8Pu0slZs6qKsUaLbkqv05a6L8weLAlHH9fgI1XgbNmK45PEC1NCVztOgNXWhbHiBWiqkLhcoYPpH
7BD1pm3bG1utaifoEdu2SnmtG8onQqlPhb8bDbpGhkr+HvibZtPJTlYl910izhzEn029pUuSunMW
nEG6fS8HXkqOrW0uJ5Nr6uYRXUJ1Fkp4p40pQoC4BTga/kjGT8aAY1UZX9NBmkgvl4ibDMShAcLl
qlpiIoUCSJcZTe2Or+rEBUSu4KjQ5n+07JDYYTm88ntCCkNLIhzb7CcgvLHtdLkU4Y/K/UPFEFqu
C2jLc+4ZsoYjtndT04KxJakHzL/khCVnbDSDS3RN7JIC0Wy0SpUPlTlu50JT91zjvEzQ9TfyGDt8
/9yZi+9UJE5k8cGFULfjTqoZ+XSnKjQM6rzGqSr3eTpFdL7lTdAcMJ+JU2vPOeN50H3x6JRKIrl2
UapQpUpX0b4SMKBeN2K5dNKS2hnjuEE0+ZxjvQmM0OUT9zdzYD0wYyuZ1u2KpsSSpNGqsrO7Uctp
jublJVDlO2XIyGeV83u9634ETY9XqZSd0gw/pzE+M3I/FOBxlSdHSreHY+fN1cilOYzDE0Iyuq3H
iYgB2uziM2oJ2+FiaHhxUp65DzLcMiw+7jJ2uwKPAQJop9RCWPZI+3dVhbqelBQKCAMWP/lr305f
Jb3fBioYLfJi7jLbivDSZv4m14N9h695Iyt1yTUPXHEXxbMn98p1bNQ3acDNGDTZoQN+cCljot2j
H7WlXNWDYjypOYa46FhKjLfHhFr3HL+gRinctq8ZHOFw8Sx95jtK10kyl5i1VHMYoknOYPkhAiHR
ISsS/PiA0xMwy8jkVihD4ca+ciWVnKNoayrdfmEAgDUwDse+15Ibsc0HWmgdnvKo7YKdWc/eEEz0
k0J5mwfpU9jNwS6v58TpmP8o1CseW5CRCpBjfl6MDkRH9OZAuWNsIcAn4TdCnB7kAJ5X7g+vSivO
pt0LfH/9qxE8Uo5PtkMzvQ7ZqKKzqpDPSeUysBxVbxAmHVniBS7GJhaKvQ8wSUsNHdS2nz27k4Od
JV0ye/huT03y/9g7s+U4tW3bfhErqCe8AllKqdqSrBfCli3qcgIT+PrbSK+91z43btwT5/08mFCm
UlYqgVmM0XvrFypHKMks+2zM8iKLrCOfNDklVIVpRtc/nEbCCxhWh7jKk5vG60H44++WbiexpLtU
zz5RlPdBZ7sUbfwM+o0aT2k5/Oqr2N+TDH3jYcLKAFFFhsuk0Ar/09WqqMlHHHb+xcEAaKNb8Pxy
ANSZPHo0fxszPirD+2bLyQ8mNsmBJZaXnngkTBjfDJz3QLiRjwm9IH1d3jJKZ2E3ULrr811pNq/I
sn+kjbrF2BssDT30haTHFsPeHXpFGRSDkR4n0zYPPSyATDMe+6HQHvTciR/atSsfAGvZmo+M5vqU
mqdTPwOu+/OcIZIWIp6qTv/8VGKSPlD1MxCW7X+6fmNarR/DKuaoG6bIStdn2T3TUlcPylCHQfQI
72uFMJqYYeCSec4bSb5pLarSIGYVm3ej2CEfJ80iu3FwKhK1Ud5Nxpw8DtthKePHHkBXXTU3IlFk
OGwHypErLNCVlWgj/n6udpcOE2jKLf/v58ZN22jamXnoPEQLnhPf44eJ70cuxlZ0D9wUJkP+AG23
Ms2HdTtQmm2P3gJA4voQ3oH1kPciu1eIua9P/fO8dO23jOXv+fqUp3XmQ4kqMKqUbHb/vNYyY/Mk
E9Kvri/5j2/gpUK4/ucXX5/eMtGCbGnq0/UXX58j/xwSzGDh/ejb6PrU9ZsZmtUbx12e//xk1WZ3
QuBATdL8kVphI4rlYTCM7FF1M/KHLj4pw7roS17ekmWOamQ7eCv3VTO49Jj//Vy5TDU0S3x7ha6h
VQZnbd1a2ngunMJ5yLbD9cVj5tLOiQv0i+jWiHNJOallAknRaT2w09tjwMDdvm9KO2yvj9PWMVkZ
zQ+59O5XnzEE77bi3hntB98vtHsH9cb2wGJ78+fA1ur7mKfrebFL/sdyU0PONVaDf143o5M5lqve
/fmPhN64N0mVPVRtNd610FD+XFFrm5EMkg6BX1ZQfVh9PdqalzyaOcbVOJlvri+7HjBhmEHs1e3x
+vD6WsOrh8jplI6/iZ+6PmcuZhlpTXEBfD+DdEz8B0Kk/Yek4A1b1viRxL3/cH3eFNV0T5hQEOee
zt+xvSwel1MrzBTeIz/JLvBBzwxgsivXX7Nkw1FLfBeFYCMeMHqRnJZ6a7RRrx6u3zCGXJ7I2IAH
uL3u+g1MePZdB4XPyotBY+GfDntZWVY4ZQsrt8nBz/Cv16ZdJwIf4fahNDtyGJc8iQjrSB+RJHrR
bC8wLEVMKp3A/rwHrj2Gsuuyx3E72IMcTtSU6iCdZ/2P5up/VQT/rYrAQXz275C+/4eKoPhRyx/y
v8oItp/5W0bg+X+5tmOjVyXA1KSgTRv/bxmBb/+Fds13XRNdkIP9EYXBv2QE7l+OvsUGGEgaHd/a
fupfMgLrL/r9vNrj6a37/z/SEZhkjf1XHYFh8N/p+OzA1ziODbD2v+oIOuZJuzXHDR3leVR4bD9K
KnmTZs5raYvsNJoZNSjXpr2xFzJ0sXacXL+HpouAaKT8f0wY9LwNduCXKfnPXs/uGsKJwdTiM8Q1
lcpO1jrOO9Mi4iHNSoChl1FfUI2Z1RQRGkUW9yjeYF7MB58QlxT1Ekxt7zwgHl4csV6iFALdHm+Q
F5TG4uwRuBegIxAAFcZPNF6QjOWtXmfgTip9DgbB5qQyLDjJjfgqJst9loSWKNOOIECk96UTH0s5
sPYb2VMj86JHNMP5ZsYJOC0zOFEMDmJJH+zaN0+bAKyoPk59m35j/U55rfMWTBCUuiYYQzBQ14c8
y42oIJU+ko+pq4ZbmHlroOPB5NMo/GMDODEr8lPW5NnDChI5A7UQNmY+3zvNPXKRZo+bP9/5emWw
CnfZoFXxHCZj87t2xO9YWOUB/d27v5h4KVRN5NF6s6wr0Lam1gkim+LgzpiwjzUj6/IYsmLP4moC
N2+C3xD58qoq87liCRnVVfrmw+jYIXKyyRbTQLdYTLur+kJueD/08UOZs8rv9IIi6cQon004AKjj
H4sxA4KoNtiv7t8L35bhyjJbjSbpz7bxFjdFthtqvQ/jIt7HSbanmNDtY5beVQdrxvYnNOPKuTiG
tyf9/JD73nlqrG7fUmAM5jKHL9zPycEoKPHpdQdddsEGmjj+S+vUTtD1hNdl26LebfPjquqPRi+e
Gkk+rmw/em9EmUqu8l2sUYeWg75GTGvZafHlnZl0Z5oz5Oy4KY0Pvf7otKPfwWiQ+UHUa2Qm9WeO
mQYnyNMwBDUD8BHrCrIUZ/5IvUbHiWxgNySApdINliDJaXFb4zi43ruOwnJf9qjAwM7+0rrsG/Xp
2CdQofTo2Jdw5yxD/LBnMBwei1J35Ox2TvNDTJSbElXUFDU1egjEHR9xPF6qhoo/zdb4hrJK0TKv
w0ylLg9OPkAn8l1vs9+r2VcRfgziBVp7r6hXDNQty7LFy0jqR75oOW83+TGZiXMq4gctR3rvV8t7
bplHs3IPQJ4j1TkZPbPEf2JGPFrab4dEgSc5O59TVsK/r5NjXstfcUrdFZl6ygdqPkrlPZfI9nav
DUE9+5p3HYywejFRq3Ae3Ye+AHnThIb0s0gTwIG6Ir+ZCCZkIiS6Oqa9gmM32BqNnMkh7Ezrg5IC
ZijKtmHju3ujxR9nFNQWnE1uDI1a1U+NqyZi4if3QEHkNcUOUrsoRmdu6NQsX1vd/t6UIsRXjuo0
CfwWMMqGZlEX/iaoDxcj855y7jikn7ek1N/FvWBR6uAjqH0jC+aJHWuJqc0E9KWhfp5KOiGaT1VZ
hUs35sfZ7sZglgZWHbrIqV59mhOrCEjQDx36pB3hVy+JhnE0MdUl8ZEqVDVB7VV31SfjZFS1+tKs
FZRUSXNkhNeyIqXR+vzsafaHJFDvzu77U/y9c2fW6nPqnu0cA+SQjcdsXorAGJwvSnCYhco5vkme
vDZGShR32rNtnoUpfpU1NY8qz+1dVpXcOkRbN2CJd3rSEbStY9uKS3qS5JbNfvJebJor5gAuc9vD
mUJpOGTF813Vy9M8W/TUy1ydAB1SzY+tS+5pNX9NLyOLC9SaYDOYg0NnnMafyfrzKNjTBtW6tcYn
I2csy0BqZPOHInwFh0XP6kj8tLNL7/S/KEckAAuKYBXwlBtZEnuFF+rAWZv9tdxXY35vFSQvLwUm
XDeRPe2HXINyngSG1P1TXvdn6MjsFwvS5PrNlTzg5wfVHR8LmFRBCTII41yiGjw3HvxStyEZkxhv
vyBcsSvFRGl/AlHhezcj2A2o5xq7YW3aswEPwc5PrXZZ9IV1HpKqMGPXl7SGexYVsoHFleVhdrgy
mhk4hrykXmISt5W2kVf22X7GtXoYlmWHWtHmgk7xGqXAwkqVJvuhq15jtOBMZnM4pDLbWbGiMzG5
LpSx3IyajN+Q9uXerEztx2yUJpm/dPtc2ouEFJImNLff6RJ5t74a7maahbtZzu8anczTPL5rQy3D
0iNOrakpTOn1GtJz8WhzFC520/s+SewbBgMG5Zr1aGYqTHU9ICeXEQ+Vbj8XGLuISYWsAerecl69
JnntXE3suqmH14YeOwKTaAV53LT7bPGI1h7vStyzB1UWSaRcDRxnQlh0pr7lTb++rt5RYvOKRouV
v1nsJkth6ctHxDd8PgOVGK4ZtnvjHNhzd19PZM44/jmxZEcdWVzcRmNGdLNz7AFBrjkUbXZUmcoA
nfivk5t+g5ZC480KMtc/6LbFlq6dbqlQ81bHhDO74unARgwTmmEXTGB5IKOA30otlRkImF73SmEa
nXvsx1G78sJ21QRdG3pWsYl1dXkGvnbv4uEINAYSVLyZdsy25jSUBUK8hqAs4uVxqdwPOtRg62Z1
WjPDv8GUFc0NkomejkrccyM3FPaNdkwvce7eZks13EpnCgcd2HcdQ1fLuh8L9vfcvKljYSTUt758
q+XKX/YoUuS3tOvPRGow5hIgP5M7jDeY/tYIRsUESHJB8g7fBt7pbF3i1TpimHexc1ihB5stykb/
CCP7tz+8Vbljhz1I0FBX+KsGsL9zWdGTV/FOE8uDcz8uXHgFkQuuXlAyV0zQVEoDwWAW5X2LmRvi
SzEW2cHc8vvIo2RssX/23IgRiRnvEzi4cClJZBhLN1rfhT58LI1d3eqx99CwerspqwXD12wnN2gG
PgyCCPedKVgBqeIl1zQ/FNusDaS8O3m67p9zPkAB228nEhlHViXfV83SD6ndXgToZV75wvYq3evV
b7MrEJQvzoHYnlOsyh82nYNItsykdYFoSBMMVjKT+ZEIFlii/iMm7jl0SlaCmb28LRkuOiEpi9RU
aij9SjLWdPRB3GFIFAbzlPeUfePRiMMY935kpkYS+t18WhH37/IBXb7dxCdPrFnYgPMPV5+xi1Xg
GEzeabY468WicYlCaggmUuj9KRtvW/JKI4B7gCDTwoxIkjiOvu+HldVumdfpjxKKAnLSfo8H8455
ad6JxlqiRLgDVyQXaFnHbya9unV8mebJD2Op9At+wTjNxX6q8yYiQeXdEV27q12CND05/1lzFaTe
L6gxTl4uuWrjs9RAjbTYoZwSRi5Jsa0l8pPCxUZuKEksK0F/ux7THVpl2r6OlUVAIO0obndsYO99
NSXMYAtvqdOf1rI9DnH/lGbkrjqr4QUIxqKOk9CzhwW4/CbHYTkZOemTeR2XO91yWUooEWlTh7tv
9KdjOeA/JSEpcjmZYTW7PsyHpDy5tr4r1veStcsBzvYQmXM/XcQqPoyq+zniFo36OvmZrePOnGIZ
GLlXH+atg5qX880ykl+wsOUIK3P6MiQ5a8CDmx0YQOrbCpspJs1t2Waz3GSpSUPm+9Qo6059Kav9
saTuvmusCymF9FhLyl3paL13NIjGYrAjOx/OLQgHBjdvzxIRxE2DOAD7ESCXvVStOJmGwsQyjthp
0/VJUMyMyqrP98S/nh05vxQw0aO5pUnjDDZdn9mz2HVQ7e51ZLSuKJ5kw/DuaPnzKiYHBxqgTX9g
CQ6O/kem6/eUjVluQsEtINBkJZ6i2UWnW5/Ery1B0NFHg0J0zX2CM99TVGBLAm6rX2vqa4EzIWkA
DXXDzlV/WdQJ1cRmpuj3WSM/WSt9sNKrZ/QuTWOPO9CDESmrYtcvo9yRhwitJqHWbSZxMJDdG6Z0
08CfdLtpi3jgso4raqw625YIrcVtsugbkNa9jJS/Q6Xiz9VVzR5lUDCK2trVeeWGUu7LwdMoz9KR
AYGZTmLvGRZivTRl8VUO97aN/madPIY4CL0kit8U3ICn3jLvwSugjMmHNwAUSAqm/KOSiu6S1tKX
RNNRdUT5Ok6NAXcktIuJ8XFc8ouW+uNpFjT9Eg+RzQjPwOrXY99aXwC2nqeOodQ1LnBX2CJi6CEk
xt+VhX6fyL2eiQHDkbyt3Q0/2FuknwIym5b+Ns7ik1bo2cHrrNcEjGHQjaohxYb0N+bQlV1YIKYb
17yfEtYSiY6quZ7dMOl1Oq6U8RNH+yQtQR9YytZysneIKKg9ciHv7TiOek0eikz7mSsD2pJDmzTG
SBw4FmsSNjs07CAU7E09Odu7gc38sAAWwXdPGwX4M4ta5nMjNYKUhVhYoN/C0FIFXV3g8YVdETKd
fnmeuEul2OMI8w9N0c4h4VTfM9t8M/R4eKbC/aTXGJpxEWPCIz4n+SZqzlyR0e1M2LLXC3uT7skm
lyT01wklqBu7UdIugam3P4wCdZibFf7elayy8rWOcnsE+dwUL76YbtF19cdmtF80H6Be2y/kAwX2
qL/kuRXIGb9aNyKiSA16TGNWBFVFDpfvda/LYm3q9aHdJZnzU5PON8BxnHbz3XeqPErznnmPZZRl
wDkx6p1SeRYZVDP35CtFU+meiwKBxCjxxKaOvYdQBxS8+T5A+w2bTJ/2pvpQWdrcNAwFGWmnhzw1
nz3qlKUOD8bGo66TEZe5NHl6/UGXnoimFVfyWESzMxQ7ojLxBOSfdZK+5V7n3OIXuawabnLmy9n4
Qtb6kYzx2Rv0vd2v3QGFZoYqSu3MygLMZYy3PgVqIEncwyncToP3iCLHQ8OBFIQSRHxKEONs/f6F
LGYlW1z/+Z3Q1a+x/jKV70cN7P5AH0dwQgXyIKWc3YzDa3btGjmgAoQziH2N2RQOSI68pLkTroof
Y1yg6AH7c2FadG4MzMKjd8FFsGP3pqGtpXvreFD74o04I2F2QUGmPqCzPV1GEptHN2rK4XbA1c6Y
So1KpljsPf3FVJ04edb6VuGW14o4rHIGlyY2LgUqmePAisfNjTyaFB2gPkGG1nvtXbytS5KYfZNV
1hfDQTc4eIvBeKq/tpP/rbe409zh1e28dW+55qdqKKTDAm0Xu7tVm715pOp/calqOWZyobL9MukM
UdnWGp5G7s0qf55xqiMrpiwT5mXyXG6WjaFaLkNHaWhoF8XlpJsEWmbvhanLJyMlTiiv1Y/VOSiZ
tycSF95daw4vgz88Z2v6sgJu4YwygGXwkIggwEqAxgD3+vbl9ZBXv5ByNCctG/Jjp607sG9MO9vB
cL2Dyz13uD66CsQ7ox4Onh0/mPoQLpXQT3FaA+MgJHoPO+h+ysCOkElzkpVtnOLNx+MscD25mvhS
ld5hoPZ2SI2MkawYj9fNpIffcF8msxWmrpyIoOzg8aqv2kJeQtxiv0vM9EEK83WUfYIca9qseSwd
JtrmAyPyp4JplDrjT1W2pw6GIypjp8YbCs1RH92eEocCu5XFHu9sZmDqAOKhTvp0xXxytZWChTMy
ohnOjk+63hkVvhnDLO632xWFBklf2rMu4BHpunqwYnHRlMsaEqBrRAbmicg+ikBGxpZOR/w5LE+x
hicQXdakl8OT5nSfDEU0ZS33YnvVuVDlh6vUHWRfFTWaHiLduTPFTZ/Z35TlFYc1Q6qA+iWgKxQC
Sqh2qY8WVdc/aPMjYhgnAjxLTwaLZz6VcDCiQbTfmR4Q5A7nLocQUeWQPz3HAfUP+dglMe7Qt4Yf
idK7Kwb3u9+a7y0N+K5tofK0iANmvwtUg+qm0kPbNcZD3kFxwtJoctEzrKykUwZuhNIn0x9Gv7/Q
6UX/0giD+ixwmNpoIZHIO7Ho1tEp6+dV27Eke5wcrThgZ6KZIab3ykpDYW1Z81WFRpNObJlB4Ous
fV+nwNfQDQZet0KyLQuc0NadbZm35GwTljHZ+KV8C+vymI6RLrBPmf8+WJsZwtpecn0OM6XEbT7X
kCJxHKi5grToaZ9tRbobkIl7yaV0uD6Ku+qbrLyf2UTVBJe6jMDGjlv0R3N2If6ebd0zGWRk6JVg
smDcWefhrM/YwmpfUZVRHj2d7v3qH1BXbwJrSDxjm0ZA2i4j1fa2tHlVh2xl77cKpHnXtzpMC54v
oVI84YlFBGLx0djrI7na/LLNBXE9/LEn/PPY4ETha0hP/9zESz3zuf25n82jTTkdBlByM1i5v0fb
2pvYvXK/wLYxza7Yoz69JNLM1zDbijnsNrvT4L1db0ZLUNFC9H4ED/z3EGEkxNL++d+33w3UnwJp
4lXIRvglpVZXh+tf7IgRZuD1c7g+rlMfeLq5PDnW+NOfEKKllE+U5Ow6IxyotMsq5tpZnefVZjnF
fgy0N++IzViizrY/nBSw4IPWTLzJ7Z1eR5HrQ0gla0i+ZBL224m6vvXeKt87ZiumGPxlPlrf0Z1s
yCb2cKzjZucJht8U8gE78/ER6bC9n50c7+BcVQn2q81bofl+ve9q/+lvo4KNH66ZDqzBGBMq32+P
4JEpS2E9WKpZO1hofFSId/pGJ5TgxuhHdmRzqnZ+X6iznoBcGXrhRtW6oONLcSAhs+f3rEnPXqZc
DQaOYjgLWDtnRyOJXZMmxCbcpCHFxaU9biuM6/hbpOZw9mtJ7ub1FLaU/Duf1WiR4kPPOVy/uh6u
VxwBQl+rPiP5rTdroYlYN/b08vjnVrneL9vB3OxbrNNFuEj0CWO7GdLyzWXk88NIdaWI2iwfufIt
JLPE1mLLsTaC3A555In0t5QdhvO7SkbzXJXOnUelYA8FcTpfD5bom50zcMsLktXPVtt5XPPWLMIc
RglTr0yodzPabI5UyVKdzdUmr48PxZxnNzMTW2QM7HquN+P10G7X8/WrFMzCcSBaUes3s6bjY+5K
OqxY18O6XRqfsAiYZY2xAcDXztZ5dL/pNTS/63kwS5wXf84I1RzP1D61yWEr6GY/0a0ut2z11ltJ
sxR3ZA6PQ1+/zSaCXSer7hfNoyO/Hbos3Y+aueylTF91hy3dDDTuz/eMXjs4ueudxNw4t2VsTsGq
Ybls2TBVVCRuXY9KV5m5h+sLkJBJWux4jLbvGZW6lW78peyBMaPTEKKo5QC3j0RilUx2AOhzOljc
aIgQ6+puQvc1lb48SqqhxkTsagAbOb10qNADZ8bdoIrtr2raiOrVM7UFKrhbcIW5vWm9p8eFNGkK
KxYal3RmW6pNPNTsFSnOyPRojbeDsG8mWR8LkJMghilfoOiFAvjVjEZ66wLdJNOLdceaLsUp6/Mj
EX76Ph/YPSu12Av+DNOAHtKZl6kfRUQGeBbYRXmbFt16HDv43OZU7ge2WMgrte9dIthN5VQ5m+rG
i2s0cCNCm6idnUfdlyRNzNVHu1DtcfTyfexWtXNaLgZCvj+zviJsAhEvXIT8MMIuCfXbzGsRr7vZ
rYGJ5WakxR6YpGZHriFztidpQl8T53yIzbu6+ecgiLxA0LgaCJ5ugbNt3FT/kcIttApwj+VNZZAQ
Oq4DaxBM1GPGVLcho5zFhGQrNZOlEF/ZQEQ0w3SPul5W5NJ45Z8DSlKKQIiqEbX+nheRRakDRsRH
0d0siXkGE2eAmuCrbjtcv/rnG6lszfMcYzcr6JiG12/opKICbXOQMv37P7j+L9cX20b2Kqmv7ztd
c8+TbbpnE7YU0vDtS18Y2nGx06jUHHXG0Xt99p9Drxrx54fqHg9VQ+wcjgWLJdoszvUw6NgGt5mE
Ovk5iVG1kzmHIKwiCpiAsJIV4QJVO1AdivCpH35SXNksDwbMOnXwVZyC5uaO8Vtrx1TAeWF4TCzt
rDNxnlpGVbUwbFYakn04VG4okkLdGAvuylwRu4zoLDRidbJhq4WDVjR7h1EgsBzj00l1bm/5lg3l
b6orYeMO71bTcXuh2xsb+ZIRAkiZ1n9ThReHCIrABVtHyq2kocTpr7IlhGgWZRpaqqX11u9MWbnX
GubZKsoPlKs5uQ1OQSVtgrMdaWb5Oetdt7P4yMpefvqCnrc3kJBhveT+u71QGM8cTISDvXxjyjYD
4Q/oXBWVrqZ/FkTYBXBfqZwM7LMrgeYRyWKavaD0xoo+eE7I9mg3N9VbKXOy3MEX1dbIJMuI5wBa
kbLlU3Aot9X5gydBY5VYT7oifZmqD/wMHuPavbVoTejp1T2qekwPVUxU5XazNzvdLlG11e3JqGeq
Qx2LhTUNjVwQ8yrq9s7buEe9y12/JQmaJVEmrAu2Vb9ltV/Ioml+iaPb5Q/WQjquKZhK13L4ycyg
9p55X2rzmT7+AyCNA/ra926hx+aXLwONUy4s7hg36FX90gtikOMMnfvacAUwUh58n+hXtg7oZeL8
HrTn/UR1sZ57PiOo47JtqBjj0Oh3urRvBIMieCbH3PDy7XIHY5HG/oscsj6aLCRkDIDcwfEOfeEU
ggegeLvqF1hs3wdytfOs2zVddZpBNW05CIQTBKJK903d3ZUN3RztQTNbaNe0vP3ysYujYcRqNsT1
nWv4gQHgJ539X5Oo77o4p6UwZT8QbuzmcTe21sSMRpq1V4SFtHZQwTGRICbS/D7UMNXBNyUTJKIa
gTlqOhiU/JpcQzHa7hzbvKUQiJXA0y8qxmSgWH5a+o4uxC3lcxulePlFZOARxvW32Ok/yRC8eGD9
C5XcSDN57V3QXe5tLJxfBPMUcP0C6n/PM5Q6NjfFqZv9/GbR3DlyXAyyKy4L6Occrl9dDwAjzZvF
Yyyt0vyjXTF5LIIlW2Gv6R4RwpvpxA1uN9h2s5+mdNZTaBEMAfQcOu7xUT94EuNOd/Q3OsDVdgjV
UZ5JicHleH0spVijrGHVrczBD4oZB0BOhXFU9hZBy8irksL6nrL2CMphYaRkrWZt+0xqFZzMgWrp
ud8OZoqGNm2XnLtT9qQKiLtRy6PMMrszGYjQA3z2sZmLOvlKrrgewGo9ShKqEFBSOg6Q0jXAiax2
DeX8kySNPCwrNjFi23FMEzrEWCyHtCVvbPHJb7o6qK/fnO+xpCC233YvxnaATc8KrdKnIawoNSOa
zpGe4CTJc+4VnGWkcpO1Goiae7gwenBcrs6Jp0EXoHIIp3ol7q0q/HBKHYV9YCWkgTC4mo6uq87J
dqjY8pz1D2tbbw+r9uzV/CW1tk151xdtathj6tYhPrb+LFPRndmsSeAE25ckiYCn6XdGgaYWmtab
eXWBV9kGLnC2v3j+s3qkGWSPqDK0UljjzQxaMTDHilL8tkK1JFjkyW6wW//zuDack66S4eAPim7v
P78+394IjT063YwtG4mkKsAYuR3Ynj+Iku2561fXg2YSP8itz/rIn88sVcRxFvAQy/W7ZcuBnWv9
6kwGUlV3NCjBUWTCtkCTrrHguo4joPSMkvC0NQtZ/rrwyc6UAsdzIohOXTKHJhABgefrIVm5YRNt
PtTUhkF1cHDSLTVKy4/D9S+UAGVQTKuFSkBuYtTSKGMZebbPWutbqTEs7uYSc6Qhmj5qe51xepyw
SW5rbfZebDcyN9lJMj+5NLYnS4Kszmrwn68StP8V6/03Yj2BHu7/J9bDc1n//hwywLn/qdf782N/
6/WE8ZcA6QO6B56gBSAdts/fej1h/SXYCei6JXAcCN8FQ/i3Xs82/2KHaFiCwZIFyBUW9Ldez9b/
QqoHvMBy/uCCjP8J9+eqF/xP7I/tUfPzobiiDRQOi/b/iyMLchVJIYofrIw6ndo4Cceku7UzrCAg
pmBkDcP7oH2Rx/bk6dDAW7xVu5piUFgAJkfThP0g00hKmLz6DcccGeneizd5xTkBGHgzdV/zWN5O
ni0xprh3WYOnSc+QwGk1bRF6iMtItoif+DycYvp5LF3IOiFtyKVdUq804EfUMMZ6Z6TaIzE76O8t
8QNU0TeBbqg0EJToiULXzpQuHvQdvmqadFtXG6MLdBve5GYYV4p1j/EjN+oWdQXCkXkDCiInyexH
f3liT/TSK+ilK8uINf1KiXlynfznqPx76aYX1cckZTJb6VD7DHY8LDFxN45sw9upf1/T9gWf4RN2
oO+y7A+LPu8kMyPqEvFqW+nDKIovRA7otJz2vWyyL2CCYOgaPmbhmo8uXvneMW7Nms+pSHjPiejf
7WbXsnG0KhO2r9xB2rsbfFYqhk3lzr6b/Jy+JJUwgxG9WCWGnPqXhQyv771TpvOxxbLJA4sfyWMH
PZ0f76g3WER0Ivx1lwtOHcB7JMSwuzqimICiX3Wh3vEeygnqGYGbR51CPMqjTTbk7bCxnezZ/YjF
8Bn3/BxGzDYoc1IBVXVDpjLqwdiUgXu9UrDZ0yr+IAmBlkrf0kmjNlnM5Kt0brb5Vh9Xwfq0RTu2
/ce5Tf31erZjqf2yW/SbfA5taWEcmr23HCsg1t3Zi4BxPBJJf3a6mY0o1qZNP1igaT45qovUNONC
xdGZSXVHChr1KEq241Vg1Lqc+DX5VkjEU7EYvYhl1Je0wFWXeX1sSEvKBJcO/6jfS4eu4OagbcRb
P3jTjV8mn3FJZ37o/Zdc9IDEEoxJTSBLhHQUjgKp5zmS0XzdeHyYL9E6aJPxafafBOBpTybKAqP0
0yABMomfIup8N4YEcLZXAjZ7IbIjExO4RcgIkveqHHGaYlaFyMmuN0vMejbUyWhcO8MOV/2rFZMe
GYv1yCI9o2nrv3Rz8gaG644cC7OgU1DpzuOU4bg3jeSxg0O8L2AKR/bGxOtq/sx2T6pNGi5bnuq2
E5nisG1pULq4WX3cE0HypCsK2JDI7vAvYNdAszCW/u942JGl9tSakAHq5UD46xedtTlYkVkESMNO
ZYqOpHKcO1RmX7NPV8+EaBYwd7456pjSpMOOzZ2gvxlUZLhG52AyUIPZ/a2tuETERNuzqjhXSd0j
s1LJu9FILxoad+IylXSpZf+uctcItFOVeGxNS24xjZuOjcqha6vbGEFZkFkvsPJJMgD2mxjreS1+
Fl2yRxHKGp7PGofjl24kX3ZvRFiJcKy/QFbYG4XxQI2hDT3BTdNPUCrTip1fU506e9Z4EFNBFQUJ
Unzf9fKfKDKJBJh9j31r/F736XIcOYVQcl9MUstD4moQBJFDgbgNMwxu2ah0GU8t5DlhsvU1HFWS
fiPfRcHvdQWyZ8baQypJnGL0LFyBALN9qNutBCM9Yw9sEkVRUf3UGMjCfOhO6Mj4IVH5IRb00pTO
rk06nV6nFbQ6egLgFk+jh/sDyirSC6pnodnSw1f9Qn/U3O7ZsaXBkom7OWewbPr+h9n4XybuoVAj
kkamRK/HHQ4GVKSHxtZuqF3MB7TV/4e981qOW2mz7Kv0C+AP+ARuC+UtTdGINwhS0oE3CZcAnr4X
eM605u+IiTHXc8MgRYlUVaGQmfvbe+2HJRXRxJa5oY8LIn/82gLc2dCYshxWLWASTGVKjtBr2SKD
ElLe4qQqWQyyi8UTwQ7Vu0QYVBPG6n5iPQPXwlNME4o32yt78W7qafaXBSM6iLWy2rKZvSqNV3Cw
HSIqkYv/pSxpriFqr/cw2j2Dcygm34teNGzmetyTekErg4+xhc8UbIqo30SY2XaKntKApMlmMICP
D4RrA2X7D7C8t7Z10wpeCi0szyZFMvR0BZEBGCiuUyaZ+bOleLUy5111qsB6mM3bqm78HfHpr5oY
D6Nzh3GebgauhQpl5x4al4mBxeZyWe4laO2PU5Ol68jvnlAOnvWm/8Xh5aVxma54qCUIJdGDyH59
X+Wjv+8ydvZpM2B72Cmbgp+inWAQieqWUAPHoJbbbWk3B2mxNf5esJh4JMGs8R9FQg6DocXMGPoW
o0Qn+bKG+jZO3ScC/V8xk2OqS35Q9Cqx3+S/kH+YMllEqiOz2BW26Wzwpx3CFvKK52vOKtcp20h9
iKktyv3oYCynliXsD1pEkJz49HVW4qIgHzHb4w4cDmYg43DTJw4BFFwt4az/1hmPejOmyzifHmer
IKFVyh9JT3yyjliMNAOjmDUaNEy7SwJ8aBoWp/yq4QgO5pJhl0iLT/xmb6Stj8ZcrpKRdZL8Sq3r
vwFMUbwYjh9k+aHn2XkUuNGnbdtDMNRnR/2IuypfN43TrkJDLi67jki5y80G9vHB7/nXouvKrYGu
SfRIXzeK+RG4ToQlo+N4zs1HCe3eDjO3Co+cQdibj/D/AklyaMtpdyL5ip+ZySNnZkvPA2wwcgxX
MmJ4Gw48CNVTgJHGeOEmW5BLuFqC1zXXu20hchiky3LIm8daLLXv+bL7SnHLjJqxGxJuiPRW3uep
e4fXmB1HLAtBScC6cexHHaNsYujx1u9ZKWPr4nT4hLKUbYPm1M+a4rHE/sWi/pa7W67DC9HLc2ts
okqLr8vWJanNi4CouBKmcZ1m/f37yvGtCkUI/cHTaBApNXcjRg3xlSUOD6ibYZwir45J5KaG8C1J
CxwajlxFV5iWGReSDWx9FN16jJkXzwp/SCoWC3S4SvG2biqsRk1S/vaUIY+J42Lg08PPrnegsg8x
g5oQx+WKZPtrATd3k2lss9xs6/ioLlQHr9x6SLedYT/xlMNjc93u1JnjPx/kVHWnhtb3lTM1GJ+a
jYuj7WgZ7c7r8OCzA/8RS0iWGcODtkWXZHOM0Nn4Bvbv/C3Xx3WstctPe+Jc9xkJh4RVXZOmCJvZ
OEYgy45/f62jta/LAZHKJGt3jKv8hpcaho2lP3uLllFPVnv8Jg9WAlk7SjdJbxCotJv+6Czny+/x
yveX3x+Y0PfHcDtFbX907S/1XwMi3KJV4E6gKHv6ak5Uid1sl3hLthwMfY9pSpMatFpZ7ck3Gzxj
3db1lLmnjAmrr301ihjOGuRYur8Ig+JzgnFB6ZG/K0wS3naHpaVcTpo09nTHschfnAYQjPz+BqxO
O0Ap09h5R91x7oyI0mZIoiRJUkaEvJPoA08gSHuU6p7i8opCq29KM2J0MxkRRQYdlOa4D5o8JHxf
kPdFlCEAa+pMMCwX6xDzVd+20ObtkSFYt2rK8jl0frtjGT5DymED5g8/q6oZzrHQh/P8mMfutZZW
xtTRc478lhc3/qgZOBytkExvNOSHHFrdRjZcMF6rj5geQs0Ivj/NhMkWx8WDtHwjqYEk9T3JZGNO
n3GKqWO6KC3fn+WAUkoRnSjIhUZEowXNauJHqc0oclyswdy7eFQpsalMwzqqmBmxq1uMnf58bY54
vd0y/lUsyhReFnTcvz+1yZhM0BsWS5ogcoySb2g0PEI28ilWbZM12xzUqNEDfVGYZ5qkNYqhGCpH
DjLu8pWpEo5TfoR8M3pDvR4AUp++P7TLt//+UtWvmCDCrVt1YsNBBXW16BTx/s6gwgE2qC7c4YQK
xdkQKyGVR4k6u2EsVpbpLLQaykZnHeqX5zsnWZTu35+FNggiGygLSRr+7Puv9BR2li1gWZdUwfef
WMs/ckvqjUWDyatv9YthOZdQpQMyvHaqocn/yJqwXHuO7l5ViNtg8PvhpKRyL5OmndMFMzXb6jnB
I3UF4XIqFUq3tFR+kqI3qDEtfeItbrT7/pJcytUCT78Rir1ZrXTzjtfAOLfzSKR5oHpiAoa6xT8R
rSlWVYiW5OJx/z9mjplhyhh/FL0oXuvedzZ5yQYhKx2250ANrJ5nOxbu/X/SFx6qfIqq8j/Kvnio
krJrgQ7/OxHbWU7rFD14uEO5WEjs/Tcsf+5r5mxXTb/virbcmYsQHf+VZMCprdK7Y0Tj4ABxhkYn
iJYJq9f/y++3DVD5IIkF4/Z/D/cRbDMnv6v7fSvGF2eW10awmeQgaCXZLzb7Zsu4rXcZIBjz/6Z/
aYF9//2MLCzlfx66IOFo2nhB6W3591/N5l8DKlL2+3zinLgcGNvev4/5ZKwiewpmW9/r1GIG/1/7
+j/BXeNBW3Dr/+uk6hvs6v94TZooKZN/o17/8y//h/4lFpHL4h2vezDtbR2s9D/6l2f+ywXKQFTF
t91v7vUf/Uv/l2vphk79tc/ljnj2J68q/gWk2tW51fi6Tdm4/3+jf5nOfytS47qyXGF4tiMIrNo+
adN/v66iyVbkm6L4oLRlBTer38UgWwj4ya0VXXNSlpVv8hoSn+x7dh9ecZi0c6aM/jrgBbXdg+p5
A5TRjr1qSk6e+7RjF9qKGoRt7YrPJAVJsEjtFa2AkHxxhGeUH+/yNCZmFIWQ2pllzu560o8mLJig
icDe9GaTQRyb39QngeB6M/c41fuZ5sZaraE37BU8kaCpMrnV8aoPAARmBm+NN1YH28abOEysjybm
PxHFBe2hapu6jIyMkBx8lM9nNbPDFhnp3FjeimFm2abhIWekGFORpXIapPwYHEsZlhetMgjMpIO7
oTOgj4tkTYXesNXt4ZLr1vwwuhWmy8m1N7KFS9J2DK8MWr5RyWp/M6JAkRKKi53tVZLYFO6GPMlg
BZrjc9Y73tZJ1g2mGKrcJaGv/rOZUBVt0O+31NeTdW4KbH2ogIwmNu5UXxo19iuRgENwJTAdQxvx
oOeUP0aLr1j2yRaWVbrl7J4uUuA2nqfxjm7/VHht0FY5eDSMk2vTaS+egfVjX9TmHbaIOuuxdifz
jPm5fcXT+ujQ2D0oXPhoDG4DhaeR5KjeZjNBqpo2jMZPqvZvbjVfht5/0UX9abOE0cAGj5+G2A7a
4FrrvMPyXSsn9NaxXJIB+FCpXwVOGUVBV/j0Jhr2lc0T4qjbtVtwsCdrHA2wPSUOjdjY48k7MgPB
UswgMKqc/IQcezEH/R2nfHaeJ9MjmkAlJxslkFz6sEpMLVyDaYGHQCfILkWqo7nT6em5crtdarMX
GWKGCK05bCou8FXnFC2yinBOPRym99kCY1cu+LyGCy6qQAlin62NWRGuJAE4mdEuLzgBeePProju
usliabA1hVGRXcwm5lynW1BZTbqinUew6TfK16JAqg87IjTSGOm7rOPmhvIMH2RWe83izp71bKXY
ymz6AoMkp7tt0hgux5wsXuJMGPCRRFVp7DLQ7zyT8tgO5IVs5e+sqZ/WuKdjOFCa2pHt2RR9/2bm
ZI8A3qQbKhLX3Al4m41Ek7BUYegOz2GjPZLXIiIgm1tsUVjZNjujHfBe2pbDHqja5IXwNkZCBWgL
UR3AMLEqIpuyFtfOLuRFJMN26Dr1Et9ts35KmidQkhriCAljvZ5/pR3dKmVl/nI8eQ3DaeuXkLAM
ZMpdnzc5ShegtWlu1KbyuvhdOQ9hTujGHxMNzzbj3i6kJgXAU5K9p+mTdPKEoSbbOIHD2zKcq2hS
uaXLIWgmej7GpZWHrsfBuRL6JAHTmFthyID6r2k7Z0a1jsfhYVosMX3FFhEIHHvpngye6vec3uTO
BWPTdJwY9fCxHW6IujPVeNjF4beIEu4xbeoWwhExbdQtGQyzMyLMkpLwqdKlIZzVuP30J/LkRvs5
jn2xFnSbTpH+qc/LCxQtDgHT3oqw3wG241aWttFe82DhOThve1PP1wVHxF3ezAdJQdE5V9h5dSt8
GqUfvsTMR2X+XMSy2nRJ+Tn1Md26VhwdMaDxYKr4dw243vCVdUsUddm5JW50Fg5HzHevNGoWx9h+
pbgGvWvE9qiQzLPYexws9JIa8OA4zMVyuOXcEsFbIUbrbECK0qnJeSP9K9Hc13xGpyrYEC1mjt+q
RwIogL5O7oS+4+h3QZ3hRrU/IzaPV8upsoDDtU4gC+ii6RqoUF9e6UYLGTJe+xY3LIajVgp8y6u5
M8lq3o30HSC22tGjS2Vr31w6jaIzKq15dZuk2IXOtHa7hlQIrDT8fvo5E3jEM+s01nDtYmSFJrZf
ilpnjxbXkt63w4SZ7BiSjvKqHKlO6zgn4KAvkAi2MeoIA6v+IgESSgrWPcnhXe3o5/MCLS2j9cAq
iavefCx8ugdsbMvorMw8HW0gvblxHCqGNSwqgzkytR+WwM5Yb2RW6Cs2d6Tvy+cmb6Ygp0x9NxPN
c4lZ7Iu/gCe9px40KZHLx3ZCjDb244xW6mXTLdevdu663OG4vbD/XMe2ifO+s7x1ojMT1qMGp2UN
JNvHbZjk0Uk6of6Q42cjO8a1Q7a7TiUQAT3bCS0yrkNsHYaGZU0V8sHKWlKDKOqgC1auLcr3kQa/
kxtrkjUSZkVX1uscqOc5cetLuy/pU7/ZXYRa4w5XYfeskIN+snX/OWk168iRKnvQYGk94P4tDlrq
4hJt904qNkbXk6SSL47t38l1EvfL3iAueKvRU2/gLYqjMcqtqiHHVJyxAulauyLSZlpr/YNM6nm/
ZA51AAeT1tK3IW+eiofHzDvVCluaFM3VVxMFdbMHEU3w95rZ306Dj6amTY8hg5CjTWVjzxCAE6P0
trzVPupGPRGR0+AYcf37EnW55sJkz6H2SWh2wTxZR0B/ZtV3G67fm8OsDA5FTUW8H5PiIFpk178r
x+63cqx+y35ymcMvpTlYeJvBJtAFKQ4Epndss2lBlMc/8GDdm97LtoNtP0VsQJKciAeRxH4Th0s/
cOUFekGCYCLIygyPwB/I40aD96Nz/DJccnjDe2Im+3BmLFQgSbtFtHdw6970xmM4YUYfUoh2mxha
ttcH+hCrOX4ZqpB8eWF+oIjuMGSzwEOM8tvxzW2yemPK4m5k4s3pxy0/OMDSrfRwb9VGvGF+gvvW
pzRqjnhBK8MYtiMmHW1W740e/axI8uwaHPrUy51cgB68gXjGdM0yOCP7LwOdpSIh7kjDrLn1I2Ws
XeGzjDnma0H8kmlc/pl2OqFfDExCUgHmSKJqmjY8FVP3mvfDvK5wIK4rnJgg7fFZ+905GnGH4BZ5
kb5F+CblztUqLbtUqcVPEXN9qUaGerjEzPpLD6V1tUrsnggu6zEZ0yOy4aFI4sfEYA6Z1c5nzcRo
YzTzYwIDInEQS+fonUg+d0Qiu412z1JCR1YchpQxmsxxRq0FcBlfWptobJwjvCQOfbJW6mBZMv4q
ingh+w6gIGfv0LB9ChpKyg51G2+INY7rKnzLlgu1MVOouB094nOdnz2D1GzJvS5RYbMtWhltOmKN
Gy9yKjCIUDPlhAW5wa0einw7iy9ofswqyXkQGSc4bX5pGkPCgQlHoJn6VxuZHzYKwKHVEqgteXIy
CiqQixmpW7uVOrfoUs1kTKfyKZTyxjynWjl9+pTO16VElXlVsenchC1lbtPQCfQvMGYmzzWVSYLe
s6q1H6eyMdc60u8kdWILLaCIcWB0y95HxGzRfeR/XYG0dczl5p7akM2WU0P/5OjKCMaqeRSWc/aK
7hKioCL3jpx6NfppVCiZ1WpEDXxnpo5sHIgLuHW/mdu5+VHY8o0tL3u7FjS0NVQY3er2oS8n3JAG
iWe7ig+1bcl71nXeCkWSzqp8IFVlaR7vbp5vIeIVgY+HyB9HSC39yygQInlAqOneGG5n4ka095FU
W6Lw2WhFWP1G+Mmpif0EO7mFScqVffHhDAchaWOz+tdGb7daKtik2uZ1iDwMQDxmoHEwuIByHKbB
Gtajz9CwdeBze9xXheGzN9Nmb9tioKIMSGS3NKSmjX2S/JA4ezEwIkPMIQxoS4vijVtIO4D18Yp1
YTeL8oJHMMXjV6j3sE5/DsuUIc3GG2DQ373VWkFKa9paFs6DzmHj7PTcUZJ0DYcXKGnoGodo+RbX
XxXa7cFVyVdrDSfd4xrNeAPgjja/YsTJwuFX0X68ZXr3NjnTEg5/alN9EeaZPfSjeaYkTnN2pSwv
pQFbpGpbe+2kDSBq8ENCj78AcYNVTuVHAXbGcyfWvQcGY0SxiABn/qM7ANvRmi2eCaAy5qnI5Uen
KWq/SgMm2uw/FUMEbMFe+uzQz/GGzRFtivOTW/tPDg3kHhLWiA8ARsYKVjwMlOgz1PqD3xiBYxvb
iOONsBUTY+ZNBPsIjFMLkntHPacAsYiJ/YFIYYiydlt3j+T35Rsv4zxvZk5vA9iIuk0D4FQvthiJ
vuNc9e/h5P9k9/lDDNxD7FAPtPoHvm7fztaMtVYpSwtpA84G5cPccfsT4cOMRbCM69dEGzY17qvZ
ax9oV2TKlYsnB69eHs8tR6WSIHTKOGhkpgPHpY2wlfKj0rxYGNzrwbWORpFNuC+Q400NJJIbn/HT
P6SzyVi22qdKBc5Ag1LIHVoLN7lTnfQyulZOG2MXJz3IfYFxb8flSNYZZfax0o1XQJeMMIycRdv5
yoZ1WFUEJj3CtJK0qA3MpG5uk9AeTELmrfujr6sN3uIzMcFAtBomLnsz13Vyhj9aplu8K/e41Pd9
yl2ZNFyFf3xO7dvY2B8kfu96a9JoH157WD2axqZQbKIx+yCmzn5POl994Z/Z/y6W7hGzgd3/HKW7
ndjioN5jDsW/CQA1aNkIMJaXbO3oA78KgLlFG//0nfExBxpkhCnHPlM8OJ67Jul1TxLGcwWiwfLS
lJgMHb/YFs1+CcAy/2d0KZ/TirSuoUAmjLB/TdDLtVYwdTKPnW/tY4uhuWO+eXOviCqHb4oVaXnO
NeXdGxw+fhTfw/oyqPpT6LukxNoRLpySBXVOtcRDb6rXaACl1Q4b2pJrbkEBMsgL24pX1IucbRSn
Z425UeYCYWWIvLIH23l+qt24OZWa0S8sKnCmRfaQAXE5WIr9FIrLhTg0Bn+n3enV3JKQ4qZRx+wA
Zs5RaOfMADQAE+4hGnzMqKBoU5s8qoWjlrUfp5/VXRLM0CMYsxULV7qi/fHiKo0CWLpK46TZa6H9
gLpLeMPkwidlOm5wXJwgZ5znTHDf9YtNU8nflct/IGTobvEemjGM31op3vxiGOgWJ966uFpGUqFc
En5PJGS+LjCrjGpQs685vurxZ8O2LhkUWMaqwBbkna2o3qFcsY2LrKsTp/1WXF3v0ki2BaSDOczH
F/aOX2KwvjR1IJpEpF+xWridnwZcPVdiy+CIOKKB6Un2c119kZv2DoVdDwECnwqMQm1jv33AVRDj
nK/eXDc9jaL2cBvpX42mprue3KRHnscPCeqEnXO3I+/C0vcwwK/BHCR2YtLu7qDdeku9mi0STEUl
Bidlf6sl5k044Kj7CutQJpn5WjEsFwBpYdXvuS63ZgNquC58MoJldkl0z7smkXHK6PlgAhejiSfx
Ucvy7RBmTLsXoiMZvLtjtD1uW/ODqSWb6PqnPXQhBT0gZqvcOVhgBVLT0oMqqz6rkGkHPrJ8FufM
N6urHiXdvUyyQ+jDk1twUJD/Odvo8TGadzoJPbxQOBhEy4jMBVZDLOBUUuW7GyNmzLmhfhUp+edc
0Ekdz82+rbltGEidmyJTZ0sNmD0F7EyHI0c1PlN7tGa7Rfy47D4Mz4Qgz8ZG5c1a2dp0cEieLiCm
0xQjsHV9+B4BTJaLwUxl8Hr9lpRiY9F83RAjTUjvaw7iJIUiNSeKv4qBN2gvJCdJZ3h3u4zzgnrO
c60g+t/0qwUqxyiNU4nCpXuC4+luzVp77HOzXPO3s01scvArHLEbrS7bm2bI6W529qypTK49E0Fg
aDklsDnzUxZbJbocVrSzn0YXh0hOZrsQG9sONXQU5A2SMcPT2P+qLMIZqq1A/nUKtYrkVG9T5hLp
ag0bblOZPfuCYjwzogXdV7dXlTYP5KJ2BlLsCsrtuJEajTLyp0NnAe/g9NdMojHIONDRHWf8FIwL
C2GUW5WH2qr3BBSxWn9uiETpGgxwu48eOj2i5Fi7hvgY8UiIIrAnsv+cctgLjn3AfAQ0UZQ+1Ln9
k4FmCjdgOCdVdJkNaqFMMudmT29II2QaVPUCGcq0Q2neQ5xo8yD4wXkbjFN+xfkiyFx0j3ll3Xut
QhyYtI9SMy2iXzqzSGFxGmOgRG/NhXYUK9QgI+muBFnAvk1njO4UhH0FhSHda9VSRKxHdNf7aUH4
bghs08IXU6CMlkSCYGbEqvF/abr54s4oUm4akadxhnmHoLoPh2KPs4+cZZKD4mnGkvr3ZFdHuGYE
tJMNriKgGz2YbHybs3mQ4TnHstA18mej2eYm5FJejkyPfs4EUywfoiV2FKe5A9++fbDGztgzYgu0
LGVvUdFco+L2n8+aaEFOL90UfqhpJB7R0BPOOmvHQ/v8/lDEYBGYQZFEmiQX4Pcfdn4yBfAb66Dl
nok7n+GrhWB1AEpH5rHHsLDMwAlmMGkv9XiNNPNPWPA7wmr9Sa/+HZO1Ij+hObLhsJEae3tKph1y
sjxiutqTSp52f7LE35+pjk2NNx1yMv5VTu62rx4LQybpps2aE7U9HEW+f3tsYEcnHYS1rvLxAXmc
2P/EiL8/QxL/J1T7HV/8/jN2oWvs9ea+dXgRhyV8oXwRrlUze4G5YFSQoXGpu4THvj/E9AgETFbe
rCVUPy5ZVJhm/hR8f0qOjOiCXHqxvCQsjknH+lOazll+Z/NbmzoEqn92vPPqY5fEkto6RvjAnghg
LYGL7w897xo4I/rnnz8yHe/ILrfeSbNHUvvzjT/+hu8/S797GTtu7X++oSoGGPTQQFUj14UC2O44
SkIj+K8PfrNkKr6/ThIsobgICYjyLvBan0yJ2Ws70WsMlfFrdJEJS6SQzyIPiwusuvU8aKymCgFb
4torRKnDZUpwLsETN3rDWOsLJqnpmiDvC28dZ4cKpEmPVwwXOIeV1MecXxeZtmMleCyo4SVg1usL
YOKa1EsQg7V0NZqzyXqqkrNIoxloHSKva2ZAxgcXuKLWAeIaDpwJnDNw9B2mUuqTUKW08RmYJNkO
dreokC4TTe+ueBuuDUpd8OIVLxPgpJ09qZXgojyltvUzMVlY6CcYMHSmd6wB9VmjQ6M2iDRwjz5O
0bgsAjiqHFOZG1o2HmySnyd9jjdGNZFSKcvt7EnoFqNFJgFpKKhFdJwtsAjc5ipah3sTGUan8zrT
96U+kfENhx9SK170saXdHD0I42avikfOidAZHIhDOb4vVzWLA9O1mAfttLTnQ8Umzoy+OPvmD7Vm
JFs3zH2GNkFf2gqEUv1LmtWt1a+Rbe6lxVHFwlIq0D0L5zUzoE9iQf8NbvS54VCdy/qU51N+sBh0
D5odBnZO84dlvmTSn1YOtNbMg93UNwxPEsqih/HeTuKYZneqPtBbLHULe/vJb+qD8tOrnkzrWlav
iPGc9+lE4ihZvkw2d9y5moOhHz7iAvYzv7b2DEYluGeFi4c3TtJfJfHRAQWfQdz0HkKxLUKLkjG9
eHZs8WZrTHAGRFm6nd7hw+KbnJtfqrHeOx6hkyKMkAJbWb3ZEkxCw67M56ajGyQh0BoZYmVP7dvy
6ALYsd4lc915589Y9YbowYe06lTQ6ZB2j4r9RDdc08jj5GYTFnLudcj+Z+btkdc5zO9af6HGdjeY
M6fEpP/Vqo7tFedcFHDWSvNQ67g52+4ORTaE3FR03M+8gymTXUJBEAgBVnmJBVYlxe+MKnomJkO1
LieMaFUTxFHDaomJd8IBtbKM6V6b/k83cuZTW6NBGb0q4ZK13U2bXAVlXy4hPIfTfUy/vE8cEZne
04RDib037Akwug8lKibVUAsExSFDV5aboun6oJx5CFQRb5enjkGR9SmBcAyW9nHFCxavzZAhhOid
d81V66hzn40+3TGltC/mwp0cOi0ITTTvELvxKpSXxrVglvJ6NDgzQEbilAIwB8HCexsa/ZN7JZTb
yoLNhaXODnnMEu9lPkw/s2aqyTKBIIEX0SnSDXS/34GIISBMLhsb60YQot4qJeHQowtTy+WcDcS6
vSsq/Yj76GsqPWYh7WPitn9hHtVWMy0LU0G5Evwl4AGQK4OMQYTOqwhKIiLwZX3MtcfL48OctP3z
7MunsLd+qYLO+jZEc60I6gIrJe/KJ8u3ADvKVZa1v8wWdohnv7oJb9IwGXg7Vq+NMG70NKstGB61
aWxtl8tXDll+wLzfCyJa+QJbNenBJyHSZhwpi8K5M1G3uUgRf30lOLlZGAQFOdY0IxrQDmydqfaS
8KxmuXbo+eI64SXxmpMjqjddc642QNE1MgL89zcgXQfTVjd8Y9ukc/nNUByDLMFGqhxjD4zxnsY0
2Xku5WtRw/AOvukugvLMFSS5cabL3p3Tlm/uphasBi0gHN8h8g7vWmxF29BjMT9lwjg3jfsh2YJB
gbFYSzOwct4TXvwvTzC54bIhHfvbrObHWj4Is9pMNjLgGHItLt9InYxBMAbv5YJv4hkfq7/R7Ohg
2RopNyIXEIUes4xM25R+tkO0J2Gz5b82r3sXLc5X+sNEynLZLJikv8eXGLswPjvtqSDlXg9fGlj5
lTd0IP30w0TWL3AbLKW2wfCQ0har7YPZ6aONWZOek8LH/6XtM3e6olM9usJdGuMeyx6qYLlwjqzb
9++dOhCVepbBu+py0gbVU9wSTTdxJRgzW25bh1+VuIICPZ1IGaPrbW/nL4JMKlPXqMVNMP3W/G5X
eTCzRjQVOLmIbI4pN2n/1AreS4MusIQ25cUvwycXi7Q1Ab8t7E8fHXflOs5PyiEeFCm/tpEvqUx3
bROfnFK7Wv5wTGLuiqNPBDlF7EcoirrFr2xbn20+HbVJfJCq+MvLv3R6CVbMzu4l3gf63NZ6Kahm
qpi6N/qem6tCFEZhHXWQzs0HMi6HRQ83qNftSm60Wik/06h4wkxxa2BkkNme9zj/8vVQiHnDHuRM
FdlR9+27o9vkmnjOCh4Ae8tDQoHv2uf/gpsLnzzKe42VomYMA/gRYDEkcaavx9RxN4wDP8EWFps+
r1/SYTwOyZPudD/1iD0OFrJOtbuc9wkLLd0xw01nMTBiRjY2vQEVMrExo0t69VJUaDBtbzSO8dOS
H0jNXaPPSMyVefESYG26/S5BUDO9Cmk26tYl7oReTAuul1mK7gRC1j/SfqAGD2ezmSQ3K27gO6fJ
o+rKX56HgpTZ/buXy03btV9ysj8KWb6WOduCPnmR7vDDFpB1h3J8ZK9Rbjk/ChaABN6Yyj7jzsJe
PGBlXgYNZfPl8HqG3mjyZgAJWBkbLzdIGU3PUap1j2mln+txbepSgvodrVseUrTESgO2WsJoc3gr
VdY6EbyiNQ7qTakSrgSnkcwp63cEfZBnic7Aq2MuaWSfncQRELJQMBaztm63WP6ZF9s8MdgJyBIP
oMWUGf1oNRf4iDyVdB6s7CW+hoXkhPL64Gi0bIr4kI72pyKexFN9B+L1iWiWQ4scdiDgUJuL8ufy
/g6rSAZt5wZIbKRUTPgbo+3ebZ3ITgwmPXGZwilrOjuCSZvXYNd0TQF5HOBlJDrn1vYZB1CAIpXk
pzjaa8ldU2+hQbsF+xansd+wBuwxUhP5co3pECMZf2/3RffLdNGnSIzi6dSMZWkGbktrykBVGGb4
I47gn5rN/6LVjC9IRhj/FZxt4PEpbVEYeQKzcYA90UmV8e/22pEKsZfMLPttVGUk4L0HPQOuAu2s
xSLJlmVmIlMxIK3Cu5+473rMXCAKx8uUha+dDkOw9bKNIdtT2McY08v69yRLbhnm/FimNO4kWbFq
i+xUcRxCVVg6J6A6CivF1SQ+LcocV8Cd1mJMAZ+26cbNxn1ZGBubCT8ViJEbxMgg4BEttas0503O
iTrItkClM5hPiuRNmvOtZxO5Cz1TX/lm9sgWCI/CJEAvRftmbkgzpjEkeR2EX2Ux4+4hKcOE3+T9
dUJcHXo5cstwPzCl53SfcF/hxbUJQcdPUpJCN5YGV5rT3Sq6VXH7bs4wDtVozWsNY1LrE3CCebkz
rHLFs98f/QhKGtObQDBxZRh0qltOFVXrXOn+oc3aG1+4FIg5ygfTUeqA7edRE+mL0vMS3ZqlNilZ
yCRJq3QEIow9TK7ZrAEFKnnk3KIOJd6hcEL3aVsqv2reK7DRMjZ5QsMw5fr9ltCN3NfRYZ6h90Uc
CHVpMZ5XjEuNzlboBO6DP2EMqZzkkqNb7Zg5g8Awsientr4oTkjpFjz42bXhkP3YU6k5xpF1+E/2
zmQ7ciTNzq/SR2uhDkYDbKGNu8NHjs4gg8ENDoNBAoZ5np5en7G6Klsl6Ui970V6ZkYGI0kfgN/u
f+93WZmBw+cl6QsmG25YRap7HuNgPbnUdm5qAstrneKVQs2rh4I5MjE3rZyfe2ShyS6vPfVGzWiL
LTv8l76jfdbxXmX9IXq/2xmdijYADK8E3q+lg0zXsrNcuni6Rtkj6OjLiiYCPIJcD+o9HOAJbq3x
1a4rKyU1CS7LpFQrezx53vBlSxgcebQc3NR8do23nJ4/k7LwqbTLiwMCkYWZulmtmH6p2PYY351Q
Ebi01/yFcNElKqlXMBDbYG/tiiAv94YgTTXU8XHqet1pZO7cxUYc7Pt9BL8uRI8GqQ6yZrM6JtfE
pdwlDvcQXjVmmxT76qL3gSTv8ghghSQfAryewPkhmF+QZ9AIhQF6tB9/lzZrmaKOnqbZf7Xs+QU5
4nkobW5wjWwPRiHu5pK8Z7f8sVoU2RzEI8VdvNy5ju4M2OmlcVprczhkATFFa4q9HfdQ3qZ595AK
N9kkFXFGPxs1NfvUSLT6OEjfIetu7KF4BczHm3946xJJI3nLXr6OaGEIplsW4rfLzObAbGLxyG4W
psOnKIGjZhFbj2EAnTxx/IzXAuaQfx8ogAXFOlrbhVv2Uaz2vRe7DFpInR7ttZ06jJNN99ps/Z6W
st9mubWD/Xjk3hcfKut5kG6xZU2M+QSawt6hzznIi4fUIxBVOuOjLO2n0f/TpfT2yoDm5wgJux9e
gS1GdVvc5h6UM11QT9cFVgc/zwnXrjeOCSuiwL+8KW1XE+COGf1HNNuhpXfmkVMfrHXIqhzE2jkU
VfGs1EAEkOB/7bYQls11pjNvG5GgAmBahXKIAd8p8dtd5nqTFakIR2VdE9eELDWVXJoX8Tr8Dirq
OrOGbRIS4+ATb/KWHLmn58hFITBx2ucsm54Dr7lNbKEOQSA2/UrBsNc8q6hrDrJYn4RtZGfa6IG0
lnka9nbt7oY56Qj7DXaIS+Zg9z2btfJoOT19Cixw1jiitzG+91qUdStS7yKw1Wm0x/vO8NjOU0+8
y2fStQkdAbvV9Q6yHH1YhcDwhXmTGjQ0Jcgr2CnpccaSDsrexa6YH1nmRGG1TOPRM452PQ66tpMF
Yjri0BvZ4cZ16Jjzn2/38X9BCv4fkAJLuNoK/383al8+y374yJb/iCj49y/6R6eQ9TfpS8v2pC88
Yf/VKETZkOfbeO49xxOu6zl0/fyjUUj+zcJ9bZngC4SwLRN4wb8TChzxN5j70pGe5VrCtDzxn3Fo
OzrS8L/4/m3oCSC+aC6SwrLtf/H9O0QmWxiN8Xmi36fMyR7jnianK2bjVNXRbSTjM5U+7Tn33R9F
TQXfGpTJ0ZzxruTn1JjmE1escUMAONqbfoQYIquZ9SC2G3QqYL50FOEpg2qZ4yJKsvQpM3pmReJN
O8y43DQ4JE0SlDJJk0+clMoaVizx/3xJ/g/BDts1//efk2fKM3W0goSDSQ/Tv9Uf71dVxjoI8t/n
zltwEQbipONjTLo9xqIMQb6ByvLNNlEBZp5eAjv7hpnEWkyOOcgz2XfkVVc+eZb5Ukb01XlmDZPV
I4uqh7gUNSMRZEUo+DoPLO71/XUL7+6pNMzfgBXdh++HvEB5FHI26ZmJ9toeMdvTSRnFPvdRKfuS
2bEQ2r24rMC0DGzUy2pQIrKyG1ig8W7MyJ4usstivnf3PQPlt2uzhcOx2f4IcDGfhX6QHNfPxbLt
zZIVh37o+sk8L1nln1bj8a9flrhaN5SvliDvnV0H4vToKJviNf2QqD6GGiudbTbkzfn7Aco9DJko
epxVZVEShDF0Y4kipWLY+UULgm9/jhUdgosbgyRrGc7ipXmtTM7vbEf7M6xYsFFaW4dIZ55rfcvh
hAm1QgPd2Xx4Z2doQCoCZvyw3GIJ++oxz+bsvLIB3CNmXKGbR2fcQGT6hQOBhzwlxl/+de0pGfjr
4fvXjBpynbv4xxou0EE53QOxU8nT4YXMOdRYzAme3ByNk0M8pHF7aUPf4jeTvV7iU6YFHO6HGGFH
7/z9TzQ4WefuZ2Y03MktbmnCo2c85gDT5XoKhCYHdz7haIbac+74OOwmHFIbzpAIPIAQNlHfvNvZ
YIXc0HlGLKKJi2M9ArOwaCKx9ygBcJ+F33IWGXHL6YdamDRox5XCG0TDHyHVeZ/Vw8v3L30/xDEN
kGMBBVh6ziONJmgF+YBe//1QB19WRXVXzuIS7fsNOt94YjgUHm+qxpz9neJuzR5ixb+NGMTyzdvY
7XpRDmbBsXEubdXe0MBF+lHZb4FAcuoyTkUciBfN+mSaY/mjLDQXx3ipDNSDmr7KU18jlOYKB1uN
klqu6bklUKb5m/F3t8IY4I/p5IsUabGPypS36sr0UKyci6hhuJRLLCjOUz9gP1IvTJnBdn4YCkud
W6VLAwt1aGSM27oJjrb0yCdm8dFPGWQNyD6omuyWOSkackdr6nIwiDtCRmm3g9E4W6MFiF9Gb4M7
WPs1Qg5QNKljawc/5bR8hmYzJrzQ2OW2mjk41GjxteTkkADiYkT5ydejx2vs5ipYWLQsL8Okyedj
T3dFn3guzFc+osUIgt2smuVso67hR6NViwo00V2yplI7u+5fWtW/izVH3howJwV4VShJKwfY8cOU
5IdENU8A1ceL5+zq0a33xlQ+N8Ua7PBgr+RBiAELn8KCIgipLZEbkde/CM07VNGUZx/45CGKOZkl
BkW3MU8R72J5sB3ssPx8iBC9KPZzlnMIxWMJ3hTEIQ+5vHLhWFgsr/VWQljjaMdFkRtmc3QB+kaN
h7VuLh47H4xkYWZoXOx3wwLGSw7ooEsoZugrLBhZgADXU3u5ZZ9i7J06v0dGWM4oXc5Jxs+J5oKC
uLuwK/+ScUZDT3kessgIM3v8RMzYT2us00Mpsekp2Ru5fE18EtiWZe3NOH9xqqk6JSyQwbw2uwBj
LkV0CWx1xV7KTsV73xFS/aa8JQ21pSmGoinGuNM4z0z/ODQDmn+G5q4aCCcVQfS5+E9uXL5FPRff
Ot59v82XvDznit2ZCIq30qQQG9Lkeo6lOxKV9XVwqOMt3Ap0cahrEN/C1Ad+2y8DYcoux4OYALZC
LLNtsqpxZ79EGqDKdeLqOy+dhQgNYqPb0++MzWHNr3AS+L1ERlY2sng92GexYmUCRZc3zBKD2XBM
k4x6pAj7P22kHH0T+NEFK7cUv+VOD7u8OBO1o0dVQ1kcvCHMDUdsS0nPeQu8H09zf3IH3l6lc81n
ktOlMG+LxPmFkQim/r5T9adYqLmiLJtS6pSj4tycpFV6t6RYsfoiYXX9UNM/gSRS8xXO0vt3FmeH
0FF5v8NmuaKIYD6szC50bAtW/Oz7myizm4O5yN9zWu0VNPhHsLwDbnMz2klvvGdddnFM8Hc2/QGg
68Jv0Bm83fLY2eWRsoCpr5djWhQAEGWEyAUNtVLNT1oPoF3ggN8Q+CLkzviSjO1vv03oM4sdROjZ
qMHYp32o8nE9ZYY4poS+SKcsIRVMHHWSwTpW0Xo7t5MOlGX0dOPud0bKw+uO6mv8nrm3crjpYZbF
ElA4uY5pKwd3P64F38ZiPPuq0pgFw3gUMPJzmdLeXthnYupE+ik+FR9RFPP3WnjbjrJDT/D7rV4T
cqgbPSIphkM2l9jn7I6FM9ctP8i3U1P+UiaT2XSd+TBvROXQzBFED5Pg4CHq/Nb1B/ogcqJugas3
fcZeX8r2Tl/dz7YonkuKSO3sp5CSaU/AY1Y2airEh4e1QgGpsnOyjqYu27lFYdhNuBP4nA+PJlmA
g4Hr7sLCzuu9F+p+OW/ownVP8ba03MzYmbRdb2tJVBr5vlMDmZuel5+MPSf+XmBgLxkKTex/DeXS
N6Se7J85XpbkGpHwuZ/i4BfKVkv1ExXui+bBTHtogK855XDs6Iw2HDrHPdhLQNVE4L+mtozDaNA8
wUJYD0uX2w9FwjK3YoOgiuBQ19OPZkJsckb3K2c3TzVsd5MFMHElExkzzbBbKkwguUXao/NLcUpr
kKDdl0ELzGXAMQE89wDmE9fqQItJWRBbUC42po52hKnXoCaRyiMqLLgDmt2Ap3cYPwxG4CGqzzR3
9ZRzN9xCiC8VONwh5xBDuA1snhiVUgeDVQ0Mw9Ga5bTt4G29LeatOwULHV7FKZgHuKPEh1rtDoWz
iAOz9i8+fHBL5n+6AH20W8tXl/hWBKwGkbq67XPL3YAXxBGjaDQMMmeBfJOId3/TNqSKOIFXnMRR
6wF44WPkkLnc1H6Et16R6h44wRf6KE+neXELFqfhjF+1xe9AH/oDZve0+8OL/lShCWRaHKAV+MFF
LSANVu6Bm4Os1VJCbT1333MeGkOO1jBr0SGXy2+qQqD8ZyQg0SUa9AmBTuGjV6xauChK09pmGfu8
bJb3cQQ9isZ2SpJSDgza7qklkAAthPALPATxSERBkJawbw1Uk0Bk7b7SQkqPosK28m1GYbGT7JVO
K9YI6TspQOocXEIqQBp6vuVdpmWauOgeLC3c2FrCybWYY2pZJ8JfpGWeijgEgwPSj69FIBs1qF/+
LFocikvcfVouGrVwlKIg2ShJM4oSoLanSktMEq2p16KTr+UnOb/UqFG+lqWcJTooKmLKdIDCz0rc
b0/sXmn80ZKWTaeU080d6HfkrkkLXwz6dI+ghcE0TsNJy2MAIO9G9LKYV3kPOK7cAy0jsinDIXLr
rYfK5qC2NU19Rww+jLQMB5ZpDV2UOVdLdLMW6yxUu0QGn9XwPnX2M/ebAyAFsROofDVqX6NlP9Rh
sem0FMjM+eVrcRDp8+JM2r8q5K1EPzSyx1XLiR3jWKUFxhKl0UJxTEFdYlPESJJ4H2v5qx4IiyoM
Vq0WKwcG09irrwkwIyM3nwtCRXjeyhNLM8JTKJ4NyieIqomCQcTQUsuirMRxEyOUDloyxfqyaAl1
REvlvl8/RtkdkMtGS60CzRWix5WVtHkotBxbo8tGWqD1UGptLdmyTOY6rGXcROu5Wtht4hO4pua4
fku+WvxdtQzcaEE486qBVTdoMn+aCKCqE7KkZHUFChcQd7Mji13BMhtDtgoNNo2Up1pL0EiAzw2a
tKPF6dZ6mDLm8Zaf2Wsd/0CD3p1scbSLyrsYtf1nJTcUack79hC/ZyKlkVDJwdfCOHVetDVAW9WS
eY127qOhzynvfST1pmCIoZTs2mq53dTCO9IyJKxcvrkO7Bly/cjXaKCVxASe35dz82IXMWhoz5gJ
TLNM5XyTc8f8HMBSO6x0qbyTh4F0Q1n3Fi2VUAZLaVyTyEStJpnENqctiIxQ2Nu27g+cpjylXAsF
kY4uqskf0VLolx0Y2awYtkYp7ivDUdsZeh+tPO1dgFmEalIay2xlv8cl1kPHsu+pdGNsy6xLY3jP
udDQ9OAjiqdHPwWyLHKuEm5u52GWfaQgGXej8n6x7eKdkxQZgxUbIgsPWMm8a7Zb5a2UfeVAh6g2
a2pSfGziqz1ns42BsfSOi+MaMznGVoDY2N9RO84ouCBVz19YjH7RjzBtYtt6kS0ayNKdh2T6qHt6
UIzlKB1XwdKGUkwp6xa3m6qwq+mhxNIwwCn/GLrkRhbyowKs7OBIIcBYkT0aTsOkM1N67Y7V/x6m
ycUf0pNVfU15t/wwDGYO07Z2qjs5cc/EXYj20OYVrkxvCtlUPxjgT1AAvNDqDBJDHkE1axVo4Cu9
cVzfFwzWuzpij9AOyt20ERFJlWLkthWapAnVLZJWRukUdTYkBMetr31xjkddMPyjQ98n/WGcZ9Kd
sn00RPxcOirAMFZhysuuNfspR7Dj5yziFq0d0nDkL2/jjDeiS30+9NNbPgRPqtXlZdkd4iXfQ04M
xqlktDXEG9ROQjywjsvZN7c4Fl/zbqWNkoND7pdbt22e+IMZmzCChezGXk16k2rAg1trbuedGTDk
9eSh930/Cyqcfql8KoHYLWdrMej8FBIOHtcqM74Rme+HZbT4DEXx3cBZDi89eWFarnZ1snL3T8WW
UhXSuQ0KtMvV3Rg5XIoca4QRY7oxmbA9WY8bsB7prpppmltX8gUxIQRR2GFipR4txXTc5BE2c/4q
TrlG1A0zG9+krLN97/1CQeTtOqttv+D4GBhIlmE9JWbyWhkgtKVRXfKgCTYB99g6Z903VxkTAx8H
xgIKU3I17OrC5+Ovn8isJh9wQ3SbJ8NnyUVx0tazaWUxszrl0I2ajvS4IUr65q7Q+qOMzPNU1Wfs
Ew1/hPzKk+ypVrro+dNAC2gwI2zwfEaEQ70Hz5QVESdyTsJbIS+RI2S2f0kr1ite9CzhX8KZDn7A
awDE1kbsZaro0Wi4kc1RtvU4Fm35hN83a/AnMtg0r1eJ63VIyTQtFePGVFIelAaYcbJO1yxTh+pS
QLbpj6Y9VtsO4ZGb4wfe62hX2Q4+Lp/VbpfZnOW5T8TzPB8jwfMWTayoM7KOURdF22lxF3S3hhN5
DfsXS763XweYbm7q+NvJS+JD1MmwdsjTSlH/lnivd3jcrpH+RMZjV4SyTi8Jlp/DEiXIJzY3pPSl
jt2XnJ3egRofojDGB9Av7rH9m0pAZtf+sepHKnQx3Cy3XEPGwXjy4LDAai1+LPF9DdthLmAkQSrj
t00YnKO7do4Q7LD80q7yluH1GAmXL9MXowXJWQI7A34ub6bcqQEmEM0gNMDm70jIcg4BvrXuF4cn
kCn/ebZKvJ4ruxy9SMz5XKWC1w7XS77ruYiuEVc6xUkgbzKIA9ViAdT/Yq4a73A6XBvAtUd6UrMz
FSy7xmjPQ0uyR1Y3tss0nxOhO0prfXaa+Snq1H0fuHj3BBlxEuYCgAJuTu/q4XlyE/eRPIzjDS+k
WTEkCvxlFIkzU/hzfsEC8URrDkRtpv6ksK8FrYYRDPwSOvYuiv2LnDm1rvj2sdDbefQLa87eGBRS
1ax9LluV9J+48jm1UDKCmwC38HCURn9v6s+aQ3a2LX9WPmeJdebENfYfa2VYf99ycyp/6IeuDkfZ
/2hL+zmyngxB7MutjC96pW6DOABMYeDU5d2jqx4BU8bt/JGt9ZHOyng7El6yWtp/DTKmRJJmPhnO
bwY2WpvqghKy+BU462kZlM8hejA3/ageumEnUvFlj9mdTzpiU1vxe+LIh4gTp6rqe1G6X4ZRPFX6
ZyaX9iyqdFcMugDUVEBQLRopeaVAmLrAvvPq3JTBrS0JWiXTfnT7P5Y74xv1q7vavJ1jZZ8cysqo
xU00wi6i+Ulae9+c4y3n4H1O/e9+xv7L9HXmBJLPHuSQlWq9RSEhpsF6XpgkG1zXnrWEtupHVP3e
OMWGfFKcFZyG1so1fTGAFB1zRg4idBaHjoiES7HQw4ivelN3cFHpq9fuve3oFwJjC1UdfdRsA/zm
M/hGVofkhbKYT2nR8t8HwB0U9vyqSGARVMyaA1Dac0UDwFHZREJmWmkjAZiQERsJc50+ip7IyEi8
K4DCgCLJ2VwUxP+xXzO9mpzp7ia3ecn2Vq0gqvSWvTeV+xJ4TDTGSD/cXOd3TSbLrWOsv/N6NjAC
zZi4Rjq9KLtAxqD+UqnG3cs1+9mlLW0T3bWJcmcnMNM/zeaZC5EI845qZa0+HZuqeiM1+SzbCpbI
Uv1xmXW3xiO+9lurxkdDGJTmkX6cb4Kk/UOolVypcq1DtQBwgbTm30YM+cxa6/tMhu4Upbl7B9+W
ETVYHorVXS9yincG/QG3NSXhfRtDYlm4h3AFLfrgPoE/g6bf48Uhk3OoaqHC3ImnbbRay5EAXjH3
d2rt0dIsqhEHypOCHtzEhLlzyOqDlX85CV4CGq2pcVwQKntGS35uB9EWH/FQzynzNHKzJJBKqfwP
2xwiVpw5HfEGRMViTB8WA1hyFM8/Jkhnu8rCQ4w6TsJBwN6Ft0VJJV9XT7hLAeRsVwFTbU7ljDXA
e5J2kVwo7NomaXrGhLlcmJK5fIG6PnR++1sV858aWebsl97Zr/OHvMQWQo9Ova8j0zv4QkxhlPq/
Ww8zlh9EL1RT30Eq/T2j/VzgQizYMp1uP0/GRnbwDyIbB9kSOTDs2i6lbijdClgJZ5T495T02QYa
A7kV9KKbLig+6S7Ow8hBlSK5px2ruiGkzh9xC7m3IkOfQ77eZ6mVH/hRjv2c11fMn9TZC+ekxma6
M43kJSoNBeJwfu/TprmhPpu5Fy/ozp1plPGJTjoG/bAJybtl1mKlO2xNa+P0dhea9Ctscpg/Gycd
PWoygXQ0fnko7VTyqfXnI+4yxv1Ehu5ETxe8xOW6VPfGSMsF4drhUZVmaLb2idsE3lLzlJSudyrb
r5bOvBtevD9TkxLeq1aWGdLQBIAbiIDq4gevDjuRQ5cx4vtGs94Onfc82U51L+u70rHBsw7M4ZQE
mKwTihgiLOGEmC6xjh6GseUTSrot7+lIgT/J4vQGabbbO8FAENVs/vjDcsWTeqVw6LZfcUpx99DG
Oljb3qGZeEV9zqCyn/uDUJ9NX2B+sIdnjssRfrmvEWNzPqeY1mpFhRFH+tmkKCw2BmyoCuY4SMGr
W8UPSEfTgUsh3bx98FSORrT31uBHJGmYsKtqeuwm9amyElujZ+BX5BY/ZdULjaEIXnwkSVi/wwkJ
DnpbuFPTDNXVlK/02f+w+rK/j+YaDHjP7c9Z4ldqsjmhZCC7MWWwZElGlmAU2ERK/cQ4r/bx8jNe
swutiRGuH//XYDnEoJNdIjEFOzDbwmnwnFsmiAG7BmIEVjhVNo+pQ7RrVIW+T4y6t305gWHyST4h
XwIWx1fpbijrO+M9JNpnL/RnWMntPC1HD68RNVlds1XVCoXZj8BNFOsRA9u+7nWtXT7dTfbKZ7K5
886Gq2M9UdPyFuTMafv+TY2d3nevHbhV6SOBC32aTLKZ+HQNdNjzg22RdJ8kQB/ThErlakwJ75ju
bQu6ZjcG6wcNJRCLguToRNUF2PirOzmk5iBeDoXYUyAKfNjpkqM7iAdvWiqWSy4Zbgs3CDwyA9Mv
U3lSYmZ1titYp40PZKowo6+osooQFMrRGtxFlx3eYW784HCVHCif3/tCvs81MTG7rmykxGGXxio9
+e0nmBxKSxRWXtPG+e8Yrn/nRQ9t4bg3ZlNeaZVNN9lCowUfvftADm8xMeqxW+AaGcHPphjfq2RK
IJw1ZO5Stp12le0dni2SRxhOS5KeBo4/9PLqPuPYTMYjOgSJgFEMnmp0eryrXkUsA7gBL978w/fe
AEPfqcLN96zfhrPlufSSJpijymbvy8XeOqYn4OqylnaoXzbmeIIrUNOOUVdPg6FeajpbpbvowqQa
jy7hx7RAnkkHrduvOIryjpBoFrGuhwWa7X5VSNU/k9Hlq7shbM1RwlQt4FOaNUBL2BVpS4djMgnu
9FMTRoS0C2siLwNN65Q0jUW7ynSdQPGfsh99nmFRhx4iJgq/It4k+95MQHNYBtzmVIZikc9Z7nbH
GdD6rjHxuRlLdbCBGJ25830wNqy7PlDV1vadx6yJup1Cbt4oiwmkHiuOcH5xzYyJ4d6Dwjat0CNY
i9GfVGV/YreE5NAb1z7vfZ4XP4YEnU9hMNJDm6ceB9PHtXDF/Qqml2gEUfmCu4FU653LgZCL9rAd
Xd8/u779UU4M6vMcVLvItuOfWX/fDl8Rs/njapfyrqPgtXQi8K2YHhbY1dvBHni7PVb+/OTgUSIn
hCw3xU53P5jW72JZ8lBlBm5WUsRM/DeGxe15zCmzbcCti6bcme7UvLRi3Vpxbh+m0rov8+zQ2v5N
PibI2/IzS94nPzsVJp+m2m2o9CJc5lfuMZ6YAQdrcg+LXbbUmWJ0DNLCP1jQmBIXel1fpQGg2k7z
0Kz98DNd66+yHRiRexDLrfNLehWtCKI4U5Y2LG11myY+4S3qr/zVag4EF+n5afPLWli72piT/er5
HIqA+I00s/BMkbHjclHgoNkaq0k1cxWgSCtjk0/TlXZCnBE46GNv7qgswyehnPi3v6S4u0fLBlu3
3mZGhwy/yGyvlvGGmuxkn87FzTDAwAs4OLDemNvdEhtECAGaWtl6GAYvuxnm17bsupPJbETUWoUA
pAE8FRXIqAJdr64GuHhu0F+m0aBGfvJ5pciPIhm756lYH8UEBIFsOwY4vl9A7gB0aRGb9FaoFOfY
VLE+d09wldxDRvEcFkareHT0fANVCjdyq0Lg8ITIkcujhRteOjr5/RxB5TbG/tC4oZ0JWpHrjxQ8
UugDddumBGttxfHDilYa6wKioJ17mlw2wfzvgduV+VV168M6ZuP9QEaCozEvZ9qsv1lX3pL+Tj9X
moM543Ezi8Ml4adgwOmuEMtuTEK6teeBeukwAYAPOgmziu8gD3HvW2d9ZLTCNHP2JlLRrXass2vr
7wU1v8Zq8ZHOiPso/p8214qODDciAXExe6ge7ATpxFeGE+ZNoI5jVB/ZurM0tlG1yzkCbsYn17DK
XzIt7z3AcNR5tyxf0pt8trInErurmvOb7wfDSAvt/eZkMdqQ4nkvdHg4GGI7tpIZ8U+JQvBNU26p
1N2oApTb0AXVZfWjrZ37496vxZuqfHa3yeo8SJO8VMpeEdcAm4iuMS/97L3GQJFkTlycJNl96aXF
zyLnte5Zvpc6JBz3Hj4Svem02FeB8cBQ2J+d5b5lRQgUmoFrkUCYKgR8/uSqxPRNfZJqfjjD4odd
LY0dSl0xyLPRIXrBdTg0tHxtp7Hqt2oy6NcbIQD72fyQUUJMxnchlDbfC5reD1ln7FeJV7BhDGSI
+5zLlb0lOuY0DGPoSJ0KqcmWBMKj7cRayUouDCgtCpFrTZTEKeJuFMjG9pjexUZwzcwC1Zo8J2Oy
RLjrSSYtosfdMxNfUnpzSB6vqzPyD8I+yS5q7r4fTB+uNsT50XMUDmV6JiuHqj9YMhyJQW7gC0vb
nwkTlVjG8gClvoJS7xBmCEBwmJ3zMOOmvEmox8ocTZQeE86nUT9tAn8lqePIG7IBuO9L0mxjo4fl
cyWYneaeDcgSH4OytGF+nOQSrxccqC9x43k3dqLiA5t2iq3M/D3w3CYscnKceRCDPFikvbOn9GfF
YnPJMzNsRvtmnrkwVXVzMl5SF+8G6I1xj+4Mq6vj5m47ER+ydUwOOfyaoqujh3hm8tY0NtbQ43ol
HkTibHVu4iHzn3CQfgTkPG33pXYYa2tja5bYqhcxFDdpH1CIyuvjZPKgREHbnvIfYs4IrR00IRy9
ZktftgF2q/6i+feP35jBvjFFF9Y+uBOPuAwKistHAPjAYeXdVNne7xzm5WUqUlRM7GegGCF8YUUp
Y8rXM/GrVAp1qZe3Q7HGT6SwrbQEyZe6XBnz58ai2gXzl51WoY2HlU0IJ7qSCpmAecDiws8aVnf0
lVtuJIiFFeZ23563XZEea5sXveO0QHyPhZrCL07lUbC3Z7Hv1/hhYEGGfLd0xqFrsAeWBQuOprxr
J7Fw2uwu8Wpj8OaWMJhjsmsTNJS6b6ljs4A+BPaBmFK+JwHNd0q2xC6WE2tAltWMBwab3X1bXWMV
rXuyce7RLGkagzb1SwQ/HIvVkDlmN+Ao2NeUqBvo6jI9eU5ZvFFMzWm73zLULVeO/NGpT9nGWNjS
F3B82zpq26sfUPyddifUlnhnpRPPme2dp0oixbOO4Iw8MN+ay/2akL5N80digpyU5uScYOc7gLBB
4Z46cEwLh16B34/6iFVYwTZPTXzCef9LZIFxNKk6iwZl3Dfe1G8ij+vuCt9iawYirNw6+TGKiQRw
vT66cwdZxYlwYVYjeRd6OtJiBVs+KKoVkbznOiVe2rt/5MLZPpflcZwq60B5xRmz2nJOS4v8b5rv
OcAvZ6kfvv/JNYfl3IN7weVogvGfIxamFpHnDCDZ+fvh242BNYE8Ebh+ltAJHqPWSQtUKFxKZ04c
LHxUxcCacJ7CHUYoCBgnxJ+/qve+f1M30xfTG8Ez3zor35RX9CznEukTqkGi/+37l2Lk6GaU0zHV
1jblYhzK/Wrv5uTxW64ZCPFZDylKEC6ROy7K3ZlGDpYyjYcBJPVMzmEOJ76FbmQUbsD/+uElJ5l6
DrT7rDTSH3479HsiPOvff0lqKMt/ean/f6DXQeDgcP6nb3f33r//G+5pOMN378Xn//hvu8/8fXpv
P/+jlfrvX/MP2rX3NxOGtGMJnLyOJOD+T9q17/0NswetEX+nYGuX9V9W6sDBdg1zFPasiantLyt1
8DfXtSzP5M+zA8c2nf+MlZqR/l+81JJjlAXs2oTHDZFb/IuXOkvHJLXICh/HrEI1492/WqNO1AZn
NgvRWRVeF8YQLzaETXVVtgHyeVLYmawRMEvR+P0mptKHk08Rb1MWd0vKhbTCS7xbMr+5cADIN7is
kz6suz6+jGUSmgFB5jpjCJoqu790BYwFWL5DVyGMx5g1Geh6jwhcJ8RwUQFEZJiktFo1ybspRYBk
Ju4mbylO+nijBHyKjF19ooN9axCHaqk+6WRaD26nAd78iNuM495Ydq8oUXdsjBQpbNaI+RslccEu
cocDi8F+tywioKTIf1kcMw6zJLoLsFWGlMlnCA3ggIjQ1Ns1Qs0tvUNEkdVTleYXWKPs5QavhxGQ
rBfu8FQ8uofaVwyWlheFS0DFRTGfAnb9R9/sm73bZQ92HL/BPLCeqD9HMwhuorRoz9S+W1tz+TFU
dN8ZVP+wnifjSIt0AyWPbuK50R7o2Py1kiEK4IYAXvGeSNTU4exm2RMrh1+qJuhxi4MBmEEPUbF1
rU9MKqC3/PrOguS9lWDFuap0O25HZLA69YacpGIWjWlGqrAqGBQW3BohwmMB4H9fFIykot/zHvrK
JmpenJq0TJv2T99lPOJ/sndey3Er25b9ItwAEiaBfiyLcvROekFQmyK8S3h8fQ+Uzu2rzXNiq/u9
IxQVpEgWwSoAuXKtOcc0eO93umhfcoFAbB6JGrDn8BQ5zrp3ww8bWvOqCHAOGpG4pwC+t1NQGp6X
RpuhixB0gQnf3UapuFEpTVQ9TD8ni92sPCLsAlaFHPjSUaWzrX0KAkY4Ekf3ulHTib4Ya2dSfxgl
mAebLGCUMQ7ykSS/i/hFjsmcKZbtpS1rijch7guG65Mpz0EP75D+2Coai8eejKl1TPA0kOt2PQ7g
xbO0YEQeNofUDe+Fm5/LiQoeplWV31U1mToakUlhEKTbJOFNQYH9nfi2w1QRMaLh4CLwzGR3P6Xf
axvJlSzpXeD9lQTpvuCyXC9rZDuuKzOKUBzqS7q75nc6s+sYgEgV3IZdfTua9J0l7X+aGU8cMQNs
m6znpsPch2hyl/fL4KOeGcDqYYd3zDfDRSq4TJ066E59G5LNyzW+qph5lcPASKGWfkceFfN6zBCw
UzdhjqHZGM0ClA36B8nICbvedIiT8InFHqVECxki0vPPxH3w0Dk3A7UeVcRtgC+3DRdykpLOZXIf
mbMNtzjyz7lOQP1cPTra1D5oQbbz0FoWhopeUNNuxyH+ZAcU5DlxX4PNvooZC3OMmnRFz0+mR1rA
zZZdVIsf0X3qoovM8L0y0kPbrOI9igWUTh6NH2o4MkdSUHgmupskp0Uh69pjL2cxXeVWk6o+PlQ/
VEbXy74xs4joG1O7IfQw2lH1M6GKQSyUQZhAQn+dhrFk0ANedcHJC+TxPTlSuPWEu2qPTUFMuFRq
EzgljW1tgOfs1Pf1lI1ncwZ1KAhHWdXtFG4js1DbIq6sPftzbAdQSOY+e3Brz/IJjGKsPTVMSnGm
y64lHzDSbynFvV3gERYHbCWALl5G9Qxpunhs2gjmTJt/gnwz9pSlxW6KgFfFRy1H4D8wxEz8fkKC
sAx6NPSdxp2sAf5503DTT/fCTE5tQcQy8DRnXeXBxg30v5K4j6HS2S+0eh7jEBVALyy5trvAOTmo
eU7J2BuHgsl47+bhLqyg7GckSZ0qMee7gQPAbq1OcSfUiU1Jum21+aOnXQquF0nt+JIYKL8cI2H8
Zbt7lB+tzyTxXo4NSdxG2YN5dVk3pHJOgsL9UNG/kDm9IW78whi7E6ijiu40xuGc9rs/4yiwYuyu
aZAsUaR1erYzvNjhFB0yt9+X6WDvO5d9dI9Re720vJZER8W2TECKN5tPIRvgrMEM1mSqtVOcNfY+
7MWdVtjEw/QxsW0aQ9koq/NTlHWYChN+nUbOng8I9gbWTuFrNI3McdJPZAWQTj7nAO6ZdUW1l55l
Yb565D7syXLzTlNfVz42pkuZIAFLigk7qLKcDeUtdtTlKNTycP2onj9pRMnj9RNidkafE+3XURa0
oE9MwMgnJz9xhqBF4w1nyq8P69g5uO2L7ZUoux3zqaTRsdG6yJ/wUYEOEPcj+9AjJBLw/ubRAUl3
vH5ULNFD0OMgdiWUmuXcf+Y2dS2SWkRfyVuf8b9IEkB/dDPbOwC3+mTdhYUF0cCbL9fE7BDk1cHA
v911kjR2bb7UI9GC/78A/b8pQA2PKu+fKtAF+9PE78XfElf+9VP/7eZz/8vljfbYq7kWBedvNahn
UZ66gn8Y94xfVr//LkLN/8JyJpZ6CgqBJzxKx3/5+QRPCL+MeE8hPOx+3v9T4jBOtr8XoTgeCDU2
LcOWGAQlQyK+/pvRLZ7U0IEkVIfC7umDR423d9X0VM9MHJfgX0c42pZLwNtPCvzzCG9SZC7cwn6j
c3+8UDTsQE0byF9SCNH2BFr3MhILd6+C/JmdIl1DuNolbgAEhC3FJdAQ4EdUA8UYHXISylcWrUt0
F0dHqG+ZVee7RgmW4UqrN51C7adeXUjBNax41cDZA4RUlW94qeddkRCZyKb9kEDcB4KCAFcLJACe
gcivmaFRlbMFrYmWdZfEego2nIccRJ2/15nV+Y6lnlQN1VMh1ViXOqmKvcXk1DIENyYbGBElqlFo
3c+WaNdDh+g/o0O0lZ2JqkqbdnS/oTcV2XuV8wSqmo5jPeU7lL3kVY31SOYWZpvFCeTCNpkaH22n
vh5ZAkltZGfqjAiyv0WGqsgf0EKqTIdgUhRKu7RELkeQuLMeDDPchDTnSe6Bu20wjCuQMKzov81+
h5XQDSWQB9f6PqW26f92Rv8HL6Tx7yeIZTnCsjlLOOeYoP79BEkmV/VlX1WHyvSe9JYM2+tD5jYo
xBzQQ+HUUQZn3a3ecVBWpqN2J0j5+mL+87HgYv3dfMq5arGf003LIm4L8/UXU6bQDFQnaUpdrSnG
NVXxzTTWlvJLrbsLRf6secXP2Mr+9Aosl8Bvntfl10pcJtI18L0aJIf//RUgLM6YG4LnFkw5Qztw
Q5zYSzM9StS2bQUB0wuDO8F0RIIJ+zGtGeB7De2RP8M5IBB4+efXQbAP/rcjsjypG2xEuRfobF9/
v2gTXTRDXjTZwYp4ITCwWWuwewIvYUtGRUk8Z0dJ7KChAC+SnoYimzFB4dMgSXQ9sv1dY/v6CSna
wz4+G3uvzPbXp6KUIyBIUOEGyeM/H7S5HNTXlxF6tUO8ums50v3y7oVcAWRSJxw0BNNd3Ex+m7h4
NnsNj0FCAIcuSR4yh/qbYzDQrEOuQ7YEDntfvWQL+FE7EyUyftUVbE5IdMEKp9tzFsC1G0EWl9Tx
qAvWWZ38aMtlByGa9EgGeENvZ/rhdc0NMzxeCBF/jNoIF8IumddH4oHWKaGhZI7/4S9eTowvf7En
GUvjH4NNZFhf/uIxDckiTslXL9rhYGo0IFUd0zwnmMadxdkEN+sVKLZ1YSVHhPRAuTVCP7PZITx2
GR9VJru8vs8ZMDPv1JVNRx0MD0ZgOFHeU78kdye0wwNkEU7FTcCr8FUVWfDuVQYT0Y59kp0SJFLY
3XtdjrOvNPQpJfFXNanMcWih5g/+dL186Wtwvdi6Dpze0qXHo/xyvQAhlZi8YGq0ynsqPTKcycm7
VUH2Q+vIl6k/iwlkmzA0Ui4nLAeljetoCxSKnSR0nA0K3BaF2jpnMn3zh7fkPx0bxyeEa7tkqIsv
PRdVeySYK7ym9eTrKmWDm5VvJTKdTd04T5XGSGXW7O11ORA9ZaODJ5UoY8wUpD0wZdlq1P+rqhPf
Gxn9sOaJuhs/Cadls+kA/qxh6AFfn9Wnbeku+Iqn2ZuOdnFyXfuuDg3lawIEcomrYbOQMhq0zBuS
eXG+VNA/k/h7bAXO5Z//bOPfb2E2sl0AxvTCPIkm4u83DEQGQxw6VXKYHXB5jPTurIaoDQz1NSGN
8T1xiRuraPdDS4s74JN5QklPz+chya3cL8jv+lVU/jX+r/BneffrKvhbeOKXdcXybA6DdqhOKWMb
uvXlkKxYG4yeRJxDBMR5lekzvC3H2iu2pAXwgEPUuuSD9/pJeK69aUlSiSXjrSY3/nQky2X422V6
PRLbQMxCoKNu2V8z5xJ0f5rSuEzbmPh366OJgBksxupdvFDSBfehFIPIcWb6zQQDJmRU+W1ejcdp
yBzQaPIZyDKjMsTgO5s85tIRfzhGczkv/+0YTcf1HFY+7ibLq/lbmdY5GT7RcuRW0tg3Xmt4R0WM
sOWVL5pwm++4RuhK5Se6XoFfRRDFaUnYAGFv7Di/oaD8SJMGRHr1kdpe8jgSO6vTN+sTN78TBCdv
AtJZ1qVnFVt3zvtTIrTnroP1RK5Yc8lGqj1XIWSR1R9f/S/LwvLqw9VmTTccKRz96xXZT0Ya17AB
Dro1wc5tsfnU/UTnccn5bEAmmi0dEIGYpYXii+WhSxDLTSgIaFmiGxqOQ+HLNNH+cM3YX6qN5cCE
tHjBTZdBke5+OUF7pjblHJA3RDbcXrYMxpukTFjrJyh0qLvHBONxnM4PbmAaywvIJpTHHek6I5Qe
itCQhQ1R4aYZMYTZXrwpK1MeLDEZ/pw1uxkhiSOH7FZHy7OTPYiHPnYNQIqOHyPPf6J3ZqzYzmrv
ZV4xd+obFJTtx0jO09aajW5N8/Q8WIDNSju/7+oy2k0lE1OcDMyBRTStvXJQ58htP6BJz2xiu5tC
pCg+et5HSOG1XbXv7pxcRkFzJcN6GWW+B0Ov8yCAaumM8wcwProyyMSEe2j3/3xfWpIjv57WSP/Z
Hkl2SP+hBW6bhCpKTfMtyg9/IMqWrX+EHYI/POts587M+/uAvh5p4X2xq5H67eBbVPCraRoZoQBY
mAHlTkf7IC1zY0c5alFX30x9WR1UWfwsTaveIcp+BXDbLEkT4DM9ReOAMnMF/Sxm924xvUwDjzlp
dVv1yvpWBU9QJ/CNijMRa9AZZ++NUErY9IqgAbMI6DP2Znmc6XKVEXyzTAPEE6CUpUtzgvm+RiL1
OTSSLLLBpktvYbd3dAT8A+JfwbX8HjWM/bJhwnTLfsGUuIIbLyRJnolTrDFZBDqJjq1ufcMtoRo5
BHoNGLBs2sT3RTndcsT0ulS5m7UyOVrziPjT9tb//AYZX9ZLLgJX5/zX2blRq8IS+vt9R/eKtmwy
XiUtBvTaFs0tMRQAmEaIrpMx7RO73ZaEGyEnRkyoj8WTkyHykG55H9kG0g0pENyU2dpMIREin2m3
fzjCL0XW9QhZx6k3hMvj101BrAlOIvBkv2rheugf8yAMt6XO2o7inWCbwkB0jfk7KOddpqh/wrr8
PsWUyZI256rEBGnNoEblzAbsD0dHv+DLCe7qUrqCrYPNkGeBA/1+357cxm6sEaeUSwdnH6PpXIcd
biYCeHYBYZhrbCXTSbPa6VTksUnf3M/nRKx+LXoRssl/PiDz147+70uJayLV1kF7kB3nfkXbZKqC
NFCLwB/NDOCp2aQP+UjZZbiHoi+0N760w5VYnMMYu2Be/fQyUb2b5Tcm2LBqTZM8QAbbmhbl/jC7
0ckqf1LOdKdADoQd07LaRbF5F+TzuB0iIs2YZXFd91wVOCzNdY/UogtKumCEl6VjeKdkzJaKq/rA
W3lJxuYDSn9ycZKy8pt2vgsEokpSZYIjPEKifcLQXZP5aO4dFf9QSRSdRxt5cloq4kkSqmDbI1A8
kXcdFcYx8jjOHkFXY7l/6ROzZrQsqjpa5uj5dRGeuoynworW7ABE0+fVwwfPIRcL3eWA4ngxSQR5
fKySYFib5Tzuo7755O1u1jXyqx3O8g9TVdjuoVXDg0fRtfgsCjzxvk6AhUCDfirD2NjIyEqehPuN
Fzu6mAXkPN0KdnLA8hO2abp22ECzyLkGrlOYM0EWDi9LkFbXINjyCrWJ904oNq6o1IkF9bsmh/ne
JHzJkrQk7Bm8aD5E9jFbOheInuO9UWbfJHmsdFo7UmQZKEKzDAqmOta3HNEFtV68ST25qbByXPBE
j6ccm9WqZvX1vc5hxeqyceVFQbQvVeC8zQJhGrDTqJ8ObS4+QQ+Jhy5L3uU8DfSBJm3vgtBBbLOs
IUwL0Whamzdugje5oXkXnG0HONfBTbbIRNsCLQAoRd5Jt98JLxEId/MKFQeIxUp6A1yokckbU/m7
SuQ4Y63CD4Rl7NndiH0ruKrJoIalZyWkqWoBLqJSvoQGusCpKm6aYURr7pj4wyCkrxnHfnNb6M1J
WJTHKfYw0gzuX5GFM4P5XEowEKhmoyYPI0fM8cS2Od85aHL4yYkZgla6u6DnXI6Ksj04avgYJEL/
UHNIqLcrYDgAaDYNFhyaFxfLbkKIqXhfRsBRTAKeLSKBVxRV4cYhiL6vjXbVsJna9hA70NY6J8tr
aAsNDcSMRu6FpS56kkWooj1Qo0m665xC2xhGm6L2RhVmEb3hO7HFfKFvd7IYqVM7xEhzuWSHjpgk
4O2Hx5FIxblbfoUjzzIr9Xu9Nk5Rz7axRbF1LbpVEYA36OZNbeS4aBxoGymhrmxxBEE9VQ6/0NiG
Gmr4StnUiBKQnZLmuIcAAGnJyl4Do0Ce1mDWY9wb32UZMr65Yfky3ZcS/dW9MjREOvADd0FJVq5n
TMaLCfxzFYlnoYXji1hUV1aDqF5QMOGiI+Fw7EOxK50GmGwYnNEesx9zMR2ZNfva8bEvJudCDVQl
eYBry54XauOth8EU3uxfvY7rfLYCezOmHkrG5aDJB7k1MpTkUYn3qkH1vXbYJe9SkwTUPgrrjRfh
fq/wapNeeiOmvxyUqLTkjUvaM6iykhLeoYWejPhN+6wDjmIzCA04nvsnC1hDhF363I845nWNpdzT
MWw0CHaApJx7Y7wEztBuBfPye23sCBTgD4eTMOyN3lVbK+nGF7dqyZpO5ueUrF7qR83HVq5uXTIJ
UNPEwWvUzi9oXz0ME55xITMAFZFOkIGI7X0+zOZLJbGMa2XUn3qTXS6rYRylGdGjwa4Csn12TBi0
MGCt10KEpEyZSXEiP9hcl1qjf6sDq10lmNsbHDl7tu68Ti79CQPJVJyiJDMMsWh73L/Kgai4IrTg
JyVgjGn6PChAaAwdMSyrKREnw06+A4FDUsflSil5M8l4S6HB1r+e3yzFrade0IYZymsV/CQJJ2Ef
4H2Ism52tW12B7PR+luILLyEuXffp43D2ce8h202O5wi9DtvNDbFZAE1KXxbRk/5MKpbvSzbjQUO
gf04pv10uMjglrcyOxgDZBcPthARYtUBWzHjMa03b2iTvBkUMrndNuSgxNElL7ITNKr9TASqHXEN
lspEfQlTn3t906/JyG0Y7GDlibu9qYb3orReWoyElzSpxKZXsmbEWR9jSMIVnfGb67OODXgMPXaD
bToOCj2GGe0s47s1Ku5VA/G/cP3BlSwhsoVeXeYG/92ViQdfQAPHcqyEd8TayimOQXrlGkOB6fY0
MwVnEuqWJHDAnDOWQWXXP6rcSXZZaNbr3FOkkRmkO86l81BNyriNaIfLzu3WTCmy4zC38yo2lX4w
vFL3Q9yrGJ6HrUY2zxohTbDOnOw0MaTrbJquQWlhwC3q6TKU6hkmHTW02b9lpLLnNG/YsaDycNOb
MULanyje4Bio35Db5GeqTO24X+AmzxIMzEVyWyr7XDhOch4iEg3ieEDVZ6IlxZPNqsYiWOel+Rih
abSMkwZNG/2tOiRauR2K3D03vV8YpvStevGSzNkhi8Tb7AGXj6Reksh21GULMTinBARPkUCcKVu2
kR2pzkVKisSTF7F78Kb2mGuNQdo5y62uO4wNE7dbtqDwiCsi3s28UyfdWUw3iFOCSBirYqpM34Ba
shpSaWDtc5+BkOA8iuCuW9FxzmlyESrXwarAaUzM7GkeyLTW+mSrpxgXeuDk7GO6demE421GsAQY
ALBSPSZSPbkjguAhs1S0bXJmKBM8o02WToSD9OlRNTa+rJEwKZkA+oWlCNs5Am9bdqRv5SVya7It
D0hpX9x4+D5or2PujCEAGlrE05pcMPsxXQYe3McPXAXkZnlUhgQ/PpPRqRBDFlL6DdrjtQgt4yzy
revGj3FHm5FLrmHRjQHk4BlkrDPvzaHaO2n7ruOmG1mJxym/1eh/rxCu0HYCsqJlROWCiqcLzYCk
cV5CgicXzwrJ1HNwL2vvmOY4SJ1WIxQC7/dqGsNd11Y3JoP6laJ22imigRE6PVJS4wtxhnMHMiSE
3UOw7kxabZf9mLZB0QFLBsmHxBrSgvktlBjZxyDzSTV+UrRGVrrWvXUDJvGeZeAAVBeARYtDAoEn
gL7JadZaQNkm0pPSK0b1s9yn8UzW25zU3N4KbzWmXbBlKmD7qMVirFBbfcQ13evEhb0OmE5ZT1PA
CRlLcxyKp2F+E9BLtinT/o1lIo8wUstcjzJvt0M9fVSDCU4rc7DgVi/JoCIGbg0KFC3ZaS7lBKbW
HWBGQlr1bzG8tjoFY5CpBhOSzf0dsfBqwJIXifEMMQkVzKC9WaT4QD9/Z2+P6Lh291HDdjtDEFUw
lY9StO9wcMgKMZvniA0cZQVqDsr2vtfKTRhVPwwHnoSTIy9jkaMBE136gpZd4uwTE19+U0dE6CXe
sfAcyH8M7mbSdpJRu02LrYf7jJxBEFUyj9eI0njZu9RejzkAKsQWbd9iUWizYZPOBhwcOv8rVi+y
wfcjxK8JORRZYfsuwp6yNIO8SrzHXXWpJy1bt/iElJb9RRLCyQvPE6oJrkaQTWDEqRS69AYDXMty
rfR1FPxIXYCQMn+sHOXjEH1u6TeslszSTe2xSbdQFaeA1Ipc972QG59HW4YwPy4X3It/pa3Y5ENB
bwJ7YIuonV6isTEhIDVYmQ+kzBmb71Czi/vc9fyIW8HGSSG9JEs3UO9FvycC4bFS0M6XuIkLI0Au
iXrUNtNMJoJGRqTW2+nGibxnJ9ZZOgkvhjyIE3956Ek9QWIa4NODTolDjE+vX7h+y/XTXw8LLhHB
1bKsXT8cgn4LjOr9+n1OTr4GbDl+2GN8+K/vuX4+1ToKB7Zx189+fSPIAW/njfr516e//arlqQeU
WTOi/CDwDQ0nbzkk+wrlxtdnFi2Kle3vTzs1YkMjnoCK5Uiux3n96NdP/vplvz1L6IlHLOL41UQf
ow9fXg8dmhSFfIKJfjmW649/Ob7fnvLL93x54b6+NL+eZ3nasCuevYZm1BRecF4zn231/GA3TX/L
VNjvE9QBgxzfPWIEqFWRMsKBwSUZzUdNSWxfPZ19zFt4MLij7RKIJABl+uHOdCnwE+Jw86jbRWn8
3qfFJVO0QZvK1nFeIx1Jlwis6GVoR4dTvXO3epu2hJuG7dYY+9cwKryLBK1V60OAlzoCv82EGOsK
zpQirZqVYfZ3+pwqSistP6ggOjZuVZwXJZ4jq7Pj5vmd6R1Gh7CAwmQLxgYk2roRLhlH6J/gxcOH
BMXdgCdDpLHrF8qCIuRZ4849zAX1uTbO7yrO7tMxWuLl14ZejSsHZx0xODgQXe6mSTYulO/hkBFz
tVKDDgHXvFfTMocIgES647mNolUVZ7pf9rNcI+diK+W23R6s6T6yEN5xrlx0YqCkjcegsfBSuNod
Vrh6w1+9gTNOPGRF2gdhp6GtaQ/hVrFjW4clUVS1Bq+lBoS0bQKN6WaHtdLC5K0/xrS6N2qWf7l9
J9atCQe+IbHXGQ4Op85Kio+Mmk2YvBotaATDrkhWkYhtkoDY0QnEqBRavIf1ri40Jqh7euAiuXaT
j7V3q7mHOh8u9DXedQNxlN5twhQxX07CLVZHeyI77DkxA/ccEegaK14905u+VYZ3h3ml3avEoJOb
a7t+aLsNpaICW5fE9GjT+wp/60qGnvTHYCJHjBuqlaH3FOWud9TNUNgZqFIiNpT5KnpgAk5PIVLL
tORoaaebSXNW7KhvXbgZYX0j9QCm12TaCOUgIoylW6OwtUYCA7EnzlPCz3pgqui+xtUYrM1JJ54C
aLA7a8SSwiCOippJDhFfx5RMLYPeQ2AM7r5QSHadiRxlNIRmxCRzgqQjCxSVeccaOGkdtFsdPta1
XnQ0p8eraTSbDJffomGN/cqIP6AaFrtcNz+CKYn247Sw71rHvYkQ8Rs9R4zOBB+vJKNg6qo7/rTm
kjNNKJgr32gJpJNY/mwyBC5aAIhCxJ2xTmy787so2eLdLCqMPSQw88rU9cGIR8zDnFhuHSaPcvyw
9EY/8EPIgUdYjfli/i6d7z3W+5PC+jY/YlvJfOA0NPDNBiHm+hrZPuMGw642v9sWlWQRD7dZETyl
ofXBFMlSEnKaXHip2jGIWg4yzwK/ly4COGR2qyrE2egFhGYUs1cRIle+jR1gYndBJ2EYBIuMYNNM
MOTTOYI9lqbnwCgXjRsLji1ZiJXHnatGHmiVuPDmH65O66wwtiZxzCuF4XdHovQrTD+cKYA7WDet
p6ZJ75fxwNQNI6u2E+/MuHlKm/Bs2z/AGgV0TbU7NaNriXIocCQMVKtsQvmo6yOAzLC/Bec6rTNg
sry1leHXtf0dOi03DQtGmGGDyZX4TNdiwAJnVu0bWL9TKw08Oub8oSeLMnd6BOewjz+7ICSDHe9W
33nN1pHGJyfgsB7GjBoisV4MieuDOh8LpYWjVJPTzjMFeKN58gNTcAIiRYlQKWKj9XZsk6FiTASw
QnHNt9kPaoyxDeMTFnyovBk8mBYnyDJ8JkHswSvI2uSG8ZLZZr5L4xcPbV1FEMARGkiyJzrzghF3
389AOi2PLqpFusUUP2lQWtfMFJFT1ohzCcbK9wr8IakkpUsRatNoKRISE7XclNsu758S2hZmnXzm
mnvv4mZetYE1AlmztvFDk9c1EXsN18iU3edpfplsoW8ZFpjS+GiJ2SMiqD3nYf3qEVO2IkW033ZD
/lTNMEuSHEcuAGAEWkHrbMeZ8DOpZTtZztQzxOMqi2YCQl/H4Negii3vUKyFF02/iXVARVXDdMIc
yCdn8iEIDQIzNTG6nsOXJLV+inoKds3SeppnB3cQJUWTCflgttFOmmt9xM5t19I8N1wBkdJ+NAC0
V4N801TBhgVuzKVf1M22/SKNjjAUUJY6Cc8iIGYcs1bYaHd6Hdd718DOmS44olmCtpXMzqJAdXut
cF+iBWdd6/k3h0KvbsFii05SwoPE2Ayj8wSszjcC8FUNV2g6A9B0NKJgYxJ0Im9gP5szJy2T0deT
fuNkONbiLniPEAWvUrPtIb6Vl7izv3c0cHdemzL6kHuaom+90cYnEol/OsCtQTNE6M7ZJMaBt26q
pKb+pi/sxpyZkWeDihUETSDIq/xc7JyC/YYbT8CKu6bY9fIIzQbDIma2DWV+7UL1SuN0Og8Lds0Y
SrCldfsgHHoatZU9NR2ZJxphg9w92apitcx6dcgSYZxUtGzxmkYc27J9qjz29S5k2HVX2Zg8nZ6M
b4uKn6XqqDeQVZN4Yj+oYoAMBTFpep/5dht+BhgpEaqQZmul3JYHJttzA4ItbBd2CN3E1dKhGqwg
B5THwqlH02lMcr8M+wPJmisLlg83Tgeb86ZIEeKBg3vGJpiuCzHi447HO2FNML96msImGKFSp5vH
7XuATgQyPV3L0MReFqECH0tfOV67tXMcLilOv365SHWPZHd+I1ZokLMe4Zoe6HPLDf00idBIdwmO
eQO3rTth54VeaW+hlI4bmhWKMQwwwo7Mm/BnEWeEkirpkjld4ft104cEo+m+M6ppg9V+Ls3ig754
Vkf6GpkFTh0GtK/gdF87CygHJj+KI6M+aQuJqKgOwWxTA+EStXFB32K/x8GtyRMX0YddwskYFi3w
VOgjPApxow15BN6GeOKxF28hcZwuOda55bPboVHXVN/zhtAtUVY3sWcnN7V0DioJ0VQzwNw1ErKz
U5s7l9jQqk+OGzZu+IlyHfwVWJ8pyj1/0qeHMdijntO2jVJ7J1E92xnAIfF32Ao46rdxNfHyGB0R
jxojodbrN8rsCMmurBciaAC+NC91xDi7jpxXsD1ip823nRUgexftRY8oSay8vSDhw5Rj3uGy5xUY
JMTb6BbknL1m4H6T2H3OxV4jgV/6nU3zGnTOyJ1NAqqxACuMLI0YCGzOEVww7Thv7QbRGhnR/dEI
z+XYPjEnSNau5uVQgpKH2bhrVb5INlE81SQyrKwp2IAGKVcdlJVZU2f0gda2Hwkgkx6wHtshuE+v
ooudDw+d0dP7LOlHMnk3tNux9R7zxmmPVy84rVua0kXshNukopvy6z+7nvG6QhwkZMlgCXb8Kte0
iiW2Mp9DwYyqCwmobZpEMJGBW9DOZbHprJL0AdiEie9EcksSqH68PshQG5HfUTolLW7m5cEJ5nIT
SXDJdqd3R7k84KQ+ylk3fQipRA50AHZLuCFAYcVxyDSKxZYkDkLs4tPgPBMVzJxAy+ZvqHO3qdlJ
30i98ViNCgWaWZ4DYiCO1wdtwbRfP2K5ctg6WIS4Lf8HrNIe6+SYikQdW9BLx3j5CJM1Q1RSi8ge
hJNqoeU/hrSljsP1L/yfz80ul4AUcHEAEzG7k90lsI+q1qTz05bE+jAFLGL2D7hccWCvWjd8FWkW
4MfcTkmFp3b5nYUZNXzt//z6mO5bA98NkDcB07SsMYh4xQzMddYerQ5DePONQTMWzuXr128aRxRv
owA3PJsBN+i20aBPpguVsbDXTsX+I5R6tc0MxRidZB5WRboRqp9gf0c27nIsQQXJjwuUlrxTvW9B
r1BWcAZg29OXh7TJwYvcEI5SHnMLztZqhnkYV0FMSqcktLqv/F9fXPbvvJEMCscfs2uC904IpjjW
7RKp3Ob8JQy778dl/3l9SFgqNiNtq5VYcgammFiNHCgrat+bxMnRoFZtsqGKg44ZkkYwLg9QLpDM
MC5vfZUA3WmJ/wZ51a8GzRXfYPS3BzdOfbTcQK/S8L12am1rFpy/bZvvugkqwfWBfvbG6CSl8lBL
DE6BS0cDqOz1i9ePsuVT5VZMUloPD37H0DPS4M+bS29N9uNLk1WMcmqwqEsHR0QVxeVz6ZgTrTRQ
m+n0jTsgLJQVAihENDgfKDwFcgFI4YDVPsOS/5774T5zT2mgv0B2ZJoZ9HR59ZeZfe0KyeqdGM1X
Qxgvdh836xZ8HBjiBxJVd9M8wuAU3YGa+GcZUjd/D+3uDcytjaqPp7aL4lZqwz0KzJcGUDBynefR
oQKR/TusGn63gUFRq39Iy3pHfHk/KtI2vUof12iWDrlbnDSa/Gt3oGUuBFQasFo9O0quXwtcX09Y
5ZG7Ugl+bjpD32FTt/zX/zw09KMYOnTRoZja1fX/M3xUpDWzZ1++9uVb42w5+a5Pef2y3rVyq0br
9cv39V6Pvv76n9fvmxvSxfXaupRpzlSoyEHZTma2ZtTwiXn8YmWoXWovfgMsGW8U3aa8Wsj0VAAr
iRXx2Ct942qnPAnck+o0ZKcZkEBAbGvmgvda494GyoFtAouvqc0WNA1vSA4ROe6DB8tcJmG2tgtT
jz0sBBLb5EuNy2ijjyH+jm0lH7nkDP2zg2dxWwHtLMZha5eKvOIkODtgc/43Zee13DyWZel3mXtU
w5uInrogABK0opG/QYiSfnjv8fTzgZUxNVXRPTETWcmilBQdgHP2XnuZgSBuE+XiZPXxFde0mIqe
4iYvknhHsMZ+bLLxpJFOYtcLdhcs+iWhbO8VNE80SqRVyJkHkCBjAFA90/Yb1HTVRtMweNVacS3D
UXayKJ9dvZNuUlyN+EUFFN0EABomNcbEdr1R9JNSY+IeVs15xNi/akTyWXx5W2sh9q4mzt6xOXoh
LQulIozrEJL5BiSSXr+V/hgE9OwSzEWbhElSrMTv5VgA0aiza7DnT8MbquF+h8HjlxSl7VrW9e8m
NY+G3lxQxZ/1NvhRtVzck93iBAEeomH/MiTyRkwaDecFDEFEit+p2bSa2ZNLGL5kNYmNc8GgTsqm
n6IxXyuZHN5qGQQ0hXHi6niJrBC+gRQQ4a6Ya7MN8XUZ3lnt+YjFVlVkeokwfCaR5EwwdNkx759T
LEWzhOusHcp1X1QDM5e520D5+hV+6LOGQ2zqz5Ie4JQdkZeEduIZxUm709RptglZIc01MP6UxYAP
3IxzBMpUJm075piZJcALrvFSS+abSrOSabK0kbI3RVe/jRyr/SUlxmauNrkLF7plGjsavB/FjxYu
FTELHUOkDu+YTVRnZ6BeqlyacyV0B0H2uqY75ONcrDUBUSshkTapu2dBkT4NJTwPQX+OIQNoKQ3l
oIY4ivqEFAxWBXSdOJogutgV0Wm6VaLvEZ4+zQrDqwQmiYyKDwBpfA4khsB5Hf4IyiyDLgj7vMJm
wOyOYzZ+qNinrEJlOBO2dEF3dyLq6ioO/VuY9u95iOxSG70YzF6LSwwipuzTNOCfYU24Usi45Iwt
DqRwf3H0E9QhwQUH229qLRJb83ArT8mBhZ4cZv1Hb4pDpw+/o6T+dozkWaC/xhRCW6PhSB115zlH
CS61DYkXunwwsumeNeYfZJ4UxBqimVrk6pTOSvMDB+beS/qn/Iz5aQy8w0I5V8X3JBKqOoa/o5kA
nuEsbWNldiKT7yOZFyhAZmbR9K+TJY/0RDFkAdSHNQlhU4UfLwT3D87LyI1FA5C9UE5TIL62ph46
MTxhcHhxXS3PA1+EZAsJZ5VpTPaKWd8kE9VDwzQR6CSzNR/XaLg6Cw0QNaWOHbSYy8xu0QukMtGC
hsKQnjeeNDjt4Yb1HFdtiWg8Z9Rf7cOu/WhTkajJ6Y1wxAQTIGmVSRlgX+9jk4uyN1mSegXtKRyV
aiPlMjBoBUYBh1zKB8sZpPGk9NiTQDCIpy7Z9HV10EcGGzTXT2Egs6uTVYJsSK1eakBeMtkP7QR2
ZSxrlqwRuuSHWzFU8Yw2A6A19ZsIUrxh48qZTIk89aCj9hW7Z7OJr0MzrHB6R6q5xAgUTEAEoF+U
PKxWnIDksQL/ZRW6SdPjKl14wtt4aC6dInz5lnnlGyb8a2Rv788Tav8pK10S4Z0OBwKha5/I1dkV
geYVMsgX0ZFFNrwCMCmG+Afyc95ZTAiM5FoU061v57dywLjWklLClbMDHuPdSuDw9Br8RwkAS4q+
IYYkqXJREiQqRmvdURM0dtSTZBAOyrqJRBg1Wm+XedRscqWA5dpAJfkK4NKtrN7/nAexdyXeBwmr
QyicNVwZE5GUi4p5ZafcgSb2s4ZOSfXLb/y831RwnbhsdLqM37KDhlbrPrMrQyPhqXkNI/2FqQUg
WgeCjO/3L1J19kzJvGDItemqD1/0MasxxJOYCcdYwp4nsl7HgFEok0IIcfg2azNFQ/4q1Oy2BZmp
QRgDBZb+kodRrXvTl9YNwD6aWNpTtXlnmKTaQ2yWHlIFZF59D69NFqkexmkry/2P39K/JN18rnWs
gf0wQwuKcMwc8z8isCiba3/B3JGLEjbBFFf4sYTPc/MtRMiOuqTmbGnbvdT7nEQQ+tdpdstqCeFY
BamtQFuLlIESGHvBKTCiY2TVb0FOHgkeXORngKaumCXfJYYCHuonsiMykkVC1hJVYBABMSFzBJRu
zizwfaKKnmGDAoHOsnJAydo4okEyTB+KJ2uh0ZNPugtM7WSOunqrJqzrEph6BfQKCTYemWgxcwrd
5VPC+1ngJWxkv32Kmn01N3zFA1qRzh82cxdUnkIj5hpJhJG0EhBPXEJfL7DssElHlBg/N38SafBS
C9oTkX2sr7JcOgZcxtVcQ63Ku6zdRVhOr0ezrGxstZ99My1vbZwAoahNv6HcjAgMxYVWa5Non2vT
pWKed7DU1jjoUSWv0ZbgpVBpxUHKrNIJJPloyek96I354KOj2I7MxAbLqA7dcmMWUeuOEocX7Z6+
kxfdyTSm+2IEIhfLOceOmgYxSRZkaXH+qNPOWi8yzCnNJA/87EmPYc89bswO11E5w/5DszaJZky7
qFHgBAHrB/qAe2vHJiqpHaG+SQM+xlZyetxIE8w9wYJprs5nk8E9vmLDokqE9ImbsXVYLFTXqT6i
LIzxme1h/cpVoR5GNkMMEUjBVosRs+WuEW/Uqv3NwKlHnG+mlhAfJ2oysb+FTGQd068+G+rnVhqz
NaoIqsQ4ljdmzCkXtJpwUYqXoCswrlp+0ANpWkvLDL8Q8KlUtUHlMoBSoMowupOmmU/hHLKv6lQz
pYjXl9Xy9ehyrh7CPv9tVKTZilzrh3RGWSXVkaczobP1qpltMYT8Y/jKyTJGaHMdGWF6giwiBQm2
VWNQXYIs2o1MBBQ67FlfDT3mUZMlMFzPWp6tZzA8F0z5JxHMpbVOo7kZlHK68SyOHCOpZ1N/SmI8
KtVeKqDh9cT8DTrPucGOVToEE1sc+UmQGWWB0KtkFFDmdbQMIT5lUyd6fq9sBQuJUUg5kcZSvO/G
ng2L8B6rurazEgIEStg/g5kjomOIMQsETWmdY4bU7noH8w56TOtwmaksqb4njPHMSVpNEEbdtmJn
ihr+GGOVtc5Xtil1gHhhiYVumtZ0hh72BeQBRJTqzo8gVDZKQ61o7IJUPWOzupUA/qighAb10qsp
0ns8BL1dqUa2GDRYZNL54eKIPo8N1FXN2JXUYNoiPzgGY2Ucw3hMN3NbP5WzepgbMn9Go/5IeuHH
UgcVLikmD8FCbynIFWgyvgj4OrSufrJPc8THFIHZyhxZYeburk7Tae5zHM57vFAt/B6LJiAslBpO
Kdg2c0Qt+Ee4Wh1ErplNwWIu9ifxh9prQfOgOI0nI/b3y7+zxu4b487iV1b1FkISY6wZ1gMOlr78
XE7R9GQOAt0n67+C2eo4hR+Yc12LRliNUoCPiELYbzIRjRVRpqjMznATZalWC1zWIEDZ+IkRRtB2
i0VtcE9jjP0sZQIamIr5GEffaa5ZRHfmAKh6Q4BIPZWEuUDDjHwkxYKuHZO8WqxokWQHFiBYnewA
XnGwVmIs/3xmPJovMiPT31DJxOc2GN4rn/Ij7DovD2jY5iE+WDFZBH2m7qexWyTTmGNblEy6hFdf
kCgB1UwbespIZ42LB3JILCfkavB3ip5yVYppeyVPxYvVHz+xQmpwGNcjo9W9H4fnTuuFrc9Mug0k
fGGiHJ1SKO2beDSdwgwgYKV95mZghMs5LrqdAjQ8W0m1n1ppXeVsGKRWb8OurLci4qtYUxn29PMl
ldJzWGW6RxQl5piGFB1yrRRIeTKe2A9fxLH84BLCcFqA62kSKr81pIDwCJA8WS5eZaZQG71r73kc
D7tOi66wihe1yXiYYsy1u8ikC6a+aPLhtSaRcNYHWCfMPEYdcFYn8y8kisHWYyYk8/xZ9XUHrKgd
GhH5gFrSUZGtBy8Jl0iklPGO8ysCyyvPGqkDIwF7JISVqM9zddvNUGmCS172KvpxbW9iU6NBWmYq
ob2lMCIUrTdRmPQIunP1Ls2SsM4TEwydiYQbjaXjW+39IY1/fGNZ3vZuEj2FCJP8Blno/FJqnog/
9ao0DbwrWniRddE4hUqJmErYwCdUVjDMUX/CEAEHBqQwVUISLe3Sk+hnPzTAD7GfOLTaXucEt30N
3xFD02ZPg9F/KtXr41F1W8PQtNC0YlMA2TunBunDBgYUThwcdD+imYaIIJsbY9CtDTIMqoLYJOev
KRyrwoxPzeOjITI3qXSIIwnhnhbkuGNhNQp/i70AXk0PaaYYCPdgyp7p9ZmZzaHH7GWfSAnFJmqa
IrmHQyB6kg4Y3MySm2jRPVchsUJpITpp0dpLvboesDpiaYDC5HMFYOFP3zm3+SZ0F+tBO1usBBCA
I9KEpieoxG6nn0o5IPOGNuoWExbOPgNOM0c8FxgfKWCcTYf5jA1ib5MMhQd35W9ThW8cXtQuQ2i1
alDAdjqc2Sh9VquRl06QGoOZeGrZnzuFiougmp5RFmxJvy7dxvK71eORRkJD+1hSE63K7ED1P+Le
fw7aiZWOGRL0NbrdjsTGwRL+KD1xKFmFLWM/M6FJEFDXSEPgWRFcIYBdYVdYodBp4uQslWBx8pAr
K8nkNZIqdsIQKsQgEzsV94dIU74MifUIV6RTEVJRi5iCBTLrfMj8GDoj14L2JAwqB0nWrhUnycS7
MhvhGW96yy7j6aPt6MVIrmO3ijjYKhbC4RRTGAmwzJrGWb4ZhpEYN5kUd82IlfAIwwOAc2NALlSy
1HQ6Kbw/9pO5WpJT8+0Un3tZ+8YhGEatxZ884LtagRPEQ0dqyTHv38OZYycVAt6WRY4cGhIKroJL
bNCTKuGypJdjto8tfCxrBARN147rLKTJNWXKeTMdhBc9bMfdIKleJYqnudGbY1117bFg5k6GR7o1
knzcLjWwng7VmXwUGodJ/eiCQT33lJHiKNcI/lJXUOT+nLTLhGd2mLXlzjCMmNl0+kcTYHP8uBH6
7jMMhWA3CaXmEmh1EIJO9G2Qud6RaEL2uEi/hYMAfZb8tuM0ipHnzyjBWUevDNv7zSyL1xLXtjVr
ibZXOn8PGYV6CAPGkhbfq8zq00ol2a4a6RKSQ+C0k4B5EpvkclKJi61D2KnvAlFlTtwu3x/w2k6b
UKappCWrgKB8ysNokavWWpul55/G1lhBcBK3rekZVWptAPmJrIbfhweU6KSDWG+nBMXTg3YrdT3u
TTLuCB1Hj8KAEHDKhGHp1ORaDtyGAUxbMPrjQgyIB4re4x4maGKgZqB+xLOMJLoxQFI2OzXqniYz
YJvWEefSIJwKKhkoDhRNqZ7c1FbLoeH8orAzHV2BgC3Rra9wPib3pConu6hxSh/017Y0a9ogyqUA
dk/eVK81lbFdjaxBj4UIeAWXK0uxyCBhO/ZTQeNiv8/50o12Br1/RIBNxdVvMJdgdk9xW62qEbc0
mBHbzGDqD7LWkzPwlIlYlgz+VHkiLhFUivBFZBVGB0bUvBqrcdf0b5KA4NqnLCPxHfyb9pCMT7tN
6x2qF9i2PZvq43vS9XdhgJumSks2OIqhxxsmwomQTaotcQheZgpBh9KVvR4PFAmrzYgh+jrkFICY
Iv1i4Tw6XJOOUKiosTrIEubgU7SOAJmo6kAUuFYjDEbJCIjBDFiwZImlJoHu07Z9R9XD0CEkedQ0
tsRgkw1dhrvaCO+L+L9t0nuWczZBpIXsLWHpNS2yc7O/BVL7OnFaoVHCSeWvU1CsGXrHaL4D/KMl
YtRZsRLCZOyc1JnqlFgT+6O5jaTwHRV94+QDQjRcIShLeFDRGpspwxhP9rFXA1v7FRGwg5aZjliz
5Punxd9v1ejDEeh6so3Fvy+C+akFkEzgBzRLnhLfAFIXKbvSx5+EAIGgIUGYW9arvln3kCLg7LOS
NxMNX8LD1ZqSD4EIUKUc361mOj4gdWQkyiqji4cmUQDBxZMjqPrBWHBKlvZ57ZeLy0WCm53RHSMW
mZWQ3UkJx+oNQ2W7FDN3JjOlUmcv85vQ0YDPMSXkOP5jTeyGnSAlw9oa4juBhziOK4hlyMyM5F7Z
pzEECm2wbCzDGsecnuhJwlPFFGqVgdu+9X1YoRYpgnVqkBaRoTkUB3OBM7rfCEDHq0ZNPJuF+DuO
t8Aq5E+AChjP+TwfIlWPPU2ZaztArO4IAFSFiLl+URXbSJM7/Ln6bdbT/FmSKh8JwyBEaoZnXZBb
aZGlhpoXh5Qc+ibcfk7nEsuDVWWQ4BcMqUNkMrE+Qn7XcgkDj5TrcTlDaqn7bq3pRZbzI54Cp6HA
DsSvlzhV9l2xVrdg3zQ5ncRYD5x5WM4eTaxYpKgSxWUlGK2EbZZFRSHTmEuKK04NzM8Z71oM7mb6
suRtWQ+5TmAdGCQjRvfQ8J+LpLrgKvneTuFPmupeOOSsarHWkcmokdEFhE90xa2ivFYGEEIlWpD9
lHJXXS6iauSFmgJgb9YWKWRWPgUlqTowfgheo+xAd9uSRQ34JrIiWymZPqnhPTZsn95WlLH848ME
JN07MQOPLt73e7k276VobhPVQh0ob8ksQZ7Vlt9+Y3LOcnKJnfY8mszJCVZFz5xb2bTKK5ZozO8J
GmbzJYF58RblOyQs+64jpl4Fs+Ut164cN/M64+2Mgvk8tix3tYiVnCC02G9TK3ZLOYE/4lqtUCub
xZNfcjGIOWrpBqhbC1TMPulSHu+87lFpx/pEVotw63pVYByP/I0qopytk7xog6eZjYBgC/zQLBa5
EK3VaBCnxOn/MKJ6XC4B/ugIJI4C3GmwRY5vgAih6wjT1EqWJZIjXAQbr/rya66HcdXXCs7r7CoF
+lonw/ijkCx7mtQTPtl8C6pRs4AR8RGpc75Zfi9OUK0oXU0n7aEKQRmq/YojqTIxnYjZ9Tvn8VrL
YxsWOOyRVkWAGeqj3SkNUbZlhSupi44oohaUnk0nzEk1M5UWDhVwSC4wLdFZbMuOk8JE04S9Igcv
Yw/rsvQuZ8quTkzkY4tPVhzlXmqAKJKABMFO52PPVjy5U7bXTPypwqW3z/B+SwrtWyvpVPyM/TkE
gjbC0tqkAtHjVD6vPSlKQk1zx9lP8C6SgYc01yQciBNoQQpJj/bJiK4aWvEspUQwSIgzMD9iuIMg
QxiUWyVr0Qp6m84uXi9wBSlxJO5Uy7bJyVGgSZ83SDQEd65Qn2Gcxzn3WXDkcDe1XhqENVIkXIgc
CKCyW0xNVVzi4d3Zfq2KG4m0JMdvmps6dK/t0mWltbFvewIao4Bt2hQZl4fDOUbb7aRzdB9kLnps
/TbdkjegJ5S1FSoOBEi1F0Dxh2M5QymZLSDj5XzEPlVZCUWv8m7/PNZutHQADRIM9rHwegKiqBs5
ZKOi3MyqjE/GpP6m2R0bs/GdMag4YY+u5RDxUzi9KJm3GK1Pu0qqE9TPquVoZIva0BqSpxjsAa/u
EhBGN7Auyixm4IV5Y5xj50MoOzzFGqEw9CDUdxJX0FaNU3ewxpekm0LHqhNIOFPDiF/EIBXwkBAY
7OvFQfKPwsyKJRvTs6nAieLiR61B6qlZWbPXN81Z4j3uYwMi26TVWzUaqnU9PTUgXjO8JTP2Xy0M
QUmHqdfwcPRNH6AanEv8NPCMkIisQWpq1etW6dhjAwogxA0FwUv5vB6r9oztEaKWKUmvkgLzpmD5
RkhDOroqd/GxoYMnOz1zcnLnzyPd4nWGwNnBJ/mHpc9//IuTTPP3/+Tn7wJZWhSE7b/9+PfnIuN/
/7n8zf9+zL/+xd+P0Te9bvGn/b8+avNbLObSzb8/6F+emVf/690tntT/8oP78BW8dL/1dP1t6Pwf
7wJHnOWR/6//8S+X6+epxOX664dRM/BcWzMZ+T+trjElW7yp/3t/7O3PV1j8F3/xlzMhymL8BxX+
kVQFS2sVk7Hht2n/5/8QJMn4m4xvNp5vaLQNHFv+8iVUrb8BolsiV72BX4cs4Znyly+hKv3NshDW
i1jEadbinP3/Y45tSPK/WYNAUBYVFHY63jASi9O/Oyckkg96Yvj6SZri3kuowhnzBqhcZwZaqAWY
BiPya3ePm5JYwTVJLldYdmgypaiR3cfdx03cMGBs4OixaWHt/rhBU97gIczN48dijCGG52m4Tgc5
8pSFaPO46RYyTaTIf/34j98JSwSGX+9JK4XSlXQpzKjl5nEP9TK/VGHEQFMloFAacRsoEQ48gi3K
nQ//gOkLbtJq8TZXOjxqoc7caukHDc309CI8s4yMLqyEEwnvhALD4CO9EXNYwKSF92FhBq5bwbBu
zewYwt7OR1B7CWHjWmk7EUGXLtIgG9tmSu5WrsOnz6t+9+DnTzAFcBLHvLiSm7OgQdmv27zDipSo
FwRi5XUKiA4VDN5TEJsv3QSmJiMrqURWOhl0AYZB5GiaSQDbbFEqPe42NfwnCMJiuVOk0UmgQHv/
MC0vsT983AMWNbY+1NY0mHePG2muQvqU6Gnsm8KL6skLYpxmwOFIyw52VeBHHrWTizi+X0uL0epX
HCX7EDqq2DbGFo44gwkEjkFA7odqjFty7W5ZRlZb0ma7dhEKdYvESBoU1nvGLQvhJ9/98yZYmFf/
/HFaSFe0FfFlNKVu/c/wAjGHr/P40VgIXo97sinTbapsnhIOr493/rgxlh8fv2OJZpSRIcqJe6aV
j/fTxnEPAWYjC156QycHaWshutJgYVNwUQ6IHyRzVb3I2s1I7PEH/FYlgNmivVnn4prIxF5Y0xsR
TLf2N4jGoOjY5vTVtl4lsDtTeHRX7llQMBQ7ewUUgendoP0Vn1rITQO+x/q+MQDQjsw58/fkj+TM
q/qtOIZM3zVXUewm2UKxLahkm/lJGW9q+VNoa/y4apCOOukwa1+VoQOHI4RQZld7KPlM3Zk5ybbk
Tf12vosv0LwwroU4FF3xbCc3x8IoU1xlxl4Xt8TGivoa1YVQOzPGveohyB1iyjGg0n/js2Vhvbmi
9QU6asnMooa45TeFfORXvSMfafnaSAHSEhuTz250IhUhNlx3PmsL15rmBf9wjDhWaBigrdXBqbTu
5Q8IOF/fU/8cXfRXAS9QNuZDe+vpw+DKOQEFerdBSS5bbgLOQgiwukIccCkTu7ny+/IDSYT7lWyB
n/aLzsdG6F5+oAdR6GJVG9KzOdLjrmIiX0m+tiH0qRC48DHYTNG5bGxGFNNvx5ip/o4pyqkHmLkm
2wKu+Dfu50l7XSSvMEbhT6GRoVf+Ilt6cbVO3QYtNVxsQkTIEN9RSnZXBaXKWX5R3hbyhsYasgIN
jjGhuCgi7YJd3gBvtj0y89xF3Jsw/+HavJamRxw89T/USxHgT3TTm37IyUJ9y+/GS/5quelTzHRg
AKneW/UHWX2GNwG+chQ7OOobNL2kWJusSP23IQPcvpib6JhOtnhm8Ju1NBsOGSoH4Z1gaj4Mp636
pf6Oz+BswV7flVuq6dnuI1dAKS87KYSk9SIbRbHwjexSxN8zdrKjrLBSeOprsh8q0rNX3SUpbv2h
eh3P8qeZefU7PnV0uZxs/cGkYScl+4+e7tTZxlKJioMTSiMABoQQWxMKSVIxgW8/672L4xjxKM94
LUYcCZs2FHSFmD/JbS9q6Mx/kNmjs1zJa7NxDTvZ6X+s7/BZ2Te/6o+y076iH+vCujMxqrgFLsjF
osWeX5AYM76TsdEv9uW5UTZja0tvvpNWtgWi5hIDo5Nz/oSVybZ/mnK3ZDvQ6X9WzZf8lRU4bnsm
50O2hooe/mCEMNSr0vnpjyB+/bEcXf2NyScgVbbGR8PRXabBjaskDhWY/w6PBE3TEVkDBP1q3zr1
c0X05T6yWDNszfLMP1Rw06tItFzrKu17o3ywdvgT0Odq1H/UjN7zqoUud+qDGG/lL2haxS7ikmLL
5elGsuhmt/6QxJXixT+4O+g2kprEK66QU/jOm6/5OV5L9+LXYgmFAOJN+prEip4lCrTtfXrRDgwg
WRaHTeCqWwKE+fy9rb1EHyQtIATYLNyOzz5ez9vyzJCV4rz2mYq5YQMJ68TAp3z2d5K/yVsvPQvf
VbUc34Hhbrrj2sufR5INuBIjm9cZD92rPxMk7OA2MlFBC2uTz1FgqMlsBQ0jxGRbTpgxbbkgfWmX
PseLfYMTCG7wZRK5bpHS7IYE2rcbMfYS39UvXN6X7BjfybewvoNr6++0J4M2dlZ+TTmBALYCOFiN
70X/ElfHBBLgDTtj/Gh4Gr+0Y8ICyEAVPpvFWWZcFwjyvqVb++7jjILC6oxAi9Cg4HUQcbB/1fQE
5xWvYAqurots00qvE0J08dKMTxBxQrwFUrTa9L+czK6v7vWU/u2XgCWk6AgY5cv4XuL/F9p8bOM2
3/z+U25+SeOCKYTiEu3cmpEC4FDaQDRbYsCyM8+hBhamXm7SrVksoMdwCzdwICGRdsDiyDip/xn2
bypignhHaEbxB++FbdqvxrU/IlNds/6LG2qzXfgdTLa0ehZc9RKk74l6lE8kbUYkax+Hre2/1zuc
3yK2vr0IXwU2QO6NwXevH+LUTjI8VJ2oYyAGP9ObYWkWrhSeixrmrSu1x37Y8PZqmOGTE2VbqTjC
HZ6feLNSt20dfHeC1UtFvlGxXmZIjtpciEhbSeU++bB2yi6+wuDz1JPyND/5L+aOMxoroL3wzpys
YolJYLjg6vbOW8DCvm6eBGKXpXWunMomJfbRlZDuRbjr3WTLUbWdlNv+lU7uGW6ho6CPWeE8kqOe
JJTgNWpPyYhw5jjB3dnnbrJ+pW/mCGo/UvithjiDebAEFCDoAp2gbUKpXTQawWKtvNev1oC6Z++j
dbq38OCIIxSYUwreCBZVeHG8qSQ8odk+N0P8DLux045S7+EzaqZHrPR4PHklQXohWSUAwRVsVPbl
lYXoZXkqxAxP0C1MqtuVtS1/i8qpX4SzCtdNB00ExrE5SozjYwJtL0gxuBti0Tht8K0p5b0MHQDR
V0cQyEZQcd92SSWNlb2VvBok1csgMXTBq+hbfSuP1kdmrvILv53qjb8P96Nwgnia2OZbxejGLa/y
vodcdBg35l19KxzxkF7x05iW5bT9IxhOfQpQ36/rDSrZfoOufKO4+Wd7ETb9ZXaDsyDtum3zNOyV
j8qDbLLKf+vP8dTOrvkE/4f/x8HMYyqE4ILcVhS7TvIuehGAY0FCsm3u+Y6IGiGpxRBW0W2JI/Md
mXLVolfY5qbbJ6/KuWIIjA2/7JJ3iktAvRHv1of41jVv/eDWL33i9JdsnSZOc5v21Eq8iw01O37p
nb5B8Jfu0iO2GPFF3aeX6W14q1/4/nmxiMCHiwCn+sTGQX9vF9vmeXjW89XCOXXQ87UoBdNTvjNe
pZf5NxxdJfKy/Di/1DvagKF02iV91g2+u3P5pQLPsbWuMCVgciJimwbvMPHCa7cNbsKz8cOJU2+k
F7F9A87TXiVlI5FE2No0Ebr4Zs43kBqRd/IFvVF6TXmyEsDFq/vrEG60YqPZSrU3lDUoW4LHXb86
gOpiDcjAqCdG7TO+tMx+EQ12bkreyrrocEG5Rrrb9Rt9cXdfDxng2Fr5SgPQ6JX05TbVU/HDPm2l
q8Ur8bVeyfiR/cyuQCR7124B/mT/ha6qempfxDvcSOsdVypxjcBVovSEvdccGX8T85YNVLfn/lpf
a/koAalclWJjJdvkgwEF82FzX51JwIVfVN2Sbz488afDEy8w6VwxthXtqjNgbju6gHYgXr1xggdE
8nZnrpqnGdMeCnXdRfWaXwEMUxh3qQtSxQkff04NM4jkyX/jHXXTwMVs58FTX2x6ZPLtmrbJ+qNR
ngs7PkupXpJhU0c3o7yPmdf9VPm6GN7ByKGMdhBG1lQT0tOw5Ttf5E8HnJ+YiDxEJKFJPCtjUZUx
a2Pu0N2YO2VAplN227iQzN3jxsBAYEcwJq1l/ekrab/rQwLO5o68s8e9x+8eN7jg9TtLVKkwzBo6
TVs0+7JbvG99KNUNftTQYCqqfdrlXRiVdHzLPRCzv+6hj6IWjpf/Ascu3kAI2Y+WGInu44GjprT5
QrP/r/9aLUtAV32gjtQ8IzYZm+BTWAc9TlpUijjBlkyw6DO75QVlk/Y4UviqLSikmTTtchJw8XgE
k/fzemdBwQbgX+4qZAzsINnh8nvWWW5bJmtvwDm/kbxPuPyPtGgNyyNW2XZbb7R6Q9IWySkRKYqE
3PGqXMn50qUMv9gn7mtPUbe9gRXnKr/rWLke6HjidiWcyMeKkEh/aOwU5A4fCnndxI45rGgmjz2+
iqONy4ulb3hSVT91R9QntnzTb8pxktZFvBcwUkStLAL5udlv/jadBZf8rl8YpbwG9ecbnET/gAXp
sfuQP2iQ5j2f/oRrL4RBu/Wg+13AFLs1g+pj9UnXCSPfVEmCdCJsr0yXeqzEkuMNPoD+EezEs/Sp
39q7MDnBbws7iUnBB/5CBEAkDsd+qlapRuDsSv7tfzCUJngxvWp3oqcuI40WsH141U5kaI33fJ1j
xgoh2i4PLUYDVEl280dAiPWeeNNvuJY+UcsOH8YFmjBfnbmaTvEPRTGd3qDb/kfzW3xCMxCIK2wB
dDcLt8ipfikuoZ19BGAfzF+tlfxa3/BggFwUlg5yPe2g3PFE6C7NhiPCuLo6Zi56vNQJ1xzuEorI
eYpX+IZd2l1wHFAgnZYJYezmZKgiQJpW4s+wzFuwmKVkb2Nv3PNqOpqTlmwbd8qhlax4qvlaOc07
/mo+IgSnlY0VM1tsT2PEzuvgwFmJ+1B+J2abngp+P18n9stvgvs92iPrWHTActZmMrjVtzOy46MP
WOs262ineFCOICZ0m/Yucwh+eNaKePLJJkx+byGWuCPuFm5t6Gb8vccvrsK1SngOFZkAIl3hSv+s
7MFRpL3EwnKLnwKyuyVbm51iYF7CcWXcbVzFAXYNOh9ehJyLt9qnw6emIlpiRcpHykb+UhBw5Ki7
YK+6UJmwu6io4atruBh4rDmNTAxxCcnCKXOjIJVQbOuIdQKDIq97iQnpdYy3aiftzXGTPhWf4S0h
XY20uh/DVi4Y1UBmDl5aqA8DpOaV5fZ3fBsJIAtJhqK11CNX/lFpvumoBHLrYMWsSJxE9O7fGFh7
49v/Iuq8dhvHkjD8RASYw60YlJNlybJvCEfmnPn0+7HnYoHFoqen2yORJ1TVn3gb1dryyrPPQOgd
TCO5o8vMjnQvAKtdsIk+1NKzaAQWPXThCcpWeqE4v5aZi8ESr70EWcLaU7N96PLMtlChbTD64Rdt
4+GuqKsvHeMnLk60BnQP0rWDok5YlIsLJjxHOzP/RtVWhCNTd4He/Zvij/ZUX5eYipPVh6STCGFX
o0Op/k0MmBFENg3Zn5mt+wN9pBjYwwdM4v5zIcypBJLZecOHWBO6BueHZojwqu5T+8o2Bvwehh5M
J2PPkBER3/L0VXvzxMe4Lc8RY6aRIgaZEvlhBCVhgwCEu+qZg72RnoHskQjXxEFzO1fu+CWVjrQn
132ZtzR287Gsog/zlykCpMobCwNrX7YhAyBeeHdlKiA8ab61LxZJ+JxbGIF29aHMjvbVTNcsPYUQ
ihlIPLtfjrjwvazwRHIIm2ixGbo0J0GmpnL6txJiYc0hyediOLHVrwPB3tjlXIYPcr4ZZejY/FCC
aW9JyWQSQMkVf9PabT6m0ut4aMMx5ilwfQcYs9nmX8P8C4+DaIViZgcJDAMGgbFPEO2GI0wOx3Ca
Lx8lHEv9qHSr7DE73To+I8ogA3d+yz6slwnL0sQd8GiU7DS9psmrz8n0BpkxTOy+JsXh2IzLmIUj
VI9POFbCmMI5C2GtJ99EDXfYFaqI1dI4MHRgToCxc3WY3/oLNrEb/zY5La+zWM1Xxlo2yB5vt/5J
rmySQLkZGlfocVY26LCyaZ2FOyvyOKEVp7lj+HA1mKRtKmDTe3YFgquO5fBg6sVN5GuX0KJUcLly
6i/DNU5M0KK98sbebcXVdCzP+mW64P23iBg5lQj7Jdl+hWeuh/E/7Sg/7hqVMCecathO9+WkiO3w
xptnywlv3TE1r1EMiYf9zmb84tZosIKOOW6I/eo4effFPTkOF+NDdcAmIehDI1A3HVsu2QtfsCKX
RHAyssJdVnomk9AIPjCkoNVoXXyqGAPCGPXithB+/z1vXgyGmteeQ8B8x+3ADtt1tiq0PX22vy7P
Telpkh2NNocPpBmDMqLYgFbVMtQ/7L8Bg6edOK0ZYZm/XLUmzu3TWkiferznhuIUZWFFw9Eg3Cxb
ta/Di/yLfLq/sd10kigGl5E4s7sYBgvOhNiHg+uSPaM6krGyuF/ZKDJqn1V4KrYzvT9eE/D48Bn5
DDEIBQl44iiUPaeP4chO48BG/BjjfkL2onRM47uo7VPFTrf1VnFKCMsLXF9s6VB5VoJyp1oYDHfe
sGuxxYvXqvCCGbz1otDf8tl53uqtGTbsC704wEct98oHNpVG7mBzUs5bLEITc12NnpmdEfibP5FL
e4yszpPI2sww/3glZ86oNxOS2MbFi1AcHE6Q2/KdOVlIwebdHWeoDKuQf9iQGU2doi4v3O+PYbkJ
jEsS7SYMbxq6Sq5txPI5YUw2ZlDqgBsMwDWanlWjMk7x2vTacsCg7eiGI9cGbKyIPtm39dyzThy/
K7xSHuCieNaZ8j61PPbd8Cs1N8v0mp7u8iTeuRQZCnZ0ST/FtYEyto69SLvwUpQ39R5cg7v6g3bb
OOGD2jLaHFcNBKtVsMECdpn9OtJ3fAn2DXl1xTZL1uxRdSH1roo1cxEYKSIiZVxmGMXxt9HOYdFT
rXC0rW1M66wXbOPrs/Q1kQkSrOavkUdBOXdtX2FLmY8JJ1/EVo5/bThIlnF0QrdYbHEq9oaX5q7v
ss/kRXT1j6rA9M2jua//DfS7YSu9ad7wZwFgE6DthTawTr4Vxu+y2DRross/OX7RNWZ3LslZ9cQb
DxZaAnu3+aUW75GW08URsVwehU+u9GTX2OrOPJZPCXLon47Yq/bwqWyJS48V2xTXTGxI2zBsf5cw
COO31GWwihOLBbT7l53o+T8MA8SNak/unLrEt9UZ7oMbPDJ2AAUeXtmcVGTTana2R3Cn/yElpSaD
z49TAjNSKrWaP7lC/3aQ/zh1oQ3j5iac4TcivrjlP6qb+4glnZGVsCoP0xVRs/8b8gOg6mLKyxwo
3s2AH8Ov4pBFfalegg2r9ZsPicapaQ8MS8vyzEuudv5WpXRba8lRpm3/QO16Ul2csNephyFpM6MZ
Z3ky1On+uJat1E5f5Tull7Yn1x044SCdtfkyoYBmRm4rDsX5C2dUrWxkyUsByApn1JYyw5f2ASZe
JX2P1xIfWxxo7fov64vNKWQUeSwW+UduHZ7fqjni6b3Lz+ze5j6+TbHDhnJ4fD8f6et8qG/NnUMx
Zn7C/OY1okxw5a36Pn9Zb3Oznu5JYBM+nkAqOafdKZy+uWgo//2D8uFXTqjvzW+qEwEZfo6D2DZ8
ySgfXrVryUDnlsh85FXKcjvIrwZr8g1vm1+YOTRl5+Q4XsWnhi3MFvVXdsj3quHi9UW7h9nhEr+B
EpZif1u61jG4VBQ1m9FVz0VOBa658UP2FJe9cyBgfGN5+cXaj5vxZXhKa/OwkFtolk4T6R68a1w2
CM9ahR5vA+dJmUIKfuQqNFcSpK9Vf+OMbJZzY5V+STXKxA3leyDQPjFzNqtVQzfGyUc1Wbp1tWaF
q7kdHbQ1zFTggFcxcmimIbow1FcgJkMbYcKLweq4nzx8WxGUZBi8p55568i8x00dIwib/0CyyDyd
1HLk82ybm87YTQpOqBuGOvkybdh1lMjyJpVcCsTSHb6lXb1rP4aFGqgNjvxE++Pw0qmYO2RiNIdn
uj4K05cCfseH5urb4k7HtwcQ2NJYGHc4ddYxPZVEaC7CROQfS6vRvItMWjn0AzzxXNYOWs3N8Bz/
cJYfSJw9Vk+h9eDDPXwZFdcmvVat3eUrcn61h7kXvxhc4fWjvgm7WlqHL+MDq2ENGTk8qB8sd/Ek
Wqb5Og2ZuGkVrDi8GDJJBADAcJMX7pY64xAX/UMDjEce7WjLh8XjGS3A+KGFtnhg7jPdJgS1rrE2
b9UzYKIEBEUxbkxuxjCGMcmLmnz0fCNCVJ7RcNNUz5pstC+wTuUDk/TvTYM289q+8NrgWJENwOBt
hXbaxHSbETnHyGZmwvnT2safglbT9gM3C9YaEJu0iS4KUrfUaVgWaLuws72jeCtJVmHl0waTTRpv
cPQk24GwHGGtbgZC39Gq5Xhn2EwUv8uVZAdPeGCias9MphE94T5cOwm+Xy/SRJQqlQbSTtpOWrzp
nJ5aZKRsmIv5jZqIP0xfgKGVkbrJkVM7pduh3/uZPKxCPLDFS3UK9gaBUa7slbuMzUOpzEUSHDW3
9IrP7qF9tYcYK5/MCT5FRsn1cvwmfwWRCH/tu4lYiBwc3EzXza7Zh0cw1uBPeY3X1is21XZPwz99
qH9L+C1Ok9GCjYY28aP4PLDT+m3y4guXmba/WjDOGW2heJmJUo1WGM6MTz/fj/IKQBIaLod1jGDQ
35kJxjQkIR3IPgCkUyL0U9jzEnWwipY76y59wcLKzY1krQEt8Wr1oVuiCDXXMzHfyZbcXMhlwET1
auzWebDG8PwfJmqiHrThj1WISOyFtQRG91T6HagpeqNidDDA51poRsf8pDj2T3DYIIprW1hJLrJ2
ECygbzbAd/6eMVvDPDXEd/aqaesofWgbxOAW/sIUMKv4GxuX5cpykk32CcUtgK0mOrj51+kZgGOA
j4Z1UbahcanwW6dOiD2U3eIx+JA5x6juXZnYrw1vjwo4uUKImqXlE8zmKrvKLg9HQiqGVOggu90x
PMfasem3+HBwIeI7zCRmzZFNAtOKyjh+Ui1nJXYDYETFhhrN+jTuyMrzR/IT6C5LPTsktuWa70wC
4KxyGH0wZsqu4yE4AZ+2rzH6FMOxrHX/Sg8PoGi91wMrgx/+ViUntvRQ8A1c4Xf4Nt+55GRys7iQ
+g15GNnHjP4dDSx9g05IAbXtcFJ/s2tFibM1vgsIuKSue5O89f0DFEx9rT0VhzWRc8OykxIPrH+c
vCh329rJib7kvXBW8/Ipe1+dqvZAk8HLDMyaVu03F6hixz/TvTBdQaLw55Finig+EEKiHaldGWQK
0/24GtDDubEAX54UXLzPVjPrWliF98hrbom5EpH0NHsz34QfxGNXl/JeFBtD2AAugDhIS0YR8dZb
ieSf4WGRDkW6HAnOAcUGH8XrvhLmPGud8Y4DLMhaV93mOB3zrbYSNoyOWAtUdqXT35nLTtg1UzDd
jAs0Ye0s77ge1Yfi1V7zphReKWzwLO3vsoT9O3Pbw+IKmTCWwmSXWuwWPOabRNC58hGZXssHBIYA
ytpAnwWYM1o71uwImStIFSZeQejNNQ7mOyX80E+62yDss7vYrp8RZIP4DlcXB0CMGmzf9vmfspnU
dT8hguE7r8g41Q2HkSXlhgroi7AS2PjB5MIFxnpiTa3fpQv+NOfqNX3hUreIIt0TDbFWfgCMYvrR
eqVsARxIEdwkN1E9xzviw9Gb4/X+67+Jb8Q4pxTe2+o9X8c72ZldpjrKJ8Pu9oP5f4n9EtIbW97X
HzBHXWHb3qMbX0clzNsF5VC24TaCYMBxrdnhMTiPx3wtZwueEi8IXRTComQFU3zVr2zN8ZVFxoEn
V552U54mB/cZ+Zm0tfClkA998S4ywnjgJdgSVje6Y+6lI5isTdIScHf5myv7OkHzSWI17GIbqSAQ
mp5tSJsM6a8wiki8yXc1jpfBIYOnSHaxuTXKIxqK0Nh25Rprrk5dzyNYhgeLLPM9HZPRhAysBX8Y
kTEjE8fYOnlLcVxojX0vnKQjF0s97YC+eHrGPzwu1hwRxZ0BHr1S3uvf6JZ9jbhI/QIIX/nxrJjl
JeyacIX6tKBRemv29W+NnB6/DcwsDvG9VFcYNIjLt1NgDYMsMdqqVkCAMLZ7pn6vvB2+I9rImTLs
Td53jnHUz9CEbAKyX8AOR5IVf7TYdXzmELVtABSqKy3e63uk/98JDtY0on/gHNv2VI8rrBjHeD0M
j6BDqecqFGl4A1+DJ/HxBZNd42isMeK4idS2KkAnknxH6RzKjQzMDndijEO/ojeaCh/Py9CBCQE9
d3K7ncY+hdLzZe6xUQ6v5T3NVpEnbDkdRE+J13VxsAizGjYV0nqXbVBB4KYGJvL6V3qZwJu/TSy/
bWgR9/QXAjPp8/xM+Y3/Xu/x3ZlZHZs3caPcgRTRft2Ed/1lfA/ijUSw0Lq15W9EzdFP53BTMIi7
C8G2ta012OIdf65F5nPDNGxcqW/BjUNBFxcimqa6OPfTpJzM47ABZyh124oRwdiVF12k9fCdXFrA
N/yIxRUrvrwr7yogT3TDUrC8m1/4OWkMf/bdK+DJjLgjcWsUP6vplZ/RXuur+KXuk7PFd60RCThU
ePBRxsf8Ua/x8ABqbRg0MBe9ATJrSH1d2G/yE/POW/jBsgtuIsNm2zwD+eBWmB0+P2mr0R6Km3Gd
UIP9GljD3SuGQnbIf4jPGN1UDrxbfJ9vcAPyxcwLmesq74gAwP9jVX0t0mDr8JfyQK1Dug7sgIMT
7gLYKPFaDrAywC28KTf9nW66F16b/VIhj1y8EAFWUEjuDCz37Sk7Y2qDYyDoF7by3T7y6pfyam21
C974F2zvvhQAQ7RBdryXN9rFtNz2Gb2xdcNd5OTX9DQ4oIvTuBcJDnlTGctTdl4daZuvI4RjngCl
w9jAw2PMwmD+hahkuVy+RPfWfvQnnW8LfPuzjGwDXjUo5eyEe2SwE8+Zdh1J6F3dYAwfuAftrwr3
7C99g811VBGbsPphFhMGrtCsO3KWgHwgHNKCeT1TB0BEMsauirzVz5SYSfVq7cR9xvHJ1VMdWJfl
Lr0XkWN86l/8XietlF+OCBaK9I7LbUpl/1YfZUeiYouoiJxKvgyo2EBqEGrAsMpsjmy+oRqsFTrb
ymbsPITLEhFf6yu8TwHIjY46Y1r+SfVeKq8kKvWzK8lrIj8sbSV+Vwd+EmRZLKFEorQfw02H+cJG
QFOF9mCv7n20RZ/da/Ya71mfgNeLaQuTbYiYt/Yo7JLXbguLSv+H8tM1vsiHcHKGLZV6ydHHR+TG
pEEMN+YbEHaFv+dRemeu+ztSVR2CR35YKGKBY44f/rS1ztVnuGVrzcxTn3BCwG1KGylZehC47qHP
uaV19mHEwod71M+GFnxw1NTh3B6fFegu06ld8IDRIRz0K1OBlgH8Bzfda5LszCvEsmu3Y3jwXr2J
sOfRHnnlJyc2aZGx3SssH+W8uNH2jDxhDakVNDQG4TaFplQdg8qerlTZxkXC6yK0cbTo6uv02ty0
C3bP6zTZRqptUNk+sNF8Gc+d6gl76zUNtvoJj4AzNzPjjxkrlnXgQIrZx/hYQl7DQBiL1hVV7xTa
irme1pbDSfCsDWd8gHXXj/hh3WlKW5OJ/8q6B7RBlF9u4HS7Z+of8xDvLNz3UH+sCJ+gPgFSnf4i
XCGe8SsNQ8uLDNYpTZNbXepTTM1BW1NhoOMWMpWym/20n3SqUb+OT9aHf0Puw5GITLPNnFDcVDSX
0cof9nl5isWN/q1/JzKGzauQh3gwsDVLNsDo0ZOeqnuqE3CIqwNciWeDYjezk8vwI7ab4obC9YRg
gw7O+BQu3HSZcs6Cd+wEQHuYi9JPDRtxOrQD8Ssv+McPysYPvQqolcL0twL/e6OGwLKFMqNgjOVU
zFbuwfeYuLLPmMNm+3BSp6abFZuhdCtMopN1V7/hRMI1ydVUMU6TYMtuWGWEJJLfIuETiMKZDc0Q
TD4W+3aNwpufNVFW8fscLRiV6DvjPZPccj18RfkWGxEI2XtNt8Nxaajx3lUR5Es0i0tFgwdQxmUd
LhdwcJs27e+4lvcRO6hfsAXttXkj120OMJw6mGTLMv1QnULZFOkxgpkR4HsJe8crIPEZNG229D3t
wkPJLAOD6IWmxOXRBiRsuCF3FUZi15ih+fAY27OxNYFN+42iQEM9cE8DS6NhJfxtM0wvwewo444Q
jwi7mQ5TkuUDZ+lT8qGMlouIi4p12xWOxKUCGEFtLS+Pv5Ld5FwO20zY9+O1LV4QscjZMSs3xLVI
IymOOP48hGE79Jd82pmgXWCQBcDEbuyPCsEr+k41IYs9JpNxTb6hLKEuoxaiSEARUjMMoWSn7Jbx
APM4K3kduLIN48ES1j6kOoJmcO7Ghll3oN2lT/XFukBP6lq4sXYLYF1sBGFFYZSXnlR8Buq2GQ/a
CIfjwcEc6dv+rn/1l3/AfrdA/P/H+f/9o6RwqhMEJfzHBfj350IzWKYjNXw4/sKoI5+3sxq/IU0O
t/9+b/J11TNa49L7mbVFeuRmHYOxuGEnlAJDObxMcRUKhm5xNW13RgmjfphwR63qg0kcFkOI5bf+
/UsZrzWHvAZ4fsvvSag8l2ATfvnvn61a9UwscNctwTwYfcoNqTLRjzQsXPt/v1cv/6JKoNr/+7+p
QXrw71f//xf//tx/fwV9FbabQtS3Tk/A2OrfH0Jej2r+3y///dGWFG47imX0llpan3FwHku6cXWC
qNL5G4UPK+mRua6HpvAIU1hPcIDkuG3tcdAnR8/daJEsHetguo5+0zqByVsrMkU763l0TtPw01Ky
F0UVPmXcUz0sPFXbAt7AOmUbCbFbs187/zzmo7LGvoOEpvTpCxbqWwIkULXmdoK6CQuZJvAyUiD8
ggkCtq+EWUOLnZRYdAxBoqUxDdrkDp5oqsQnbDmfWV8MW9zIYNmL0LQxWYGA20UAV003bjIdZDsa
PguxkPfIUOFdB5vJRCWFZUeMc0utib3XkO/JGmQ0OlyyFottwjVBNwztxxTB4k3FK3GtmxKUtvX0
gSoEX4eZgqPr8cTzoaSh6HeyNAKyjOB3arAtmr4K3KmD1tgMXIRJw7B5EMdtWoTPPpZ3BezURUji
Aw90VlluRK1lMBd3Hg8kt7GRzqF8E8ycWRVR7xEkL+yQIdP1/THQ5d9GhM6s452dN5I3YyZil+FA
HOVs/MSZ9plbzDPSSPPtgtAZJGvwNEy4Lzh9bmPYFKoBtNcrkuQs9gwShsCludIxkqdjPWchZDsI
gVP+gyMZIn4M3MboheyPtoEtVve0AfGEKl2dBzJulr8eWuk+Ch8RblMvfpFAeArlqyRycWiKNh2M
sEAQnM1M4po02zXa1zhttFzYzQJn4FTEkcMjxycCijuGmDOGZN3Tx91pW2Z/Ygzzwa8hrBtjOqzm
RNtZYAE9oodIYuZArEp8isld6trlrEnzT0JUCGk/xWUFSaEwIS3gBGIbifERGgbWTb7+ZYXzcZLJ
nEEJAvNY1Dws+oD5+EaBymxTDvXxlGmo89OCxKzQpOhlq20NpXPR6I+bdpphc+MaKeDZv1L04lGx
El1p8ZUYSJmQZciRCYdZbKZ/9RDW+xKZ9jwzE8EQgAM6Z3/4QyjC01ABeVJqV+ODI7D8U7PgJ9Zx
v8/JHPUSiRGVzJIleM2TK6E/zCaC5llhl8RUA2rcvAsmd0HJBK1qAYhqVRdcudM5DOT0U6syRl11
/DQimULOh+tslDeiyfD9EXLmyph6UiSIlwAlKniRdetQTdtKmWhOzVEWl5l2luj+5eHis5Acn2Qz
VcaRqSoxYJJS2N/5HyHB3UFKOLlVWXGsrqIij7JoTV69tusoaWLkrWt8rxO7gnRbyMTLiWIOe548
vBkbGi7Uok8Lb9L0vc4D6Cumh1nHMutnpuDBEKobU4biP9fxoYsoVLKGqi8vk+sQfEbNuCPBECwH
kgFHLJm/mmlPKjBElAw/WdoDkUbBMyyAlAsjlVYYHq4npSHdr07mtdypudeYE9sEpmrQ5wz/61mN
aICTN+I/HmpyGfHfHlowxDGZID93rOCwNlepwBCrAPiMLMEheUO8GmrWnguZFiYZv0VDfB9H3nVB
/hzWiwlBNdVXU9Dbkwsi82on5WyqjBwF9ZHrEnf1PwrQBOASY504ZDkcXK1+GbHNwtmZSbACVmkw
Cw7C3ktVYTdQRMijzoXTmO0u6aOPtMN7AxHdnsgbA1YkVmRaD0A6BsgSfFgi0VRdLaklOCDGqE4B
JsYIFw6VpIhOXxW1lwvTWW4nV9aNwElMwqj9WrmlXZpDfmdmaBAAR8mA0UE318hvjPCcE9h9EuXu
Wcv4P9fskw6n73YUaeMN5hNh0ISnrKQB1QDtZ01cqSKC/YJuzhjKkp/L+SYL/ovgB+AUlZDs4CJW
OBWFREU6sQVIjo0dR2RhPsWEMaWfxQD4KBSkeGo3DVbCgp7eSYyE0a13Hy1ZR1vRoBwe9K9Uz36n
FqsibRyQ5IvM4MltILTeSXyoJbKchQ7yN+mMcx2UAalIHFOlX+qwMpDJ0VzPQXeNShKUrNB6qIVI
ItsitGabwZTD9ctUTZJ+WeUw/ewmQN8D4jzksb5NSVsL4BvmYpPb3EYPsXuZhubRFC/LR9z5Rsii
CnVhrUw+YTeKxjpJH5FFdiSO/NKOcBo4x/k0AOPA8ZBICXDMlq2YFlPrWR3FdA7w0etCBwVatBtp
Ih0uDHyv7zUivalGDU0tXKuet1jplK7eEDWSZdMmB+YZzGZtkGODJdO8hGgMGPFmmOxHBNa4ujFp
XpY0CET4ISMdThfjNFKf84Alb8RN70zLmLqhEFcj3qklthmyBLgrWOavdLyi7RKPDnzSmH3JvggI
0WKIJTI0INlxboXZVSvYE8XQYI1tzptyCTkoRpSUWoAxE6G7KytD2hcHTPlLzSdR0cc31acLS3Bn
AUGjhYF4MkBZCEymhgqxcp5RXxWpFNxQEwEJRxr7WGXq0ej0fj03LHHgDL8Ma0KBmIJhCnCxYY5U
U98T5tCU6yCHwmfo2mkamRkXO2vCRi/vwPcjQyX2ueDd1AhliD/HPckg2TsCaJdGMpR8CPJ1KL9J
JtNlgfW96LtXRTxFNInC3Uob0/HNDJBzIG6BZJubnMcPoQo2EvlNQF3NwByeZgRnW6cLEL3kTYxu
icskq423JtHkR6aeJqUmGMooN0LHAHMSExRbbfHDE6dlN6033dSG59SZ3z72oDjIzKes65v9EGyV
ETxA1qNhr8kBTHOLph7zOCbTlnmw8uxT88mr60VQ/CK+jKFp7JS5u0+sQBYrZQ3VXTk0a5StjF5B
GmMfM96M2gseF/Y9BfhTpqvPLAPIEiCxoVOn8SV1c6XgLggbTfpREo1oXHwViYRwSUk/RD6kz57+
xdH6NnVKSV3nCdSFsHmZDWMb6RXOApAaZKlam6SkEd6N5kcJ9A+lGXD6bDE+iEaGWEJ+KrGJ0esZ
wRjgQUkciyVgGdfx+Z1WC7C9muqTL4Tv2NKFG52kkNmZ4ky9kv+GYzrTpEy25nVl9G5fw/8RcVtz
VDFdj2MTb/1o3uG5dqnwcsLCNlyHEdMrKYTFX8QVMqSoQ6y4tEAkobohtUDTc01H1ikYpGmL4RGx
PHHhJEJveWIJSJ/i/pDjVycQXaoHwKuajpBRlP60of02xZY/FlygQU976jseWHknfp0AsoM1tupt
lnV0txL+EkjSSKihjH6EcaR6KMDnjSXtyggwR/VZtdKsEcGqAaZUmILixIU+qMbUhSn92MgVfc6l
DDIEtxNS0kbDEL2d4NZmOAfMBryr4Tha3BID2E9T6Ti6TbAhcXJQFCXepilmN1S1co3gEkJ9JfGq
o3ZUyEqu3Ry1Lw4ClbGdjGpPGkjwUsYJvmOh3dRQFbE50DEbaT8MqxwOmWXtsTHZ9ZZWrvvxI9eO
OFUfGqTCrmCYQEATmQ0RvlmSdmtTfNA6PiuPKYZNmPkJBWTyOgXmV6T12kaZFIsYo/ZFavvgQPIZ
yP2UvGuJ8Ju0PFCNOaml9dtQK9/rCoqxkDXPTI7ANcTiFPkVweo03AM718n0ejWRxbFqI02gKUmR
NCk3EQffMuoxfmG2J62rwBQ9k7BMq6VyqvL5MGjhjzFgUi0EX3hwUPgnEyHwEjdtW07En0qnLMQX
U8CXTfFUqYRyXDJU6+h6Ofyt6ipaICptVOCSujB746rbWkYl2IEC/wvBpjZjTaoF1J4NCpFKmx7q
mCFWNKMW8THWfZZWLTFKLt7w74XMPUysyDqRmB0VeQJTqGH4Ni3hX0gLXkVAsyFq3rMxxhdOGeBN
kn+71iDmJ3u9l2mh5X6vK9wfbSgjMskzfkX0JbCIUmPICz9NU2oXj9QRV3aVA+ZbnHFzF1qsu0Jc
7tFAD0jKQmkKXF1DHEpeJzTFKYg936fVm5Xk5oeE1KcdWC1vo7A7LXH7VGxcfHmZiVcV83wTWw7a
jq0i6BfJqJh3NV4iTjsB3sSYAQ/h5kR5TmJoGWWzy6WFz8CwZSdbL02Jh/U/51UmbnAF2TxwnDB+
s8JhqxTymgwqYOUpbK/MFO5CKqHbyARi7HmBglQzAxm7j6TLE1tXTZdqXrAJ9T34E2itqGWwIBk3
TpClNf2q0w3tJO06iABi8fSIg25jJQSJGKGUehkpMa7GZpdJKRreNEkgvcqXoNXidMx3eiDuHvdy
Cd/qrOa5tdeKeVOlmKvokbbkFYzXvpfovGuKGV/BMaevzBNm7yXEl+A4+0uxLLE4qUsh5DRY3vXk
fAUW+K71ZdYdSTdtvJcETPED+cgXJ1WqoWEThgYNe7+kCMYfiZIQiKrxhLqMw2/x31NxB5dH2OO9
0kItmXi+4vLeffikiuTvZeId30TdZ8wotPu4XXSKJCna6ZTmq6wS1kTJg/WJ4C4jzkAdr1JtATa0
pE6P4zLna0rhVIdf3ajt6qlN9pbZsDpMFVinDlD5QGk1aSuw5QK0nlHbDoqxDeOXIoXGgN3IdyjC
qagZDlQtTY8Frj4u3oZY363ygadbMpzxCIzCFygC8BYKmgsdc0mU2mO94RZAAF0r8HThI+oV/mJh
YXilpQ3LKAONtwwpLpL9ztVHBcLqLOfbroZf1+E5RLeNFbgCm1z0S5Ok24hBNNBzoeqIquq/iaNX
s8LpkHUp1jdTTZ5BA/tosDTfUX1/ODUJZs39fJxFoopzE94fxop7q2sx/6uxdCYMwdVi/5rUkK+F
Wd4TeUHUhcrBpGbNQ8foShBFRx/e5iAQdxiCPHpVgczVNwaelzCBeJ/hRhVmWDEjkHuukXCSdwil
WrjTE2HLAzmVioauYXoopIQ7gTiPdlzCrGq4DgJWPTHPojfmoe/QBb9BzSjFWv6eq1soR5K7nPoG
LxSBKV5AJznCnHpQomsBsaOUYRiWmOY1RBVjs+bfxBqFyAwuzBfDIfYt1RUP4xmlQVshKNGesvDK
xGSGbDGsc1H+46D8CeeqwvKN7i7vBmzDlQybIaLra+KI1FjGCyk3C1ePsMuKTes1nzQ2oc5CNQAL
B3r4s8xhgzjL+J6jCE4IxHecsOl29OEdBVXLS6zrA/7d5DfCqK7KfPSEKgbnENrwOulfZvCCxKFk
JrUKrM5yjUH+EFvAlGFBj6anMdC5pHrzIYu0daXX+OrTL9CWIsHaiS08j7QLP/FEopzCMwAjMKze
Bsoq7HLdpqqebDkGTD5uPIqovtdKR26cAvGUvHIZmrv4pejDba7BNFr9lNQFVAACYdn1EMiG5Cc0
ovwyQ9WXC6CyYuljNVo4iRquHIKDgHACc0ACmVPp4M+RedNqAJEB8Gpi+BUokXQyCskpNGRUTQ9V
MynH/DYr4hfhQOEXvc2P5rOlJf01tzSmmoRJcL+9ZzqzFwLnqLLORdXVG8aZ2hiMXlBF76qIkxTm
uQMXaqQi5m06xmocDYcMhsuUo9snmDlSMhJcAooYA6+GWhk8ri6gCZXILIK9ybzsv0ieK20Zpnjh
U51MPrEiBbnxoZpKWMFzvOWT9Jn61p1IEfQr6b/DCvDJH0/RmL6bUoMBPTHYh2pUTfAugYDniFhz
y6o++0FdL20GvpLa7E66Ou8tC4+0mLqlmGvi/TBs4qCL96ZsqaugxD9ONKXX0vofe2ey3DiSbdtf
Kavx9TLAATiAQU3EnqJ6KSKkCUxdoO97fP1bzoisyMybr8qu3eF7aRZMUuxAEnC4n7P32jVrw3wS
SD0xxTn9N05eMXG6HTFlnv/gEfK6CZYA1X/dPnlFsVZzba+nssaWWlpwLhn/CtNu1llY7VxhCB2b
LSvsT0Dtyaw0qPFMjH3FZDRQRwa1zRv72JSF2oP1oi/o9rtAMAn1cHJaAfxYJir4EZglEeKOT56l
3hAxonidfRB2D+MrrFZpkfikT9biSMTue5wL/yZOqtvFwNRJYO609XNWe4uH4yUvmMjbCgK8sw1q
YzvMHT1Lv+iurbcR4UnOwL9iRVij7SVgwm3pOgRfraLYeIuFSH+gnxElr00FLt6jHM2qYb5Qg/vF
R3yXY/XD82LPG6cS3wu7343KU6zcxI3bNx8hhbdNqQmBY2UtOx8lxlJRrK8Dpt26al8aRNeGLkj5
MQrdPWhOIgomEIEuPVKH9HFMG0wOXIGiOBBoEGbJiGFSvwoXwuejaBIrt++fw1B8SUrXWWeKVXJU
Fd/kvOR76aSXAXEkxPlgP7R6LbLsunU+4+MXIwNpaVJsttrbhoyMDbQs6hxh5Gzbl170l007001a
RkwdqoFX0PYtJyvRrgcTL49RLAQqxoRmdQvliIkz3Cox/WyfSAMcvORbFZPxrnrn3mpz5xmiPU6v
pHpJ1PRqdOJaA/M5196O/LJfqsA5TgYweTh1KFZajsE8s7dJ8W1iVbwPGjgyAjVDcUpHjPwJ0vd8
ZPDvsGVxIpkuWI9wflb1O5heJqSmh7y41OSdv74azc3d2GlDlePkx8knffPm/PCwdr2ZRrVeRAzj
vGbhTwra+UH64tfNvFYwEc63f1w9P/0v7//19GVo2K5ft12PDuO4M8X4nbeEyOhZbLG+OF87X4CK
K44NwWo//na+eb7j/LdfN//qb3/1kADaTDW8m02wmVOswn4+5ccgrfg0s/6IP66e/3q+vVgTd4kc
2of0ywfWJ+XxfMHeheP2122xBL/dtrXPFh9N/M3NF2efLmLlC6OVsErT5Zil3cKnFN2B6E7gq7O3
DyZwmJ5H9zQfaucYGZFzXKLAW5M3gGRF3+zq5ecdqX6Iq2w6D8La/3rC+WHnm4Ki0E6N0eX5T7Fj
28dJejjZeiO18S/D7Tk/7nzP+QJaH2/OovM+iS2M26rA0JXo9z3f3UnHOZTynQgLB8GwP+BuVWgF
Yihil0wcoGxpWpFb08wPMs7FdUX31046Yj1o0AzNDLGwVN3xfCGnDkFEVDYL+sYFhQjUGbfsPiaB
1qLwHKqfiUmwKydwu6FjFrUt7UL4hymwsX2sqVKJBkUV5x1c3zz/LSeOk06l2xC4Hnbr0tRh9ed7
hrAwl01QFZ/ZSFX+1/OyNuKEOvfqGFTY4tLzK5xfuwqFJo+I4ZKPE+9+vd+Pdzm/7I/HnO+CxUz7
eIRK+OvF039t2fnR5zt+99r/17t/vULlJe3O79vDr8f+7j1LEuHjtCHEhQkwzCyGPy8HpOD4AMVD
/2G0ES5KE5+dO3enlNIzOCnoGYNX0AwTJN4Ur6lt1sCjA7oCZQRXeybKNEqak+hHukopffwu3A/R
sEm67CBCdCt1CcoLxAo0fPE6NMZ3ZUf5cahpxDcZU/2GmQsrTodVNqQCoRQ1MXqWMmDl6RfWBAEG
BtHgt7uA3odQlAI0fG+b+o9MwMrrdGRI8+FXd6ZhbMIuDdZVOJBq0NKsH4oG4afHWsSegBq0MDyK
/HMIY7FpKjRQzAXWfTrf9pTo1tjlURep8rFTNBDqCDKIiZJioEoGONyl393hV4wzOzzUk/kg3eKG
6W1LFDcBRypO9hmn4P2gzOaiK2DwEDXFGiFGTuXh5yr728wsOZnFQX89mTSWCF+5BAyP9UCrwbPQ
Pw7ktaxBzk8Y19ASO0u1cGgBxXHRKsP9mBFKEkPQ3Jb0FoPkBvBwtsoXHwmN2X045NVvlqR219I3
L8to7JGfBojRW53mgwHEcP2vKbLKjj4IIXTESYY9ip6ipXgvXvs+hQVbtG+Gu02zrKPR6NDRT9Pb
tmaxnTgVGuoIvy6xx/Q44uDSdl5c2PMy7THPthTT7NncOwrteARaelXeDClyQzerv+IyIGXKg3PS
dGF4UXvUSc00djgFtgtADsYHQVjNoXZZO4T0YNMubi5dOOH0CZqhe6wN5sUmK9OugGEyt/GKZvD1
mJqn0QLpO+d9sum88kp0Vr0dneBGSPuN8CTqtmyOYBemOCLFhUh6kIEFxpg0KL67WXyZBSPG8bAW
V1FBDY3TGUyhGEKqyuR1CGXEMoZm1bSUA2okMHMVylWRmt+MzvpUqSCxA3MFT72iHMABEy23uVAP
g2qmW2qPMmSyljoowJTj+nsXHk1NMeRIqsaMaypNDzD9CbT3xaUbPKT24NyBOf7uSFz8cfYUMkHB
UV+g27Wfh9YAl0JmV7QXIcHexiKTvZ1qXa/q3mkG6oXfKCCKstbrSkx8Vp9tqoRRzcrNheYKc1ar
oKWNBLYtXGNNG4uAsNR9D4cm+lJS3goC8pGiMd7WI+C2gLruFjjt0UjjA8XMJ1nbwaHmGxK+JSh1
ls6TWXanLPfRwHkMonY+YquznT2Rfd6+q4KrNoqbo01ACnCU/EhJ4MrAhDW1w3OdNS9GxRbkFSLY
PLirSvO2jSaWfnzfA8xhh6mg1c8fZqrEVUP2RyNbSngiMlHToMNKY2TgiRN8i2JE1UthwNSJciad
eIC7KLgqNXLV4PiAHiHeWa6hqDAIV8TgG/aXNgq7EWNP24BUYjjfWiM0vkrkIZravH7LFWWDFkLi
2lLA92z0bZDdUdJNabt1F3t8yLsGlWGCUIbvFgFzF4lr5vQA/ExEt3Nx2blxeOsSxcqaOuBbiMPt
ZJkvXuIbqGEK9JcyfZrtuN+1KctwM3Kd6yEK3jtKaL3pgMSQyLumnu2q++Q27irwgYuFezYgLGae
hgFZzEzMGpUpJ0Q0NYyELy6T3BBYNz725Ujbcnys29ZAWxp9Squ3IJRb1rZz0PxO5K8yh+dF6RKj
cem1E3H04fPimc7avIN3ksiNGG7YRLmWbdChGKX0YU9tvStgVNLGRwk7zeVlEY4d6DzUpAg5dosQ
zmZMMFVAA8pTlMaqdfKDtAALOSK6KTNmotGkSQh077ZB4nWHLjRu6gVdGM2qp37JMDUNdyN5Uivp
UfuYKxN7oRHax9Hr3xNIqRTaio8pAUk4NlHBLM34Ioy65VuHdSwcSJl1N18ajoexrXe3Q9JTwi8h
44aWqzGgZNIb9fQwdRI9uB1TLRbrRVbLZYe4JnPC/EqLzNhz3XKIT2m15Jsmz0/USW8E4eQI0GN7
UyaqZtnhNru+Q/8/Tkt61FTcrb+013YYA6epiIipxPRMbi/twmm6SanbH8eKxkruYeOaEqDsVklW
w5Q+jwhe3Wl6zhTNdEMlV8Qko48mfGitJBYmo7FWoYMUfh7mE9EM2bHeknB6l1UmY2rhv1ZFSzG/
w+Krmi+pR/YEO/KDoqlVLMRS1Yozcy7cD6UPVVK5YJSR/DdyAFGzY7a3TG+BUV+Pxky8ieLTJzje
TQNLtpdjQa6jR9NvHROprl8f0OXkNUIEKKC8XH4cFXA72szYoPTfzncsHmy82rUfy7YLL/3I+RZn
kA2ThpDsXhNsRn1hjilmirB4ikgsJQu68Y+zPX2LBKCKtrDmo8lsD3kJF41wwo2TIydI0EFdpnVh
HqAor6WuHgat3E16DWC4rAtq1pFeW5o7Q0M+zxfyX9fON39son5CG8c05jbnPwydZDo36S33RvNR
pBmQH5dsZQ9vObrIr/nUXVYFRHumjwsFJx3A7EmPqzTSAYyrwlqbPtnhU+PvCpiIefNshWj/TZKd
OKsypT9f2B67gtQX55uR8Kigs2Bb211DwnjwEhKRTcis/jatth2XTTe3d5Hew1Ob8wExeHDwOVpY
XLKIqCXoklJfnK/96W+D53PeVBiMGplQnNQrJ4LQmdKGVo/6koDqsO9Z0MHOzo+/Llo9ce5jJ1wZ
dJxXdk2zc29qMusZkRqmIWuWwiDVk5jwQV8kroOU6Xw7DmV5XGqqMX5m7ZXQCceLTuA+k1nz5n7o
PPOgXIhFnr5YMoS8gtBcInFHTaoCFnvsK1xnTelcRUTs7hCByePcl9bxfK0xhDxWoyopZlCKDc/p
3Jal52IOSw6IsedtOF9TLHXXykbCFcWnyqnNY9d65hEd+xCp4ODU0ExkiugX4j8m+My050Nk3dMW
Ifvc9OpdlHhA2drnZWSex1ovX9E2qPkJSyIfQ4Flx22tYyVN69haSbPuOYdedAr1gSsZKjU6Gdal
7xbQAiDeZAE0hQpBaUW3bm5twggG1jL0MW+rgDABM3fZnXyWvJsuFt9HvY45X/T6mjkGiOkXi8LQ
b5hct4gh4GcURJrGKy6LwcS+RMAckUQJWT/JlMQonLmgvnoou8XcTfRHj4u+OH//55sWJcUsp5jD
1x0C0NO/ATO3nxf+BEPFQyuwWnyBAjdjQSQjC1HpuCt7FC81E15fg4R/7YDnm3OCp7ycl2Ddt96D
ZY3PVYWnbli0VjJZknYbGdObhT2ecd89jFN1+V+5PbSR3YnpWgIjXPwDxR3gmyFnXmrWwCdTUqI3
REziDjNelo+IBURCmXCDvBqe48Z/rN/EY3lJa8pApIpSW88FYS4nTIhXOJrcU/S0PIMX+5hu6FgE
T9FjjtZj584QTlf5dyCK+qCcdpQ96SBW+JJoBcwXlr2hCQLdOgEcSTf8W6GBYyBItgzqywM86WYE
9LrtjR1Ux2jYG/fLTfdecnNGNnhhI4YAcUQP8Fly+JprhDndN96KDFy8+XFzYdxjRqNJmOMGR3ij
TvGbySoGe6rPkxbkDPiNSfc2yELcMHNuph2OEGlvI+cdMQx42wrQ6KP5fAfAahPfkiKjLrAZI7R4
JFAF8gm280SDprzT/B7eyhPqNMAFG/yxEAkyWq8fFaczQgsf1IdzLR/Ei3UMHqjHM9drsWNZsHeJ
Oz0xZ2BYkc/J1/km+Jjwhn8dYWB3uxA0/cHGwE+CKYO2YiG5teu1oIuFnPwEfHYBvo/t6xv7AQ54
0pkDukan7JJsllcX7n6wMe1t2OAowBGL3gJjL4CHXlzUMS2sFfI4QFHjLTMxxg0k8f7dCbXFbnoL
6wvn/tPvtt2MVP404/P2ak6Ge7ve++6DyHa/w7XfMiMJy+JvxI3elnHRtf/8u/TguTMv1H8/fPzz
7whPDMdgOuG4HtJU03EU97+/3sdIZ/75d/O/qnoak8wyMWoax0ogWdmk38VluU/f+mN4D+U0Q7ew
NYLb2F3P+Y6yonvyrpZ39hDmtWj0Ms12IczX3DZksPBTZJqTmoS7yDsExS3MzpHoY9xlgmRQSY+d
ecNOIvn7BtEEZeCX5Tt0v22+zZ+hcFzhAd1XX4a75D5/rL50VBxWZBx+JkeItd+yVxuDy264zo6c
+9FhGuywGOv31m6mI7Fz7xjM0Brskc1gp0Y+jW/fwtg07+S4InRzC6+4X6MsXWzcUd0X9woM80Q1
+6QG8li3n83woR7zEzje6DvGBAwN7nccUM6yUpes0tYA056TN8SQBiktSIsvxgcaC481PzpWG1jF
3MNRDa9BIOtHSnbAMBucnDt22Y724z1is5oonJV3XW6vMUrg1aU2TEw2m71Rz27MJHufvaHV34o7
6wsUzK2/CT+XN4Wx29rFj5nmNMpvnrWJT/3B2Ec7+xpfqP3SVivsUxus990dGEAEz/nXErIIrheU
TRvkzpgjOU5d3ABvyWZFgCKBZNEFR9h8oxEAj5ax+gRMFrsbZgdrgh/Xe2CWwD7pYEcYCC97bby4
xKcATn1j3tOsNCNmOidK5NDFNb2B3RYZ3/W8ZpZBJNweIsOBjxhurVvzI88P9X56ZQnOpnIC3znH
+nm+9J9ZV+6YuW2Zm+8FjqG1Bi1cPzsvKAlRiG6Oyc7b/Ic93/irHV9Jw7SVq3xf2n/c8QHZtyi6
5HgtveEaz1JEGJb2tFlPrv9NaoUpaSDr4gXbDMomjEZPOJJaTfzWWuX/sDEEIfy3o9C0bRTPhk32
wZ+PQifpJtX4w3gdS2qF/OvImyw2M18RiDYcNpw/1vjsSMdhXRXeVN1NSAMXm+UT/pH45rw5PxMl
fg4Lfwq4+NPN/yfzLnyUpb/74XSgxs+gjGsSO/759/XPjIy/ld//Blmvz9/i19+nX/x4/s/wC1f9
wzdImkJyqSxmw5KMi5/hF677D9PUAReGZSnyqQwG3Z/xF5ZHxoXt+55vmTpuQXHXz/gL7vIM35Lc
SeFFSu76LfrjDz8p7Mift/8w8vP2v9/l2M0Y+W2GfGk7lrL0J//9wD+bVIQicv72jMqoDy7y8Luz
XPZhuDUooJo5g6tNUJ+HTND8dGjktcNDjx7BWD6kgAJkBASG4kli4jKOtyNjbkxI3TcTvWoX3/7u
a/6rjfX+amstpUzL4uuhFuj9cWtLR6nK84jgpON0NCOP0Ke8ujVc1OS0sGe/OtEO3oScZR13L3Lj
3mUtVC3XM+nitQBrmMNNteV+ySm4jilkheAqLr3taKnDbIM1GLEK49TsKb35N6712Vaa38ekICA/
6rouWqpvQAOL6la/3MwcOtB/4xFpMzI9KN/1YwZk2F2F1pi3Q2u9H/2AmhdwIN6qC3smYicPFbj+
k36Ifsm6Mnd6C7xq3OqXGp3q2HoQa6t3tFP/2iiiTNd6m/QGnje4ZhppQHtB2ag3POblwnpGza/W
dAHALwhcIWBsWc3r6zXX2xGDf0ecap5u2xB9mmfc6MdEudo0DuVjnsrduvCll32oQi8QHa+DBHQy
CZded2On00HiGUW3s6pRV+tnIyrcG3nwoloCBPRrxASN18CKAphVNc+t9dJk3qFWgODhX+mXkwRQ
Dy0Ny2GrH5HG413No8sOaIp+27EzvkuvIWW0X1n2jdNe2ljleUZa8AK8x3m7ePPadLe/fVT9fq0g
PsE3dyiUSbDd67tsKzr/f9o7xlsLFV3W/eb8AXgdu0LigY1Sfz36s+s315/B5vRZQwLX1/VXGOjr
3NfqonC5TtJHYqew9RVfbEJ8ZRMB8c+wDssQmLqFEdfm0JDMi7k+lLeJfAxUjiqT3QETlx9QW+02
+qZ+sDa0IIjbz/hxDISZdUa5igiPnhVQT4y3/ntAL3pAFZgsLzHvoV+3TQd4mHgieTn9EpLrPhPL
gha63iolQeX9fKrHjKumOZ2OnN8RhgVc1/fV+mU3lc0n49WoKGl/ffeAE2Sb83S9BfppY7ZV/rNJ
zG2qgv1Qz9vBLwBCDOVrDgbWVwhc8BfmNZP86iSJhTCsaP1KPt+K4tv9JIJHP0RWSIbtS9rmrFG1
Adm6DfLsy1gpVCZ0xGiL7UJSQ9rZvaobDJDwdqgVrNxIXtFv6NeF1+P9BzneYQWWnveY0gVvoT8K
lF409z38oMb4XtjhOo9YK5GtDN3BjOhiWJihoErG8PDG7o4C6aoiMhfJIt+gdcMgFv44pf//c+h/
yozihPdvT6JXr3Hx+fuzpvnjGT9Pm4rTpqUcm3OmozzL8ZmX/XbaNP/BcsUzPdNVUuHFYhb1W2qU
+w+8NK70XB9xoiWJhvrttGlb/zAc13XwuJjgo6Xv/k9Om6ZeD/1uvWR7rutbBi9EaJSvTPWnaWPn
JoboJrHsWU07+rzJ7g88ywCFo0ldL/2jOIRrdP0AhcKLf38aNP80TeTNPVM5jmf6zB1Mx/zTm5eF
U9bUMIE0TlQGgDF1l9l4jcBEkRoBWYtMS/Vpjv/bt9Un59+tEXs7cIYm5m2bbzCeIviOYrcBfTXL
i6C9dKot3a9//0n16fyP3/IfP+ifVqWp8pvAG3hHlHP9cmeCcWk3mNVB53TJl3//XrZr/be380yT
yRaTKgSXpvnntUCbiSqhAXtO8wuOGHLwolgQ5HQkceHVRKemEfk7zDqUTxVhJu33Cj8IzXPXwTIm
0ys3LxYAQzSi2XP9VTFTGhjp0KyWJqfG7eFisLBLbhfX+Bq49A5L6tPbmZN2n9j4zIg95YfHrO0W
tOfArzdW3u1S/CX0VoNNlIw3AQnbkC9GIh+pqMQLTgVnapFr4cEe+G/dsmboSuNgl/IezDmrBk4C
00RfplnwIlgqvw66ODoGJUI0GyO7T2CkiKcny6sGvDHuw+RmwcNVH3PiQunOvG4xNoFrEBJCXrkZ
teZeNa9ohtjzLDL/qBxjjXly6FWPBfZpO3NopwwI+qz2yh3LFZKKYxH1h1F27zQLrmWAmJcO+aeT
k0dbwfGVw9NIxEDbtlfCGb/OWmxIGwijaWKymiYNO4XO14+o0hXOsRUWMoIs3/qY1a6aabUvAxNO
rx+fcEUwqFf050KYwpHE6hSLLVpyctdLF9HsBAGMAmsNc7+Qn5bgeSOFS06bMW0KXkqGKTFXeGLM
YrkrzXJXjdlM82gMqGPSwKznb7hFKYvipekWte4rEjxw8RXIy0HFxBvbLl+I2VoRIEao0fxJX+Ip
UhbEBFbMzfSELCBaZQFmgkJNFMmWT8vKn8Lqo8jbVxS38Cc80INU28Wqp3WeJvCcxuolwCokXLWV
hWdvLTU8IZb9NEbKY5wIwY0tn7k1PRmzczOXt6qmLZa2FEroQsWVA5sQXISnovvQYbiqmgmIp+Ah
ZUlVrT0tcYAtNc9G6CuASXJFiTeziAXPW741r5LrURnfW8lnPGDfhTBW2p/YH+TOJC/SzgneSsVt
ICmwuUn8vdWZojm6Ui21PqUW2LzcWjpmR803GmDIBMr2wy8JAhKRO216eBp5yqMFqTZGhpI/C9nn
5KKlXpQXzBIcl8eG1DaxIkuxoB4cqDAYibzKfHdfK2xDUc02u22Bm7C5txd2k8w0T2Xig3QWRKRb
BnrWTEQHfJ6bQlKbG2v2nzqliBShAC9Jr44DA/pICmIMsTH983p3/qF9j0GnDl4937vltdDzdYzx
AV/GKJtdRU+cd+/ogo5XYSXvZgJXz7tvIeng4qt+NxM1rCcvuwtncMZDCBUUN/x92gQZKgw+XSAA
AZVLSh3IYfniIrvV+800F49oda5nSQsDpeiLWUOobsWwKctKW65gjQgf9Ag2CN5AVx0dQJtCK1bh
bAw9IRfjculKNzn0BnXXylKoFprbuJjMHUK/K6/qCGOhBpn0fH3nPc9I0bx4YLCZORHGzGGYxXUO
dpm1XgMW0dFHXOka7DA7zHMg0VgQTjPHbG3T2B+g0vay2qQhMlmvWzg6U2rejTA+cyaVckxoDjOv
szlSTX1hOVZOd4cx3m4akgnGp8HlO26d5gWhMA4Ov79rZl2D8rEAoXiAWRfNq+FLMIBd7p2ROnNH
Nl2IXnbF+LkywwzRQJ8f9O7klQJjoGQwCzsIOVX8lBHsUVNrNjxAPk6uAGGDAFcckFEKM6WcCWuv
wK0aHOIIVbbnCPbz7wmuYW4RMMx5d9U7kObwSyFMhwk/+jVFet4kCe3PrmWgGmZ+kcxj8J/GdSGD
e6/iq0j4Ue1FfjYZcktWufvFUveRhYiNDesm/lj45V1sx3cNSUN9UzwJmTbbJoYi5MfN+fnT0pHQ
UH715fhUD/NT4+ftWgQ3BmbBlRFPLg2T6anHox268QNtnA2DKpTk0f6UJdtJV58xpslfmtghqmgz
hJWLU9n6xBdIGiB7I2MZLV3rbrQzrPP5Hc7/7z5+r8HRiXD6OLb5Rel4w9sV6dYeYK0YHvoFHN4h
YZQz3GgEhkt71Rt8FQgPKxYRpzbia5304D5BJKswT124XRRCe03QNYy0o2POP/DNpisMrZw1fVCK
spGfsSsYOxPKnt3N0O/qhUj3lPAzxk/MNdQQkY+BhJ8Prd+86K9krjnFSBsVhi4G5Cl5cemwnD+g
KTIHTQLsW73DO1X3UrcJaEe32vmYcnjP1WxyHo1LZ+e23TNnZDSoMtog0OO0FQAHojSCsxrCbl29
RFb4rUmhVuDF3CmXiMGZ03jv4gyikbzzpygjpcHa9E32tpjab6NHNScwwOqZKV3VBhRStlA1jUck
xmjCynFM77yRjMqyoqyHFCVZjciVk7kAquo3RC41amdGzqmpCg4hvJ8I8vI79EIwTabxFoHbdR+0
V3XhiIsR9E6mz3xRl11ZSXdnC4JwnDJ64Bx9yU/IYnIoCYGWIbDyp2py863tUFBJE4C73eR/78Ji
lzecAaIcRYkJBLj1+AhdFFMPdqBALuiYBEfs0YuRdatufsKDjaWBzBVGWbGjUybXXhyF63gOtnN7
2YyPC0Qbw01vOlrfiJnrBXMUhKLaxcasu40R/SnsLpvcHDRWtaGcHbbZBieThE00f7So36vcvk0S
aXICnE4p/8oO/sgcdPtKDvIrFqi15+S7DB2swKt9OSakASB6YC91tkORy9OCSfvC7qlCsxomF8R5
Vi67cl2OvNUkX0ZzPLZa1B5VLYr7pT8Mqt6UY+jfLM10Fy1kYQ29/ToFcDNTFMmrYWwxFGUQyT2L
DxUVHl8nhu9t4qePwwLfQIJmQd+ZvYky7Tkjk83jIrW9iHphMGij9q5tzCkQTS6mBc1IK9miYewO
SQ2v1RfElITuXa+CN3vWrO9OvIiOcJRIzHwbEIxjd1WGIHYmCtvoyOU9IrJD43feOpGU+tsKY4qY
tm7CBI6PUq3zZpwvjH7x9sJuTnKpbyyUW5dYrr6EgsFnmKTYWEtCgWA1OYOx98gc3SoyHKoCfOTk
WrTbWrqUtZnHxBA48X7wxvcFyMwxsegADo6JJAoIQjc8el1PlUsKZHz4nLvI8FD9etCPOac3NiKw
pf1gtBtx9sEjtRbMxhOdJG/sHxOEhytAIq9lzQnox0bENUKd2dnbMALEggs1fsGRF0NlIoPCtrKR
4wNJUFQC07Rin0wwBC6JML6KMKC1gdhEWVQ/l6qjBWrQvsU5BL2ra3Yli9CLNLIfZyu+tyI3X7tI
oI+NpATXdKa5sfygWCMiI1x9sBoMud61jcu6iK1jw7k3qQnsjhMs7o5LGpxLDISNcFXkcleRTL5M
H4PLQRVEZnUVJ9mBAZhJQUdsrddB5YpCDUyW5X2RITsQdfvecmiSLP4R5+wQ0UB+m0TJPC94ehJK
GZD8F9yCgKcgEAAwq9apM30sxmACr8QsL6KScXuh3qeH3Fr4wHaJif+xRzFQxK4Xc7zogiiVGJ9Y
PRf3LJ6wLJxPJuWZC9kXBbx2Wez5JujcY0TUnkmyZzDUnqju3GbOR5jxY7eqTDZOUVw56UK2H2Wb
VYsWZCqdeDN7QU1wWPyWdkO2mfKYFUhCPIYPKcTHOUqsi2Jm4xEXFhAydbFgSti6IYTM3myRG0nj
KbYECSsy3ZCnBMk2q91dOjqveT6smWwdFq8ZbvN4ZhhwiE4JA2AfhbdNWsXsauy+Tw0nYrRwb6yK
wA1LIBRVTQhlmjc7YREjUVUhZ3SEsOzGwCTp6rP0cQjFlV8cidqhQ0GybkIvRgx+7cboW8EW8V0F
C4r7iGARg3SCZAge07KPdr4JNqfpmbbIti4RczEedWDqIijp+A8TfEzWyY7Tt6gA8FDDRXDh7PWZ
HFaTbV+r0vnoWbCiOc/8XePIbuOx3Gps9yMPJV4UZFuNw9S2gl1zUUt+V2W3/m5S9UE5tKpaAwsm
dUrca8O9W7ktMGTKxU4QHWAnsRfIADokba3BRdwbucCMwv6700zQSyuaAOWcPOGVj7ZgV8YDc9Rr
pyDoFP8YzEhItaYcauKhZNmZW1RsUKynNNkwp1TkT9IkSxC8rhfYzpEieZCVwlbNMekCbrC1mmlA
rud961I0YI0tHuLKvZfVoFhN5O0usxaEaW64tSMyI0MT3H7TMomdK0TVyd4fnPjKcoKH4AplrHPf
pmWDVTWFcz8cE+I5bQM9XADGksh56KPaOOPA3zlw681F9AhyiLxQfyBjiAzsdTSjxSVB17K/Ykfo
wOH6D8qaO/JbW3IVJxXg1aEUnPguQ/jonJgIk6QzcVz7o38zLii1Y0oGUT/OK9WC3k0tcDidIR/p
v9ygkHqzm2xeuybauiy8TkafpIaG2Xamxl1eTW8eymUGRY4zszVQBQUFa3evhQdS4uLJYPKUSaLW
LnGZh26EgO7ZsBU7NbGKa7vT1OnDLWnGverVeskh0Mh5IRclYGkfY/FdTWEDu8QBFjzqPS2zjbXp
GDsLHhvvvQVtY4Kzg4aFKdJfLawxjFhYx34ialkw149qb97yU0VluKYCsS9QFgBeo/bQUm8g5xF6
BWNN4q66wsDy75EYMlZXXQa73Fc04APmfHGVwqdb4BNE22qacIQW1nNhgiw3B4z2OY1vAXI02aTx
e2OAOGBWA2+jfi1twbpgMqEX28faCE69zDeLp8UjqFGCNL8zFsK65vlgcwqGaQl+O0qMmfGf/Zd6
4V61xbMxo3wukd7NZXVXxuIV0ADdesniKzdgNM46Xxm/s2KaA6bDv++ioV3fmKWa2WObD2MEs1RU
mJFkYdLhjuvtkrr1uuwnMvnK+95hJRt0ZbSSZfqWWGELoM4maMquSKGQ6UOBwxXdGfi5YDPQ/1ur
3sLp6HqXDVq0wfkiJrfAAugQ0GnmtKYpgYHJARLfkbZaAL8XMMt7iDc0Lj7ztrof8ujBLYIvRQJu
SmV4/byoUGAbGVRdcWkZCETzyNaAhfJr1TnkIOMX2AbeRlKPuqhhAoASx9CYestlhR8uC9kCvt3T
1Fh3bWxfWVjDVo1RJrukAnWdWdMB2BzZr8rb2xDc/cVZ9mWYXImASgoSyYVZrXVbiYytDGcaMLSx
mlnYO5sVCkRkpB5Z/WQU1E8m2EjBlGAZaAd7HVYkwrY2IzPVpM1csbzrBlKeeyb2F2pkEAygqah6
uO2sCZKtYhDvDfVFMUnamsTW5FjIV67dq0vLMw7xrTBo/+Gcn5BXkdkcge9Idm5RUqCr+LpkGzJH
cntvnS1kUlpZsmNxNKCwNYNjFkwdMQGk26TFXpWQhqg+P1UzmZx6fZc6dbOZ66+SCsZKJRG2Noa3
JPFADM7+yo74BPX/IexMllvHmu76Kn94jjD6ZkqCIAmwJyVKmiDUou97PL0Xrh0O+/PAg1KobtWV
SAI4J0/m3muXp87gcQynNDykMeXPBCmpEOVbOjRvRt6KtjqBI+iz6ZQYiC57ZNMUK/p2MpIZRRTR
RhJYOoRlkz2RXqOFPvlrOVlDSgiJNgGIOLbjyKktrFYJLcHdhEHcmXAq7QQyZCyFfyvSUnl2sXHo
qmFwZqHOt6o6F16REPMcQ8VSxFLY91p8MwIhwwKlXZVKUbB5M59clvpENFzRJ8gMDAPPHHRQcocl
YnDp/CpBwIRICOBbiCOZqbPyhTP5MTTlWTZCA79ADTt0mnDwDLUjGwZh5pp1HLK5xnCb7ntZPqcV
KUvjLNtqUA3bMmN3zSaSKvqQhlPlseBwsF/2ar0jQ2XgmBaHnJosDM5ABEJKXd+waKeJxJ3N1bOY
s20GHYYHgZV9nOnaSnWHxkyHn2YY/sUiDi4bUBxnIg9SKacAGOhkjvN0Hofh6ceALBCOIG2C/F9a
RHAWhlLvq+Hfuhi/9MuLx9HsuzrkoaZGdzj4QPt7OUs3tUqrtdKefjErG3kJN9HrnzIT3tOE+6xJ
xtSdE3aFVLM2jHodxiA1cBbKCokZcUlYVpBMKhTuCA2uEdcgFIBwhj6Wzdx6NbVGQPbBZwrNr9lo
ZuJkZm3HI2kyU+3pWnYNBbqGjcWOOeDhXbeJjfmA7ISZHEHd4PFB7yRNSc6BskHbKQqAR+MJaTZ2
InW5v9pOibaiyjBNypjoDtw5qYC5ZGq+dV+lXQf5xwro34Iob4IotJM64Gj0rtfScIDTleIpHet6
X2SSiExrYdXOMc+KlP7lut6vkxAPuqZRlvsdvJxG4p7n5h49Or4/WlfRFEx5ZbWgHlOFSLW4JlF+
JDqeYEFsAslFLYUvCKxRAGxIFstPqxZ7SKd1umMrktzgQxf+5Lm0tkbKAhzAzcHcEwLdigMgeaRG
MiPlCCRv02kKj1KdwdvnnuOtUGV1wzVScpzoHCCsGbt1ZSU/Oa6T9WRV8TZ/KWZAIAYhjL22zE+N
qlhXIxVb4pskUWgATCUCWhsjOyxIhRWnHwRNgn7SDFjjsZwTgJv3KJyUQVu3YhhuZizkK6PO8JXp
dIIsLC1iFRDsxID1308WW/MBFo6omYqPV06+B3LHE2vKrtH0OTcWru64BNyTE2hAJO6yi0aCxSwY
567QzNIq63BFycbSBJzpjRdDdR5kkyi1QYdgNBQvQ4vnOKgZB/gSu4TULbW1TOKxpJ8HgQY0cqTU
gpLbZw8Bh73vzXPLuDediXkKtWsFVaotFah/gupofehUZbnv1Oqz0vZTjQs6rDiSN5r/pfvR4pw4
UVw5llqjjdWIe4kkDA66+VRGhVhxZBQGatm8lQ6CThubxKUMjaE18C7Mov5MamSEscVySm8Umebi
v/6xMFwwuk5PegLvEdeCDW9m2hS3UT8o+iTQ4h9JM9UgrOUIvRGrkaSpN4eg9Als69DLlwgzTQIa
++WQEWK9F7XwGuThXqsLic5ASFhrojz9BLFdVX2aMp6isROuVKifJfmTUzc948A8MCe4NjB15EFw
ywjXxizXn+D6yvVAuJYe8dbqsfikMfiMRuUxC+pjwMaGHegoMHMEvUMIQFAC+eKO/2z0+a4K+Tsu
Uc51Qk0cZyfakyZQa1koBoXyRkhAum7YLJNZEzbTKLX0sd7aClVgGVkHrPOU8krxreAA4X2zntUK
X6ZXPEcfFRTdTavimGnZ75CRg0MtWMm7DJAjgnYtr431v30Hg4hbkzaccr4SfZVdpIqBkWYoZ4Ix
PPYWqleOtSnzITikRoBr+1boqnVXfOA/EYdAgdUlx6GPyN5MtnVJza0xZtFjgCO4FyK73k88kmvL
9/utKMI1HEwiWMo4Hq5Fj4nTGD9kUkk4aJ8b+kubWDWBgOnjhYMkthdtl/sZvSZZPyZNAVuzMcC8
62+i3kMqzCidwhA8ppqfwhb+nhqiHe1Rv8Jt7yg6Ae3qCdtMqBPG+u+QlwZ0EVQypVuABaEQfdVQ
F0+NxrIfLYyNLIh5DZz95qlq7NYwSjQ3xV3qFfOqLS7PKRihaulTuZflsnJ0v7WuQ7YVs9+ht75y
U7kIMo85ZtD3sWe1aEmH6c2HUI/8vhjDRGpNjJKDBjFDo6J1EiFNDBF3vRJjWPl3sG2VnYZ7Hmaf
eULJi8Uou5qgJewuZoEcw4KwHQyZVkdZYkjGo5eCW111NFB7RI8TOp2lYKkqWkTS0Kd4na5NjgtA
qIzLGOfFYWDicNXFfa+Irzhm8LbUog4+gwyGrgpcQUqhHQG+EQox9ApmdSux1l+0agB6T7RCqkXb
2td9D4JqojJiqqpS3tVZcusNkD662aHpT2tyfYJ4q0rb2JyFY1IoD9RpP41A3KRA09+j2Ks9TQlh
DmSWnQuMYHxO8zhN2E2agk034EKAVWWl4jMzjcKiAVg/au0FI3CwV1Qt2AlP2GiTBGV3rk0M0fSv
qqVO/bcXBgI/IJZvKADYDUb9FGhs2WaXnBSBBnBGU3WTasdKMYFzgXJBEW48NFVpeJ4JQtIsC+we
Ns95ZIwocvH+LfQoFlDLDf611VDlV2H09e/Whc/IEV9MoRUm1VKBhrT9BuEP9waFkGIdxMy8iBLC
6SzpT9EcOFXWtIwD/W6ll/2HOhonsxdpKCzPOeeVP6XmusvxVx1J9JWr8q8Lwo3p82OthszYuCwU
25/C7b+7oU+th7W8xmIpt6pktluT1kVVLBURfcQqRvNb5CD6wolGKDZnvWTci3BjN0YFP7JkNwvj
srFjBfwmjlCIDJrsyrH1aQ2MSSOfVIvUnHZxQgUQGxnKQQnuYaHEue2r9DvS3r926l2hsegaxUyD
DtspZ1mYoR0Os3oxqZoba2ZXnhusfDQrObILfzHQBleaFj0QyDzdMHgGFWxeEykgusx5A6CFsGvR
KFo4rPATl1SOIh7TUfyLpBIGWWgZLgnaUqv/zE1oYVIKAFrKqoI9rh1P/77rml6yuVElBvpj5Fh+
hP/ChJieUgpEIltEG/QDCjZUwwPV8bpUzNwWpvJFaxeLbLIzxqss8MxCBUb/FjYQmDEdupPJah1I
Txk3MvPK1JV6NGtxuISjWaJ0LkWFnMkBtRK9BjuMFzoW++OuFsaLZgLeCKwMpaWY/qYquwy64Y6W
gmnreM3fqljZ1iIw6JQc7SQcr7M2cZSMLiGdGawh8U8uGoxJZZOpjaTYaud/aL2w8FwUc11mH9OA
6KofUqpGY0kDmOcO56zeAvO3SM2qZoR/QVQ98wRfpclhSnDFqGnsUIrfJl45z2QXe1rN2a4MLFK/
ObSyaR8QQ6KQq5R201VlBApB/x4YwGsysV9IDchZAaeJwT99N4rqMiwb2qydlbIW2fBiAjIUEP+M
weBsRdNf1/ZQvADfoIu49JwjgFM375g7t7T+f/wywlSdS+C5RVpvIbjazGKuEUFUWRuB/wygWH4Y
vWMoRPrE86OoehA2BkHnzOVt7PGmSr+3bElgYECP6yXuKZAZrdpqHOlOa2gfaAJnLMbFzIviuJ/T
OpeiCq5+yBAp65t9VSZwZit5m8sYizTst4XCAEsicRnCNb4KsiUoLdMtfa2XfCqL/YDMEEs97XuF
jEDRYv4JpwLGBgYRGmMnyAXxTlNQUlLdLF3wsT+opRpu4Bjkpeq/yBzPyh6xpeBjeFTJ1mbjMykD
J3Xv809R5yem466viwG9tdhyg9wk+h0VUZnBJWrJxRpTQKQDd6ON9Vx1oATOOH7IIs4Ehp9qnhyU
ZPqTGYjYXT9hA6S3tFXR4eUhw05LHmkOMeV3wtHpfX3w5MraN0Hhb9E7Uh3J8hbzKzffPBNopQMZ
loKe8a7QiahNIjwKWPw3hrTR1CXPY8qHeymSnKBrbKEUNth8mfWZxlzdDHUTdpW+7QrrMsg0OnV4
YExd9F0uKInTxv05UQdcFXNmkqcsb/LZp5nCeSioSK6TUuNcGoHEscMKG/ffl4Jd3FWkPJRBs8//
+1tZ5AaTGric9IcBRCL0Pf3Pv8r8kP/07/+t2npW3v79hEh8xNCiU8QKnCywIbYq6R8115F+PD82
ztoIrrL/Igaltp/z4wP/W32G20FebB5g8ghQcvq9bKFAma2rxRMAClua4POW1o74uUSAgDPGwdkK
a+Hzps/YcprG8k9gLSOiQb7y1vhNrlMgSPuoBdJUTsiYm8FLQmu+8B4iVywJyYi1jWESXlOKvXUW
5bJc44jHdSBH1zxiegwMjCih7lcD4kmHTDUQtiXM9/l9d7B68D+FO854JUmtgzCoGEpAncZl+Z6E
SUsnYXiPM2KbRr8/inrYbwcY06gDopC6RjkGtdo6U8o1VKL5ZSxxoTHXz9cKxH4vywhciPhEgDVz
eMm0/lgVMW62ctyVBWc9mZIpi3MHQrFXg02nsk5uGXgyR0iKlxE4ZBhjQIXRRwWpjFzBrHsCfjro
SXmfEoExrdxe9DppoRUMaE6a2qMnlaM3I3SoTXvNFWSBJUZK1L2C7m+tieNywsLbqBIVYRR/tBYp
0rX0aRWZnUXGQnEoubxuHZCpXFcrQgY8MVuedBV5nqUAsM+V4tQPhrEK6RxupKCxXKb4ezgNPlbQ
wmkX1ms+EOuSZYzckVaZ+sQubCEFG6IB0ImhNKdupoIKGghXopxt53lRL4+xtW0Yq9F90LoXVDox
B+/JCSO53NMAjM6hiCCdKBtOpMAZpt8pN5MngoqVmUtuHwbjPm/QfkQh0+Yqnwiq0+jl5X0LKsQi
4iPJudlRay365MrrmpDRF6yrjb5EGnSY4u2kLH/mUAFMGJq3shzoTJRMcauJ0TR2eaw8oRbDXdWc
NKt1d5LRREfN8CdDQ+sK/JQWsztjLv7AT79qw/TdhThRsawfNEPzmL0BtlqY15JSLZ0lKMScnwGC
PLiJtRMoD58KOq13bTird/1iClF37QBPxzIU50wkx08R50Ub7+u2Lg3GPs90BtgZgmSmW26NHpVH
pTeOvqUOW81IaZpxIN/VbWZ6Me2ifdgIME9639pXYM3dQeNtcPtn+wANtEfCQ8MZxJIPeufPBMHJ
yjEGuegkSq+dCp8JexweG4gUJ/RQMiiFWLwYkp9v8kohyYRpDwqX2iR6rwluEn1IW5O0/kYHlihk
QRNuymDavbAE0AfZeG9VRuu10EaPSoXVKdSV+OisaloHqpG9INmp15UB8CILiWG1GJTvJZ8DFZyw
iBhsH9cTxxjgfkn9atU1dzje19fApzYdxS5/bSuGSOWop694VeApDcyFxZo0JNqX8Wuz/FB5gsJB
LxTRnJQEr/7EfKmlSH0Zc0QEaWyRl9oQkmg1pfGCvIqIl16tL35ibaKpkOlwI48yaxSJ//41Dmf5
pPkFNOborUt1fVUOzNbh8DBarIRLGANpivRmOIFk609tGw2nIcdV0YXMMZc/byvirUor65lTGdqx
kVqvjo2d1Onma5uAbh7QRebzVzoOERydZbwgSMkmM4P3eG5hKIQ142Nk6LY+qsAG8nh0imFJ1eig
dJo9F0IYQRCidftmXklYZV0TFdjr6qYqmI3WojQdZeoSGiOJskna7FMgwVYUJVwAegzfrzwBBy22
aZUYl5lXLMT6AWaFa8VVess0lmMmwNhKfIv1DBqQw9l25ye14SUDkFupYSKolosvO9cWwQ5BO0VY
0wAHEBSFOroAoz9qas/0ZPBNF9GOYud1d2uD2GvrAkxQgwFG0JJLDbm8q4fYHRfNlz+zyPc98+RR
SQ9+YQ5Qd1y/MvQNjX0qO8opNoH2IxfBvjJkazbZVP+YfkzDLTnJy6odpPhGdIJr8CoT1loCB4/8
5VzLlGQ9IAdlcWcRyfvmUNVsDXpYMfVbuPYIsRCCkRsvy3R5QoXo1CjRV0qxQIPTXuSuMgkC1nT9
GFNscmiyHFOZOk9SB5J6aAGfjSI+MPnyGvAGoKZNqNtmJO9ZEMYdtx/85Ows9GOFiHV2hj6ieW4A
ds8JtwHqSOSXlobartN1zvRjbosTdUg4A3UxYwaLavzS6FJ1CaZRXik0xVi2561SVBPEBrSj0es8
9/MNx3p6MCq0LbkiLiiZgSQueJgdZjEXSdw6By7F7D9lKQnqddLBPppGegK8yXmfhu18MWYJR9Z8
NEUpOTWmDiujUw9p1FPnGYbpqj1Rxl0UAlYTp20ProdzmXxmKohQVVGeQlz+Tmn9EiJk5s6aznrJ
sHzUJOUozKy4YQNfvmHV2qWBRtOyoFcLleMg+g1NgRiAyGgNZ4QWo8FybIk6oAxRhSWnQywRp/5Z
jMxHJpGcZbDQGIBGdSDXhqOHbJxblcinJmRg05Vy5gphL7Lqd4cRedneXJDesVlUByqzUzD7eFy4
3xitJ2tFDIsHxzoJtZHu1aM1uu2oYuet+2Zbqhg3prZzOJmkrmbA8h4mlHhF8C7A9KCBlzZYgKvL
NGZsDTX5J+yhb+SfvBch8dw0f3a1UZ8sWSBgGsuIk1dmuvUTpdpYPuKqVg/czsSVDtXt2iicgHsK
AjvrBnqoeajY80iwK9EBByqbiZuxJ6ysdYYxrb2x0c//Do58kqs6I0IhrOadkWYB7QIUBD0RlmOg
XwV9ofZ0BJF3vB8nlY2jZiDHTfNe3yQi5+hKlFGGC8FpzrAkNzPHC0EB3Q+RkrYOEGOqHVquQ4Zu
vI/jVyXwUxeMxV4XZd2z9PYwxRocyDi+aMVElyQN9LVSLZEx0cBZqA1SnMngDryZnIZNuWz+//7s
35d++a/+bCFL0+qJZnXWaKDGDWVX680OgIvoIWMzhbVex47qV9leGSfR+wfI+/ednDPmh7u6dMRb
3zaPZu2o174l5Aozj41SQXcjIOEMr6/924Dc/RHY1Z4k9Uv+Zn7039ZBYlwYPiXBEWj8biir1FeO
C+qVEB1J3QxXczr6n0SRtcMVnA8IR9abpa0yrRsQAhaph0HvlNt4J+7Sbb7Rv/mDc3HX+avI6CXO
GwS6vMrXqDnN7wbUzmSNyE67EHZX075+MQ6RMx+JCxV2rzVMFNLHKPDPGLatByNC8cvYyycwRMo9
+dINRy1gAaygiNgV4ZQ/5YMAPqs6GuW5D239Gryq5MJWX31JapXdMGJkH2GUmXtSs5nSlbJEKzgY
mLojymggTrStuc0scxuBqAYLHh/8dIsURr5VX4W46nZZejSNhyB889YR5znKC5llSHvoMQ0/1R5h
CZb58BN/1HhSkWnV69Itt1XyyO5U3Wq+n6SNiFyRteOKh4TURSIBhQ+kBLSSsD1sim2nbZRX9SuV
PZl03ZEMj9/2qLxYbsytusP8B60zYJi46r3qgL4trVbxR/+ZQTi/hrZ54c1Na/V73A7PcnT7t/DR
vQIHUHCnMyOmJz2vpju7GhIi+EMEsSIX6U945/Dyw3BAB/sC8hY1ifCIBbBWq5EEhBZn4mk+N4Md
Ew7BPGeJtsPpkkKphufszndI64zGHYY9WPeYbnmQ8bg2kwvG91U6a48cAoB+7WRAxCv/qLpQMHry
yZlD3MWr8ZAnUj23sbAXua8r+61z8QbM9IbBxR8yj2jWjcpB8kHGwLjcAQEnjmkXPBnY9U7+Wx+r
d+E6uiBNlW22J1DEe0E4uQmPGW/mGTVrBDV0k78bSt5P0BAEOULvoN2/In8Dm8O5Zo/7wA7xZAHO
lH1RbqRoC/QXJUbLpnqy9uFiE1wTXpCtRGUfv5jiuuMkO7oGTWYeVbt7VE5OnKmFlgAgjeiGr+mi
q7a5Ig0jltpuDjKBwMF9fBG28YlI873xUucXDVZaAAvGfkpX+eLvqU0TsgCfLUkAv7W38MxXJK4t
vVUnUNl3Vs17YxdvtefTBnx2jmoLN4B7OTq2VbsLQwc1SXgaP1O3PhqXcvtJzGVzWFz+qHIr27TH
Z/KBIeRuXNG4FG/EY9GLDjZq4kQBqOB1+xf/kWCOeALQOiLEk6hc2p3k0fQZPljKlC/mfIugHgX4
lu53iizvpPDBoNTc5XfrCwBo9VG8CGtGJuVWfbSeOSB32ElfzYeYbBi0WhvhWO1JLEUFaq3HtflW
7c07SanDNykaNnSsc3ZfHD1IcWGy7ZJ7OuyEB72iuOWS0g4SH6pD5O9b/IkDs9oYW+06gzR5lqlt
3jknzn+Q7lpASgfxrlytaxjvaYP5e2AywolPiMM6CGtz1XwtQeNbyo18w5hId0O3OOtvg2N8+Ifa
C7b5rvwDNEOo5Ve1TJpIo/EMpidLJipxV5248osdczqvM27plRzuyAHDkr7Qt38DTpqcoTNpFE04
bXYZCxDmGdRAf4F4JOIOS+wy9flBxzlNGGBOA9IakIusQA88CxV7DTeNjBxsgbggfcSrSUSlr+z5
5Ffla/gpGHiN1s03J9YR2NMKdSLDWPinm2YnXULUx2SR2LrXHaKai83NBMds2ZoW7cPKPJdXsmkI
1PDZsiJPGLaGtkYAjbxO3zSu/6KWa7jMYn1DEDnOFwGQ5Xq6xS/ouQVaweCtt426kY7TDuOdumMa
i9v1q/9eEpVxY/e2uGlJfh0v1mE+CwxRqRiO1iHQjv7vYK7jg+BwSsSHoTzYEcGk5W/aw7gY78Gd
LeHd2JNmfmh2PH8xh3oaBviySaTY1a+1ixgoQim6Fs/WBjPDOnzX/wIPmXjA8HUlv5MzqBLOzK3K
jHQnnSzSTbcMci23CdAprBEAi4SVWRvzXmd2/ScGG8GNP0Qu6U3aS+eq+4wP2ROMLl07sFckCrdr
Tm3IZAp7iRduzylL2eTvKtZDcdgSV1nZwT6bnPjPal8hoJi2BqqjVY8jr2WxjdiBZvNkkQlp2t17
tm8gr0Fahu3Cfb4XjoxgF8Y4VA4D23e3m68hYDf5X1BsCwQP2M7KuCrTSnbaV+soidvSwwSpGatq
Ox70rcVjIp2Ft2TT7ijd5Uv0GxxJmzF/xH6vs6ZeJmmFdgHSZrZFJ0wRpH7nO6IZ0CTzFquXnkS+
YS3DXveQ+Yab4pS/W2/U6NKhElaGsWYMKHzS50eO64P5SYaVfEmI/iTji2NK+2WJ6PQQGB9rn2XB
Fq76Peiv+ujOXmo3WzjXGIC2ZPGu+q/8KT+mNzCA5hetn9A1PeJB4N2/h68l+I1vHjkpWLWe8iXc
+HQdidA0mw/MGM58EKTfRnCQH0QkWNY1Hghh3suM0VramlwlnumV8hQjVzc3415LDiRZ7KTtjEjj
rd21KHfNFSnv+o8P3488TGLBPJ+kyWP/14o7wEKyTC9om782CAbX/YvwPvNJ9xuyUbKz6UVkQ46b
fLqlXpp7/s7i7L+qDuFO/VKta3dGmAihdT05zbe/V4A0R053i7WdMDgN8eS4YIjjw0CzyvjwPAyK
00aOGD/vhrPWHfSQJIq1fDD+Cu7taKVpK7iXpEteySdShPtEvRGttdca6OG6+MrRXG4EnB4XwQmQ
1KCsNVAmA94F8kq9Um7NXQYebT5zhzUXQn6k3A7FNQMr5A+dl7a2iRUpd+Ub/78hgLaFPr2ZbmPv
gQ9ctJXJEpHNHEkPHSV3TKDRHDH1K5VCXLzo6hH4eWM+OEgK3ZGCrfytb60FonnnU4Z+xNleurJA
IX+SoxeagvmtOUfnHE+lC3g1uHfPpNomDF401iiMQ7axJzbMKb/hboGhDV618wj0aXI4FaMM0HdB
caoSl+Yc5RwqpOgUfJofRP/idf+Nr/2HQe9uR6rvR3Go9qHbee27eivT7cREGE3pXVmgE9imlHU4
7wg/J2jY2FkfbbaFZdxn5OKtp/ycGzYWQFIb/XMw34uf8qMMcW4sGdoQkgPtN9A22D3yP7xdmfqL
t2x6w7uIDQtcECo5hIOL4BviuWOca/JpXNqkD8IBO6+5M+30nwII0OP8Vxz0e/EWm4B4zEdA+eXm
r3hQ1woprHjzjqVml1wsrCOkcPOwcpW42a6EI9coUNbpC3Vcm38CpyHHPj+O9PWevE7MoZgH2L5c
+EcYdMwbEze/fGr9Vbhkd5wy4xLktmJ6HSMV/ULsOf+ysVUYI7yAUmJl+p74RLdybzh1uGTeacza
T+aOpFU+PiLJtat2REdPLDD417X6xY0vuH3qUrdi+LFpmOcfUQVKqjs0tsQjw/aEqg5B/mvOUu36
O+oWO7smHtFBmlO4qWPuo6N5KPGCmVTBa+MYnqkcgg+emdTrC7fEAqMuqInyrs9uGTuL3zZBwb6p
rcdCx+du01ztZGSr0aOvTp9CJXgYKb+T8ETI6/LO+Df4kBbezwo/L8aS3EvMbfrqS/Zc/LwLH+X4
IRbXnliSN7rOgbD3HSqoaItEASE15dlYP0aVNLJbV5JTQFnf5ozd1nxy1g8Xg101oYznQLOXV8Ix
e4wvZrTqPyzDhnEbruiy/0zaSntgaGE6Kan2fKkZ+TnVkxgyYnxuPpKigf3OCyn8ZIdGsCnvwM+x
sKAcd1Q3uwLeCx2T9dNN9+mh+OzNVeClj+BUcoSyqJU6BDu/NAJu6hfzGQ6iFKzAiVn8DiiWA7hL
3BrRJb/xsqWL+CFelQfNDH4t7ijOCO94fYi+oxYXvcLm4gpe+kHvjoNCSqSyh4BkmbI/gh9W40xw
UVS1J/OJYfcr/qt3UP9M8Fnqt38wMWtCQcHnIK6Ko3XDy7ik7xwGN2vWmg336yeLmWFxHtrBwuA5
qt14wx7F/UIcbL/s190brY+2gtK95tBgB2f1JrxnjvgtTs7C3+VRvSSshwg/+cjbz5j+0nf9x641
VDbZFHBNh33Y28rG//a9hkRcL0bMu5cPhHm5GTa3kAibVWfuQfK+wynOR55QPuw/JPQCaeAuPhAD
rYTtj462ta71tX1BzPk0JxvmKl1fnnSOZQBXD+EnVXX8x+onpYSJ2ORn0+ALVr99icrSoWxCn80u
3z67a6gc0h/tjbvzFn3622xn+TbBg5ZnnCT8hT/MFhBdWPNruCDmDQUp/Er9EA7EumOU3xDsFNms
/rrH6MQOj9xWY7OJ940bYoG/SPdlsVlEYpzhjL10KZdDLNzBnOjMVXCaXqS3N+CWEkhmSGIwy1i+
w1X1AUhXXsPJP3HjcJHCq+yFv9hfzRtEwugvfvTfbALCXXLy9/yxQOrYJ67+dtwbd9YoHgrjh6nb
QTlMLgAt4z0B3ZCu5zs/bHxvyTeb9yqIL4UqbR3uqYj9X5TjHNfR3sa/kFyAGTJuZO8Jj9irxBur
fLCCgE4vEg/MozgVn8jRrcPS3xSY+mz8W3AnRr1Y+c/0l3u4f6OEnlz0mOI1OrMckbkqYDkjUHPd
PJun9t48WR7Dm+hhJLhAmntydoX8fpAcw9snV3FjvNU8bRWCUvJEiMFEFvRObf3Sfww7pjHP8gWB
GnHu6EjdnlLamd44sJN31xxKdJKV3TgiIz+Gfa+Wy930VYPcoS2zhnnGkjE8zLdp9Cy7P/nfw/iE
aylkW03cFuR6suuv251xSmj989jg8OEQR7CotBLflwdoPFWDV/7BcYawpDqwo8aO2LEd+DIUH1vN
m07lmVUQzSGIXF5sva1vxIFs+QTEA2wWBoIveIzDVUI/KH8dycelL8RGyXDrtJTPeAm/IIOews24
EX8qc5s0QOrCJ+DHfBEurMqdcSw/mzfsFDIHT+kqvMBqD7S251Hq1K2BCHqwUt8VGM24/75LRhIO
tQSSaTOTD2vUPNKI9zE0fQSJz8VTEiKlmLoBN8UrG4qJF/378wQRVpa0FbeKlXiN1BOXVrOP43ki
sTTGMKXM6ZuQKjC3W433rTfQXkUt59vATFwch0z8YtwlEbUXKmUUokN3ScS42qY5rycse6zOEw/D
sHyJkd2sQTUPeLxnBRlcc1ClkXJpLP7Xl9Gsj51a6tuEOG6QpjkjSpWCMq0JOrJ+rd+isfqDJXRm
Rxh1QRMWfQIQc4GTyr8v+vxCXECwZbhAExOBcbkhsYDyITSfiCzrXVhSmKN7xIJI41nFe4qSgxbt
NP+IWgxt+BLQsRjKwEQ0IGF9rk+DKv/IiQiqPuYwp5tXn/frRhXjvyrr7KLizOULnL8t3N1VMP0q
sNf91pcpYYMO89hbrMsNj4qI/5gL0anyDr1yRrDNzPY4Xo2mS7YzVgs6MwzO/PJVbZ6Tinp1+T4y
R5Kzo+ZHiOOHlZb3emxurTAnrJEqOavp56CXtFCn51SCpGxVcUdn3ZEm45JMwa4U5JPCwdPq/Rvx
R3fD53BkyNoq0SdOLLWyk1P/SmTPvBla87XsZs1JAtRA/ji/DLN85nJQwBSqT5+o/CHcNVwZPdEA
4vhtyprgWn6Ioy/c+Up9aPKx2Xe4rFhn0nRfG5SuxrgbxCk81QKmE8wY09avum0vBtE6ItQNZoZx
NFNr9PqcIhOeuqNUMFglYVa38A6/iYhSNqRV+6sIcYYdSD7+0efcaX/qgPBR8Hnqki51tJRyoQNs
jYH9FFchp2HJ/P8ADqWFJvd/AV1MxEtwDS0Vdya/9D+ALvqYynkvmPVuUOFDFBaYgp79QvajfZO1
q4xsrVqN3VKR2Yzr6eW//dd//w/43X/9H5jT/5fvsvz2Bc8HOk/X1f/g5hijNrZaYdQ7MRn+/FG1
xSagdRDTxRAWgdL/IO3MltvG0i39KifyHtWYsfeJznPBWaREiRI1+QYhWzLmecbT9wdlnQ6bZoh9
oqOqHJkl2ySAjT38/1rfckubapeKV/rrz9XADv1x2WQ1OVJYNLdM/QRbp1Z23uu9RtaRR+xmiVOs
tNeB090NNl74UUVNn5SkdtU3tkTPSTuZk21mXJmy2174KtM1nj4BTXd0wwQvyDc6eQIaiQ4D8tBy
46pgEcJCAQuhfPiZQBV56xMaSn9yAsIwfHu6Z+2jNWX9SHbCrTdcGA7Ome+ia2hRDWFaujz9Llbg
arqSBfTKC1hzacgCP2EF4iF/8/GiuYowLzwJ49wA1LF4OFhMVNu0T55ERMduzMkh2dgp5T6nSx4d
w0InyU6rGWvEm9x+R6u/5Tmpw0TMVDhRi56tPXIAXCbx1ohdkh0ooqlYaWeRzl7ftPhDbrTCdovj
qiyfBBqQfECZWic83ryhBV5AjuBAhDgM3F59+PqhnnumumE4WGTFRL06GdeDZ+asSl61EQkLoQ0e
ZmYX3YWX53OQno4cQ+fdgRSMwNDReZq/4J96nM5DLQH5t6V1hE1zaBNn1zkUv2vemJwSrNOlhzFv
p9BB/qETVz3hL/g/euzr8cH2GVFxld91pOWJa579OhcmlOOJWZJ/i4vyZhwAaOR2sVYr905t/J9Z
CYX665ul/0HPYg4ydNvSVSm0Cbv5+3VIy+xJhzc4Dki2pp6TQSuw0TjRahkSnulYBskmcYyrHtqT
OpWVxSot4ydP6xA4kipl2/2HJ/UPEZWP1cRcMIhSm42dB8dOlBfekbNzh2HSuJuYYzroy9+/rlFJ
O3MCvi4ja95oUG2mvMhxwk5pSfsY0VKfPP3femsXGtQuPQRw1GRmsVDrS9/l3NtjMHGrJop6hKEn
Q8BDWKIpYig3kUX3xCkiol6gjQw+NaFCL9aexftUt7TYPdoYnZ+8f/3szr6+hrR0U4XzZjMQf78Z
Er/JP2OwR1C0KDWdInMbIBIdHkUThjOdZNVqevPwZRGCMFFijFZ/CEmLmk04mR6bHDb2/sOdgCgj
Yv95HWoftRNRcPVu8jiH3UNUdCFJyZPDkUST73AidtgoKZiG7XaiLNUThurrCzu7MBoQXQkzM3RQ
safzEhpUBpBagqjcWQ0ldtvAFYhqbdWDmgF/GF2NmryKKZyHkF++/vRz6yIjbCKeqQD3jJM1wexd
szET1oRh4vQolCa6kW5q24VrzXMeQyulQNLVF6753KxlqhCTTPg+kOxOcHJR36TtEHcEg/Q8SwQ3
32yRffv6yi59xsmVBVat4xNlwCLyuxntcm2K5MLke3ZM8jJoPD5GpfPHmJQhrBa95qUgcsjoaAEM
zCKyZ4BZWXroPzFBZrC0iuYGv8wBUxPNePTDcXwdu8WOxOibVsUfKoi06YaYLpVDxcAf/G9B7q3q
CgUwmUQDLLDh0c9Zm4cJGOU593ngfp+AY8JFpfH1jdOmV/n32d5QVUsYgrlHTnTg398008obQwEW
tPEQp89qlnGo/8lSRwQ1DxNeM6eKH3F303IAd+MpBV2TnK1vLtPF119FnvsmYJLZrFq65pxOOoXt
qGLIjWJTpD8Vj2a7r1O/dmqNPu5w6Mva3RkAK3xj9/Xn/rk7QTUpENY5ttANyM2/3wHpafVYRnGx
GUefBAzeyYqbPc/yFj8ak27pXtoPTSP+5J5zfUD4Mc5bhnm6O5bEuIzDIHCHmaR+hSiz2cq+5GX4
9PWVnf0cU1c1HjCzuTld+S8ruc0ZzpClk20EtZvR1dcKCcNB4V7Ya4ppafrjen75nJNJTSGg2UU4
km1AUtSKNBdovjnl24R6IAvQMpO+4n0cZFdZFfbM2/mrGV45RXjk8qk1tE27UuSkuTKSpYEeSzN8
dRWyE5qNfsI3TgfBzyAfdCjYChPATeNRMzJlj/0+J4QIfqiy7C0VRS90n0YKRBWu9+Al+MB0l2N+
aJCbUnmrsV1liZ9cdyYdOq11srn0TATwWb30s/EHPnPlquNAiWeSzD6LXn7e/GiFirwg8j0OxPjF
AIq8dc6C4ymtNq+v0auJV81BKQH2Mcfc1JHUSCKL0I74GLfC81+7xIZD3UDXsXrzQG7LTxUm3iIi
MnrmWIIa5gjYuLSsF3Wlh+Mdh+Zi7VJhzSQN8JYE2nkYIR4Qvf8UjOPRC/5BwP/o//M8Hlw7szCx
oSQLT2U20AzrdLcUx6NicEzLNmECEED3u4c2Tg/kjT2IUn6nGtHO1CE6YOd5hqV/V0niS1Srw+p/
nQXWdkjNB8zrL5ZWLDU/fxyV+Jtmk4mpGzV5KrG+Hgefwk4BL1r1nsrWTnm4bjPHlLjuXfW9JALQ
dqIDtja6VCZZby2tU8Ly5ob8Hnfdg1XL/Vg3D3pEybV1V2aYTiGmcl8W/tLERlib/IGQAGCjb8gv
wMsZHhLdvMZLctDr9gHLnFe+h+RBGob2PngaMcXOHh5MNDNK/Y2srXXe03oMuO2uSxeLsCVKTcui
HBFX4FmYT99TN7toUTnNg29r759/rrWvq6w6oL4loxpChY6cr47ltjfcjUVbsCnVtypsSURlTtPM
F4OsdnwWW6Ilb0Zfv/Ms89Yjl9L2y0cC0W9wu8Dc8f1Hv4teS5/Q8dqHyUNyD9GC1Y3ZOO/Ssqnm
i5LAB3O8i1qJdyu9wxqX3XMGZUy5GK6+nkvOLRQESWsaxScLVaZzMpm4xKtyKBhQR4Mhy7xy2NaQ
S+e2pA6ZlNYqSOQ7qGobSUaJnEXlsUdVTxPUNbrNhe8yLecnE46hOya4CQnLQ54eUaiytG2XJ9kG
HAjy9G2kKMFkVEuIeCZKw9baLcJ7da7k3Vvv1D+0TH2oSpQ1vi/IQ2tzuolC8a66ur+wiGl/njoM
TmiqbeuagIp5OreX3tAqfmOnGw/LAPWuXCCVpfGCuNwj4Kd8dZMROqGjx5vKgbPlK91V06juhUVt
giOf3iL4tqxnQlj87/SsCFmdZPWhAS8rHiECJGv8f4my/OSGYOqY9WE/7NIYcaKRXZUTTaOePOdm
K5EVxwSWqPYPK9nF2Akoy/d38P7Gm8xVkD9hLNHNaK5LlLNuWS9GW7kz2phrCWod4hxsLRPSttvY
Mywb8f/8cGJwPjJAMljUNnT95GxQRXUeR3iqILQ2+1qXtN7LNxhUszYuj0WXHuNmQPpDrBqImrev
R96fO2hzWk01ByS0I/+Iz4naHHeTFmJHEbSb8Cst+mE4Uq1bBXZx3enJ/aggHvr6Q8+MKXbt4K4d
h42RodonV5xXWdZ4bRNvsgjJJ1rCPKreRrsB+hHeWi466RSPXA+b3Tmgon7/+uM/t4C/v22manDZ
umZqtm2dbsy8IM5TMyYgbrRqk94iEYzC1pHeqXNKq7dhbB9azAG0ty160gpoi47qRNGas14Vz2Vj
HJvpxyKIbocKL3/ek5qQZG/DcG80N2D8tmGGRd8pLz2tP6cJvjiHDjbtlsXXP9nZFRZ1a7tJ+OKY
7n0DN/Ao3kNM+CAoL5wOzg0Mg6KfzW1iJ2SdfJSPVNgVtYw2UQTXwMHh4TnrxGpuyIsjagtMVVTL
568fzJ8bZi4PYroB5HyabE63XWYOWJNMZ5RA/PUyf8sG7QiSYaHm2uPnLY/cZGnqzoXx+Oe20pxS
pAx12qzzwSeHLauiiFG7TrRRmobkrXZjmtFtYKvXX1/eZ8jH6bizVMpdhoAsqJ+Wcdl29UHA373x
Uutgt5zhM140Cm4sldlroRjXkamvQtVaCdgCZsUsWxo4rZrhKkAUCKTKggM3Os+Ke2lkndkucQ80
lf270FVSX05eyV7R+zQMsf2W+IDGwH8wrJ45wL2ug5qsi1fNDRH5hDCitEtDzZpW2j/uC1OfYwEJ
Y6U5+WwWkFpCOYo20gIuYWL0owICa0F1Mub1rLuqYbqRBkcZayKRpIbHKi1QFSceeczYo7vWHefA
B28+gbdCwwgoeKkNDe9xn0QQa1gJvGDGa0/BTNPLBc44RCF5k67cKr2PTUzk/USQ+YSO1bmJgR43
CT4xQuYQQ3yyDJRCLK0OeNHnbweIJ2EnAX3CRE6pFRxc132rK2tbtiAZxkydTPHeyhdGMYd9DJIj
+E5dD+VbD9xPydoNIC4517XiDcDzKp+OARcG3PSS/nFjhZxKM5qQ5DPx81/OS2MIw9U3meiGTvlG
ZAYdRxJXhm1SokYrAKK4VrPNUkgkmKbececsjby6+/pLnH25iBygfSF1+P8nE0liFmwevCze4OlE
UsVlq5F2FE594dB2pt7ICJY2514mdTIlT0YRbjcjzYs03nQGTSe0iYTQ9BMmtSraLVuoI8wD9OA8
m9qwDn6jX5due92J8dIX+XOnMlXoNdpEguInd//0rqvYiEGzbrQK7kXDL4u+XFfeW5QML9Zk5ayq
+HtZWPvJCJ+I7//zG85dMFnQTaGqpxU5XgO7jXxmsyFy36f7XaIvS0r3wmSt/3lIpgjGzEifgfK9
fvrW9lWUamPGjGFHtBgknP9ZnMeos5xDNGhQHpizQqPeBK0tZ13NKIc8P2vRmOglFPEIwwMnh80o
2fJO7bvAlM8JzBzdJWygRx5Yke+0uDwNn5ttSGcwNdoOZ8oywi4FCL82QtnZbBUSlJU8f+NWzlNd
vx7Ui7P+2fukE6HFwkbN8PR5xNwkx6b6RXb0raI1IJGj/K2hbAoSUqCsiYPvTfzdBPzSEVzedexI
7WIbpAhgvh4YzvQGnE4HPCiavESeEk5yss7JRgfw5BXRBpMxLh1A/wLwAwRKQpSjAO0XJqmsru58
dhNsCQ5SVGtVvDrCPCZoa7KP3sO6EiTkErFdClkgQU0T3TTySys1lO29dWNJ92ao9aPoKWbkDAbV
yN/MOnqSRv2Q5Nmb7NXrHFD9rEI5aZavpbCWhaegrmW/RKmaEqQ8jlpxb0BrymUwgYc/goxmuy8S
Y5np9jUe4/vWAAGTO+XObwzwFuqKDv/CdRyAp/ZzGnDMZdirKE57Faylfu0zHGaRFcDa+fb5z46d
LD/vcl5QUfHJFFQvrarm2WfvUGFl/sPbd7q1L91qKikkrGxFuU2BLYmo3XY0ORfTC1F2Hfogf9hY
WlNygPluc6dDqR3DMn0LvfJH41dXo2oelYBdJinhGJPK4gEWx91olh3bUjmPSv9H+F2TIEcaH1GC
Pdzh8NpksMiiiTPlxDbKaMV+bxlcIreqeWuge5zmYsPhRyoEfPBSOW6dFidB5t3XFf0sR7mwDJzb
YGiqyTESg7ecjnG/z4qx05CAC0Bko9TaTOvTe68n5D5cal7xmJXDm5qj1XHjg8yGC2ecKanudNxr
TIbTpplmrXG639c13moT+/ZmdLV3cG0vwP6fHM1fFjJ9CPNvjWZsjM3wYU/GMgvhjv+iZsS3usab
aOuHtACoJ3K6fvlUqVpXPQIK3U1X1HuwVMn6wS/jq6/f1XOzKzUtzWa/z37sj2N3C221L70s23Qh
ijaii4uG+k7SPZRRejXm0VbtnJXh49BCpTmkfDl0JLNObR7iGnWE42Od8W9jZ/wR9uZLItT3ERZc
KB61ZHiLKvXCmers49U02pL0YjjTna6+piLDoBRVtsFOty/sjlDm6smr852qBgePzVYa98uBWNVB
WBdzhc4cVvjsqfKsa5Zkrv59bDHldXVFht1GITxlrjOatd685q1ZW9nCUsIHnPVbf1Tf81h9p069
gti2Tjt3b+nNA9b8WVRPQaLApw01vfn6SZ477PLlOM6QiEjj9jOR6ZdNWOKWJsB5nuRYZy/gxlbD
aL2EFtOl5zszzqfXakptybOsve3Jrdl7Txe+wZlzFU+G7EVhc8ASp9vA3CEWLUmpLhVD+zA9n86W
G68CYl6/mLJ9UNXoKUvs6z4S+wA/GTqPLDRewmp8rx3voKTmSwpkXzFxzTrahbfzzHKsGahqpGGy
Jv3RnW/hW6YjdWiU0A3n6uzDsopjXDGAAq84iCa91Aw+N1gMYrZ0S9N1jnsng4WR4WZ6NaYbqgOr
0kMND89kBnl1kdv+Q+gP/J/9hdf5zMGdfr1qGQYdaFOX0wz1yxjIx64vVZfiFY7l5xEdY4833Klv
iDm+VPh2zj3tXz/rdJVXwig0zalQJuFjVYGLwVSD1MUJRwveij4DwCaQNZrG2leL/ZhnDiYcsROD
5KW1F1jWjxPRNzGdlUc/r8yHKzUznwHVJ3TySScBtxSP61yb4oMd9apS8iOWWB+EvlFTrIUisXN2
eVMeP8nHSDQT2o+w+fIPM9U2g8G+0GrBroTjVeVrV0XqLNOsvR2Cd093lrJKUdI5W4EHm5KL3meb
OhvWaiF3ednuZQL0RRnW5Vjtla44RgB8GgWrKQbQuL1J2uHKaHCpFc3PMKyPbcW39NJ9n0IwSdzx
wYrplOiSSKMMk/Y8cEDYxP04y7+LKz/ieJaZEuaLq74QZfMaVfamBFmmDMYwB6Qt+0WrEpJjQKRZ
FfjRPgmXkktZmagkceOZWxtNkBN6ZEL3KKXV5C1HmkVlsSIHq96N3hDDQk1ZR+yCJJ+MEQheYG0a
ow4UyQu2vME4QWm1rEOvQ7hZd7DpAEV1Q0hABHGETcIm0ZAmYJBYjfkrJuo+skRYCdbe7x1/DVkI
yTgV7BkhDC9ugc46lMY6JRZIKPkBjB4eHUb9KNIDqPOFkbMfc9T+qkpZCi2ocRF+4ZbsIBl9SOxB
TlAdhSt2lig/2iA7eGV6UKoaLYWL5snE0p79qIT2rMf4FtMoewr7K1iGM8cGd0vj4NkBjuTmmLyB
FEt/41v8XZF7oxJq1QAOMHxrVStX05Do7eIgB2cn7AETKV9ymgeApK/Rt66NCO4h4edd0Lxkjtcv
0mZYfz1dnn1/NMfRmBwMZCsnB1a7qIp6sJmQ9MpdlDYzst/dDTmJF6iEzMFeNqPccYkX5sFzmxTq
H5xeEVOgVTr5WMsfYKh4Ay4y2j+aKvdplFDPTy/MRGeXI4sdpkHHljaiPPkcE3EQ8HqZbrpBbpqu
wRMFCT7BrUs1JUNOB3TTP8hSvwmIxSm0yzuFczM+i6pjc4+pwp4eHGWeFEneWXQU8HDEBYrTBv17
p9jX/N97hAIc+sTM9cZ7Jv+lH6B4BYl4rZYAkgXFx4ZAnrou7yKdSC1h79xEp4NlAUt2CaLpIGfO
Ei3lFazcjRen75lX3ze+t4UrvpNDC0yBtKnWKnEopFTzPYJCPAzESdcshsw+Gg0YuIjpshmmHmGs
zPUSWqk/TE4ndXgz0nGTjgTu+M5ck84+8VWE/O96FSHMaTHgk+s1c4zgvsgPpcjQsJuYBtR6fJue
ZgYZDP9XHy1EaD9xlIoSG2jDAD4rPJTwliD3shP55iodwoWpY+czbxhw9BaaR/Cp14Y3gk0qWQUh
OAWqUFXi1As9bD2qDGAcNRDCsRusifwghQCBeh3nHxipAJOqsLn7Fiw/wojOM4k0qM1j3nfFakDz
7+S1B95B4tDW4FDQe3Rae1upmChjkuibHo9tGz6NUQ59I5lE4ng+A5cPmLCCX7+D59ZL2+CILtG7
MVSnd/SX9TJQKytJozaFfkiPSX9M7Hg3dOo60oir+f/6qNMjWpvDG85APm58B5JiCl84pcYOJnHe
1cqFyzq7S7Y5V6FLQY7Gce7361ILPc8Ks+S6ok3lk6bnpUu/z1bTvj3UhlfNI14MJzu44QuXeW7X
Q5WGkhRbLc5hJ7seu0RWkMZMLz1tXwjoSYLlpa73ji93Ws7z5d+/vrHnP9Gikj8Fm/5RbQBOjboF
juGmDEsMYOURqsyb5g7PWVx+1KwhUJ2WX3/k59RxUuGgrEP9emqlIhY+ub9jlUP1J0FhE/axPzcJ
OWzROGK2lASNquVsrO2HCjYTWXBd/EACbxFBcSwH9ghlN7X6Mjzm9UFhoaowu+IzTWp2pMG4Ju2X
bG4lgzpB8oiTWLsI0RuFLhdT3Hhl5449H8tx7bl5PXcE71uHK42sAWrbuxaO7oJ3ZRcE8KVo3lZz
zX0oY4xxNUy4RBqbLNEfe1ncpUpKCDaVWATNC7/2oQlLJVro5CdQm+1wHU/u86ICmoQAkJCwbM7p
M53D8X8NBdQJCzje13f17KhlzBq0gmhNo0H9fdR2vUtWmi+TTVfkH/HwJKGNRO54Bb5ur5vLulkQ
PzyOlwqZ5wYQPCAKmRR0zT9OBlWrDH6u28kGQvVHOPL45Fi9DXH9lkwajL7MD3B/jl9f7LnVn84T
ind1+uVzd/3LzKPKMkKQDPkwYgnJwNUQSe2CXkgPZWZtQ6HdxllxnPYnX3/uuRnvl889PT+Hoxm3
maUmGJv7tYgZY6Go9p2uPZdZu//6s+SZCjUpxDYiMY6lzAonpfK6EwR6EMq0MdLwvu/bjvxqa+VR
jdXLuCbGJf9pEeZG92lcD6qPl13AzKBuqPGgXbdyZla1Mbz3OIN+ZNv9begZB1iVfeICODViRH6K
9u7ZeLEqE1iea72GaCSXuo4sryd2r4Ix6IeAc6zxsW5AmozRA3Mj7F7IUys/vWJPiy0at0mFW5vk
tudPc4ktQpXYJ2x3ch9luJEKhfOGBv56xsmLgnHGXl9Jj8RsVFhCqDu72tprLTLu6oo0PYIhkVIt
U6t7bUezIwSOY49WW2vkXnvX9iA5d8AvyTRhCa5hTERzT4chHBn9wYz97bRvLkrjWbAj7ivGBpEK
S8/vn01vJAarPoZZsyfuIV86kbLrI2vZgZ8NFP+nMpbD0vLrLRmz9d4qfdKiML+S0HthiTn30sgp
gJrGA2/rqagzjvMK3WVOXT3ndJUZzy04ilo1n63c2tHwfa6JKLsw0+vnBq9Ek4EbwqFVfDqeOF96
5BYyQdixs9cB3iO7dfWFVs0LSLjBlA6lTS24KpAb2w2JNEzcfR+E4cYLk4eyoa2Z67R9E1I79PBn
6uYv6O0Jt2rHCS0R7WDxwktoAKqDzVrGLRZgzYIG8fV7ccYpYOKxQOehM91Qqzx5LzxliNFUxjCP
3GSFfgqHu0rFuy+1vZlwVeRv5bMAU58ywF+PFJ+wPSkRZg8ZFXIPI6Ii63XbMAvX6QOpeui3sDqt
SS3AiQu/nUiP+Kk1Vq5tAI/PIV7WCgEUsTpFQ6vkvgatv/n6ov5M/Ab9iGhAmzZTgvLPNGJ+mdGk
PYik1o140+vhsqCoDkpNHOuMKItS71eadPNFloAOT3Tt6MNX4AyfYu/1yAap02gdRBwDoFYKX1yY
h84JMRBt0zqadgnOH4VZr7fG3G2ZbHPhXzdB/KbExcHPMEZbJkbkmoyTEo53ZfVH4I+3fl/fWLS+
Zq3LybOunKdulfjpRx3xoKDUI3NLPgbSCpyOv6JJxY7QGtQ+pvLzwj1Vz8ygaCOQCiBwo7Fz2tVU
Q9ezKRsl6LNLgpQi/H7NwLThqluSn9GIcHf7MQuuOn8rO9ADWRiNN1KF3dD57+pQ6Lc00OhuxxCD
DHfK52wKVG/a8OaNvC5D/J18yHTZpfUtdFS4JyQrypwaR2rztlhBqyxCuKrkdvKyDVDHLRHcM1kB
qEwzZxNH0iRtN+UsJYxtppOQY/jUhafOF9wUfwtADUhfTIGibSeuqfuBT/H+uSoMH62hVJZqkaM8
VYx7YQXPKTKkmdGY2qzL2SsJRVxH8ofTMQXbYfPuWerCtdjNpO0GIduisL9BLP3wXG/be7CfvNBa
eEZ2mNaT1nkkBvPbtCmsY+O5Ksuj1jTvOr0++ubPbaBrdP/5iw21Pvrs+buuvZJ5TYPc30Gtbxde
0P28cVVjL1kNPDOM1lQLsaSXBZEp0jkQh8zxESIgU2wL8yuvN2M8cUcH9VuaDT8ujIVzQwFBmqEi
WuFQe9pVG2gmxFVtJJs+zGKwkMYMvO994lX9mvMc9yeQh9ZUCPGc5i98NlGiXVCWnNm0YBAU6Myt
aUU/LfASd10UybRBkxmPr4vzJ9sBMdzKgnuDnHQjh2I54iOdBbCWL73FZ2Z/SiX0dCjjskM8rb6n
9NibLgnSTdQQIpmn4cbMYJg5gO4XRoG9KsOMdC2sB4t3YJW4PvDQauPmGbnPfi3Wehru3abQr4xh
igBsJRBCcrlU66ptevcGWuaCwKRjIAgOZW+xZlfDnrAs/1nF/tdvmuHq03X5I8sJXvX8+uRf/+uG
WLasyn7W/3v6Y//3t/3+h/7rmCX898vfsv7I9m/JR3X6m377a/n0f3+7xVv99tu/LFN0NcOh+SiH
+4+qiev/dotOv/P/9Yf/8fH5txyH/OPvv97eeQTQiLE9/6j/+vePrt7//kvT6X79MuanT/j3j6dL
+PsvrqX0AspZ//x1v/yZj7eq/vsvRaj/EsgIpelMkjpsMSwx3cc/P7L+ZasSAZkzvRnTWfCv/0iz
svb//sugAlZlzec/qv8yJvMAAkTBSyT0v/77cu/+Od3985zOS7855k1L2q/HQIk9lP9YyJmotrMk
nCx5epbS2RYoUpOc6OQimY10OkeioC17i9QJDbOMHoOkuAb5vx58Hx6xD0wvHmFw4VNx/LhdeoTp
EACN/zF2qUKyi/Y2HWxSasPOklgwfaYhGie4RqNLoewFiVwzLzOArAvjZzmQOEy/6mOkl6/aisTj
BkArJv10jsZ5rygtNStUv3SqphQER0lXpV/sjQgIfpzEWNGtGoxZNfhLoxH7RH/pIHHVFkrWCnbt
zM6su1wBbtREVriwjepGSQaxKhVSLviT7dwiYHjeATmL2wTsd6S/p70FlpsdFVoEXw06MvP0fZqZ
37RyYGecYUoPR2itofrGCnHnxi6FnirdJvC9h7GDGc4MtswzcdvWU6ya7VApSpdiICgGpae2RttG
QJ3vP7RJC66SepmQ5AaXgfghE3WhW6jR1dZNFjTrgKkUFtSb0LoPo4Kvmz+iE++uR2IXqa5dmV27
SKqqmo3JYCzj3KRZP8A+Jrmrw1/mQyMdPsxYuQ49FPiWsY5IDdfTcR302qoLTRiLcd7RCoDLlLJB
iw8RETDWWFwViTbC4SadJBufhC/DrTsUW7shXEHzsnZJmZm+hoq7s4i1eVP6/dyxEazjHZoPkw2v
18V70gb7MiKnq3UX9ZSJF64N3V9bo/VD6u6GDMfn1IMik9lrr7F+RA5JPEqd37JvXLhjeec0NUg0
8xrXEVm+gAvtiGY9Rz6I1729yAB/j+xGIWeJe9KtXgkYQCuREfB5rdfNew4+I6qb58YNrwd9BMzj
iI1dGRXmP32ZVOa1Cc+eAD/8vUPJdjX4qONhJRzfZChE97qRv7utXJvYu1qWjpkxkIGYJUjgwa73
fexNwfPerpPDUiBaW9TY3FaCXIi28Lwp4+rBIkLPVIcfhvUxNGz2e/DsZC2zMfdMdRnR7JrFEUEB
mJJvqtzMrwbkODO3g8EkshAMj6utiKTRVxWu+5nI4OH5YbIKKtcnez2EaDLQy0bxV0ckJ2nY37pi
V+t9vauD/tgDe93A+p0bFfzowbPcK4QnL2NNuVYMFhy/CrAnDhcRKuZO6P1N2xqQtpQEjiAhWaMT
UlDxoJbSPAHF4us7VWlo5/MwC9d31lXTyKXaMHwHtzpWovGvfL8Y6Dd03zT4DBTuIGjA3ivwXft2
dlNF7C4UTxIBpT2iyZ1y1UkgM8Jt0Y3jdagE16ie0Vdr9rjW2vHVbyVkpra8TmsTkI3bz20FQlht
mrdZxDbBIU0dN15D1magLEm+8VeEsx84+6gb7Z2kFnlVY3tcaHpvg1OmVp35LhCbyN6l9XTReX8n
0rCDCEFuL79h4yWFu1FssQYULfExacpCbSoxxxwDMzwq8DNrxng0ONYY0ieEDexF3hcP/SCiW1tV
8fZJgJiONXWQ2oKfGeTnhNGuq62JX+aSEOW8RIrU9rjwCEcPV4YMSHu3vB9VHbVrGq9PHXK0TdZx
Y2lSYXbwUB/yVsg55WBihSsiAhIUk0OSiVnTQmmpPRhQvZ6/xo1jreDEwwzJOYplQHn7H+aYBEeL
cvqoleHS7lpYExrgOZM2EntizZlTH7/uFLZl9khVIPcAzirRTnF2bZET5Tm+ExddLgvNbpd5K2/C
unX40zrBniEo/k4151Gr+kyW9lNtGs4iYaJpCwy8lR6t+tov7zNPu/IiCdklhwsnOztesBbuKsSI
cyX3i1u71DaVlz4alQ/XRjprg9zbXTZUEFiCbyygqJpH9z7okhmKtf5AFvHCH6mvR3Zf4u2i4DKO
AfazMU2e6jR9o1V3g66ju9UEC4qQ7o8kxEGvksgr0pJQQP+7EqZofaqRjDULjDnChEe9Cp+SUjFo
PwY7HGc9B/IqWEuV0PhEzW8Fw0C3W6ovJdwQjpQbzhnDwm9TfVnhyFvp8MpF78WrxiXtWymo/gT+
q0LZ+W4IxdYfVHOFnA+8pxTJmh3wq+802V5zvKd2qLedDBw4A2C38lCQcqeR213ryr01opMsPfVW
k8W9T2tvLu2qQ6VTAc8pnXsKY+m2r/mqBElq6JbI/dJESdewIngjU9Q7USQ99RaBHLcvknUux0UW
4n6sg7Z/8XPthgWtorhlBNshv0szwoaHyNRwXLjVjgzbFTL+nvw5t1qDkq9u/ewKgQ+EmSoixtLN
9nFovTUg4q8SMTlM6vLV6jiV+ammLti2JhAMu+vGq/xb1xv2upeP0E2hpVRW9p21xn4eHfNx0I8x
J5Id1T309Lp8aGkjznRsT4SN/2gNV259GioLxtJmFOPKhoSrjyhT6HmvSxUKFBE4M+oWL6EPZV7L
w30n1Xzbbe16bNdA54cpoTW69ioAMflAIC7Y8U5p79MWn6Iey1sBmmdhyJ4mrFYkW+K1CIglIUyE
5o2fFEA9cyTopT/s1VRiS1RK5ajyQs+HoX4NHSCGZoE/scS4scDdanBjPSJzRosg6djBEzj6ytyJ
jHLW5LRKwYdLENwl4MDQr1iyrgB86zd92a3tTFm7jKqrcmQNRJ0W7O043hQtSaWjZJvBcoKHxN5R
rWd38ppkfjOPsvxVlXGz16dfBpUYQzrvmrvqc3h9LRKDpcVLmye5PrdNsPW07rQ5YPhwPgjOkGX2
f6g7j+3GtS3LfhHegDddEqABRYryCnUwpJAC3h14fH1OQDefbt6sqpHZrA4FgEY0MOfsvdaaOd+M
o5IKXeXZPlOSt1TqOZGA8uG6lBEYaHfmtoIo7GlpRHQa7k2JTPH9gM9wz2eISDt7JuChad8mpy1d
2Wn6vbDqx5DK+X3Snhzaq94oCAYtSQgC36SEnkjBBeGQpn1vhumtnu8nyNPHoiDr0hw1kgAZisgy
XJQ+oQ4zjZKv5uVZWbDLwmrFiWLnexQSdKtEy2+cZtWpTh5ikZ2CMJU3Ooyvoxqya1pYJTyzyr4Y
DpHXH9aYJ1I72KSCL4PKBBfNWX0RhNkQtW+0riZJ3a5tOVTAtgkB3b2F6YNd2JeLuv+j6oWrWHBJ
i+hVzwlnNHN6kJTlGGOVpPgDOpQYffWjx7gyOJDr06GMG6pdp1bCTYvmd2Jr4QGDdXVQOyjd+XSI
IT2SIj+cs+FCkXo6yaRP3C27TJVmxt3Y3w+1hHxzTmH4mRiwTOhUXhBMvsPOttW72PQx7nFh7rP7
TjNpETO6RbQTwkNgqA+0dj9UsD06xZL2U0pNOLKXXBMchaJI3NRu7mQLmWuuivK2JbBzVjoaPbP2
iN/1EdZgSEeoarZoUGsgi+QYKRk2DMMBcVZmreMpFmngaCrbvWmW2rbpTItdoPpowzI9jaazZG7x
MIxHsqdDIKpQFt865lsetZYbVDjlrLwuaOyOr4RO3Uy5+svQOBO0A4ACBLA9BwrmWzkkunPiIt13
s0J0ZgGRruJSMMq5r9jjbZkXMkUN662Hf6jgjQakk9yGbeb2Sk9FDKMS8KzjyNBFyskUj537tOjf
zbI54n5I6G8HZ6kqvuRcP9T1c604H5Ygma3o9p2qHtPB/giG8isi0tyIfzl2h0KHhOKe6cazcAzy
e9/72DhKYbtHGHyM4SIzNr2VZHBdZDVRpLsdx+EgItkNLZIU21Q6awwiOmIubS3figkob0R1Ora3
tdTsqZGjAWn3rTk/G3SbpTJRXVkjf5Yiq6vM80HXjHutCcgNsawPo5tdO2xvxqZ64IFStgXcWqnV
nZ3TxG/oWsTxV8/Am1ye5iVotJ3oonYbdcEphdOstmRutQPm26JTzkTNG/Xz8iC1Sp9swzkgVfXb
ZLgHdnNjgzVxC115KBVxalR8ObHiGOT8cqXVaC1OJkUn22fP/gOq1gtDotvSalcBNt30BNqjNN9V
GVEjhMvZonpoy/BlEHchwd7ssY9teDUSEi4V25vn8FRr+pepXxtNg3XLP6w1Uqh75h3ODGY6PBnk
QlBXzp5rrETL/2VCTQJlcx4srvHSBKlAfxBoere9AjRZAgdmjwgB5IGcOVIPN5IdePlgim1Ry8sB
QngTCenW4JpTfLLi+FhCGLcjwDVTFR8QcxNoWB5DbWw3tVzSodaBERMZNKvxOYd4+LvUiXG1jU2R
Os/9qHrA636NTfNKWe6GJL0Ri0sjerLMuya9h72tXiqp2k3G+FtypuNsv1GOfwmiCKla/lh0UKbS
5q3Rx4vE6DrO55tIEC4xRgecgx/aJF/Bbp9NwYAF3bRtAmFXremhGO1Hcyq0vRSqr1aYns1JOyRK
d8zxSreT1zHEYUDv2SUB4AN6rkqxPKPIHo0+O0S3leDiOgcVuYHa5IIZzyBnHJmRIRGRyP1Pyopo
58rmaEjaXSCukppfm4A9pVIZHspLwdpCmNGMzm3uG4wprZJgc2Z6Jz2Ea2xuS2MgjOUety4HpHqt
O9XHfocMNPW6Mj1HRLFVBK7LdXjf5ANfRjs+5Pb0aM/5jdWQwJx2u6RVd0ZnQA2ilzRXt3I9LZaL
fJuVQCPt+lJbpMYxDTPj2DUl44bSwEuP/E6i3huhumHP0cgKjX91qXxH4L01KWDFTTyLhn5vSt1r
kwIn7NNt3zdfsqafdKk4OxCbknm88ElvCHg7jCj+ZQXcoqVdpMm+GHr9lY6PQsmvtZxTNVD9kM6e
3OwF/BjGdxvdtj+rELaJplwdM3ySrOYYk/vv5EsaKHsatALGbrskJ/ZP5pqa5flVjIQDg5sJi5RE
X3361UfJesoswBQ0GRn+knxv2tG7TLZ/kCMr7H6XYezJpvaQlw2SkfJDhok1SXQSexRs6j5Ks1sg
cTuZXDm9YbqV50dbj+/KIl0mjE+81z+KEdyRsrjE9Dv2+Ga19XPICW5OTewR5qPIzE84ZSH7v/3U
5/qTrDSfTit9hC20BgvuKPnXpePcJArkv+F3COJMTqj8LztLaCS/yqR6b20Gb5F+yakco714NYLH
olFw7stkS/b6EVb2WS+rU9Wj9RsHpJmgMAVBT81dqSHSUqAYDhxyVi2/FCP1qRQC+ZiS72DBTm7t
p5zuYyM5l5HBRFEZrwNQCM5p27DqLx1kpyr71UnJe8FvAqnpoSsjL3Hkm0kv4QU7BZpKYDoyc3Sj
e+CEAdsDpLRUjZ5TFYRQjlczFVtUJPuGhBP6GqAnNKiACtrK4CFJomMCCzdUp3NnsGubo2d0V2Rn
MN14iyQRJkyJVJKps/hg9bUHW4sagtSgf3qzLhQab22V0QjFMTIuY3wSU/wc1xVZ4xnttbSLPoUK
U7bXb8m01Jm2AwjIRmMzMVqqsXAqdmGSFpre15xd4c20W8OB0y6Nn3mWPFeRSPYhGSObNCEmOxju
pkJwdkulR8FlcxPk1XkSql/L2g4rxfNcsVdPNP6KWN6JKTqWinlpnbsqqe9SQyMMvCp+NRrCckjx
qTnjz0C5mlLvn+T7waHopNW72BQvzlje1ZqoKXyRnJrr00bLYCbrEyEN0jAcQulARQ7CCMrKjuqE
nFAiHKuh3Utt86aU5p2Swv9SLkWc3eZtfjQlea+0wy3phLc5vsLFTa2kTI3G2jXSJ30onwqzOk0A
fzotcScl3CZNQQDw/Ajb8EFfvMv1dK5mcimHQIUYWicIZROmRKUBjLtz82WgV4ODK5kG6uah5WRi
El+vmuWeco4bhluyDW7qvH2NtD3yGOZg+r2hDVdhFa8RzKq4OCXw6FRmfzJYpGnAZeqQCaa9KlnH
MFk/Newj+MR3tRH4SSRe5T55rDaR0MmIhn8wWmdKj5c5Xg77snkm9gpTf/Nmm+GZATAjLTg4wH4A
Ed0ZArLr8lqFTHowVYpiMkdgENKdarq5VX4CNwS4u+748KEODJz4VTLhDob+JTOjDYPuT6NaftFo
LqRIT3Wml1QZsIRreyzrkVKcRrX3bLn+ClOz2Uz06cANvIiavHBt9rI5YIjTX03T4nuTKiKxxnyb
AFa1RuAC/F51V/7qzf7ZUdu3vMlgvhn7Ksv2HYkwcXWvVglRszI1NZI6z8X0menhn5jk31bO3gNL
QbYr9NR1tO4+SJkK6zNKiqBRh2WMuFUSMMAFj56YRZl6x4heI3Vdsh4wPNwpauvbSWJtkrGeGWGV
D614mIOt0UI0yMgKU62ucNWxOaQ6VsoFlk0le9OEsEqMbph3BTy9RbXJLkB1c64JjKa3XWMMDxQo
lE4xGC4T9IdEf2uM4ZaZKwMmco5ta4LrcbRw3JRNyumqn19Fv8QxldWeCDPPMItbWTJ/tYuPZST2
FsHVZ9pM/th9hTWwEtE/Z2DqXC2TVHbZbD9oDseGQt2UCMTMlZL6JALqCmCOlY1gVu9aIHx1U710
+rBBOVhey6Y/l+zLfgYfok0h7lhxD5GMtHwpj6GJDD2junLyhto8WDPV7bJkjJUwPqKxDtAFcVbU
qge0H73XSeC0Zs6fpsLIyCiana5FzpUg1sXCxqmumWMkKkzhSZcKg41jQFXtpgV9qkxHZgDQK/qW
IHMna22aCc3DWKqAwQjY8YwmhORGaEsThY/MCD7miEZx3STi2PWUzMNM21oiguRmRzG8volQvRrz
mOlcA6VW94OuXc1Bv21ECZVSk55rB9hIE4aPMxxmPSieAwMVrNGmiL/HjrjrttYPSZWO+ywriWFX
FcbN6LwQaWxQFkSeqRAXng7Ncwct1QUu96JikNrFxUjaRroRuvlqSBrDH6Z6MPMiQklDydPre2OJ
yBUVzBm16/G5EIyYhwsFs2E+ZasFQKtFf9jbzr6uG74hLCiU2dsLUUiWA36hPmLU1Z7K7DdNBkxz
F72bt51uPYmlFw179lBY/ITQ42RVAlnBGW1KYbIa5g2Wc0ZCSw8ndJiMF8j7KRqkWysKh2NYJu+Y
BjmC8+5oIARn/FbpxzRTDJLC6qOW1bYbSrLXBuV0k0ydxa9BWL/T2BCYEsjTA8PTENTVVmqEsY8s
5pwju5KGjX+DvkJnDGURpjaGG7U385NRguDp4Cr0M95vp4FsxNsTZstFzbxGYvyT2ygHjZe8LJkB
lPM2055IeX0uI3CwsSE9NMueLARtkdYmbXpSCIrPSlv1Ohv2cWhS3ChgngprF6XsbGJGhBhweco7
IEUgGsYc3aO4Jon2SCzmcwRiQb8iajlZVXFbEWmfKuyyRk/uRRMMvybF/iSN16TfamZRDdqN6LBZ
P85l9oVl180I0e8UzBaTQax8OhbP6LoJOTImwoD1U9XWH1zizvIAjFWBNr3RxdBswkacS7Q1g/Zb
2Tuqfp3t6iMnKbmzpdqlsLzEUCX7NGjumV9jGW6z585aSoeVMm+gn5MFrH1mFf2wTItw9UuaB9oj
Ng6ZXXlFbrlyJO31EKM3P0HOAQw++zjSdNAlaT+M1mOv978CBGH4sjZ46Y66acCPUp6C2KQeB3SY
SzYx9XV8GexO2dAwPKjQX4Nh/GRaReuqy97NtHBTQuU2Q6bAtkmLX4rTH+15cAdZuR+S+FMeYI1P
+DUT7YOgIUiqKWOtYvwtj8aBNJtnLWZSYlnwiJsneeDq44jfUvmi9Xp0DLjyNq3ZbHWOZErS8Nop
2O3YG6M2pC5rbBSb2UWdJr7BVTEJNBPGkfRhhbLfJNW9QTI7RZBN1I8XmlwvJtXCzUwAaBSJu5iq
32Df00NxaznYyRJyw2kWD+GYPap5d6sEASOPCHnlwoEJoAu0MmpPqWeWiB+XenXhqWG7rSQguOVI
K8QUR4rTn8RoHNIR9ji2DisuNsIhfbE01XPdZ+8h43vMG8bdkA77sa+JgR94MQXHx/CVYbYxgvYV
E9VtK4nOi/Lsgajo1Ew+p+IrhN9E/jjpEC3ldMs4WblylgjsUUkM1bSZOPupuwjFcfgg0wFk5juG
rCWbzYLIEHduJSP1N3v7oUF1rVvVuzYy1XLkmXFMxk43E4crhnM4AB7LRXNClDru86r6kmLhT/QU
xaxe9DK6i1vrl9M7T4GZ7WcjSzd5GYPQGxiMCKTFUn61JV1sctE+hzUtxaTf10/Abm8Ta4GZi+hg
zhkS/7H8wnh9xAl77YvJixXyLyKy+q1WAWbnIH2SUnw9uglfLJCt3l9vkKcO30vrqrSs/mPbP1b/
8bT1Gd+vFzf7dNJoPQEYb3LzIU5KZSfPfIWixtEfKHnhO2VfYFwOSfPS5vsCIjWGdRvAzXKzLv3c
/A+2jTRPsg30UCJ34/SIR6H0pwiZNrIACNdFUfn2HJTfN+uqY1nt0ZqfhNz18JVQOPmZXPIC9miF
rhGB7JKDKpu36JyYlyxvVx9zG/DksljlFsipdXFulVvie8ddQMoxF+h8zP31RorBbH8vNQE7a2Ae
tAwZn1yBUzM63u/6Nr8X0+W/rOsVpD4KdsHGqpCJMoQTaJ1K4XfK8NfNum1dXe+w7LDnd//33c2y
ZMED3XK9GLCd2QR8rXdXxbM+9i0dzbjy6aBVfqsTHanLWELCNKp92qm1vy793KzbcolcbKf7sKv+
ioPkM8vk6mgKlOSBnd4Q7jcccKZ8zLRvLpqFsM9oo9aLYRS7+iF1JqaiFN8y4F29TT6DrQ5fWGMH
Zqnc2Mx7sqasT5UyTS6ydG+aOU1qRhG4+Yg1ME2V4BjaxW0fV5Mv9OmgCJmT69RfUjEiijUs+LEc
P6NR4WbhIshsGbyT8SITqOr3TAKS2SjhzQCyUJt+8uYSd19oHqWMnFur9rXR1n2nG6aLPc73djKk
vqoH7SkqQx9R3YdIovrQF0HK3HqTNENxaeqKUC29djijmie6DOWG4rxXGv3RqvtgOzYK/2bRzSFx
5+fP82QX0rlkTGpxqbKl5lJOuWvmTU7lQ4UuNsikCCrNBQfRWSlRjcyleazUuTwyDt88mUGWnWUM
N2HRapde1bTL1IYc/WB/Asm8nbXqj5WnscdTuktupG5e6GdQxuaeHfsat6N9JFEguEmBJRNu4wbS
+KY4lFGwoH81apufEfhtkpnmS0cqgMXfxEYnpZcT32rqUP6NBGdqp3nHdQoiVMNkKmF4vZ3jP2UH
AqsXM9BqqotJDw+oNflVDBSvWxR3s5emOZgKy8ovsvRId2k8GzPgxajKaKlQbitmZdz1igBY1qrW
Gb2xdaZGegzj4l4Na4tSVj3dmAcE9n80SgQzLbaNWcN7LlQgqlTyWnfiwsRQNZ8h2TGVoA6Qe0rF
dDPKpwsG3c1UYPiKl3dC7wmyssrwRpEtIM+W3e1HM+RX6cYWRWQuuBI52SXt1Veud/KBMh1JL5Mn
Lz8iHSWUJjRUcnpyPCoq2LPS2tS8ddv33es9Rm5F7tihSbOJPzrA5M42+ZC/EOnx2ZnzTZnjkAyT
8kEniijRxSWITD+RAIWP6CzHd7PWvuQuAd8Snsl5QVFRn4ZReYzbEEKZrjyXGgEpSNffLHVBfxKU
SIvjfpj77pRnmqtL8o3RMlJUzOGmpAFzAEpYEwVYaTF4BcZ5Sb3roozSs4b0zQIPFcsghUqrf9FL
9dCnLcFEMuF2bdB4TgTsywwYp1qSc1+HuJnKONK3yCfpoCj9o8O1ShrtuyEO6ScN07VWmoqCls/0
dqONS+BBazwPwXC2p/TXkhstTCaestlclRzpjAI48EBrm2HJ6HiBAUBnSBodx0t1m1vnljZqr7m9
AydGpPEDgb9u1lG26i0sKlqRtkStV7+HmkGYlctvXVXtcyt3vKHUeldSTvDaF6K39sdgbrepFT3f
GeF4H8Sc+SccwYkRLqQ5AIPmNehD8meMeCep5Xga0tnejnn/2pnavT7fzxG7TSTCayep2U3ioNnI
xmCrqumm6suTFBN8UkkXJIojJ0JiAGcg73UvvcC9j2jfFfR2U0Iijfk9CDic0l7c2wvLN7k3jAtn
/EenLagOW8XTBAARo/BNXSu51xnmna1Ex6pNfuvKdeixUsc2PYvSBkGO4iMlq2M3WUz9iPUuqtI5
CjokV2mMLEJaaalhYT8p5U4zodnNYZC6BvM8NCDJ7UwoiJsPfA3ZtB8N9UbGqZQ26rGjETYWhO80
rQMopai2ykgir8YkR4tJHNDKGWmGPJNsOJzL8GQxikMzCAMny1MAoOOobrW8/rJC/cOyAmNDvPZe
7jRqkonzMDXxiHNXJSO1MJRTHb73kaK+dAYFF6Pxc8sKj3E3au6USi+KdKkZn1UlChRd1J9ZrXCa
7v2SsFi06kz8ZYIVRXZ1GJz1KmbMKUQrJsUKnmJ5I2BsQIxLt3gPGcU2MzLqdtNo8mkyaNmpVlx6
pujgto1UIuKpeU/slkp9RW5iYDAtc+iQh592A6zYKgqkakx+yJjXytuRcsJGneyDZc71gdlucS+a
6gnF1EevJ1/omTUdO0yvToFrzuGB865+zfmyUKVu1EJFrseMn34AKLIqnhZzqkXtrG1377JRdLua
8nJr6gAol4itFuG6Eo2dV5s0H+sAXWCaasaN8R5JILMNZpT83LdVqBi/AkP5qqP51oxz9VgQVOQl
Y0NyRt5tROTI3jzIHNsttULSOo8jRY9oqsCBoj8EIxvoZElDOC0jKEkDMHSXYDUb9XV9lzH19CRV
cPnFTukJa/Icqfmt9sUe/Pr8KM3JkTNS5IdKcTHKNt6HsvIQGYyZ1Rx6F9oe8MpdfYha7KlBVnyN
UgpSN4EyhOY4paQLS8pAolMGN9hELnoIzIczLpWxRkBgWrRfRmR7lireukl29mYl7ijLOgfCDm9j
mlLCiO6zFN6TRqfCc+Twnp71gcqQfQkh+7BHV/IxIT12gzAMpXPFwMU2AAiWWQnbcRx8Tev+mPX8
nA9Fz2ubPoE8N10wJc9ZdxvpzWc49o812gMGaiSTD3LgiUCGRBdcqbLYuzqsqT5DR+dso+97xsaY
kJUPIWEmINWX2UJtfpVUgDcMSgdvVNvdKDufcosms++kgfGP/DuoJT6CVR30QrexHaFxzDPKE0uU
ZGzWANEIy+WTbUXrCG+yleAkhV9FYyGvs1PNpTGmnmKuu7t0pN+URpJ9jnDenKdMIvBHt7byHBD5
msfpAVvFRKtYkw6y1XRuaAP6bAt58K2CWk3Fj2g1ZxVhEmicntTWPtsbHTodeRCBV9fpR9Z1sOaa
wNw0OlKufq6yYpebiXCtlnefSnGC9CDM/aF8GSUjPn1vWTbPYpkFRI84T+ZtIXfdNkAcdjJFzaUq
rJpx14n65XsVzcle6MpwmIJB3zHJprm4DP6mkI5FGp3WJZMi8qE3Em8yosDHRI2Ec12cBQXnHACN
qxWwDmew9ev29cbqg3KXFN0ra+1BHiI0GnJ2akKkEdGyFNtMXVp41BP1VA7B4ihXc3HCJQV9VhLO
pgjIZdm0pknOlGVWntrBObQM+sLWOL9N+Es4bdXFiZP7KSqsxOMHuqn49Cex3NRSMOwiQ3pZN6UR
FDSUJXBTWkNPj0OTx8daInSvUZ2DHTY71MzNab3ph0AGSgmRxXK6g0p6hGsJUqSDIpH9IdPhyVAG
cbNRpVTVgx+dDDgVYEuCQEKGVfCAJMkHgHxhdSK8qTyhLSFKjVMg+3X+QTg08bhpeuhi+9KJkeZi
DhBGr2Epp3LanJA7ym4nkArkMbuPIaPEi8MxPmlhGfMek99MW9kfUJGeBqYn22KkcZEIvIDKSMHE
tGhP6VN1orZQnVq5Q9FBShLUHGIbZyetT30l1y7VBWIowq4+qeNg78s2vGkTRkddDjewMBp1qzTh
cnYJaYSsG62kcNmlKILHhPJXsiU8mxAmWpURdEmd2s76D2MqbrXhl6NWnvrlSwhHGgZdE5/r0OmO
Ipbd9b0nlJ9O61Ibc23tEgZRzSRuiyCP70TPkaaI37hfsPDR883UWOzL3jq2pTzuZMBwkU5yWF0x
npHmjsA+3kAsj68qLXi3tsVNVTT2ZpZ7c7lsv9UmFbCmNtIlRiakO2C+80Xv5qHLzrS1K9e2dyU6
oVAyUErZVJPMEW9/EOLqGQY4V/ThYyHHO/1Ovw8GxnqTU+/jyHzT+uY5yRFCS3Kzyyskl/0MUlBt
KJhbSfLtcfpf2SH+B0aH/5lj4v8jO4RGQwCHy7/xXP/NDvHUvkd/90L89YS/vBCK7PxLNuQlodpc
XP6LF+cvL4Si6P8i7YL0H0XWF+YGwRh/eSF09V+yopqmjdbTJERLx2T0n94I619IywinNRTLWPIz
jf+VOQISxn81R3D1JQKNxj1NcB2r4z/9SmXNTADVyAQHWYrQaJPNyfnOrvy/LZp0gZCuxB3C+HXx
nw/Qsz19a6vbDU0658xCyPiPDHvTOGW7Lyxi8M0BLQiKh11X6jeUQeN9MUnXyOIyIDr7Rghp4Kqo
256kzH/GUoqvBSXILaUFknHGNNmVQjLJnJqx748M8Immp8dshZecQ8kfouRXJM2vmIOsTUbuxwGX
H5dLzNMUMInesfC/4dtr9lltMsVG7EAU0sC1av0kdu4U5e26KCmlPT+si3o+Z/3JnsvBRbzUkNha
mX89Ie4AEX5/FX97mfVZf/uW1ketG2VU1nEzK4wuol72rKWopTDx7F/XxaAbsp2uR4/Gcse6ab1J
l/oWQQ3V/3GbPrSgWNcHZjrq5O9FHSsJ6O3lmetd69N/VtdtP/+mWJ+4rv+3xf/3f/95g+sSfQ/j
OMViPLbIhX3ZXspUy1K/3KxLP3cgjv9r28/jsElTB/3HU37uXp+yrkYZWQ5ynAEi+6+vv96rGOY8
f9/zt1f83ro+wAgBI23WRXoI/VxH32/2H+/p5//9vPd/fJRo2SkkVccY++/PU4063/66To1N3RYV
qUnVNFF2LNbbeJoLf9AT9s51MVsqp2Ze+xlK6P266fuBxXLHz0O+X2N99PeDlrt/Vv92d4qqHES1
npb+9+L6qH+83Lr6f797/Rd/e5chnhTU/jGoTQbxNSj4uvDT5aOsjySvk0mYM0iVK1qlR8W/rJdN
/NeD1oevq7MUJf5wvz513fDzSrO5iC/X9Wx5+XXp55lFPjh/vea60ZbI3+9yhPkikm61Sqr9VoFv
tjF+FrugEH6uqFQKl41jkTM1MRx5M0jIFAyFAXbfWTpJqzAEU/0ux1AJwz1v/MDuGr+ImxsL3sHO
aiWUjvG4ZazIm7CXEvH3orJUxRGN8c7lpcL8vbhuRd150pMw2q9r6836xPVxP6t/e8l143r3+sCf
563bApWwqzIpImYms83pOC8/+gm28hyIE2gMjTNFhoDYQGcQZO2bvZzE1xutGTmpl+up3Vy2KjmK
/rIULfJZZkoI8Udft6h0F7PsphMpcHr9WBKN5qq9+M/qOMmEIm+mY0TV37eXz70u/dys2wqTPNFS
nfu/yuyCfCSQ1AkndpIS9KTOuE4o5iEStbYPo4EqaMhNZiooYmYKZPmI7YGhsewHffBIS/SOzLpu
W4m29dsY30Y81LG7ruaofvWWT6H25OhOYzr7iTq08MRtkK1pj0DajCvA5oTG+ZbAD8xAcNfG9XBU
umdD6981+nm7vGGmFxdddXIaaveO03KFkDVU5Mr8EADHNasOJnQ9N74j141vIFb7XmpsoR8stdtq
a6siFnTqTRhyGLDpSyyn4KayYwaRy+LPxriXb7UhmnfjcgStN5HB4fqzui6h2QTEleuXfjmQ1hs0
6M3eKpSjY2VU5yNTln0pvK3lVtqbwqxQZA0cAsjClC1V0WYryb1biO6qOv3wvSNqyy/3s/utS+u2
OhOgs3tGsSj3T2hBsr29HAXVpPGZad3RZPn3+rpUq93IP3PEdLA1FBdWP/ppZS2/sMZktSiixIvX
9cjmrhEPIJIBFdO6zoTSa3D5upNcEOFlD4suf9ZH/3uxrQ9ORwErmuFsDEL3Q2HXzCNlwJQhB2BU
OH5aKvb3Td3hD1xNe8xmW9HYfqPNOlb3AjRPq1EwGmfms1a4IzonGj2NA3ncULjt44My3TXJbnqA
t65FRzQXb3a07wIcaHBmtzQ/DtKfMtqHmlvnW3kJJ9umn1Rc0mvc76vwtct5LSi4h6l79X5r1QXj
lY63JKLr7CF+3XpWH3tq4xlhtJ0scCXbeL6E8pU+Q61/dsF7ny8vnQgi/DDre9nots/IeJityRHR
NgQhAGv37fHU2eRFkobiJo5rlq8RopH5S1W9BI1BFSE3piZ67EHHS9tFaoZk0+53g/5k6gfdOGra
qQ9frC8T653xhCy57Dx8SCI5l+YzWqY6uwkiD+lwPp309KaIzjRrKvlgg/1pYcogfUdQjnO2dStt
3/B1qtKm4YSj87bis7JwqY6SvdXmrfRnrEgHU4vN0L2KEa22xysG1S2o5bzYETwmdTeTfV8g2ule
cqlhlnqt2k+TuoBvg6JyobDZ/d6IfSx9Fql+2TGSMC3ZB73z25xe171F70zfBvIl7H3Txtm7DeyD
9j6EANhLapQ+fXw1vckXi+K2lC+Rs21IbeP71R5j7RlbbH6dMPuqjFH3MjP+P2q2lV+Bnkr+KB+0
P4m5Ad1E8/ucN6jJDwGz9sgjPrN09vQX++fkRKl7uA2JrXlqz7Gr2R498DTYldrqbDGPo7ZH25sj
lSLhCj5udgrLs51ulfhQBju6CLb6kcyMI/1ZUKOdb2TnrpRcTKK22Ecz1rpr2p2S2O9njguNdAgK
y+mfkpTf5hyyH50qfHIzUtyNHO4TPhuesD+kjFiGyzmMusxmjPwq3IaaRwCF3u+Rdhh/OGZ14zOa
iRpzUVnara8AKL0r0iP+Ek1evjC+J4nqEegS9k4KMbV9TCQvpydU0zXf8GLtG7BuY9zG464sYKVs
pXpjONsiOcedVzhbvLmEhsrtQRldAr6R/XiK/uhk/iwT4OQ2x7w9QJTCl2mVpwzotGDocGMN86ZZ
klcBrG503L/TxhvfxqcIhftBcTwMIa1KiAZz3Z7+CObk3bjnY4YAFYzs0LXHYT5RNFG+kjdT4q2O
m+E/2DuT5ca1LMv+SlnN8Qx9M6gJAQLsSVG9JjBJ7o6+7/H1uUB/UfJQZURa1rTKzI1G0tlAIHBx
7zl7r914sugM8nVANa274oMs0F0h5/0YGefohdowFAq930k6M3A7e7WUXcOpQGCAdCGybiVG15lS
8bzUscRLHZNyDs8Ix5nqUlc1JkrlzkBiUOCQF4odraYHyQJ+sifF7hbW9iGuP9rMI0x7FUsPnXnG
kVHHiFBW82TrPxDhW48metS1ctKRScHo5toMqqje4d8sQYK+UlrVDS/GKpG7S4R8bRcvyHEtBk7S
CnWHqgqf0ggUu2z6fezzEwezcbROyh6N6qagudO6XMeJS8c/SZ12BWWUwFO2BLcryXN9+8jCCdBh
ue/IJHipuo2RrttNd5V/+Mo6IWeY7YKKirY2NU/I79mmxR2XHWSclMrKsoPH8nlJGY68xQKxF7s1
EPZCvs99myAdi6FYGg44unXQ7B9ddJotp+u2wnvKz1W14moSvCY69StQk5Qv7Ogxf86O1S48qw/C
up2vYeTOUGOrN0Uh5cPpCiIFcuZwa7Lu4Zgq6VEaDwKtU39P4yArH6eC0jtsWBijiDVB7NoZSpeV
pIKFXlFbmtJNe7GeM/b/Z/Fk7FN1M27UdX2fE+GjboO7eZ+omIHW4zMQRBPkbO4Mybo3VxnnMryV
F1HZ6TPQeBnc/aZJudbZxJRYEHzQUjIL5uw7lMIDhZ1uflDn3TShdSHp4B1hdYsfoLexKigaP7LN
yzU6zbW9JJ4U95CPH6Z5t5goAE9F8a7Dy6V7eYd66NeA8F1l+UBqQhQ+44pHEnWUg3OPNV3kgegq
vS1iZzOviL8Ifkz8gz5usGbh4ypFJ6reh/IgCfsm8dhDCZdCRL/Vis5XTjGPahhC93Y1L4W9Vf/D
fGcrz+FLpO759GTPgiYkwA1Xkr4KH3S78oZr0awk2Zlb8rdWabfKWWfD+lijh2s/JHjCXlh7Sec8
IKHXbX0n2/iDXby4tfOpxXb5XE6OfkHEu1XvlMSd3dihwnrR67Xy5m/aGKuEbaDtWSGOGmy43QwH
T8FDTCbMPfjqeM2W481HIvw8Wo7vb9CgBY/qBY/BJjgGx5/1My0R7RTTNqYD6dtTbpOr8MgDYU0y
2Eq7QnOy/U1ms09XoS2tQle7fq5+luvus3F1ZxuKK/minECi4W1FDbVaxNTLGZM/x8+iskL0VT9r
VyQEeMMy1UHf4D/oEH3KdZgiJKX95jb9Vm8dtIiF41+gRvTyYxq5ZuzBT9AQ3SK1Q9U22qQ7MoUq
nLZ3g2G9TTniQlotdvHWeOU5Wo8Lpx8/7ZXlUrFUrO2gdtEM7VQH6DG/hGbXqtvnp3mnGCQQOh8U
LO15EyMMlF3peat2zvDmI9Q+oPjb0HyDnfwpPkmQf6JV8x5wGmS74g4X3J34GOySo7V4WxGDkDR5
6pFwPRZezFZ50Z35SjOG/5Oes2RNq3T+MNhqZAMrzCT4ZnEYBHYI+iCgH8K+jZ3oDqSG1qJsQtoo
coZRJmL19Cg9ABXv7+Wn5kS91+0v2mEkSOKS7HUbSMW8cjvLVtlptnZQDgguLvXW994ENHuH+QAr
wzUrm/R3HqJPpUGCh4+TjYdjv6ofWp9rxsqdmSBM+T2vKFbCipXOQXPDV8Q1wC3eoRvs/N1b8z4e
stPoaOiUPWYfB3mXHxDXzi4caTuxhXXqWKts1a3io2/jMHdypzimLo5oO760W51uy0NyQnjwEl0B
Gr/HD9YqfkDu/qt6GtblVluVEB5W7WvwrM8rvLIPYMV0PIV46Th62lXtoDD7aJ8ZyTh02MNgGFIa
TSAp0HUuY/hwma/1AXlzuU1OwkZzjIP2UDoYCu3csy5gJFzjVeC9WMfxRtnza2fjn1gJNiOUaFOU
1l8FOJO2ycXlNeOv8gKPSck23XM4PMUP7WH4hRHY6w/Ve8qsh8rXi/jrJTtF12nt/wpf8x/ZRmRP
MMZoe23fHS0BK8KK8fO+O+ay7XZv4mN0pxc2vRQOK06qaPUg/swdXiiO9vQoYY5aPVgf3RvWDnWd
7Ku7bGO+q4/163RiIGSAVN/rVxrm9nCCeDveJ/tkLz9iJrxUd+pjshZtdqonH7m1Z0fgCz5KpP8e
SG07d6gVagdjg9NqF+JjWmkb4XlEh01XhGoF/o43aJ/dEc0tT46r7E7a5GcuiTvcS5QaHmlXbud9
7DaP8z5gjGmfaZsWR65Oyc/bcd8+x2ekzfwbOYucpa3AL+W0SMH0HZm0UWFT0EeFz/kMcmN22mf+
j5MJBaKOqoE1CrtGXfG2jN0krMAgjB/zR3wv+CSi2j469d7FE6ZOniYi8uU0ET7EI+OybmvuuBV8
Tt38ou+CzbjFy7KZTuOP+hUzLB1+l+M9fxiYkn8G+opQyyfhjDvaDTYFV6TFcFOvxKdBeUk8cUur
fjvirYXD4s5rZYc389iSyWxcYagxtSMy3vqxoN+CVUbH3xovyTOOSd1yw7vpKnrGeT50011yrPdM
KSAwcK6Ir+TPrkkGvfyM7gZ29WgTRgpuZWCqvIvP0d38PN4GwNso4TO75UKkrprH4ieacwYVcaV9
dLyxopFJAWMVcRn8GDAo2upTu82dcQtw1Xxvz9XO+sjSNXrv4WoltvnOvfoVH9WhP+P3YKvnQwAr
59q3MFxsfvf+3ngWH+tzUtrJ7GV3y/zgTfqo3tjEuMTF7FQ/++kwP3NBRG/Pz4glJ18GYwY2pgjD
sWFYmtZ4JOjJ7Kb1B0FxENhX41U5IRRfBYwVEH3XNfa/gsvk25wdh8lrHtMzQ156Ho7sV7q2drUW
wC+spDNyG85QpkC29CZuU/D7B2ttbjnxVRCXdrmuHIC9DDe6Z51FTzyBwm8d7SF4rt3SwWzGpYth
7CnYfIQO1ndvDLmmjXf6ARgIF7z4zHaPBNgySNJrdFmNPVdccT6MH/NrSyDwD+lVO5tcu2MX4Pgz
rbwtYrrGtq6wAge0XCA1Sq6DTAepw3DQPo4bheG53kIPcoS9dG96lccMlU/2LqajXZlTDD/N5a8P
dv2+8OZN97NnnNgAVbQrW9rELsb1u+RO2+NNvbo17b9nmUNgSb135MeeM/OOc9Z/orbID6j+VLDe
Yul7mt6n9/JSPyTX7NQe6KKfjE/rHD4Y99IZj+a8JW/Xy07mnbgGGPb6ETvCddzjZXQV0l2UjU6E
3LCKalt/kt/TC03ZuES8vakQ0/e28CKmGwVfClMomxb+ixkeudKIT41/MFuXefFO3yVraBmUd7es
F+5iVzoxzeSolR8tzDMu4zRZdeNDsFO3AChyIDcYeo2f4gReKoA/NPErzq1jPLQPGJqDnc5xhKDu
obhaz2zER+AxwY/j3u1u1daeiRXJMAi7U9ZHt7LbTataDBIH2HLz+zlUqwqxT9QKKDrd5LO3ezf5
7O3e72qUKXVuAWScVQhFqC/Z7q0S9fXwdi+YBnMlDwoOhqUUddseU0x3XWiVDjbj+2SYxy0mCoxh
Q7lVysGW4DFuJXjyeR/tG+Gtp5gjEU9NS2Vd9TI+YhGRpslZvWx5JAwbyUBXJYrBWaYm79UpEcK3
G5YuOk6gbVDpxQ5EZbG73Wsapd7MyoA7iQZDEy9VfQl961IAyv6+m7RixFVgYLhEqbqF5L2SI3Id
YvMxMGt4WoFChSTPrziXlmxPhQXvHNNPmpTqUqvUBiMsUztpeWocwn4XhlLjkD37IbU61ReZyIWQ
GXU5BjSoxnGZlMPTTNLjVOpMg5YtpqpFR0CMRcPWkshCj4cSAxbkCSkoA24lnKnRbupFoYAAgYDw
APSBhsCiN4j6TaYMp+LSSzGW9sjtbgfLBv2eCnrsVtK91Xhvdd3bPePWoRuqap/5QebFCuXv2820
9O/kmkL413Ol0EVY8gM3yOEn/JYj34TK4Lj+FC+LuEHsfmAFdquD3m7gjVWoFpe6qO77d22X9e6t
Lvu7VivPMvHYVcTtEOrCJipThPEGgulxqZTjFf77HqJqap/Lc7ebbw9vr7u9LRFKGhtZPr1JJhZz
vfmZiHiSR9Omt7rIaPABCYuHoJWKvdTKMlL4U9qW/F0jRcrdZIn1rpKU0YvRvWU+SegIKuROYSRS
qYqXSxdnbOjs3e4lprWf8zCBgjZeClHPpbVfUWXMqs7o95LSnbuqltxeAOk2yyiwK6rq1Ej1Jwh1
HVyx5dHtP2A1Gk4Ej2P1x5O39/1+fLuLws/KkVAoMzVXeKdcVigitwFpxZiotJDe2O3+7enbTU6v
cpcuN18Pv/63InB8xGfh3V729fzvT1G6ukao87/frA852Dq0NEVlKAAKIsmGj6kdI4suKJqCKaHK
gBN4VHV2L+egX3BsC2qPNksaX4tUQyVhqduv/7vdQ/a1jEE4NWGacFfRqwYD1fIBt5tKFvjR1AZH
YIHqz7m96PYmqtftbIME4tBfXj4aKa/8/VFfz/5+fHvD7a23l8ZGwmX4dvfr836/8vbk19u/3vP7
47+/HEIeHL66v//2ltsXDgayLaRTxGYuf9q3j/6+ZX88/k+37Our0YqknmzFdJ6X/Xb76j+2/o+/
7vfd2zv9r338xzf9vnt7we8/0OpYZy4y598/x21Lvm34tz8G0MA/frw/vvlrf3z7Y27v/j+24Osr
5re5VR9p0702y5UkXwZ/aEF/33x77tvD2+u+PUcPgLrWt4+Rbk2rr5ff7n295vYRRaWzAvt6zdd/
/2fPff+a20d8+9jfrzHwxbT021yER/nOvPViA3SRHmbNXbtcyLvlenv7328PjVuHk/EZS8lyY966
qLeX/757e7ag1gTJHSjL8gXfPuL28Hbz9TG/X/K1Nf/yfd827F9+zO11X990+7yv58alC3YT1Px/
7dF/hWIF3P5vtUeb9+E9iv5UHxFRtLzlH+ojTf3rH8IjxQB7+g/pkS7+JasLrFq6MdoV9EV/S49k
+S+ZLCBUSaKhon0ygQv/LT2SzL9IjdOA+iqiIfE/0n9HeiQpSJ/+wLIieVJMTQWxCvDbNFXV/IZl
hcePYVQL5HuxjIVNOqUEvqfFxPpKOiYRmvE0p55QDjkX8059NGeyKWWajbskKy2vl+anpgFCkfr5
gFFelKhE0EBsRYCiSSXsRXCNqJ2l2uutBmdPiwq/bOkQdEiV8koLroMp5AclaR7AuLhiC3lChfc4
YfzZiX46OIIu2a0l4FSSgQh0EjQGv0dyHQzNZpJG/c3EWEGRlIlaatFRNM1B2UQtBvkpHwzSFPx8
bcHcu8wjFQZRL1qnCFkZI9C+q9Bw2rMIvgXtD6WgJjaPbRes50Z/rPLQka3mviooSOt+Cau51fYB
BI+xCzZzrMwba7Ej5QZZ86gdJZXsHw6MGlkMUSY+LXuiT3sSUtXF890Pnw31bhCRKrr9ssPHOHQe
AUsfrTY9oxytT0Ng3MlqXYJyXfScU4HjPcnuJq1NQd4YGrxyS6WXGmnXoYwdtTLa58b0f+GmohuU
WJk7KpQvRBVSbdSx3KPomAwJfVCrw3sjNaxb48gFAd0BhwmO2ej329jA3pvq6q4oxl9FMSTnoRNe
hEi8NAgIrpk2TkyAm+A+jyBBGSzjw0otj30dQBUpU3Ub5+IvoCnDPgrFz7i19FNtpNgjR9bvgdi2
m2qeUXgbgV22Ye6RbFch3IdP8Ife72/i8P/Iu+xSRHnb/K//qS+BJ1984duBjFbP4OQQRSIdzQUJ
/gdSP4PugfWn0YkGpTREsN9GUzqN9lpKpUzrYZFKZbvmezGxxm+YAhytzKgtpipu3VBuzr0Frk6A
LAIfpvCGpJfuDPC8FD175YLPmtS0B6koDdZqZrAzyv4uSkS6eWE80S/uXJATEa1U6ZRKSbktVY1U
DNqkIz7rYKgM2olzARDAoEkplPOht1gR0S4UIXqeSJbzQkAoa7Ddka232OrL5N3o5+a5QfhvzcYT
K0/tGkKS6+fhDQMAra6GQ9UKdAhOOChiabo2Kj0spQPmCGJLBopDKStXlnp/m1n3/36HyyJD2j/v
cZUZP4MQskpxyfZZiM9/7PGSFJMA60R+b1S0FcKpNXYt7nVcNcpRCTLipzWAu2FwTkmxLFn0ozUc
y/6tFQXBSSI69tW0dLu6+lPraE0ZKeFSqCDqA4sk6FmknUkRpQkTeVG63AQV5mNiLcj5Kkk2iceB
GjtaAKGLlYsUF1uyeSF+jR9Bria7tOyfm0QwMeRElypEbChG+MlmM3uqKdkNqKofiX6S9uyl/CDI
imd2gbFL68FWgmq8aKb/FAAd9YCIwHkqJcwE+YAoGoXMajbKV4wfB7I9ci/rZvTP5qEpqSRMKHrW
FTRHOv/lK6lZ5gXow85aDPvirPzI9e4w1LJEb2+ApwFAM+vp21d5XDxNwXBQfcXRMsIJW5WyMbpt
hBlj6YZxid4yBnqqBoW1n1iSdoOYOOhGlVWaEfdHNsGW69ApFRfg76RZjkKKSohSPYtIResLyLeL
EK6JrRdjgTLN0YHcOf9Qqo9ZU0T3mtpvcazB1m6IlAmUxAuL8Nqa6Alm4HW2MMTWWuwCkbZp54Fz
RpOQg8oV6SDFqUDhBdVNEs/avtSlRwiBZ8gIlSs2yehMYyXTTkYeYYVmsomipb0VGhlH87QXZypO
ctSZTllWmypN1FMXILyfhr1AvjQtGE7puS+nfYXRQyFVd4crwAGNiuYE3LZvmYPdp0jDK0Mwd7kC
yySQSAecNVW7RyWzKfuO6uAUQBwmWY8T/UcL3HlVy72w6mQIFFhxP/OwaTZZCmIIlXratuKR48o2
cYPK8pwcWIs7YSzSnGUwkVGMHYdhousuSa4PgNmtmjk5j9OdEmbqxe8QruQ+1b8Iqkk3aaWnW0ZJ
0ZQbIycAo6IOMPGX4UlNyk2eQQGztBZ2pz8582C+KXIEEaurE1cq9Q0nAaaBPHOsSWs8Ae4g8215
3MQigpU+DpKdQt93kAPFU2eV+InZ4PKUBIdw4Ooom+UFbsEn4Oxh8++Hgd/Zi18DryaKJoplSQQS
RqS2TBTVPw8DctD7fgAM4QqaV6PKIFHfySsLQw4SmV6bt7Ol1ndJZWLZJ/GhNuggzZ0dCka05WRp
1iImZ4iis7aac06vLO+fAsxfyI6lcdsH4485ELX7KNvRli+7bjw0mr9KtYrClaB7Qo1JFSgAmfEt
EudQaU+VWb6MFjieah677QDH0RMCCn5DO8kHK0ijNZ388Cy2cB5k2r385NIBvDfhFA0yGzJXgKQo
+U+d1Pt9GBAREcoSDTdyUfYzYTVktOQTMXGHKoSORrIEnIKQpvNAfM5aE2WHdjvE8Y8xg7OZiWq2
rxuVZvlINdPC6pMaC3yBsR8MbGRrijYdMJeS+tgKMnnMKvOhEjhdK+K8irsW1aCeqqTSGJmDwTZz
W4j0GDYFbV9N4lOfhW99GX3ogK49GS+pJerBPpNgd/aBhOdx0vaNMdghDEc3x2u5NlRNtq0oH3Z1
g3ClpOY6cwLvdUuWCTOkHBf5LWVZqVWPQ64gA5oycZ1ZE/MyTDj7KODnbccYOCFqGAaAJdGCX1SO
Big8ZXJsRx1yaYHlpgiGxeOe/CjQG3rVdI0EK3RVg3a8qAgNJW2xOyAHf1ByYHJFdpBy7ChVmR26
2cAfutxsxr779e+PWv274F4k+RlSrWjquqwRcLDkYf5x7Rqw1grBXPtXGN/wbPrA2vt6Sa2plZuN
qMpPZU3slzCP1177jGdrOpKZJWFmJa5xrt5FX/GEPMW/J6bMgmEzOZFcyBBeZLqWA1ZaYb4KE6vN
sdUFL6nNOwEl56uZAz0zLTG8QkGgPWiJkacSnxhhul2DjOztEpGfbZl176h5Nh6rgrFMMerZRfma
HuSA7Cpk/L7HZnzo0SDtWy2Z12MDOqlRjv14l2PHPow+lBI9h44jgD66an5aM4nmR9Nr8clCuTED
UtoMyozkRQ30gzasW86cSwyBAVReangGzaYq6gT33+94dVlP/PNooajL2kbSZVExZO3baJHPSVNL
YWBcUx2lwhhL46kqGT1fAAj5lxyepieqIbhMEzLt0qcTwj0a5e5QapJqQ1KOr1lxynF3rasFnz+R
eeB0Sfkk+qIGPjyg5aT21gmwP+kSNcEvpqSd8lqkLxmme4mZwdYvAqKTGDJsuWiMTSGnrAm0HsfW
pCQPErSTNDFf6zwsiOQJQzuHO33QkfOBeW/u28BvnFlEBcgseStg1fuvsv2sJdPq+04yVEOSZNkA
tvN9Jw1ZHdWzOmhX5ohcMeNEPkfSXUNI9a7GuuDxnS+6TG8SbVW3E7t5ZLkCpbjqJRWyJkOdYGm5
lzRdy9x3HGDjQ+DR1SrAFFpWONAsySGqEHeaNR9FKyerzc9qxu1c3+Kf7XekBByNKn6GlqkiXTqE
WX8QAca6TUk69CDTMzADZLx6ZnlWY3xACdA2jIrzg4Hsox4Va1viC57NJjr0yNek0pxWtQgYumTG
6MhmhiLRjKcTpgkmDYhxcX03oHQw+hVWoe6qNjcPmQgoGOhRt51geZOzSAM6Cl8ESdM2eUSMWlcf
ok51py4Jj4auBE43heqDKE0lAI9Z32cNiWVMJBhIdhBgezuOMtZXiLhp0g3g70b4Q2JrV40k2BYE
9BV19xd94LQcWOusxyHXEOaQ0KAW0L+GTCePI6drDItcElMczdTUBSZNF0kl51awajpwbUqPsZ5A
+IeR0xT6AWRPd41maLIt0axVW+mnuYApHkdieMAk/0L1m2GjGW2lSD5kOFvvZiKTQWFis9eQVGbM
CQem4tjqlR99g8qa2Lx28lMnJ8Z7JXV47G5XIDXMLyYD1KEQq1NUCiTYSua5rgScrGEKyg59UJ42
J+Bq24p+zq4AI14YBfG0AfoeemxybAi7MtS3Yl4HT0qSaSsItNMdXN1dvVBdo0l8zlpTehxGCy4X
IU/5KEysOhEPT3LUrHtg7W4r4MOMTePSlo+0quMzGLFTIbehK2sWjueGkYe+SCT3CqmeqFoqmAuD
Gll2kg4/DakDGFXogVtGNao0OUsewMSHpPYdcHIXbtlA7r09RKTuGVn8qRRZsUV9/plzSrHslQHt
mxZU4oTdDiTkwGyJFsTQ3ivKlLnhBMvVaAPQRGMgHtm55n8RwMdg9v0sthSV5ahkatqtYPNtRQrx
LoOt20Nb05kcjJkV43vojF1DReXERemK2QLFWZ2rZ6IJ7+UQb79cNeU6HcbKm/wKCVSsM6NY/PGK
Vu+VWO0Qv16ELL8j4Sp/WEBqcjvfiXIcbiKY9xQbQjqfcGJg79AeNnvA8IVcPrSxqXliw3X7Ns4q
9SLQT5thG/rIRoOgG85m4v9ArHwVU8V6CKi5F/zMpz6h5S5Lce36FFBsrpkmBPmiRO5vjmD4SRmj
OkMYeyGh98B55hiC7m98qaSNHiKssQS/XaWD4dZAaffCbJonvyog6ZE4vSrJ9OaLg/ysdcqeSBQ8
0BaSSi0PuleDtESSLOYHbAn9Og3QcpPsrmHnIdSs1SjIFOGjMldo6yK+NxXG+CHz73VrebU4C8fR
N9OtRWNj20V43Suf0U00grteysSjv3CmcBgcYh+W5mDWVD405bnRJeKdJ1TLOiiabR+qmRNMYry2
OuMzW7gEQSfqNkHBwAcUrO5lscktZaAXxXQmiKGHpqRJgE8YFy3uJFxbCSsUNQSvsUASEuopoFbs
tgoifRtzA7P5SKjcNO29nMkeukZyGOUK8akg6podQqn1zLAGWNIKoHPGhLrGIDxFPbE4hDKKXj1J
jHFk5aw7Jh1FIdPFlx9EMayA2y1yWJ+ejV/E2rrTQydSwor8nkEHmGYFrg+qD8iojh04rCrc+2TZ
b1IrQDYWxM8kXANLHEUFUEiDLTuQTKz9FmtYOvB9rCPbZ4jTmuRz0FLpvtDbxNMKJdhF+G/PtDgQ
0CEcbIcq+5TUM1dc/10omsnxW87IQBrSLSh4ZcHT7n01S06RGe0KcHyP8P4+KNhIx2p51FbW3iJ7
HPaKAiZSJ7Mhb5N1QNKUq0dPWSPI50ZslIsforWD/ZS6JgANkv8yk5/QSq6mbJAlUbD8VpNffj18
6JWp38VPsiIQQt4A0RyROBKHFwk/ojY07RYn+T5MkWgFBvjqqddMRxIL81Gd08yjiohgJE4LJLis
u7gMPAnguiA2cq1MAuTAPhx4JeT6OzbZtJKXRJR0kku7HfN4G2j5YxkUtA/EXEQN+tArNVOeQole
zT7bVPURA3kBx1Iz3bZof0hKbO6nDMqF0U6IQpPIDaQwOolkjd0NAcI5odfdACo0w2s5PSU+hx2T
ozBs55dqxKRC0kvuZJoE1JlR/IAbPoGG8FqOyGhVQuE3coxKRy2Li7GAZoR+TC+lWt93LeCM1KoE
t9Cs9Dh39B8tn/JkH43MyQRYoEEXP+eRrC0MbzJtTCvzsnwQOVpQYmiyFL5kklHZw9Abl1grqTnU
P6hTyKcwKC1njCJaRwk+HNw0uqf2agMYlp5/0JoPm5y5EeBxPA0gjg6mGj7Gfiusy2CTxm29qaYB
3TG55HudZAunY/206gQVCalgNq5EP99RYqm/SqWbiVqxFlvAbWlOfD0sOP8yahRO1R5jQxb0rdOp
ir9Tk6xmR5E3gCsW00cT0V0fSYhqq+EeW256lM1p9JR+2mUZnKTbtHnS3tu0RDib+oBbp4RkDium
5zvJJ4jfsEi8sos/0xiDqZia4kGuxNUs9CayDZ/ssaKxA33yD8JQzaehB3NglZWy6lWVyawomZtZ
Ul6N3NjAI301pFneiKCStpbEJCFpY91OImM4STHqJorFa1HJFlbYcKWHYLHTECK2CbEZYjec0hJ4
SZUrv1L8a6iOpelZnfJzUKOsVMuKMU1NaigfumtZT1Ak8xcCppDMpSjfxrBrkKAHxv9FyN//i652
iaI1685/7Won2fj9n/pKv9/wd1/JEv8i29K4hfv90Vay9L90VdZZXxkSyeC3TtQ/HO3KXxoOeNNQ
FdPSCQWkGfR3W0kV/yL+aJmm6LSBjOVd/424P2Cz/9xX0kT87Jqq6JjtLRE9lPJtnTdlbdvnRmTu
KiV5pu2zausQ+HmO6HEh8Ih+/GTKU3QA5nZoornZhyWjhzHJ70KsMJNeYMLEUR6DeO4PpfkWcq5v
FSdukugxQtrWlemviYz4Dafaj9F4awmV2aspah28ohsjieQHRWRhTPDfvhRZJqCkOHXDo1+LyTbL
k3pp+TwQw6jcTUZ5EBoY2HS5dlEQUYDPCWjWc7J/CNyAx20S+dIaoKczj3qReQhqA2tITxp9mQSu
0gnlSvPVFuuAAuPQwI0mUdzKEwP8V6o/k2cnngsZLGKqpOsyDgA+GSwkdKSlfqkqd1Wu/zT0FHdU
2P+M6PesAawcIqsdt6rZPFYkTLhG2txWaSFLEUXYq5D8uqF9HSJFOEXdws4h8UCjMuDn0viYCCj6
FfUoq132oVj6sobewIae7kauTDgv2y1uQVDLWTIj+JBjzye0Ah6z6FLLKyD/GFuzKrEhAlQm1eg8
zISVqLFNZTtyenNJp4M9U4ONpw5L2egWbVQnykZNt7D1nJEKCxisDUVeAvCicG0lZeSY4USdimv/
1IFOMoYEmdyYn9S+kyDIpTYtuje1bkhlwsDU+arXpGHmSb72o8qzzm5SHVdwCQFpkCdjZfUk+kAu
17dFcmkbCrfwxYa1NF+7TKp2TbFmikIkpIa6P42MvRKuZbnHB0Mdcm1AjFyVqvpLUfK94g/tPhfq
QzwK1sEn70x/Stoc8Z81HtMR7Nuchh9Us3unlsWd2icyqiCNdVSRubkGgisqfgpsnk15nN7imAme
GHevOYFxTjRP1LnbwZGYLm9lWdoP5DVtGyNIgZ7DhB1DChCzRtBJxIyv740feQF0x1DlAU+Z/0Oi
0LOhRUrqWUA8VxJNZHRJ0cJ6Ne60nJJfP4Bw0wJNck29f8vFcNykantMgrnY+ywrlGJot5lQbDXw
29Qw9fU04a4s/OdiAnPVBHd6vFF6El3CGsc6B5gH340OmfkCQHoGtAMWW5D9bSaXd2hxqDQVQ0+Y
wi/Qe+kxJKZvreV4CumskA2dkx1uqDUQGvrGnHGjE9fiPlPLbltadY42O3rudFYIagIemTaAfhCL
T2Fsas/qs9dgovpomCkc2FoJd41lk6qunUTZP9QCnc8gqnyOuulVMTOEsi2dGcAt5yFTDU7tlp7e
agI5RC4YLJ1evceRnR8zKSN5UNcHpuu6q5cqbJcpT2xaZoYrBVRs0a7Z7dRoG62tXKQ6H7neqx7z
T1x+Qxp41GFe2kW1Y/SngLmDPb1FaWS5TY6QPTSv9cDABSuDEBau77IZ7SE4Ym/wOWri/E2atWgz
xAGS10xxMlkmqLxo7lJ5/qUSTmEm2Z4KxbqzRhPhs4hgN9gSyKXZsl/6DnmYdG+zT7YbXXNiLHlQ
Ex30ZuHwKHhWimI/a7NdANZxiq4JvTZ6HVkCgmwW1k3GZKOfzfUohqzHFYR7E3FGWlpAFG9LxPdN
OdnXukCTPfsdWDsA3SfhGlRY1vI8ot+RntVmQAar6Z/UxMBgSzFdbtZvrtaVZDwknbzFcc1aJ4X+
rseXuiG9z0qJ/1KHwMtbvWJeZdqDvrTk1LNu4RmPE4kkniIAsuonYKb+g73zWHIcy7LtF6ENWkwJ
QS1ce/gE5oIBrTW+vheQVRnVOXjPet6DRJL0iHASBK44Z++1hdCzKtD3bfZezrQ+mKgqO4uhFov4
R9RqPjVyPjhpMQOTnX60AI7ImPjoYikhZupkgrGsP/SR60cd+ZQVik27mY237D7ind4mOQl17H2B
LeFTikCIWxHqVZo138VonUTfSC5JRzmjlVqCGHs6Dn63jwB+7YoeRCSZO9Y+z2SqOCy00QTfZ0vW
vWhkU1WMIstN4KzGYFGhoQzWRErwypwLOj26zbUVOWIr0SubphNhHIxJefal6sKLIPpHaWjAr2oz
YgmqwK3Qv1Xw6QTRsmsp9ulKkouTWzJbEnrxVtY/Vn2uefNIsBlkPBxxXaV4Y9gbC4T3afLBEZkk
PjtGQ2wHxL7+dVJMn8g3PLAkKYzOMKEib0ppIvFNzS6i0eZkRtBLURtagGx6GpfQi5uf0M60uuok
+Q2Xj4bLao6N6ZZIWcHFXnNvxPOpJVMYMJthHchtyUg2owI+lpqCgoLKs1FRG1ItEPgh1G4ScnZ0
O/aEImVEtZmzUzUw6PMQS4DVxLhd8WjoNI4uil5WTq9nslPic42oA7prL9QS0hdzMgly7KsXUZwk
hypQ6OJ8h1s6jb3TiajXdZkubztz3uoZGL7WFymw6InBl5xEdrx4ZMtTpgfqEXgnlQ25OekNt4k2
FvF1SNutHiiXubSGgyw0Dhvd5JhHWeAim+59nM+60GJLXPBUzOxwLUiIV8uxZkYvBM+USBWNBwwi
A5UufWFUg0p1GpqmiYAq2GjB5VXRsBlpO7lmbVhbqYu2QirgDMolrty4ZFsXMgFHuFLoZnEhmNAW
Q9k8d6Uq7+ongQLfLlToz0xR8OwbIYILNNRbxCqgZkOInHUHOjVMaJbp0knzQSyGcayd1bJH3F96
VSlQdtSwNqS9BqeScBF9oPPAu8yuTcQywEo0R6i2QZAKT8Dtg73Y4jcRBJy+FBzSU9dM24nmJzkv
Ex6KsTIYgP4tgjfTNO6eWpyyRlDKu2Bm60KbFnpWEEwaoWt64/jsUDc1O49DV5s/cjuRrCYT3AlQ
eX11faQ2KH4XwoMhwjVPm/5pNMiLMLtp3FQFbC7ZopRZyjqutJCqeMZlRsNe+YgTtPxxjgFZoQ5c
M4jtRHJIoapNh/Uwp53koo/6TLIBSZHWfwuzXzGGLRBsETC2K6ciwO8FYJFpM7mvmkDTSyodehS4
eyMLV3KXUOqkxYqD0ERnXaktnNrEYB5INPp7lIdtMRAmV2rbr5Y1OLxovD/rmxzzoeZ21LEV+pF6
GDuNqlmPVEFpXupM9yCQiYdAqF/8pE28eAEerfJydmanuMA6vz4LSvME7EPw/ijM10f/kJmvr2Uq
S64ysnb/gF6vTyfKIfsIt0zvR8fQRPFbWI+KL8bHyveTfc94knemZGt5EuMy1wOYzSLFBdavnqSW
t/XtDoZiEukU7PSFo/TH7KCspKQ/z/UgNNzA199WzsZqcejLIM13NOKIRYpqDIOrsNSqkSnVeb1t
FkGmuupK14eNyulNREC6q+lClN4kpBT7FYHS95IwkbAKZyOlQEXMG8ER69e64sLRbkKk+Ou4viCp
xW3WicDI5fHX6hng+vyXy2F9uh5W8Pdqf1BRuOkApgmBHSj1Gz1UcOonB205rE/rKbmLZUPi7d8v
JZSmNqrVsc5aWCXrudDW07Keq0YGQSpHvic/k3w0H0KtVg/+jNrbnMHvdZEcHtcDRYnw2Ji/qw6r
bzig90lExOpJwB6lICPyMPYjoAZd3/1Flf+fqHr6z4WXWPNLJpRLrT8UDumwXHMR9yehf5QmUL+v
B7OH8wdg+E49dcDdR4FiG9IyE1h3QM5Gyr8ezD+PcrXDaDHLKtj99lcLDfCwHgwpZ7g0dfrl5AEv
YBH88gWl3rjik+pRd/HrOtiOpFVmmNrrR8sYJm/9Yb/c7EqFj6ql/ov+ZW4wSaQUU8UiY0G+jB76
MkTUy29bH0mTie5/fd63wWuEVMRbv5T1u1i/qD5RMk/PjadGibGq+FDKDxVOOiOiUb1+M/+4fpth
YE/VxGRC/31hGxjCWDbv5a6CsPMXOmbF6atT1exqFgQo+zghzOP/eb4sZFCwL2JSINlO/HUK1k+5
fl41kmHoLKdlfY1hOyehEIbF1FNWrmMnFJWfIjXpYY056JtWepDYERsqUhlNrll7LyE86DB/kS1j
01TW3bYFrzIVLwJBfnZMZ4KKJOkKltneRb4VE/v6mA7Te50kDLAmbZE8p8OS1Jbi1FOLofDvw2jV
Ehnz+Im0aUP6Z+fqcCVhA+9EoxiR8eC/Ds3Q6axzJVQgvv1brbN3E0Imenw8QQyzWpD1vdqoj0Vb
PFWqx4zZsRebgQ4kLN6lDPu5RXJTf47z/Jtm8qsYSD1ZSID5hyF6y8TXOARLQbbIe9Dn7zLYJDtW
uAWkLL7UISlJhUpkc21rRRV7w5idIjR4m4yKGEsL5Y2+DHRbVu9gYhrwzWS1iTN4yAD56+BPLH2M
/jkuZfiVdXtulYHMuzR8qaQJby8LVVFNQOVQdttLIvMrOsd9Zxr5FvUMspXxZmXmc0wZjtjd6Gh+
CdQJ3CnDGQpZ51FD6DRMZn9oVPWc1t+j/GDOjziLIs8PBUAMWXIKtfGLDUlGOrpwETpwO7IKwyRQ
2a2bZkUlAruq7ht4hmDUpGb9FAfaNU9vxIL/+BMFznLChoh367PpWKwIE2ZfsUOLoWHVGY1+pxFI
YtZ7coi2Ff1tXB6YhMEM3xIUOFxZBIKqmDn9ITt3BfHRc9yfxfHVJ/sBE4yOuYplak3eMktImrRo
o1gzO0ZZvpgoLoHlYyePWVeZSbSH5pph7W/V5LPR+udGNz96TsJMy2GDio0LUdee6jQ5mJn4WKVt
RXVBcct6/k5k9tR9DHc6HpoHlfYp6b8hn4t+DkKe14VsPWLhn3wfNAj1yk2m3etaqZ1OqQi8CQ1c
uN0tK3s3LDykyceWyiw3/O8mws1qtYAiSoAK8qidKuLnG62wiw4qu1RFBlCfBbchNo9ZKWDepUg+
B4QlENYgJ4+xBVxkTPRzOsEggY1+MnycmPkEHGeCWtF5yVLK7dXxmzTTS5jVL3NtPCWS9csiyZAY
ZFI7i1nbi0vObFmZt3QJsxPTy5AMS6IQgG+9ey+K7JF3uZF6a0LVFpvbPGTjReIjcl+C+yaRaDOf
d0BA0SFBnEgDepF/3sZUZeGIPZugUkzYSq8bXjQQJqcSp4IwDjlhZt2isXmfJ/9gaMQI+eSD1gGR
C/Tx9i34W5vwo86ea2q+7Zj0RzlamJGzgDgigfEgFUwF+45Nj4GQghSPxc9Z9Z+i3DH4CZ2ryRaO
beKyHb0jQsVI21vXmORGEm6VwMgKA9bKBECAi5GeGxP5l1kRXxfGmRPL8JKVusc1Xxs4sinL1Vk/
HLuG/pFJ3s60AO4btR3tehAr4PbAJ+KcwrYW2b1evpsq7Zayh7EkSfd2sjBPF/2lZIm1mUmf3qSp
RTYUsdJ20FfOoIYTdfRHhOcTGFwQDEG/VcjN2ZRZaO3EBFe2QWs8HirhJMoI60R8vMEgxjdaZhMh
MjT4NOPRCvG9FrDTHUORNmo6Gl486b9ZWQSu0i3Rd+nNkAPpMGavsNsf2BfPJ0mNToWVsbLWu99K
Z1W2VVGQqJXPUatFWDPir5wkGJJo1WNnyJIdV0sqdkg8k/KjpmRnzPjjXDMY4JiX9gimOVLMMwLn
zehjHVNnXfbAvuF6598uxVyA556/RNF0a3KqsVmi9FuRRIQDC9hXZg1gUD6FwCk/NQHqC8Eg/6AT
H0lb/tJFJT+jqYLSQaf3Qmfgil8hYnAmzCtCLlC3PckHfbDPwiX6MYPY7Zu/4zgdXbYhmt0IGO9j
I0pt+lFuqJXvDRXrE8OaE418m1pQ/6bsMXn1WDqKijhS9H1k+FV3QL32O0wHm/Q8ps+svodUUTbV
8BslSeHgI8AP2xKflT5EYZ84SU+mBVpaOC/dVa3SH6aYU8NA5mUs7/Wofe96886U3tvKOIHt0VSo
fBDN459E01Eyzx2onIG5MWZNRnuIABQT62nrxQ3I9ZQpjRupIY0cfEtpxCEdxrmmLElPMfORMFk3
qe9okKJ5c1jVouQSB7L/VJMQwln4Mrpac8rJVGxRBwxRR491omUXPSfxTs903+66gfbc4qM1bikb
a7tFteQI6gAyEUhOdy58QrxU9aMejZx1ZjdsC3Q44nyvTW75TLI8q8ggpEgt4C7eWtH2NCOpn9tD
0x2qIvyFUATCWusQrmUjicmvytxMD74GfzzIIiAEyCNctGfmRlWuaAeiTV8ZfGDwA4VIy7+X9ccG
bTId9CTeVdpOUarhJOjmV2hpZ4FdGLqjrNzk6nOezBG7hsSgWMqAFnTk4fTwmepyN0RkX8vZeJmC
Xj0rXNXRPGxxAU8nVSEvjU5a54V4TsiExBx6hB7I7l+nUymldCRnspsjVKBtQzQuMLgA7a+qSY9g
RtQUfF9qeJoxfCeou4ru3OQQfXo6CXS1IZL1nXyYIqtDoQFhIiKSNzfbbeRDv536LR168UCZDCaD
aJW2iNYDFLT+EEXyjWQU8tbUt4T69qZZtozrwQD/ViW5v5Py8lllYCN+zADKb7QyFS+KQyVeW3r3
WrSNgb6jYGPyD35jxyiPwNjBOPgyBAEcHAyG406AqsQ0ZydhZ10irDybdMyf4v4rao++XGluy5II
XpWv2b6ivNQtqPSSSBUCOT8tv8dzYET1bkr7X7M0frFucqUg/RBhRw1Jaj74ceEoPeuWOnpQUt4P
WtGfMcTYEYByykwoNAagNl/91LQJH2he6myU97PI9ipqyZxTjUcE9P2mbcAgKPEXyQxfMxUPp2yF
lrGIrWbHVWeawlmO+thtC7+ySXWB/Wlwb6VJnlEgYPUuwBKVUrRWQlDYAzl3UCq0R6VC/F1XyCMz
BdMqmUF6MXhySvTKPC+lpAE9vyQXbmc0JcVMZa8r4KRSrTtOY64fQh15jRRWbmbGsD0yS3eaqCgB
gCWemGAJYjcAB6eHIDbWSXUKdWuTiFmJeSdsvEj7zBE0OaL4XaFeQH69RCOGGIZ0aXRL0YLilLtx
HLBqs6k6Ley2AXTmUjDvpOlkVBdc+TiQ6uKZzIGa/dWEUlaC5thOKQqyMkC5vD4Xq6Cl1MTW6zVt
yH6u1zpCFsXdYX3+5xCVIcOFxkgvkLI4TlK5DSVyqMgZDB1ylZuDIPILonXPZnK9hcCr6uUX5WP+
QE9k9Fjw8BuWl/4cEMQhFDFMSE/LL41HLW12vVqjMIwJgcp+mZQy3DK1uoOJV4Nf3PWHvM1JH8/N
mXzGCDW9AeGUikAQDIeOrsOBpKOBPWZ0mqUg366vi/qvWFanfYSQ9aB0sE/NjoUgvWvJGQhvwTHd
kE7Z0hlZnxp6a9lCAW+BYll1iBYvfShWWbmDs4kpJIr3tLsaUJHz4BgLWhVxFZvwhUPw55CuGAJ5
Jjpw2diri59/9JVHqU1ZqUUkjg/oK7TRHw7roSrzEflnwsdC4+cvoW5x3A7wHTisj/68VojDrR2A
09WGRFF+2YEH/tRj+pAsiAbL8z8v5jW5j8hlduJCNEhRwdaJXu4Ejc3RPCKvtNE4DE6txd0GL0l7
SJdyVpWbcC+rOKbUFmswpOhuCTF/T19AqOXq/18eqcthfW35E5VstmjOoes2LQF4bXgzFQO/U9vB
9FC6JXdCJrw41msVpYEgHzJdlhGk8KiPq2Bv0PnsG1M6EGqrQsYaLDi8KKXW1+KAkXN9RDwUkW+d
ToEz7+6SAlMh1ypWE0IoARTvpX1Sfa1P1pfVNm/3Cd9Yu8hf1kP996N/PGXB27hJiU9ofX8CyQJc
so7UzA3C14W3uxzWl6e29YmUfOiaGYoX24SEBN/4IqkhT9Plza7vOGGRYCMWldBa8x7VaZYO+nJY
n64HvWpjp0IHUTITZylfE3lF6+//jzexnCTd1AxCqJe3sP5k4kKIwBbb4YBR0Def1aq+Wj1y1C5E
tEKuREE2eBawWZmNivSRsCYicmTjNRk6PQ7FJ5Bio9SlepkzACZZQUlb6BcWi9+eYIrF9mjGn8mY
frEGImoTVSzqSN2RiuiuoSoqWq6SBLJaWGAqmhMRXMnUoTZJOF1jXhxZ5rOXEGge9hGac4lChadM
6rFlR4M2SdsmPf9cLYTOb9EZ2W9uiTaJWJwEiIUR9gYqIQ7SSyH1dyHlExDfCOYtJql6MgxwMVRj
6944BPhrGFTFJ0GQ4k2l1//y+/2fHfn/Z0dWCZb5f4pGqBPkRdT8T+HI+pf+JRwxjf9SLV1RDIwG
OtEF/zYkW9IiD9F0XjZ18g4Ww9+/lSPy8iNeVyWdOhIoj7+VI4r+XxYCMaqJ1mJUFrFa/C+UI5op
/cOaoRKnYCgWviILG4hiWP+wZkQ6MoNUasKD2r00hWWREsNgNbFut98nxAF2nyFj1iMEAJVRswym
PumalWh6ahL96GP5e65aYGzArW0UpTU1ZtEeIus2NT3M7BTUbIexoBcsFB9qBv+1GUhb6QQ7DYhR
jLVXsEym9B0og/E0VtqJdGZKJpQCHocGaFSRqZTPJNG/aR37vlEOtxk1C09ncGbXPg07xvTeUxoA
Yen7UJTVfhgnzDjyaUwT0YW7sJWG+M2aLJmYqICwqrRENquplRuQJi7U7GlQ9wVbodS0UxOnr+YU
zEdR2dOKJUsMHXoLCirXp+B90A9Cx8ZryvP6hivUnjQ0X4Yx77PFwmMMYPpjRaFEtSDG004+tYtO
EnG9fykhSM4sEBl8lswpmlGJFddv4lijwWfyxzoailulRNLaaUq0D1liz4TtmI1fXdZDq8uoRKrJ
TcSa98DZSOUBNb5U7BIWWjYNA1L9YkpMUKBpAUbCI170+KLx+3BDz1tNGo5lzSIsmga3kmbfpRJU
uAaSBOrk2ORG1o4ss2I+IIaVRJ3u9TDtUR8N9IGYi0wkmHoxXtWRjCha6cTIJuOtTumDxoNAL6VA
3N8Lit3E6nZOBPi9sWIdZqfxlz6HrBpuWTbP2WCQrDTmRzUfRnhUWLlDnaRtZSj8w2xdmQHlOlde
ZrHp3KzAQaZqmPIoP9Nink2+QcK+tDh7o0d2NdOwd4qgPDIavou+dEQjqj4IAw6/UEV33ZPRfdNl
HzCcYX74Wjh4uSLYcpeWpEwZEQRHBHzrwk+xBsrNOjoceRKac1IQJoXoii6M4tBUpl7atdkpRzrz
14GPpk1h+tRH6SmhrpWSNe6wxLwGcv7Lx7dSUA+wNXnJmWeNSiJZucsqM9qZEYHNSkjnPpe74lb0
rbahdUw3VG5ZL8MwTpLqTADZowHHUA7nFtk2GDlcimei07wmUCRimhSqPcLwXBkTmSBVtheShMgk
pTC/krx19Dw+ZaXePE6oDUDZ0V6LDBClMrRjKb7r4L1yX/pSQxqRvs+8IbD2vsL3uQmVRIZaPmKN
FJeATRHmcqcTYCiOl2DQrUNObBCRRUBIO0CHfSt9mxntZYFWtpho/nnx3gmWRYiW0E0ObRzKF6CN
CbtqSHllBTv4ab8vs7iwo35O3LntFFtF9Z5MIPdNiX52loamXWmFNwWUoUO20FZ/GOCKz7P8rdXL
1rIVPEvM+ds1nuupNN9iZke+Tj+xQ9Xcm3HIhrSa34qYREc1R546obgVB0hvuULPq8D/UCTCRipw
dQRMqNsgY5WKAnVCPRRlnj8iTlMRkmEYuKKubygfDC99QUFnrku2xA0fUYenZsqY82RSAFCxfslK
8SqTzY3Lot2x5ll2cwu5Vxh1Gwdjc6HDeFGg7xFtCUmLa1tl6Z3oA91VJQMc+lWHvwxVH707zXgZ
8dVPLiyEvmmj3toWXOMIbCxpqveJRhXVaNpy6ZwUXqRKJZCbEJ4ecZleSKsbldB8IyPhdxUMT5VO
WLaqEwlVFFREEPX4I+v7bjwmFZDnTgm/0lFtOXnJV51W+6BEBSK3w2+8WYgpkuIb2S0yKCLjGHnh
1jNqYplmi9xXS2pklG87y0jsPItvAbUSQGG01gP/icTj34Rh8rdUOtF0fKgJFvUtn+ctItxbaj2H
lBg3oTa/WRhbNmXqO1Mt7yquN+rJF71sXqK0+sgRdjSpj4MC9yVLcRoh5YxSniXgR0YZ/lDGGl1G
ebKVHigdJVimKhkmJTiEaCQBUQ0Je8j7QwuGOguohtflT34Ph+CWhul4kBEt6q3GjTwqxzgzzyg3
9uQro5yaFEjTGuTwtM9suYQ9bojwcXVTeZP99CNN8ZwYwfRTYlIr0UpNpULHv1feg6SUadlGb6NI
VTrstK30XopAlas6kOn9UwjLIhEwZ2RAftSbt6iIj37nD+zGyJavxKWO1cxPmHV/d3Qr/Ca2FdBj
S8ISjR0BH+jvYg5JWRwsc1e2cXG1msAAbTAfpIGCfGG+U9WPT4URcIrRlaNbwcRuhQOVxIvZtoQ9
UCm4ClPu9mX9M5sqjqE4rl1iVBkA8cBg4GL9asJlic64OeKN5I/Itkv9RaibJ3lgZvXj9q5q9dGs
Y4FcZcEbreAaaAcfNaVb5ozccaT5RwKLdgNWJzzepu+l+NDgfPAz7o8yyTDET7zJ6HfUaJ8q4hNE
Q+pLJYNKTQB6ZxZiBbRVCFfeY1F9nIJKJQCYDkk/kTUh4Kn3z2bDv97oVeIMzBttOh5zeq+TUeDB
HSe3mfSrNZifSPhfdbFwfUW9m8xAlDgSd9CIhs0GO5KnX9WgCE6JosERcPpjnwRJpkgfLCMAH8Rv
RhTzndXMankFemQy5F+Z35cX3h5OSIVwaIOJgxC9E1CHcR9JJrG0yxg+dNOLyo3hDJVNMC7+snze
C+HAXEwPQ+crxnnAUgaEhVUPMESWlL5OOGpWTKGjz++DgsummrpNFy12E118b3ztke6YTW1B/a7G
B7/CETHrSGW6TCPQjlVU0Gg0sw1cyrNunMqOtHjQKVJ4nWYVyGpAVyNVGLpi6d5lTKWlLm0wjitS
6JYRsa1qZ9hhlX0hMLq2mnIW6/xLbrWPoHkde59GhUTklYy2g0u2M5/9ZNeG2kufTjoKO8QLOMBR
xdtc6N5SBJqT7GzU5N0M9eeMZrSpaOKl6qNUBQj+ix+50vdNNR3kll0txbVOK99oMoP05xITKeps
KuB6UYS9cQ63vUg9fWadTqKJ+ZV3v9uw6bYF2jXyi7HyBGnxPfpAbr6VjoZ6YhZov4z3JvfPTaD9
6IYsO6Nv3KP0wg5UwA2CVrWI0ZqkmvUrNhXfQdzMzZMw9pXabtCEwJ7M/DalyLsE3/iI8vKYK3rn
sEA4ByUFAzOxYPTVeWFjOb2GJBY0LP24YHFyfc1W6s36/GDUwRdWiBc9FpaiDF3RSjnkP6oS3DSJ
y5oto1eF0XWkgs1nqr0AsfNMNcfGT70vGMGp3KMPCr0oexfK5DbP3SnLfXcV0E2OhPfUhxIxkhCg
NemTEYN3lgLxpaVrSv47Q8uYic/dVO/x5+yTIaZrOL7NWd0ti1N2xyOZIIYh78ZQVnnLmkQREu0U
nQlPtgYyHhPIsxE7AYxZqB9nUyTPIx9IwpTe0lqwtlQj3MpSv2lnbYlw/7CS9hwHFONRcGrSDDBF
grBNDa8OZs1JFXXfl1BgmwIbRvIkJ+Ccofw8SzVBvkPcOn7fnOUmlrZtytff6zWmlXxfJwx0apRP
Hi67DcWGkrJhPLiNSM85boItlwwJQfkyydAmPXQLwDCsltyY9aFmIhJRR4QJ8fJj0GPstdefrM+j
isghs0uVv1778wOZc4+YcvnX/hzWv/LnqSGHnk/TFnjEv3/z+sP/+PV/PV9+/I8/kyTxUZE7vMXd
oudY/xwzbPOvh4z7izbj719faRKpNEPIYt0/aEX3VBgJLJPlH14PkoWE5M/T9ZFeoC3581q3SIAr
YNm+T0BuZ35m6+9Y/xSm3P/8o3+9ph5E1qn7dMnmapYArjWFa846AKSRHzqaL5L7tb64/pn1oC2c
x1GvSa3Vn4uQNu8//v6fp31CrkTXGqFNjBIioj8/kQodmD9nCLE9HM2FqBdW8EgBA5nO+hoSxcRG
W0g1f0Tn00xwdckgX7KfUZiFGUpwZhgedkKAaydzsm5bDeFJODfqhdlq1s7sJ+L4hRRibD9oLl1m
6gMl2/HX8KA8wY6/kpQNDeXIyoWQiRc6yqSfvs1vrEhB6BTfdNLdnNHCmQ/Rs0S+iJo9mScgBbF+
oILDzQMlO75aF3yf81t3HkvjIX02b8o4b74VujSFV08ncBiZneKI2/SlUxIoeOf+Za8C0xtGQvaB
tjc6FiSh0Oz5hH4tZq6IbY48jwPJrjxsv3PNRsKRTTbZp0X/Qf63MG8wKHaO8tWcITo2MMSVN4YS
UCce3N0GLrP/CtT9CFNbCp0BMgyGZTKPnghDQ6YrnUlLaj3pWVUpqdO6GR3V1c3+kgX2Lb2at5nR
Atzztu08UYK8wmY2XMDQjwHMzUfQwnV64qgRvLMIu8K9LL9DPxuRAGJfHwWC1+mmbEwyd+5EUMx6
B+6eRjHY7wU2Dspni5iyEXaWTQD2NNhMyTlZJIyjYMMTYacQn1CwrKMiR4ZCZKvPZDirz+NjLL4I
n7em8OgxzDsNqvUxfco+GKDTGzQfEPEpSPfqISS0QfPofrI1IzRgI7PI3UCr/7S8d8O6TvZI0ow/
CRsBzbCXdY6lU2C1o4DeJHgKlqBEMIKgKmmwf8KQ2ZF3/I4z0/1mYxqcrDOV5+kdzKzwgYbxFJAQ
/fCGqudKrZI26mY8lOjN6QU6bA8JebRvFVKFnencSDri5Q0aHI4FoGcbCs4P9ssNurud+st/Nve4
Kbf6LTrre/0n/+L/QEaIhYB3/xW9SNXW/xFgChBQ5nCp+jdAbJsZhPdyAhTiJLiuQtTw9Gg3unMX
b/lbZus3ZkVU7PpeAA5fsBl1og//1zdxLjfzJvauhh7UHdW9HxyswgH6I2tI020D+7eHYjbdbNFO
GNg83eIF5PxHK9j0hRzF+Sgu1+DxXduMkkNP/2hIG+mKJhZclKNBrqZLsin8DZVvU3YkeyT0Yd5K
jwRTRC/+SbvclcfHqN8L9r0t3fqrpMlUOPDWXYHfjlbh5Tl2Os2RjkhM2NJy4z2M4Tb9VWMO4F7K
bao5zQC7PaGHVwn34CG/Tm57Kq9QveZd8oJIpD9GjDjb+RiNnCniD8DfC5G3L7DMugGWA+ffr1LQ
8OhKmxhRqKU8dgV3gFcpsUPfZBMcZsRZL/y7GPW31R1tEdey3e4i3NYIme3ytTmxQ5GtV3VLnYVa
jz1/c7F9n+PT6GE+8mRtE126c31tn1qFIWS6mudR5Rp/jaDiA2H37lSOd9gaUxqoKFTcv66UO5kH
lp2yR90Yk1O/fSfbeifY5jM1H+Zv3BxNzFvJbBO0FiHJZ+HiOyrqhw0XD/Io4unJhdn3RwxPwWE5
mc19L/HjgWSCxEfIdi3zs08rgxrHIciO4kH7plo92sl+fkAg4e9oO876bqz20SW84ftEEVKcx03w
QZEE7tRb5MLB95KPyE0OhKlEB/Y5xQMLJs5csS3xwmYPHuoy44uODXqb87wPw6O38LZkJ7t8FOVN
fuh+553NWakFD0FNhY/S1jMX23V0KSy7+myWSAdQ49y9zlB/yD/0Z0XplZUupSwM7WjD2VM7WKJt
bmSC3Mf5hKreUj/7Hw0GQ3vGqqGORGJ8zDAYbfN3JF5jZfMlkctky6ojXLTKS158Z3yrOseMeGXx
5+Z7cNJUolCWX0kIKWzuiexebGvBZm2lfA33nGYv/SYIMWSnuygXzlwspGS6AfkBRIhML+F79zBs
e+PK2ZmPYLFtMnvqL9NBPcXeSMZYYHop23hzudJDevr9r+Is8RU1dvyeEI6nQVlnN06omEtfuBg3
6XziHolcMX9Uds22e5EcplQYa63sQpqiXiPhbt6gAeXPw7ov3JGvfriTbEKoDTPGk/LFZMkUSK/5
mDpLcsQQ7IsPrMto2gOXc4Cu/SFiovfGr4mVKu0OQhOZ/lAxLt89pZriEyYusRLSRhN/sP/BqtXP
odfv1OXaK0n2616zbe8vX3vEEi+WHylcps8fDbPgZ/CQPqFvvT7yFsV7/cQHXj70maFn9DGV7Ljf
9rG58feNNwTOfGl3dNHX/4JhP3+RRkDiBcEXI3FBYAfJOUgujpHa/kN+I/3lBXVnqO4wEXImcnLe
CntK3BH16rdI6JV5n9UrCptqCxad4Jd5S9oGC/AG9+XElLS0NoWt3PA1ZHdmBoaRt66iN2Qznw/g
Gq9c50xv/qHaiK5IRg2XVfxj/tYbT4OmQFbe0eMSarhXqi0TlMdMygdcMzy+cq9ROSvSl3zP0O5D
8LO+DbDssu1Tn0uHTfzUWt6sXaPDXmUi8jwA7Vpz4HjQq61D/kps+9hhDJgvbisGG/9h3tPkQhYR
w8gojAuhhogyXsNnC+sK18AleWbjTWCL+MKNeg8dIluCg3KsPmjm2QyejBnVJsQk8GUcB2Jpgo0X
HLtPrAN7boP34NP/EI7KvjqC9nEoAABb95hiD0Vzq0iJZ6l3kz/BX7HQoQJCq9xdByaHwclB51WH
dvp6w362oUAH7q62+gtfTvNiSltOoT25y5eoMGUQUeE8L5dpte2pGhH4ZRLlELuMjo03Ejc17dPP
nCUaYx3hRh4ZX7BDJNu8lUecAzabBlIpU1Dgr3PxgQacBQ9HEYFpdlP79KgyfwkJLBVHB9QA50jx
pGxndE+GuS2Hp5DSL63HjUjkCF+tHu81lYg7T3pMbMO+b8mKEHZHR9xqG9aeT4CjphociNta/83e
eew2zq1r+lYae9zcYA6DPRGDsmVZzhPCqZhz5tX3s/z3OfvHQQf0vIFCVdmWJXJxhS+8YaMEAItg
KkbtZnhvL3GQOvf1zvKxraGa5YVBjysKs/xBAyazQcL0Ol/C6RI1n3Bzi69GegST6s7fGtkk9PSz
dKzpAcdYQSXCHPJeGerDCtpDek6R5zdd5rKwo4noFs/5vJV2vfWR20yOYV9Dguw2Ia5eNVS6PWb0
HFeUqeA/UeI0whPaPRjaSCh1famP7eL25qYgTWxAGYLymcIzHlXju+5RSQCOdGDbUXZ5UF5Sb9V3
2id7G+cJgbRCj5etjeU/8OSKKwZdrRMQrjRPGcfvTGFsT6DKwruw88Ro4B2GHyQdnxAyoctcs3F4
hKAE1PXI5vGAGJzx0Jgn6vGlgc0BEaT/tQpPrxUjFeG74SnGFp2fjFKy+qSxtDmufPC5+MqVVxya
Ore9gX2pA/1H/5HqHWJfP9NWswkj3uoL69x6yfx+L2NEtqdiotruwvWsG6orm+JBAa4n9OB8isRt
f6BUAh0aiO1MCTryTHCQ8AjBvrCLseKxL3LN2zCIeEedjga9CCpBcGtLvB0hP+Epql8oqaz5uU0C
6QF3qmh2aVa8W6+h7tn63TwGDN/4jU7wX+PB3pdzpGS+zjVjz0iuvme084tE4nHs0n19I3Sh/Cgj
U6RvaP8BNtbEs0TDhBzjOQOBEbCeF0D+3EuzedSnnRGdDJiALtjkgwwhzkdlFWLwfKxcoHk8sR7f
gPwYyz+SfkoTvyi99wQbTNzrCItUP9zGQN43nNPra4q85l17vzxVkz+pgVw9jDipZVuokRRV5CfY
1FK/GbgCtGAgpptnrbst0nM4v9kJqndic8EosnjvkS9KNy89FWZC8BiFQVd9WC9zsoFq4AR54xNg
LNtouBCgrjgF4lIDpJJCo3UYOAVkQozUgwLWnEMxekwlPJFuUvZIU+ewIHA07Y3PjpNgus+DBfRy
Jnxb1MEjMVN2Y71ri6sZH+Z6p4WPeRqUQvUMXyZElzjqNHYz9dfYp6s+Qftv5PxokW1p94NyIZzh
fOxhtnQuBjI/0wy+wx8FgxG1ji3A/QyyRl49xkIvRgpqwwW2KkP4ZGguNGmB0KYWe5s7VYAagjI7
YGJoFUd0yIrUm4c/5Am4k9g3aiHwkig1woagR6chZWlQ/MavxZPrLUit0IEceoKTOGNZa3kwsy9i
+u2cS0k3zNnSjslgP3zV8UO6F0oZgQmgIz1BcxZBGOcIQr5utVwjpHbiE+Xo0iFvPQH8gW0CAW55
wMfDG0hIJNw1Zcxnig1/0vza08x84gGsn0SDUBewnMk4l5vsvsi2AgAY00umXYKCwc7SP9C8auWg
kQ8c2Yrq1vrn9K5T2/qsURgjl/nhVELE6EcNd1rlL8NOvod2R/PrpEec5QSxc32g8r2ArANTg0tl
MGkBxzStYznf6igeEC9LT0aAEiTIZFic5Uur+EX8HUI2/uFIml20cJP5kYtmz8EsSasPEbUQjiIC
Jva6Nb9i7DM+cjxwPm36C+vGPmi0sIOLwo/3cUM9PCDu6G94BLGjN7i0RR/ZR396r/fV5r3+1nbz
yxe0E/MNJ7EeaK1w6FFISpOPhI1pOfMQXixiGqboM2UBVOHuyWV3ybm4IjgpUWOnMkt69yHBXcBW
DOy48wGw9TKbfvpF2AVAnWPMOj3WQS15ecaGau/bzxH8DPO3uUI0pcVOxRBm2EhqRDeJLjJRKn+X
l+KcHbihTX8zdqJ4sG0nvEUJ0VznM5UCthsyvexQXkrgpw/zN+xTQhoEyWBz7BJzAxWXoEjgBrv3
mVmJlWAVOCp1D2iwsDCYmTB8n+gfiq+mTa/vE/uU0c+9j71mwomuvMw31hafROa+bZ7YxgAnbVlw
GdfXQM1hzzqVNxYvKzKHvedTL2BPx0hxgO9BiWAXu4iGY7B1QnmNWbb8JH79DZEdPLHlW6FXHBpw
NgG1qD/yk3JlufMpBUnDPXo22TfEggLbr+JqYfuEdRSckfPv9UTjJf0C2HtysMwhcSTIr+tdfgmH
S5m+rdahU/F8JvfGZ6soPDu9qyghEBaLhunwhBGz67ykr+TkkOcRMdupPxSYpM/MDwu0q73hqvpE
OmyQcJfYMymrzvdMrf5Cpqq8EF6abv+myR7KelpwAXP9tVrb9kKtBIdUKk9JUDbw492FwUloSLnK
F4WjBKKSDKk8oKOfQwYh/CS1wIeGbTZ5N98gtbJqBFtG2mRngibDefz59UJUn+YpIGkfNb8qPfut
2sIa3lrVnjRDznwtu7TmJSn+KBvnhQ/vkV1kRnMcNwIWkqKqM3rwLuRHlJCg9XBUG6f+PrI2wwOq
Osja7cM23hDN6tp9Fe7kN5Pah3mPsV/3wwTCJJF7UN0Oeu+FE0Zd95jdf7QnjFbrRyPeSl9hDVLD
LQAujH4UOPcA2BfMlam8NF50MsvgpfkyttNpeoyP4Uv7NHFgknQC40U+yN7EVxfn41trvVQycDD3
Yz6k7YZy4qYIPBiCMAIzr3RzYPFt0LSb7CP8M94q51QxveodZa4sueGM2pgQXDeV+Zg4ntVDez/V
4+v0wXnGx7wXW7B0Tf/2Uv8pepof1JvI2XTpT93RVHWz9/z2iEZqdOquRCPDu8lxXbmqeuwpvKL4
X+1AXFBm7IljqQ50P0uH0ydrdjI87OrlH+24dR6IzY+FT4ZJX9QbqGGqb+obXqUjlZm76A4lGCw0
F/UI7B7yOVARNSCZ4Hgub8QCxbu6bB8tumHMVEBwIqEjCBP79Cah+gxuGFu5tMWgMPe685Jt+a6s
HnGkTXDzo6HRnZGOcQY/PXUZMhG7wnqqQ3/S7wGc1y/UfGsLNAwMDIL97lg82/1lbh946meZBvBw
BENH3cEB9FblnxUHAd66bhqh+syrrZO8vFKhA5ssW6cQ/YT1kz9UZBwgOOKfOy08FhpayvWTY13n
Dh0N4lAzuR832g69ucesce34G8TyKB35jIGK/zb8U16Y9V/URhx9O++6cW9DfQ89NrQTOb6oj4DW
24WIjLCxhrAvd92DFR5tg+e1CaFpvFGnI4SHD/BCxEu2RMGyPuCCuGeg+3jTPIVAvFFneOlf+EdU
3HbGi/PQ4N1FxRkAuvk2QEmn1sC87wlWtpByyN5efl3nap8wjF3jQqZhlx+ywFZCU0UkePAQEWFH
5WMoX5O1sZgxq+0If5OgFfZ0v16AzvTMm30qn8h2MDG64QJQXBR01SPASKxPST5fUMMBP+GxqWLz
atL4IYiqkXneFVRttioacxkIReTexIC8c0XdxEZKI0x4C5JFcyKCDkuoYdiQ37iU4sx2eyNXr28F
WY2Z3s2fjNb4QqzFthaL7SoWs49Nj7g0fBue4i9SF+JiarlskAmiqYFQWDuSWBx/cqDlb4l+I8SE
q57QE4K1tn6yu80opW1HXmNCtzuCbe7O9UKiTFGDpXUnSDb7LjovC9WYncIp/SKcSD8VmtiuhucD
ztdBtt2T2oOUBiuCkq43vsgTK+0KpMJy8D+VaVMiW5xcUHOQ7hjkpIFNBGdm49DDOU9Pur8cQGMT
VwcsMu2zv4ElO1HwaKjWEIDab0T3OXVhxaX6TypESKFQsyJGMHkGz5Hwz2s4B4CxaDslvQygpjY4
Y//JnYCIKjNdSu76YZp8I6QGQ1gCMiIdNyNVpZ8JywByKO0pOqT7V+lGTZQtY5vB/UATgeGm9rwd
p5+Ics4fnUOxWbZ0JJAdIayaYPZR7cXdmRQpO5AkhW/LdNZeykvmc7a9MWxy+hISZ5F/21RoMo9y
lyR/Yhvylrxn0Z6tgavBUvGTd2JbMUjYUT7DLXPAlLSaH02SWteuENc4aZ+6elTZ4N7j23SXCF9N
P3sOU5IEPzyn2cUykPgAg3Vj11IZGXKLm7Ybb8UznWREvxHFe8ac8p3X19EJz9T+M0O++zYfWcgU
q0GC3dlnJjiVJpvDp6qpKPoMCHtXQYiVwad2RToCdmPyHXuTIkazbOXs2WhfimVLq41mKPlr9shr
Kew0BBeZrxoBz52nMRo0l3y8KOlYUC9OrPuYiK8Bbh1MULS8eYfVKpnExDChzJOhTLGPKI4aL3Rn
7H3pvFXSnx50zII1LYCWA7V2DFlKJzCjHe7dRM6ddiyMF4mtn2uWQg8W/4J4X7ud5UVMHkHCxAqA
Z0ZsQnKFMBP+nmiU8xx0V+4vuBVyRbHkSZwETJUbgYkeocIdADLk6rlW3pn/aArzmXo6T7ehQNqI
seF+e+2JD2QnYzxqtpT5kZ8WiC4YXqn6VBP5PylX9QQ/VlceUyN39XFHY71iecff9fzNoA7TG7/O
54h0xWOgMVYgztKODCt3xH3VhDsjT8TDzpdLUujX0wLjxyvwGtHPscZ7zkJGnPHSJTSIghTNn1WE
Qciw4BwMwWqg2ENeXPMUKVG+Mzt5T3O+cu6F0q6SX7nrnGJjkz1T9ucLLp/Kei/CEYMfqdSt2Sk5
+Uip0agw6GYaHikKtrYDKl8u90o2GGYicuShcs4zqioXTUFDgf+Puo/Hu3ADPHUMOLkr5lZLyBx6
XD3XyCMS7tWSGxrscFepu+UeLcp3B7uPIP3CsNt5G6GCS390yvZnO4J8Ks5t6iSUKgfbF5PW9k3l
lbnCl5RcVUO891+fzCc4/Z5L0EmrQbpBU6Q/7pGe1Oh3MFEnnwvlXjFVIZHlXeca/12sul0O/vKG
XTvDyu/TGRcPNII55HPvaeLxGLkdJr0GT3InxFGIL0EXUKvCopXWsLht7laFgYheDoovhhgCrjEx
kLz0VjQ/Ipc755e4XiaBeEjo4A74ZMe0kHiA5KAbkPO0b+SlO4VYctC/4+whSqLQ4tqDt5yndz54
vNElkMiYkC91uR3+rN2NNzQp8xh3PB7qwhlZs67fLOPCqjD0PUu+0NB7x+ZkoSC90WkCy7Cs6Jt6
vJlYGLjbsBgMD72evn20jsg59XbAg2WB8Bm8kMfOHXKbeH7XiOtsm2ukonRPdchfi2sDTFL0D4CB
Ev16o1jKruLsitpdw2Cmq+t4yqOZHymeSBnFhBtzng8PQT1Lwm1+se7T3s1lr7LuuZ+JqUQ8uLPW
E4+B12LCKuYiwBTKz6qYUgL6SsWdcIe5CqzzafrBxxDcKKPMVfA6HoOCrwv+EJQULEg25xjEpPbE
L8TyaUK3KfOYHzzKeXTDAumyLZ9Ezz3OCbgPqcRSpwnoHCex+izSPq6Ky8aynKoPJz2yrMORSQY7
+YEGKZYQYi1CoXuE5kTVA+OguCFsAaWDLy9cSDbPqPS0+AN5Za6OdWzEPpEjNkAd6gBQrgpEEsr9
w+p4bCfOcB37txSYWIfHInKj+hlIm6yi1rbp1HPP26/BglKzvKc17mg+iLFMgWYXyMYLz5jLHMNH
1p7V3fiS2xUIrtoFw0FcHuIlA9Vf8hSM5zvaXGJgo6MDREdFrQhIOJN3/zv8mwIJRh+9MOak3Tzp
8/6vEWYvlfodmErGJ0NppHUzbBVL336e4YFTC3EXyeeRsBYZH6PbsuBK0XVy23v9mRoeo4EFQZXt
FNVjFoIpsFRPlaAabstuFxcBj46BomuNCB9YnRzAJwPLDsTXreGLRKr0a64be2GWYolhJcxWAg0x
OViQqFrUmM/foR3LJM9dpmVI304X9ckpPzqfzTXknkicmIzJgYElzeOSuH8BCEIsECCr6YcU8zew
L8lNwUciudMWTyu0T4APTAI4bbjr8jxnVHtAnGx1qpxkZRs6F2qJ2NPWaimpbQSfcXIad8vu6eJV
jCoelteJ+cpidI7xFyjV4kHMVwkhLaRY94sZoABH9sAkI8ElB9bJ2qrpMcNEez7JM7rX0osMxvN3
2dnIGo9ipDH7ZSejyldcOTMJLbQOKJxXM8fKfWJsO4yeFV8MuOnpdKQc13iOyR3Yy4F30WEEPeUt
LIrlOGpXIP3NI3U2kByOfVQkRB9w3UivVo5qJHhN1o/uIpMjIbgF/O4e5l81ILju8aib5tg2JBUe
XsssyekufGZEZfUMsiulcq96rICKPUTdOKjEGvAfdi0kYOa1hryFS6FVpiFK27NJEPilUkjIlges
rAG1+FFUctmBSsqkwLkKR4zbgiIl+zCWM+z+pPjNnQW+X/UcB6KrVyBhoW+L3sswwQJ3ph+YhtzF
GG1JoCUCdRZoi4SDa76T7jbp3onvEKYECRrJLB6/T7dQKVhpIDLtVGixSl8gVtjG9J/mIDm72cZq
wkd9ELuZCs+k9lpDuHfwkXfjYQ+yXKN/SpBydiSvY3jWoxbd0dmLmuMYHxcMxsbXsX8UXS9KCbEf
J8QIbt4e2KtUSk54bwBNRqFPdvUPyggObZotBkhMTB4FUxbEPyUpXMWWO1agQa2PIMuCbeWW0ROH
kY2zO4bi0nayIWdRghSHzBLvu6v0ydd2vOetovgRp3aj3vPUOMmRpcYiScoeMGcpFnEXvBI5d/Gl
6cGbbgFGxscYsDV0LlwuiaRZ9xLYzzcqIny8hWqXKVYPHSfO7Zzj1K1UZiNN/0VsIOLMzqmk7dlJ
ACiveIWXAdNmMK4sS8DpYffcsNF3QT0eVN4K75LE7/ovJjw9kFC7snT7hM3OY0LF6cPMDQF2YFUg
xLY2nilvFex+WJfryAMDAzMcNWMXTTtpCVATwT6klvBhYmPw6/GorzsKOQy3VF5DIi42lt/NiMVa
3+dvzBmWFFfGTrSO4mHzIiYzmxE7B48owuU93/PQ2HkKQCumy/nIy9guuw8AIWxQnHeSseflWPqR
NxMvo24AZq1wK+XCNjYk59YGZ0xsjike/HTmjoh9OPsolvElY0hwxmqRZ3LUezo4hkPZXjQZeKz8
VhFBzAEzfkb12ROUHNzPINU/S2DJjE8R7/FWhCDZli0kXzv4HQCE04zq8MjsjybUX7AG2VFPy7WP
BzABtGSIxLh764tN/p7aKMk6+ao4vkGeUP4EWZS7hoAZ9B2ovz1IC4rJHM4tFaaQiBxTGUmxA3t2
CuCkOrITDqxIim5wa//Sy2r6mcEUX0tIhtCvNcyUt2eD/bWsHtoG4nmE3dhsTnernacwhfCRQ1UB
A7J09IoMJOci/DhqU7/iGacdFMG2dBoFGFkKiKrUC2zP9HdouWlQ4PB0yNBqCeUm28tTTKNbgtSS
mG3pSy0c3l9BrGjAlHszqSorCesHd5TZxGeHwlmLZOlhgeFaw/oNlJUn0k3602SiN4DviwWxYhb6
cLrmj/EjjtUkUv9p8W6txndbRB9TyCFTa5zO8VpsB3RkiGuiyMYeG9D0Zuqd3M8s5TbbWhX8ikn9
OsSHprkEYWZffr/VZuhTOZp8+/1ZUWTLbqZygw4IOhgq7O1CkMQn2M9bexhPiQqmMvvPv9Rfkazf
r3/ltwa1ttG0YeG2Qi7rV1bvr7+0bmsYFUfJBBNUNuSHf78A84kvezEHXxNqZb9/teOCqv+/v/79
39gx/Yqy2C8IgNL3ED7Zv//N5Yr/Qt1GDL1cj7+qYVLWLt6sI5RYWhZrJAHv7/Xo2ZC1cwu/UmJt
k/WoswlVsd9v/vWLDWBPkJ385N/frDM8GoQ2XN9R62kFef33k3//SsWTyX4v5/e/v9806ubFkekk
ztCU0biQG/JKTrpaDOzvX5P48r987/cHv99Th3inpWay1RBFKSzkJRDgbYC6NLU/pSRycSSxAzTP
rax2SHvFltfT31CjbkJQ1EDO1QRl7pwgX5u+gRQbsnb100RlZgUshkA35e2UykA5/+lyGdsNKfyM
cKMmImgOVej0uIIaNEZWMG0pJbTUGgEQjGV0KSWAMpqOJkYtiHRxR82ztlFVtTqYTTCYlwbBgWwZ
bPQ0pvu650AeZcMdSjzhNXMhJcrv2lmwCW3M09DCxOJ0tj+L7tYKmrPRKuWjTCskIV2Xk2IKIrtJ
t4Za0wihSKK35nVRlftGxmlZ0wG+NhMKnDPhCY4YydZoTRQlIWiRElCfq5ZAi/PUT3SOtGocHjpw
lTVVKzvLw3NdDHtj3OOBrtGEaxsMRfEELGxyLccYd10+UYeqdaxdIa4VMyMdLSjx9r3XDiWAPQsb
BqUlI2++5wG/yS4iDEJH2Y9qmumplNGt5xCCe2i5dBViT0nJCiW6Mmted0FjY04yogY6jdRHHVkL
6glESKGQYRRV8lyh+AWePjExOqhS8ufKQvFbWcEgVVSZbQqEJurWtImG97Fi0Npm0qm8PmsOuUOJ
H6YrOyaR1OyNBYy2+R1+4AA0E4UilBxiLX5tllAisYwj1xoqdIir9BPjwsBQMmM3a0hroMQAf6ik
ATNQrDKRfCVBImVAOgVMG5IUazWge9yoN1VkXVAh9jYlRKBeMGgtkEfOBVFcVs0oWVs5nt6qgSuW
pAxQoGSfhn5Gc5mzyxpihCOilcAesGcdZ29WTzQqG5/ICRmnaOCAQ0U0duskelFMMkNwzIgGqQgp
xSMun3JZHh1thCght8DZjMrLFRHeK1WIjW+Zn6GDTUJPumtRli6RmF6nAYQUjV4oKOtRsYzXRtWA
EozSth6SigVkew3Sz8j+XtGs6TTTeUlECdHwnUmzj8Vc7tOkQpUNaeIMRdajIbVnyzKmXdb076ZQ
yp6mBqyKUM9uJOs6CD3tXChr50Jjm0lEnpOgk4ZNy3dZr9NmneC2pbr+3UiEc1Gh4X5FPCKNZena
iQWYoehKnGbkY2wpxn4CSZsK5W8ESiHvpcNblkh0gVYh5Klw/i76txVZ025qIfZB+7jThKo4tlUH
bCaI/pfww0Czn0xkOqMrE22Xx6KxglFXnFNbNyf4NP0R3soxD5U/2tJBoEFEzGcTpdcAIKk3joah
pFspHRFngHkkNNFljNGFRnrXteqhBBwh1NNReQTF9quoLrTVW6GyDkNqQKXf+JaLCkOPytyGClp/
Wts9TYi0T4i1ayOq7auW34mZDlMXRXdDaLtb8fJpC7V3Fdl3W+i/T1BUGqEHT/yNHoyk4T2X1FCa
hTx76YD1aNcpOaacI04/Jt4aQvaeyIoFaBEYiCWU6Bsk6aWBeMtQKzlQsWpF1Y2DxcIwMxtidK2i
Djk+ad1PiLBd9TjepbVxZIoUn3monu0S8HpfzU8KnmUWRmGuOdFZmzrKhnH7pnf4PNu9dFwTYBqS
IEjWQndfQ4B/QWN0r8naqeHRUHIE/R3FiDwP2o8xkd/AuEJH2yEqUpTlbqa/O0UpiRDenxdD115a
R+mofKwJ2gkaMWFFIQpFRXJCSFim8BCQhJtApWCdWcV0kaUAIixanho0Hbkxbwv818MS6RO6RE6M
z1ZZHlZrPJh5dRqSWrsOTfoYKk4TsBlnezV9MqNKvuvDGr/LVTuq9LNM4YnQLyNNHaBYnfBLmKz3
ecE+QfgoFFPyZ4mLDRD1+KnyIuG3UNnvUoL/goMRQygcGVJIx7AH5I9cQCTkkH6WXbcnua7xklXi
ZxTTyfPoZCy5claklW3THqdAyqzYV4oaxTNwhY2ED2rRk56PE3GzY+R+0kl0ASPjpkutn6+GiaNy
/ZPO4SntVA04bZG7a03YWU1Jf8rJdnHoo/iv0wayM8U8DuH42Kdqt49g6NB4ECUSuMNRmybnJGtw
nCz+dJYCP0D5CiGpQwKdpn2nJRmiZOpLX0STH+vGvJ3G2gwKa9w3xsJRq6PubUykR1ar4yGTPyuj
BkYDiSzJimiKaeOKsBC2rFWF5obq9Cd11oht2VoGfVSDSVaHk1oX92jrvM1Vf2mLjhpBNmu7VR5P
elJH2x6xMmrQ002nanhJLZfBq7aSWiSboo8sDxH0klLnAsRF0mBGI8OvziMqc4rUHnoDQlJnUlRo
ejV/hP5zQQH+JI3It6em41srTns6AX1TNw0nKth5JaWCkkrlN5bDPmIyPvG7/oHKL4U6u3sodYVS
uWXvE0RldkUErMOMh5O0OA8KNOSobB1aJnYJgBu77C7d1WP3hNINW7tEVVExSbbWyP5KVqLNCk9l
gBnUqVo12psyJc2stIx9P/mLg08CyaEyAjXBcgkF9Z7anN2wZmRl2OpWBco8Hc+wHues/ANxfzMw
Fh81nkbtaLtREpZkN9y/CeNlXZ3kvMQX2yjANgxviz4DZsWnXlKPy5oe+6adsQ+YZXDD35FhEpij
7fkcSw+TAR49c7omCNPxO1n08ObQWcJ7cEBOwLbPUTR+RZ0VbqW9ZtQ7lIFMiIAzZYC12jf4um1Q
Qz/i0aVfjaz7Uvpx26qEG41NERwlttckBIjRwBKul4Vl/G51nY+Mbe8byki7WQk5gtbsTpnPC1Ji
p6GmhWqnWjApDg1CiySHNLyvDBJeHJvduaqwhouttzZx8GIc3jhwHkxbzTaVUJSotxPr1K8xfjjV
Tn5EwqyHbS5qTHJ1m52k2iOAeVzymZtUIfgaFOg1FMYhpmnwn83Gb5uTgQrtxUJw6YwwAWX9hYCF
CoEdj52vzPVFU3rzlKFIb8wQcTJ0t+m/Id2/qNmnXYXpCWdu0EFptjVNg5LrbKDwMMnVbrK8WPXI
kYyjMktdYC3Ki2ZmF8T2zLOSt8/Q1jknbdCbKYR0VWXLmReKe0vp3GcmjxKhCGEIjuvBEtPnlKfa
M5UrFbM+LzoSiqZAJqA8l3qXUgHvqdWZ6NrnUXdIx7F57oAtBjX9ddQdHkyzpXyh1zyynIBulOnS
N0pJabjVS8h71a1PB9JhxCY9GF17nMnVve44910jJ7sh7USciJ7ubHXjI6lpve2gYQMH5svCRo0w
z4z3xQHuFmOIMUEypmipvLd6cykqzQEBtaIPz+Ixs8UneWRwDVMXmFxCUglzEXNeAr1vDfjYhBES
O1OO28uE0DvBpf5eEfv6KM3+FG1Jz16Ij1lTG6OQt7McFmmtRmxjGhM8pF2LlJGyD8cCZc0Ka3qT
bRKrLsyEbbiyYfeoYU91bkYqu5VaodIvaAgAPkvFUI5zuN7J8qjsVMQhduTT2rSKqADoehbJAcrN
wBkBhJFQH5Ssza6Y7qXbeKC5jhBju6sqKwE/v2jYLGRbpRgRYmsSZC6NeW9O0I9sC6VkGzWEA2Z4
MedVRk0KGVldWTXCky2GNQvU7yV6to0RvGmGCXNaKa/Ra25BwU8J6j3Twqm7cyinNFPJmafK4d1i
ZYIvQPskNHL8AqiLmLqi3Nc2ZFid0GajR8WKUZsNU15DC0JHVhcYYLqtw7Xc4el2hMf40yxWcnDW
KqFy0r1jX7JfJZwuiz6fgrVCIqsFue1YXXloKaOVETcr29Gl13i4WINDnF9JDA2ZerUtAyNbwGZI
qWwEVdm9ShJuHpo6OsQsabtvF+DoZBGUnBJQ//3aH4S1fNffSTg8n205vaj6JD2S7mqcnV9r2zWu
3h1HE1lNw6bXOEgPVWntw5JEwRroasohx3fe00UvrTuSIa/MtK8pi1Gpz3BVT/WipO2wgt/qX8dw
fqbsYJA+2exyRrerrLaBQOHUp3DAMGNVce4juT9Ydcve0mDSQqdfauVwmzUZSs05jxNK81ZahVPp
hJvNYsnjYek0gJMRPcOB0LnMQYYqGuwTZSr2VtFr9/o07kfKI2MUJud4kYC2O01zx/xkO0211UsN
mb3Txv0P54xvFWbB0VaS1znhWJVjViOzhQVNCAt9aC6DVsGzFthrp7CNLmZkbupIt3lB+1ZpE4qC
S/suT0ZLUzFhidY1pb/1VUnkpzilVbiOtOVtZ0L/M6fVHy4LxiNl8x4njSK0MWlSgjXvauD/cUP3
I46FGiVOhnOi3RDDQlbVWSz6HuvG/pwi4NdLXAPVkExE8rQ299v4mq/L87ouUMgcCsBDVdyVXfe0
xuVOyqPolhsv3Th+zakDiDYmlawpc3hcbr1Rqd2qnXzokK70FhAkSjWDV7APo52d4/akKfJ7uyLJ
UGjO0UJtAIt50wZ7Oz50eIhcM3n60SZoJLYBK2REXHLTWVl2M5L81Zye66oyvlf8c5LsWswtespI
//pZOoumM52gzqHcmunnmQPJpxr1Z2yccdc79PLQrRk56Vdni4JSRmURRCP6LR/SSmdBMSd/XOCe
SWD4fCV7YcPCWQbZO/Ad7O/1mHwlFXKtyEJS1W3uWyUcTiVYypFT1Vrtb6eTFd8U0iBJvz5/DDY2
0vIg+U7BIKFbUW0bpNQa1W9zdDqVdsQRrCCnmfqgZAd3B2XGljjS9mqkEfDH57XAThM/KVoX9bqb
UddAzX2BdoADNmW3fYGTtacJYuLUUsRY+pqC+NB48YSmaazWFzi+tC4a1m7c6K+l4/xo+C0F6dBh
I8QTR9a/3i6redFyfMqwUAnQwd3hFXPuahsqDcbWLIqygaIPYHzWUQJx4G3x1Fk+eux1swXWI0O8
eB5jlQ0bqoCULeHd6NTfCW3Kvi/+GOEUgZCHg9oCYGanweT0QyqAEynRuvhLTh85oRknYSngdO1n
qcCCCu1g6Zpq3+oV26tOKheOMQrp3es8ruslN1Azh2mMLU6+RfOjBLuIqJIkETF31NId3kPKu2uf
tXEQT5iU/aqX/X+ht/+L0Juqqxq+4P97d8AL/kR/F3n7n7/wHyJv8j8NDAZlWZUtQ3EMDffh6afr
//UPydb/aSuWyk9NLOVlTSiw/YfOm/JPnLRU08Gh3eQfgx916BbF//qHZv9TcyzcJnVNNZHct+3/
F503/b+qvFkOxsjIRFuKhuCbbgv/wK+Ph6SMun/9Q/nv4SRhD1oSUJV43Fi2vlxChyreiNYNBgrG
p4a2Wmp/our9UFOYd3OHkuTY2a8NUU1g6Drq81MU+q1OqhYhr9byc0ejtZxx/OXIILvKhMYGdbl1
V6KYbzj07xQqkPUIgZkDh7ZRCApAK0C/JbGzX8E4o4Iosi8wn/JblmE4bJU2QI/HstrmyxrvCoVA
fO3Ug9INqv+3p3f/l737fyuH4r5Kyp6bVP8XQ6LKjDmjomqmqQg/6b8NCdoGLdGUoxNXWM4uUhMN
9IiEZSf8kEqStmaJzx5V3RD8uXYnR/FOXbN3SYHakMLnbhfutK9FEwqc1prC5q5J0jt2EDWDjGqP
uBXjVPu6WMQu/+drV3h8XN3fPOt1G10lW9FNw5Qt29Q1RAr/fvVhjMKUOSQNROvwtWhCDWeMgmPD
BPzXOxV7n3IpJ9B9Fj3KGiPqxmqmvd7aqGHhtqi0EdpsEWr/0yR8CSmRmNOyGzjozTlVKHMbnopR
JBpWn2NdIxumSg3pJWd9FM9gcfKjhp8WphqQsNX1mii0dHD0+ylIySgr98cmT2gHVvNxGaMXXV3P
SJoKCw3UiMboyap7HYaTspdXmmmjuVeyFFl6+z5CoYgDfhiCxMme1lM+hvQT0f0ppBAms73ClcP0
XK/R7XRmzPli2oM6illIicTm+LWUh4FE0C34PVyZLrb0P9g7rx7HkW1L/yIe0AdjMJgHmZRL76oq
XwJZjp4MevPr5yOrurNP4VxczDzfBopNmZSUSoncsfda37LqfQNxi9NgLzd++92O6PFmwaJ7V9Mp
ZJ2yj+z8SJfjUzUwJ7Ea4hfKlGmr8aqrFhWZbXxrO/ockIa8u4jMCmEL1me9pKhQ9HDCzryuGG/h
ROsxIJjiNLn+c2G35FiOSHlaHsQow2obd+4Dhd+3ULHgtalWRFJkWzlZ7+n0TBARHoQRS0t0sgLG
qapq72MvuLimRj1Ud2qT5s0lzQNyMzANzD6DeFTWZc0sEY7UtIlzJtguXSAzcpgfzPYBguH7nE4Q
nuCys2Zn+NLXn7VHdUlrR2+rbhwBptnwu5kKsY7JaZttaRYxSk7oOcZZ4NzZqquWGa6jrOtwqpDd
Gk+BExBcjTxSopzKZ4uszX4856L9qqhQqenmTTuDIIuLd2ovtJot61Bl9gW1+/zAbC4F2DZ9yfsX
Rlxo/qviVU+A1dvmq8CkRfL6ZwF8BrRc8b1J4gc7wphhxfEdUWcMsbr+k1/pL1CQiR8mPk5MNKyM
eR+i+fJcddEsSFmduZ9FzGq2tG9YDSA8TOxDPNHFSGvkqxqxjNAWqoq5W/SHAVAhMMkEeeO5xFHW
YnLpuyVD7ToqmXghYA5Gmlhp/U3YD2S+nDuZvzSWyuBIUmpZHi7n7pw6CUA6/izBwGaGY8EEbwzR
LgeTeIsmAUCDdr2Xg1tcGguu6X4KUvGcpZgZjPk60ZG5j0YiGYgDN6HbMPTPp7s+Lh8Tv3kv7eZL
RHi5G9Il4JuEIrp7awOCMOjmlgI5dREcG8vCIy2VtTGpc4RUHFj95xkwHiPmryRC/FS8ljqbzoXr
vBtNhK6OtBAkAMm2GUmp6L3PCX9PK4nuUrKpUhZnbV29jKT+VH14Lzzvm/L4BQr33Z2G+iCYkqtC
PQaJvkmkgeU5TMqN4T1mLhixJUrFshcGvUKQMuf9IQ+tHwXfvE0QjRJIRvZCqMOVb2L6TfxFXmnS
YaPwIT5jVNhQ6HE2onxkEHJlpSmP0eL26/2JbkDm3JWFj38YJh819iQCQjbSBbt9S9jKUQsUdDpg
QkoE1R6ONodrMiqG5hYQPFOjsET2g56iIXgwqaMFsvHV9vJro4ieqDvrLfjuF53B8mKBRtrcYN7/
el5WiQgzIIj0IVlryXuWCmAq7sPUlAuXNLrUeXxSmdo7ibknuY8+RPilr8oJFcX4A5QNHq8FF28g
JW+te6Wth+WGRIrPKW5pf5QAthTKAUwTQ41fWUEpCYK3YHSuw+BCPpholkT5qv88nyYTTTBNa7TL
6lBmhFPE0txGVYfd3KDhYGr/UNqKSJCFuRNHsAk6P3pWA8CghHBAaGwEg7YoVxorvLLcBQ1Xn0AO
faIDCpcx26VC3Pqi/BTK+pLGHsmcHMKC2UUe8k7UXryr4vEaAiCiflnvC8AKURKBJCgabBgdLtuu
Fc8MnIjuJYNyoEV4gleHyJXTGzk4NCa080o37phlFiLpArCpQwQCMd+vKhrvfdGLbViIV4vRZ5I2
36NYkK9BcoGDnL9sYZ0V7NQqBvgJIW69aZLVo3bldUGnCTwkTYDIebPJGJl1VuwStEiRnKE4ugYu
ZlYkm4m+gZ8ufYO5/zk63YMfy+3IQMM3R/M81smAVc2/lgM2xjAeMWk7PdrGybsLW5eQ1zw/lVn3
PBolHW+TvDjBuWey+J1T61tOF3XjkNcqUmA2wvG+pGNDxLKy37WBwyjqbhzVSdT4ZQF1FhSs6+Mx
MG9yEaN6sT0DusNEoPOE7kNO7o220wPBRk+JN9K/FJ/zYKLBlRN+8Zbo+H2iydL5ngPqjm9VG13V
hg3ByB07JodtsU9rcesGBEvMaMGh7fv3c8AvaDoMy6TmyDKkSBRbFIfY8yKTjpEgE3ITaKe9i2yT
KVwumSwUTODaJgQbaD5XLGFI8JR4zvjAG0y9QK9s+s4sd6YnM1wL5Y/Y1PikrBKjrtPs8yk5hKQM
tCEtfDoSah94z20Yh9e9OokRz32di3vTRW4s3eH7HDv4jGxMCJP9EtUNGZBGyHLLxnskxPOAhDkN
A7rF/S0mQjfSZ39p4yq0dwHHLTW3jFJ8QLh8JG6uvCy5GVT3CeIhmMQyh59kXw+t+5SNCAvatP2y
vHWtYra7/D0Gz/scVt332eBLnEfmZ1rFG88oaIi74lNo5U+5QFDXAepq6JOJ2saH4iILdbPvfdGj
HabaRovHvEZWF5kZ90OHH54TInBUB4N88eIXKK3JbKR9XZWvAUNgaH+3kU8vYPIfDXu4S4hpQtP4
TPkJinh8VmCCkcV1HJpmeQLb2vBTDAS8l/W34/S4dSdsidmUnZandXwXMa58ChL/R5PQNZhG8apF
/NDzG/ouw8PUPUIr9qfqzpA1L9wdFnmVUBlL4zqIATvK7L7rv859rvH+dVg9EagCqt77mvwUD382
iUzi1BKHu+2H/MEpCQDgUG9N6OcLxBft9GWuBKKPwUIDgDSXTuMCCsJOXQyxIOcqPo90XBeCcXI0
SG/aEOgAhcWtr4IZGLDO20spcWALGz5JmUB2KGzgrDZypRrdX51nO6/r9XXqZs9WG/RXMPN6MCnO
t6BNGMQhGZ+qmciTOH8hA4JawYjJQXKJEVtadAWCrq7t2q1KzSer2xLJW+yVh9WkDPn6W8OJuqQ7
ykL+iEMyPIrZpKlD0Dgi8iG+nmzkt2lTQ93Q8dJUrW+Z+ZmPRcEIwArjByLHjEMqDQQYBZpxJAnN
FhQ23pUTPS4UoRkwLlU7Ox341m60rXlvauzt2QB3QRiXzPVoT/YAvIrQ3fmZgqaYV09RJNAkzqRb
9xBxusw2Do3H18OochJu5gVooKLs2CJeQlQ0xTmUNFLl2qHW537ZmAHKsY+L6541+ZfaH+LDeuPA
eBxOcFHt1ht//YBzn9XzSGVEAsTHQ6x7EzKbK9Eb91VHUGM5mHKHLIZzu3OIwhmKVLemlMYROD5d
JlvDDidqZT4w64ZU598PuV7Uo30PmRS+wUp862tBn3fZTU3F+kJpnJnBF+YG+bmIAPYXzBL3IrGN
k4bhmYPZ3zhCVAdYsO5J1BKVq5aQKNriSbjhpksm9ex6YGn+Bsqte+tThFbAs62PTfYSgmkX3lmj
ODCFRlqBAvEbnHC5yd+LRJ64CcWpF8xgctAdGgDxSdameVGyw3QSBfMt0VCsmBhwHRxjUZG784WP
TASxCConYVPWlQGRmOMACvJMVxj7rCa5jRQOh3Gw650OEeYS1fg0jJwURtXajwBeMwzsHfZYL6ea
ywAZhQN6dNcvNcMM13vwbCs+23mKc9xFCziJXm9Fbjk0+nGulpNBxlFQUbcDxGrSxLxLI2Pv9+Ub
9Uh5ckMZX0MyeW1zY6RKLPZVhjPUyqsbs3XmeyOneAjobEcz40bD0t4V9D5QAN4YXg+994X+As3z
OT3lOVVqU5OQbFxlTaZPRFmBMjO0+xhZyVlOXbfxvDkmI5jjQ6E5VbS5pgqMvOxt5oTEvA5fgEbl
Ui3HWTege1yF9UPuMvexLTK6rKF+ci17vBlmFlNmPiF8RquE229Cml6Hd9YYs1bHis0a3z01PdLs
VgItCfnKUGoUX/v2ek7h1pcuJ7DGyItLYVGJkdTRvIRTjLcfxvXOEvT8VdRnn4UIH4CNw7ChaXtV
xn34PMzFT6fi+D00emuNNTKmQTnnqR++VGk+HsQg5hs+IsEusMHqDHSHj77dU2OK4DIQLHIBeQ7D
/ZEWKM2TrPhMF4blnpbTnev39wAiJXDI8CtRgtNJl+5XItCiS6r6BU20hH62cYIwoY1vDWcgTD0E
3NuhiZvmano2fBghadFztMzsR0/K4Dk0UNUYfYdswoaIVDX+/TjVzhaFyYziJ6FiLZLAvtbLpjfd
+2nw+m0kLSb7c2u/xMK/T/WQH+NuvGkmQ99LqW6HxMogU6JrBYz/komsPFOXq3kW98jdiy55rC1A
+nHmHyMmghFLk8dpKuAH1J51HrT7GUkpiR152l8NnhOcojFEquuHNmAJzqpm9VlRjew4iTmnxkvk
KevLvZvX+lZX6PDdnCANn+Ta2HPuwyE1j0aDDCyVWXvMGkTRw7PV0Hgg/PWGLKXwzrYFxoXMLg9j
H55jF0l1lKvvbZ/qR2s0CZjvxWEClL2ZLaBehjV/6esxPcbtgZk3hOAivTi9iRCKT27d+FdEBL3k
cX+OIs85iWFkEBsVnxRR2Y+i6ND31s1l0CxBzTzeacEHop8dg3IuvIR0ZTBUWNh120INt95IvyTw
x4d4InGs9BARg9/24EWxjrc8jZEKFQee/Mi4KKJG+gAHaw2oMOy6H8ykortuDL6o3HntJZXMONdA
iqb6oeaTG1VhfrbCcjd3swPLZhGNRx3S9ZniyFU2fYj4zYnL/pEY6r3Rpjg6ivAhmfStcnK4aQQU
sQBZZvXZzinADQUY4iwnT/bu/DqbqPFkkheHOMnOdEtpvbRipKGAJHFqL+6QdpcNDb36wYtzol1m
aW1V4I4Hn545hi6H6KWxQPJlTHfU05C26iI4KYOsgU7emabuOVdnBv6W6Vals32uMzfnY2PLA9xa
/9bzB44ydYFr01QkXvjFC4KOz21vmTf1p6o24udu7HYpXY57srLRmlMw5iZ45dBB7hdm7h69Bjk/
4IkE1XlblzVFNprx3GnwinoqZ3QQfA9zDIzz0FWXEYqc8MAg6dZDLNBf6TCgtea7L0ypoY95Pcsj
OnBjlsijNrt+W7fFdZ2+1HZyI3oF9a0dYBdLiHz6khNvcZ6z5mKXjYmTDFBmw4cTSygirI2spDyL
ZbPuxfG1Bh9+NhDcsTRadsf6miWw4uxICnHYJ8dh6vNjIvW0Vya9JKMepQfuBGTCBBd+u0YWZ1H1
szAs2Nmozc8J/eKNZWLXj5mHIG9Z9OG/dle9OAVNds6JhWbSre7sLHN2czAh/aMuob8IXmVEc+ei
ut20eZLvM09M5whGUyQ6WI4Keul61bqZGvmKEBUcYFsyaneXqN5e2Pj91920rOKTCVnNzD3zPC2b
dc/2RibjfTv8vkz2F/z6BAc/EWxw7Wp00+tesSJlaX2QTziGDusdpD/LXbo4ZGo5Jgi4l8Kl8nvC
rRD47MySTOn1OrWWLh83+5z792GTvnGYJ4g+lVjn/v7Z9QHWzR/XfVw0TWQim6HGUMBgGLbM8py/
NoJ6NiywQXzce73BCkx+5B+7lqZl60VEMXz89D/utF4ZGH6ParsCbPfHb7De/MdTyMAi4TKMsLIu
v0y0aNpbG1jMxxP88RP/6VE+7mKNfHPj1rzSS7XIgTDcuO5I8G0ZI74zfCZuTRkl+/VmBP+87YPk
l0zqxzgU5skvkeGvG6Hi7kzzFG3+ejlYbhkbRetOZeUe7Q+LNz8nstrvO86ik/GEEwJ3Dpwee/kE
8L36Jmn57L1yKgmKMazyzFiDG0KyijcIDPCd29mTJBo6V2N1MJyctFJCPmgKMFigBQA6OHHNtxGE
e90P36N8ycpD6Riqm87WxGTAzKOw4AQ5wfBLBahOPkWbGCxI7fUvbororE71UxyLnxEpedJDIunI
+9IK3/0SFZOFsIxO7M+6Q74X31djh/K7I8ZD+/GJZffnPgaqyahga+XOV78xMOobyB3M2njvGJX7
swi3Cewyoxq/kWKMpEmP4y4yOpe4AvTJdTvdOPjKlU8BLK2nAvsFPo/nqJr0vrOD+3WCUCjCT7Js
+EY65C5kgkVkgP5Ug84f6eSigLjLzf5o56feXMB49YD+JiIQoDC2kTNeRARgxAgPthW+2cvvDE9G
N+R7WsFFeImiQIx4tmHXUv8l3Xg1dqWHhaMAvFVchlFu2xyUQSU2hefe2V73GtMMi2imZ9VrP3mP
XgmEq3RdxH3G9yZwzZ1s4ju7Gp8Ca35Jyx6opAs7opYlTt3mqJHyZdRuaarSM0GD4Crk9KhDv7/t
1U+UcJRFFUT9CMX/pBoE975zU4VOtot96Ckc1BavdI27AzzfYLEakNnL6BAmVg3zVXCpKba2Og3k
TtKHkNXsbAXHJCJOKP+Biz+21cuUTsNPm6Upg7Q0cN4mY7iq8LNZnbqtUE7LHjxwATG6dZby/NYM
kmfEyMhzS/kkRqhgNxV+uKLtb6oAQm5M5kD71g+NS3vT+IZh8jrtrfRQhu6rTl61nXwaVUSCH5KS
Q6CTC8mFuHSXmHWaCI+BbRMI4uuvJfImxtVy33MgOTiJg0Kyw9M8VNgM+fQgqLErMKdKTpjcE5zQ
Ce4yzRAid8po42qPWGZIGWkQWFfoeimml4WMX5bwJ/LvtYEhYLaB4TcoY1HBkcHNyCFtUGolvIF6
KOg/TawFWamfgx7d76M08DNqhAhIlu5cgQ7BHgl5USjPyBl5sGsF770A5kBL8TnAW7EnX/klLvHW
mc0ri7ITawlohD1/O9dEsxC63j3BhoAERkLiFF5CnDM/yvgqjdKnMpM/g8HENl7qs0zB7zozXiol
7bfGdJAvNeNuTjXOWTqqWxux5yx8WL4mPFhB/97+hNyFpmQuaARlMROJBkmAOVaaQDc8u6le5Dqs
JUm4IL+kQhfM+ybD9PMkzVM3xiTl0TWdeQt0YXig494yTnJX9vJd037OooXwPOt2+aeSifAXSlca
nA7KJc6vhlc/84HnSEMk307WuD3TLtjVJS27KqPLUM+cHEu4H249RtvRdKJtnMBkAMNOiwEOxoCg
qp2hNyEivSVXhaYO7V8qhPDaIQDPlwR0ToaNxI8zdzYUNIq/NLR7Lk2ZgvsJnInfth53ZYqbc14g
AkH6uaY9gnKuBn9TV08qE8W2drO7tJlpNxmf81EwoBr4XvmChp3/ZpcSnebyRlpJz/xrSeo1gBHM
6ql3p7fGk99q+iH8Naw3DNE1sT0qVwCKxh8tc8g6TR9jsIligK6t/PBlGUgz7ao2TRu1h8DPIJRV
8d4nDAdfCEKXocImpxQlvZXO40Z4OeamITk5Ac7DIodnI9vl12/heQcVlXqNpnEEzJdVihWzy3pw
dHye0CP+yjPvW8NAd+NX3+wqag4JQjoEoaeGQVqd5XwEbZeZn/sT7dAprzAP9MbduDTsyZfFJ9ed
iqzEx9QtJjQFzVAa3+wouU6z8lu99NPtHqAbUQnl5SaQhLv2WD61Y8QH4WMjavVJ2dO3JRSypu1s
WNZrH9O6aaf4ixp/jsakcX07u6asbweL8S6CWDzZaOhonZr+z5SWwZVeksDoyGzbDF2ehziPlVO9
RdBijuU5WPTCUZ6CeWOa1sXelxjnyC4hZSOzs72XzXQEiSoGwzc8zHXwLeUYqg3vBX3gJce/tbEt
+87I+3GPpeW9bToMkF2GybHhNWUlb7qBr1oV/l2S4o7wC5J+ghHHkVrWST72UCqIhDw0/hTuM4M1
vVWyzjlQTXwgFGauXBqPAV/LTa7BI7Vw7MtCoZFyZLojsy4zftSEKtI3YLLTeQbhzjnxM/lYvabZ
XVZi45nmAbIsABRH2zddh4kTQP8+7ZBmAkzT3YS7v7uRJimPhLrAtJspDuwsPK4D//9R5fw3qhwL
WQZKmv9alXN5L5r35p+6nN8/8luXI91/eYHEaWQGiFSkbaGj+K3LsUz7X6bnogEJCEF03UV885cu
x/yXufyHKEeixF7VPH/pcshfJJiRohnRSGChXP1/0eVYprkob/4h5CA7D1epCBx0I05g+z4ipH8K
OSrVYsMNOXhaSp2cJIOw4aInEO1AHi62rdCM/UMx6YM1dRUAehaLZ85AZcYRiuq4E7QK4XbRGkOM
elqvS5f7rHs9gvLzx8XSzrd9W3vH9cZCvcXK1SeGccXZWlY9656z7NVd5xATd/y4+uO29TpUlEyT
P25uqcAO2kkvtbAzAjaCaiCPLNx7fL9yI/7S5yUIZWa9qjJO89KhTc203TrLPDJoIh6rW5quhd3H
QHBLvOEM+I+1NDMTa/dzEY5LCWfshsiILpkdj3vf93/2bVcxfO4j9xqnxzHoanc3L8vAddOoxYUZ
ZJ+oAFzGTSMhqSbv90mHjGqX9wgcnNEGxoElGwuNJcGY59PnPy6O2nmbG9DNzTzeiSxMWGLBZ8vm
7mZNibZIW9E+hqs1xHjdZGS6MYnPqTdcHDRKkO8nPQkqBNPtujHmxVq77npmBwyS37lEkE7CDda6
j5exvpZ5eX3r3rrhdbRXjTk8yCVbmW7EPzfrdS2pCSPJJ8ciqVBmtqwK18UK7X6/JNptUYRk0d41
OOEyVV402n8nGZsojq0y6Y9jOxNinGuCIdrMuJr7aLEzjJCbvfg8m1exVY9nn0HsmVXbhPjlrBQU
arvS1o72EY3qOabK8Pr0EMjm2kxI9o0x8g3CKY/jXWj0S6eCxCiHUzwzY/pPTsmA1GyQ0aQmiSkV
xoscCALKVvPsUsIS6CshqihQIoOFg5PGODbN4DoJnOKsyv73xu5y82gGkDiWq2LEHVdBF90k5aL7
CRMF+X7ZqPivvXLC/Wplj2p2PwlWjjufb1U8RwgHKssPIA6fCOK+CiIVHwv8cUeZdMhvMJ4jk5l+
pYAPKOc2aenCAl/ywKNgiVCz5U9Z5Q6x1iGMgnkGk/vr3joPgXCs93SbH2PDaXkROjjHPnEJwTS7
B7dT7pUlBPKB3v5mNA55WNlSVlmig+ZKLna12Oe7fJ52Whco+XRCmoBi7hQtb4c/BXyX0GuUv94Z
htAgl7R+/ON3LwaL94P89UOravJYBqLg22XEUS+bdW/9bnr5IH9/TRXDaLMrvGMHZdzp5YlJ3fe6
ryKQc7TsEcvabSC3A/mImypiodVUIxX0ZBb7GdEdHSZ4LIilaAt1ERCxTj8jO5v4iAlicer+JTMw
59PTQ+NaVAck88e6ZFloK/i4S1tnYPJxpoZrTJLCsOdBMWeUcfYxYsHIDkt7G0wN2Br62tthZMEQ
FNR5alL1nuUPuA9O1ruqZ5klTLR8zArOrotyOys4UrTLRZ2PFhP98D2nCfgrtt2uFxTqSGbXxAe0
7OW8z1rMVkTjHdM+xmDhxQWo3QbsGPB0i/fv7Cwblhq/99brgsHq9ylu//XbHyxG+2q14M9lmFMy
sniKaLvulGfSK2hAn1W4Gvam5fb7oGZF+Oslpdl4rPp2tx6D1quEZDzuonjb9dm71ZFBSxNvOKeE
Fp4p79wEbkShm/IogFZRz/HnXD8Lv3bdSsCGhFkpoQvgKSnfZBGzqHBUe07J851CGxAoXgSq3sHd
td5MCZdKwKdhfxtpjhC22eEACwmPcIJ7aQEAW99KSup+At43xKwwJi988e2HOTf2cUkiUZtHdNWy
eiJa6K9DbxGZl9H1k1/H5SBaBixYnjeijoujaWmGp9SUGONR3KUgCrW+iUuLGSoCHMatMeg8gULP
qUt8iTMhlfUokKQm9bVh+8PBXzpH0A6687rnJCRMMcQ55p2kO7yEXH0EZa0Xld19x8zV7SPcBNtp
eSpchBz2hPNjSkHhlTEOryEy04u+Kju+cIxdq/OYLJHd6+66EcuVv/aIMNurpdlVh6zdRh/UfzTF
mkkFY0vazOXJsZ38QsM8v0xWl186TFX70iihJbZYuzAjI/1CQXFmzZCcFANtGS4HFASJyZLfNTu5
POMfkueQTxEcwvyxaJCft1CwqyB4KIb6yKjYxmtM5r2TNKB5aVZJezkXrNdNvgb+k8EZJkRvPDeB
mA6W6ZGKbI5nr+ppzbd84w9K6rsiG8Qp9rObfjTH4zCMM4O9fjNMCdNt5cJXa/BiKMcLCcazToEt
UAO74aHiXhdWzP2FjvWmGvc43HbY3dQVwiwDWM7yl8pr8/dfar0YUQhBgxjpISMrZIjfhN3jCNg2
8d3blqHbsatcVJlt62Rn2eyyiq/AusH+m1w5unhd08jipexZ08TWTbGUPQGRtCcP6qVQJqllv27A
GMAav82zH/U43OUCjjlTVI5fLbAem5DBprYek5KFwij6dzta+sO0HnXWf4rD8n1qKN6coYbiZHRw
8ibzMDJDQA34lGtpHSwcXLsGOQeWhb0ah9fMiyxWwF2yTYdPU5rRoOwUXkrNqCCq94FcvtIGx5cI
fVvtVZ/wdj2nakxppTTzIcAP7mV639AYHPgybuYpvmnxYh1sJhosHe0DGucau718zS1ipoZ5OpJf
fqUn5yezsNtymr1Tpxhn9CQltlY8v9aScVvo4lucE8UBunr1e6BScfYqMGbe5tR4zsLYpbG58ZLI
QRIqbtEDXJuMiq6Iw3oTZUuMUiL3DvXTnsxfongKRg9ipj870pqgYjxmFRCWTECVIEB4Vzag9w3/
XZfYmA3meBAuEYzDp0Q2krb2fRX5L3mBxdPYiCjXdyoekJK3y9lHcmpZaEWFGs1tgDT/inK12yO9
Ap41oMwc3fw5tlkH6piO3TiP1mvDOSnozZ8k/kLsyhD90u256rNqV9c0bdXso91TVH+j/93q+X8s
22fLggrddmCwQr3M53oLDAFFhhzR5+aIVcqyPYSYOCsMWsDETiohkTILffIAzPwNBdjnaRqshz7K
ITrYG0ZzeNRZQV6m8Y344+hie/VJTjHRVAKcnSfEnd04xckdJt5eqd6D0ju7LWRdIRKaoDlCFufe
z5mppgiCUVpkULpzQR8DkezomS2DYcTNHr2nMbkZfcSZisKBvhET+KkNX2w0Bxs+BND8CugkLbQu
zqpXBQbrLVJL54qQ4F00gxiJowL8pHEVxwmnvCTaFwJeZC3wMKKPygiO6t+CrnWvZGS+Dp4knsd/
HDydH90y+ILFGo6j594WEUkIzQ1zbxzATprsxVgON51fEbzd74Se0LE6S9LcLL9kwXCDh11v+ucu
fEj9+BL5LXpTWC+bOqqx6kzRC+r5LVgRE8w2kXVxXN5jC0Tjm0qSTAfuPo4JoSBx8yb4NySgqaZ6
72mU7ViFXgACAX2bk+sWYAzRM/iDNepf/GvzsbT7hymMUNUiw0tqmxaQJ783Yc2B0KVx4xK5ePB7
ZR5okiBLHY6j8u/6pJR8izuwBTl2OAPXTysqKEsdJowOD4EigSSbaAOailyuKCSNDe92MqDCy8GG
5953w9AHzXR3YzYgJgG5hBI15lh8DaOOlz0EHc0HY3G44vu0RfS1FLSeRd99sUw3+4p9+L1HDzKw
XL4KrO4zkATWUHTft21BuEfoiZ0ls2jS+ckqKbRlPmLhqnzWTNOyXOtHMkDIa69ZYnmYna/WO3xs
1jt9XCzWnyyX0nK98o+b/z+vy+Ma/JuOR3ASrUN1tI5gnOWMa40KUtR6ed1g2CvPHxeHNfdxvexT
M5JeKm5qVUA8min21r3WNzUBPaBkU//GyFkzrFevm3y518ddP65b93y/WTBJfz/SHzevF9dNUnq/
n2x6ojmf/3ri9cFNwwtPU4SXbHlVH3dcL/56go/H6VPFE6JWAGa3/vR6E67R/qCyFjdKL/cz5KVk
OcfhrWWgqZp4l9YupuR1tb1euW4+7vNxXTktq/uPy3/ch7k01Gij/UKuNAbA5fE/Nh/3TdcFw8fl
9T7R8pI+ris6ncyAXJelxX98ZZ2kCZgGBRTVj4fLgiVIeEgetFs7gDAHcW8F4XBVoAQ99w1L+4+N
v1Rd68VqAu04KITbgGeotXq9tFE+bv91+T/f5v79KOv9cd8tsMeStSwId2pyXh3WmxjJh0XXmKVw
VjBGu1t3Z0YWm3askGktxC5a2ISfLnsfm3hhZ31cNKseMDb0y4+r1r3CCEEPNeOwTf/9B9af/0/X
8Y1hlvnx8B/3MaV80LqEgQcg5hzlPZu6+IFdA7mINoLD/7QwOXu003/TwrQtb7GW/dctzBt4V2VX
x/9sYv7+ob/MhfJfJs0hV9jYvWzv7w6m9P4lSI+WfiC48qN36cO9wStBU/G33fCjd0n/EYcidzAD
R+IC/D//+9v4v8If5W/DXPPH5X8z0Nn20pv8t96lWHyNpucFgYNg3fzDhFZbflJ1VRghuO6oskIc
f0XL2ozPcoZvhsTtzDt4qTqsl9bN0ldBCJkczSnVp976vval1g0DhQZ64XLcNusAYldLxhwiVeVG
SJ5btGFJUL61pooYKRT1tTUDJHbyHz5m6hDN0M2CFYx7OVxNuWR4ZZK6EefJtSJlKxxt6MuELKkc
IOroh9W1yTy4qIHNFLLDL29xwAu6+amfmJlqILWcrTk4pL5EX2TCgwjypS22q5qIGZJveTu6AcRW
22N6R3CYP4hzVcsZbOS5AOaDzSQjDosfLtTXRvv+Mqm8ntFnOzEx7w31rz8zvyxxoWztAHwpvk2g
mMt63fboBSml+/1oOMx/Q4kyBe6epTaMrHyYLagMDMSLcHegqamWxiqzmz5kTWCrO9Qa71aMeKCr
wemOmpQP+1k21nSVTEDYGwMoeOMzCcZkjWkmIC2odKtwnyX5cdb9izYpRVkwsNSwp6uuvGhHw7kM
k59+Ih7TCiJHS3hT3AO3bx1xn0XhfaCnU2sl4870YVGmFaSHqrlYdtcfgnnfBHN0F2bEWe5NrIa7
fILxUMRwRCZi4Qbls5iycZcmlbgXBpYBwHL5RqYNaljonrGF+LlPecVi5v1gZv88F0taljX05zhM
zjneKKub32Fyj9XwgyalOuUK05BFKAXSNiw0mQmSpMyevEHudMACGQyEy3IYFaAMOeumshz3M2CL
TVAnCswEU7OYUfUpMrLzPD4Q9443RWc4s4X7LPO6PqvWOLl9cIPK0Djx1lxEVRIh6Tk/+jknWkS1
1m6w+PManoFYlpfpWfSjSUpezBQ11I2jqJEGyg6edJiixlKuKMCTms12DovpNJQTIag1xqDZojWT
2NFzYBClNRWMnStwiv+XvfPajltbsuwX4Q5gw7+mZ9KKkiiRLxhyhPfAhvn6mgGdujp1qrur+71f
UkkjpgM2YkesNVdbCNliGIxHU/Fm5iQquKZ+nUd3OVAdoaQKSASyvOo4LVjpwQkHDjqx2Cjqs25n
OHN9hZv9w5LQmY9zc3lcGT7sE4Z0ug559sq90rVFC2qbMZE2A5Q5dv223T17Mek5Cb4L0AQd79nE
O+66y3PjDUDcnZ9Q0ogP7m96RpujQwLFEiBO1PkdwAi18xGartUrmALrEKWpg/AqAv1JMnSzpKfa
6S+hXZm71hiXG7RybGLIA0gAt7lJbp9LQHUBHag2Qe4ymHTKwoRoYGMBlZ+MtzqN8EIWzUPN1gYO
UcLUs4faC3KhO49r/MQg4KRc7+RBu8Mo6vALlcMZrhLzjCYNzxiMWZxap6RBBVB5gFGmLj4xtt/r
0Vn3yg5v6J7n97QBHtXcoDTdp6k9PZTL56E3sJc0TDUgNStELx9p5IT3GZFOphm8+tCp+wmSAWiZ
u7p0iFPmQC7LUN82yv1uwjZOV6g2Xs9nfJdCXAN6iLEpcM3wJk4/s8MdSQXA+x+X/YcIGMAAFCCO
ExIZhBNgCjGgoP1wjoQiULpPi1AFdA/zBMxAJryBXsgD68YgAEZQ8zcalzQ6triW6ZGzC7YAnuly
jCtkCwZIg9hC89/SggNc4gjzoAd+gAkRA2TzMxIqAl0j1iYhJbjCTKDd5u0bHNwHZQJrjLDD7tsO
GAobWC3UBUbGGWIfSAwFSIYBNIMrjAYHWAO+1kdb6A21B8cBe8l3R8gONYiHFNQD5LWOhi/0h1Qw
EACc9smMrxVH0tZlEYZ/BoAefsQCSCIRosQCWmIRxoQPbCIS6gSUPX00AVHYACkmDZlCg6iAQAVf
XKgVAfgKBcYC+YZ6wuXagbfIhHPRDMiT+yVGzxkvD4g+4GH40l8m1Y6eDhIVFJVIp7lECEQjgabR
ClaDycPPFs4GCLrsFuADDmOj0qdk+YLPKDh2i4RnBTN3BgJL3fVbl3acLwgn+ENeeG4Mk+6Pgg1N
OQdV0ZzeF8GAWPBA6LIvJyR1hyIDFaIFGlIJPoRLywfT+dgKVsSfXhgPfh0ENzIJeATVNGu0wEgK
qCSD4EmqTD9HAiyhw0RaCAyTXmAmDlSTtLubgvw+q6KrCfNkhn2Cs5mIkMi6WlBRhgamaRHFZFgB
g9uFDe8S4/YfhJHEjNQ/mtBV6r5nVSkfFsGumL8BLOaL3X8YBcziMYqhoTI2xzmmVRh+B1m5swTm
EgcYpRf4LqaAXnBvszDDfhkEAgNibucIFiZNAcRgsn0zBBmDAAENkWBkTAHKFFFtHxNv/uzBmknp
Fu896DOWYGg4Pt5q2FZHCKOvgxcE+1WgNYPga/CYwrGpT76AbbCA0lsS2A2i6HK3CAAnhIRjCxLH
hY3jCiQnF1xOJ+AcRxA6rsB0UsHqoNpP7ydIOy7EnQCj21MtEJ644mP1MWKMldcflgz/Dl1XWEy9
BsoMANPXJMLljeudS4qNQmA/cQ/2h2vtI4wsGpbYrYX7e8U7i5uG0d0s2CAU5ISKu/2l7WIkrWPh
nfzafBlNTaoJWscFV4lpQy6Zxe9UwyZKYBR5nftg9A05xFgLq8Yq9gysIZ9CNvIhHHmgHqYNedTf
mhsCSWBIZJHaAkcKoSTFNrikFW6SyVhCMEqhAJUSQSvRAP6KaKq7cRTYpTjOgEhAYuKq454qgTPN
7OloB4FR6QTdNCBIYVIjqblgnWr4TlABdpEAn1Apuzs2WtdKYFCmYKE0jIUOTlQkwCi8cekV48Cv
VFhSApXKBC/lwplqbdmfCXrKFQiVW4KjagVM5QuiyhJYlQG1ahZ81SogK1+BtOoEbjUI5gq8RX6X
C/qqFAhW8tWw7K88y2Xfh0A0U8uIX3q3Q4AWYtH24QtpisgOWmHjw7fISzdDK8gsLDXRM7v1emMW
VbR3uVof+rKkTxzYdw4jDARiKVfBJsbwmRK80kwq/1A3itAfwX570PxK64TznuFG6KEQELK/5RIZ
AO2TLQn+olTdknSA69J1fnZBWF/oUhxWl4pldD9xfCr2zQh8FsGSOfDJDAGVlYIs4+LNkQHFrBWc
WSBgs6y94GdIAMsiHivHlgLGUL/iXDyclvfmDDiB565HrJYTIhvP6JXpyGWTs6D0hQnl1ADdjNg9
2lnZYxNYjwvD0zGWpbMgKssw+0e7cd5mQbaleHhWgbiV0NwqwbotAngbTFBvauTyuH3ZCghOCxJu
EDgc9pWnTHBxtJpuBk6OwygouQymnClwOWy0690kwLle0HONQOiwQ8esgvVzi5YLGglCc0HWMYaH
1gbEzm3B2VGOZLB0q/tsoGB33aQn3peEhg8gf2A+Vz4xPPmKQ5ttSu+12a1X0Y5gj7GPjC492nzk
ZcbKXTZpxEFYv+i29O7XKH20y/VLYzg9F2HDubWgPapDGzCfCyZFTJqA/OjpnvGmUw0L5G+F9jcL
9g/3NVZlQQEWMAEdunuQMNEPb7hAAQd6EARtSIKBIAU9gQv27R0yE+KmevvsCH4QT/WJPUf/ZRU0
YS6MQoEVdlAL6xknLvOFATVadTtYtXc3IYo7Aj8AFMkfBzKlAvU8q/G1h4qooCMuQjMwBZiIeNeG
jYjweGIZnaEqxiF4RU0fdRXgIp6sTgCMJiTGIljJWoiBMwZ9f1zjt0SgjQQrZAJxZOPwtROsYy+A
R2y9Z5bGH6mgHwsYkJ3AIKmXbmymEER3AorEvneJ8ROAj0xi/cP1AUpaXNjRuGa7TGCTAHp/FiH4
SVQMwyE1nvUGpnRBVKbJTxTU5mlsgVeuoLEKaJZqua4Ct8zH11Bgl2xlTIFfwlPZ14LDpHbFXtGB
yGzXrwyw3W9LZjPMAqJJgmWm7/nMF0JugWyidnhsBLs5Mu5AwgeKsxAoJyy/cTpyKDFeE2gnZI34
pmO03ARQC/jA8T7B+FQC+5wMhY9LGIatxofWgATFshhbnKSJwEKVUEPX8NmHIloJTjQTsGgLYbQW
1KgDcxQkAFkWgiEt4ZHWcElTAZQqSKUeXcldt8FLGXrx4XAmswfGRwhkDdJpHMPgEPQpg28WaMGh
NhZqansGkWrASi0EmtpVJrUy78tecXaDh2zA8wlmNUdLKtjVBv7qKCBWtvsxZhx9FwmktRdc6wK3
dYbfasNxnU2ArprJwylVA/VsT0JLXUlh1ZOl4oAp4ZoMf4OIlwRKrNLoriu4saUPQBazz352QMp2
ApetfH0zC242FfAsxiqmqJ76MgiUNonA0wJTnpDA/4CPUXCelu8ZJNtEkLYWbFvwUeRMCO52zADf
Iur/FAoKtxMobpJzjZ9t/xBTF4BOA7RblDgsbDuitKzj+waIceMZ3rEmB5ypwsd05M3ObAO+cWCZ
B2Ao1SGsmva+zdDkTt1L58cp6mw4CEzCyZMHBXkfoDgfTAIU2pD8GMT1c+HDZKepm/bpl84jAXM1
HDSbpvoIzYHaUftMx3wIgiiwgdBSYvkGxjaeGx+b/tWn1ud+xhvng9Pp4lszgh4/NGxhzCMJpIRr
FVpySsLRPY8qf3YW5xbdanuaUrTj9CAwAkRoH625qm/NvL/6+Jx3Zm6yOa+tlkHHwpVvUIybqs+q
Tn+tij/HrJDtMYPuYi6+U/l+U0rGENFwF08c21XN2WaWIcltXeM8kOJssRxdPEBKu4riDes4p4PP
S6jiCMBUa35hoKWThqBBja7VbbtHI/iUTrl7zCLmIgzQnypPKebiGJhYp3zyQuXrVbxL273thoFp
NFYjaUY9sn/jQ9sRmB0aiXXdbloXOW0tN9uXLN5k2SqSKqqyQJEtN6ih8ZsB0nlAnZadlZMQxVeE
T15EcML2aJuHartp7LbHzESayn8+CXNg+IBihdhtkbdoudnu/a++BAqCmtXob3x5gpvtqfe/IfKG
qSQKuO3bs4Lvk+vul0mYALZCk603ZCiMKTzZ7Z6t08eCMv80zhHQoO17QKj3HPbxDdgTdS3jEXa5
3LMzKO0INolqJE7h6jH2pBax/ew6Jk/D4NCfGZSDvMnE6QWxdMscqVl9kLdwE9Kf+30P5k+z/cZA
AUBoFtgOskMdsnk7xAj0TFAkMNXf0U2fDgbDVZJSRDxmy/+bIbD22O+vDri9S6fjQ121+rpK0327
mQd8nbw3//lNzRWFo4QEE/a6T39iSbZ7YZdPFJTcbFElFdU6zJ1s783RdB1EX7XdFIbuQJ2ln2ZP
2m2+9Ry3SO/o/tVXnUyEMo6A1NUsMsJ/31giaKHIxsYVgqcPzBgcS41xR0At4WDkzWURgWaxaRGp
0TmgyZRyOiRDVQnnnsKLiah8aeQYy8ORSE5HOoRZ6aEB4Ey8sciAjePpalpxdW6T9G626+mq5Wb7
flDnMdaZVBsQiVZ3j9ddKuBl1NcQK+C1RdbG8ZwPx3wtX63sfovjAB9MtNmWwmFIyMcET3vfx81w
/XNTiC4qB49zqufqw/Z9Hh/vNipHc52I3bGQp6y4TCBBmgldvIlsrcVqznHtX22XTAZYR3hLJVjl
z82WuNI7iDdY7fnJky1/wWrj4Uo4BQeQPItxKcjW2L7ujAVAA8DwfdTVn5ivUas6IcGAc0p6Hcuk
P2HgMNkmVRUDwyBmaJMML+GEgQPEGGu65bzpGb0A8xr6Iqv3Q7V0Z/3Mvply4z7S/U3Q+Xgjo4U5
a06CpmvksMXqtt9rN3oN/PoD/rizZgR9GjPrY2uHX5aymvAjnAyEZue6zZ7ShURox2qH+2RwGNp5
3s/M+IhiuT3OKKBQqgUvSKPu7MwpTiPV+i5MpvBULj/LdIajznlcarp0mSoeCpz8J6AkJhFHxFZX
bBouiAbVwQuucMyzY20XLzHWrJ0z0EUtSozvIQayMtYsqcXHugnsQ1wO75R0481I8Bqv6CXNQVF4
GeuledaFUAMQwuw9aZczGcCOEulTGPjjY1bzZwODOKw1ru/tGbhK2U7ELHQV8VA4pkxM9DNoHrFL
FEPIfsJjupcp49UxOS7qxfM5q6q9HRHZq6cWDFPofTOKl7701wO5JcSxFmy4FFKI0YPOz3zvpg8z
94qkksS8ovPu/aq7yTP9Elb6Xnc1IboCp3N4ZYwR2/EJe/e+N+zPbbkgaqNYLifjS21Xn4yxRiMz
yC6z0mfLiNwdXLpodatj/arx5Aoi4oSFteq+pG5BSI3n0dswFNHl1usIOnuHbNwn1nxWN/H0gg6z
+0QnC9HGBNNjJVWkmGTbWXyYY4bqPdN1V8bsrQzcfSbvWkbwI7N43qdvDGyK7xgUXysZ11vM7QcZ
4Dcyyl9kqA/fZt4ZU/WdN/yLYu4fFP4pHFQDQqhGWaJ+6lJ/TFEKGHjzY5QDq0gI5pG+Z4iqYEBd
UNCWQLUyp+cOuFYuEgRHxAijyBJov0MKvEQiV3BFuGCLhAHaToYPFVlDMce/7NyD301BzmxBumv6
w9oa68VCjrO2Izs7s/Gh4RZ3i5O1B7sPP7NDgLEys8UcqBFQWTiitBDZRezO9X6iw8gohEsJ2M2n
RWQa5DyYFxvlhkLBQciQAvnV0aiiv4oQBTSd9dQ9r4oXnqMBoQR/XUUU4ok8pEQnMqAX8UQ4YouE
xBUxSXfPqcXRhcYkE7FJ7LqvTpmWl2p8BvezUrLNL6ZVOqdYD2+RMcJmc9GtUD1aux49C+sZhQ8K
lwSlSyySlwYDJAhE55QNJm0bdow9+phOhDKVSGYsEc+kZfRpXXimkUt2seXj1LHc5J6TayejjMIf
B6DKyHG06HJEoFOIVMcX0Y7z1GwSHp/8Ylpb5F1DtTHb4Fsc1Oad6JnZnruPjYKGgXUSnhmtvsUz
4ts2e1ucwLhGDSoRa0FaCBwxTQrrgxWZX70sf6OxXYGAqBGGNTeNCJJYW48VCiWKuGPSDd7RmNna
JR4K7gQ90yjCJndI292iuk+w2gi06ZCi8G+UYPPSs+HuuHodxBh3CtBMuSKe8lFRdaipJpFV1SKw
IquBtGE0V56IrzyRYeHgQ5Al0izMteZ+Qa3FdRH9qgi4QpFyeSLqmg0ydJZrg9ZrEtGXeekJphUh
WNQgCatFHJajEqtQi1WoxnKRj+UiJCMu6YJDstpXuasZ+VeXUWRnaKsyQjWCox1zOU0nVvARHnIw
LHfKdh9YsNQuS9ncKHvksWlNisQtKV5ckbx5aN+UiOAMwoJbkcX1IpCbNqkcmjkOAvem21R0Ni1a
opHtbrkU6Owc9HbEtOBvEgmehRaPfkh5XlDnaZHpdZSfDro9yXOJRciXiaSvQNtH4fkFpKNBGwti
iMj/anSAesDZh3/9Pk27nhDUL2O0ZHt3KCzOGZKuURMKJMoUeWEhQkMfxeGE8nBFgeioBZAJ8xg2
fCBoEnSKpOB8QY9Z7KyEbAGUjKlIGju0jf28QhVXBjDQCPtXHU+QP8bHHkUk/HNHe9ibEXVoh74Y
c0vCx+sovdk0HtsPtptN/FGKyDKLkQ3iXjuR5zBdt5sWUAneryvZHig33aWKAa05DxOqTkB0z2XZ
T+fY3XctSk7djefN8L3dYPNCHCrW7yUaIph3Vhqd+sjC2XkM0JSmDeLSZkRmuojgNGAwgSVYcoNi
YlDoNCOyjw6MPwmkZ+QXO/V69fHXXIoovwe45N+E6FuTmct4mFmBtUcBNV+bwrnJTRMOmYMfAjl0
y/KKXLYQMS0XyZ4KhSLWQ1GrRFq7fb/d5Lbobhv0ty3t++M6Mp5M82c0Kd7JFMWu7YUU1npPnFB6
bdRIpxB9D80fdKl+QCEE0wWAkEiAKxEDK5gXR/JyylubOL/bVaTCDtIxVhV0xJvKZRJxMUk65GqJ
4NgT6fGmZtmELNu97Wba1MrbXfB99bU+aRE0VyJtnkXkXGTWr0YgAEvAuV04FHCLlY5HumU/YxNf
y2B46JtFP719yVYPKSO66m6Z6H/IZ7R59n/f0yh3IQvetSLNDhTJmmuHFToQ4XaxSbjZ/O1TeShn
ruidx9Vu5e3IUH6bZWoIHg/9aOTCkKMs/HNjV5SKvUpp5W53t58sHnEjiv0C9EiyQ4Z4ZVCSojxs
Xjfew4I9FxkS8jJ4bv7pb98bvP5eW2vGicrOz1uHGBsCOjo54v/Yn5hHk35VvUyZZ0OyIjexhKlP
4b0zRM/ghHCstpvfdp7VwaaQRAMIZWxLrewi/mHlcbNZ7awJbhOy1PRWEcWVVfSp0wwCkS0cDOLn
qqgHThN29PJskAyqaQO6zVLWO3jaUQF2HGNS6m83pIuEEuT0UMpmbkiDX/VCl5TL+o3PaH60E8pw
SjhE/xFsXvL5/JhMsMCcaRuIpoOBHVqiTYg0Nr6/t7yFBCUxX/y5CQOzuFgwdWdI01A3+c+408gn
1xw4RpawlZGb8N/3bPBGe9vnGHVJpYH+Pj5sjoPfapGxJdHDay6HBcGpuZ+QvVwGj+BS2SOWslsM
ce/tl5g+7vaRkN2H+GQzp/WdT4AK42s6H8PEEJ+SHCAxV9Sucm+xVNwOjIAE/TgDkBGNY5yt9FPD
5gLpl8lb3NT6PC4EqYs1rWyi5ygMq9P2OBMYFGgdrix5fY9RJ7KnD0MAI8n3R2r1iNBj1xl4shqe
nhpF/M1GyHD9o87rrySM1Vd7k7qkLnVrSNbuHw/T5tnZvnSqbjjbhLQPssnT2HoOkW2au2kVibst
e8EwaTFCQAA8a4w3Z/InSVTWNIXt8bunludszfrT5q3YXH9FTqjWb6/FHGt6nl3Ke6Hr8RZeWHrT
0FbYJDhzNSeYF+Qp1nJ8dr3dXZgewKHgqSft18UrupvtmdYFzeG9rYZ7v+cjJFctY4yyWdOI715b
0rt5kNpciJbyLtufJAKLQ2m7u92Yefr7sTez4najNpPjn6+1tnviR9cPxpi/JbF99qYkOPdbQqaS
o4sjxMJ5uBqXaJbFRb7XOTjzfaYQh+0dcHzSFxkyYZzMjP4r0TDBIZvJj5dNenJH8oJ99YvRuw69
5EXn9u9zc3uKcIrHHVhE5nSyLe/K4Hu0oFCX9kjfAvtEEv+4fRUt6U89Q0PyRekXMT4kOBBUgCUW
pe2pbufL9uV2s3mXpjEZSYAXB488c6hu7cm21V3Yuw+xU6Au4dOFyy2fCvLXxj7lKZtAPY03uizz
q2dzypcj8/Bm+coVzEBsXRbnJu8+kPxctM1HewzsS4h52aostg9xtKvY0xxmei27IezudWo+UUHQ
jGTlUsUATE4XimkrwHfbo33dWgnnoHFVNe+qavSPhr4mYc3lc9Cor9ngvXpF8NA2VnhgR+mcQ/CG
vNvuXZGt67nJMi7n5nB1CQjs/ebVHW3mHa75bBBAuyt9VDkkDJm7vnyLQ7XuR63gAzVEHycRE1c6
ixrs9LlNnc/jcmu30X2NO7RW7nRI1fiQTcVb3Ress879OBGE4uf1D9rx/bOmV6mLmZl1sjwXkXnB
1HAXgBzdUxXe+K0xwMQ3I4z53j1t+ifI4ISQf7D8iFwnB5PS7KWPc0FlnDaQU4PFOdqKjTFFKoXK
MN00Xf2DMxKLi0FRRvhEwJW5h5OeqQ57K/IHpgXV7dK6oMYQ7y9VO36vzSfXj5wfSYT5if0JV/ma
GlWX8QH8xEvsGI8hjYtjBvJYInveLexJVpvoD3MLPKWvjfC0nYw0ncdLlmUM3zowpZ4Ec2N7DDuF
tHa7m894t9rl5rcBchmsR6tYDWT5VXidS7A6/1/r+X+l9TQZm/4ftZ7fuqX4Vv38L1rP3//pL62n
7/7LdPB0ep7pmKbNJPffck8//BcJE64duiDkUQP+0Xza4b98ZVuWHyjoJqGFKf3fORL+v4LAl3wJ
13d80zft/xfNp8Wr+bviUxIuvICJuxkiD1ae848cicocsa8k+XppVnA9I0XcbnT668K1OV9ITa9J
YwSyFRE4L9d1PcMug4wd7IIWV+Pi/QyT8s6pBmoYP/sfEh0sXuU/n5xvc6K6ipcZON4/5KhDESaD
sXrLBbjfVfkQaWyScNgSocNmZLWDB/iyOP7ZgUBulbT0Gg+q298+z79Usv9FFcun8M8nAXBA2QAF
gAPQGePnf4uVGNze1K2bzJdlwOBh6gUZW4OSlEXVhdf5qcHHWMb2Q9R5v75nddUcXY2o0fhi5jzF
AsKyA4ap9nHuZGQkQFEt941ZvBXDG3hM8rt6nrOBMXn/Pz1x978/dYv6KQxsJ1B80uE/EjHGEcOw
Xvzh4jLJglT6RfvsR5VtsxmKy302ey7Q5xScU2aSq965B8yB2ltfU0xtWIaLp2meYIvJe73mmkFQ
hsjUG4o9j3fJ3To42FP5WVvmp1klHZUr2jUdvfIm2ZcMpq9f8TBDksLh1BNBh266m9v8HJsjJsRR
LXvVBuklRa+xo/nEiA9WB8Egpo2YBGKQjecuB7/UPCtSVRgPWjl53+jzk4z8Q8F0hgBSbROy8Org
CM7v5xQ/sImwN4wMejeaTOOAlPJuiTR9KkxWY/Mxjo0nTL/Nca35naJEB6SqnrIU6JafKqIWefFF
RHDJXDRvPm0ZknxJqKa2yoiwRMji5gc3nK5YnemNoTthts1vd2RSedlTE5Y+vzOm58ygm5A3EHJ6
Qg32Vh7fNr59tAyguUnv0bAovsIlJeY8aRH5RcxbtIrfw7iGpV7CxBsDNzmT1vAWT85Xuv0KSgoH
S6TYFRQpekqDWOB9mDVvU1rz3uW3vtf8KEzI/3YW5AxuYmyowMypl3bEc5IBptrp4NNCZUhNL9hu
1lOavThj3B4YJF5AQHFW1fYdjF3K4LV5ar0ELUcPShDA9LkCrw43iU57/0Ykq50Ejyj/drTIlvMw
NQjFoP256IxIW2BK0Tfql+cjGByMiL/LZnuJJgK45EUYtJQM2rh9wINwOkBRJA8et3rgT196L3tz
q+ShqWAnh/lbRxCL3QKuAgr6CRFRjwndRYFDlUHs0m6JzcsWzr0w8pw0E+E+A+xiA8hy87ftJ6XF
x6SnCZGA83Fp+cxDkKgjYdVgcVfF0JbpVKKhaXlEi1RT/9kx+wkFl/OCRYMIzqg4wfy+5E5VE5mK
fbTlvfMbTut2Td79Jr7DHfxZOQE7ZDfZJ6M4UaCI7eoOClWAfUeRZ+4Pj8Vk0MrzWTy6FH5xnrQP
kcWBWE0BTn16noMT43arTOAhFfS3GvaCbkgdk1cQpwx262r56BAQhgqDIxWiKiemTp9y+dxX7bxP
WL6dbmL0MMGrJfrVsCR8jo+uzj34TdXZaliWOqOnU4HgN0IAaCT+TTVNIxEI3QkEjrkL7OYJl786
+sSlhW5ENclfINq8Ojh5exxrOTC0Hx9D1BQUnyU87q6GPMukP9MI5pWpUKsnCCzSkBCgmd8nXQtO
7Vn5LmGC4JkYxpKEsRYvmWu5gAHt7yCEUtB+S44etv7cAV5k5fgVgzs9Yki3iWyfXqrFxRpuuBZ7
A7rYZt0wFqYzU9scvWlYTQd6HJ+HkkluWvAfsZReOoPqt+1DPtKAQfO2jNcmpNm+VPnJdKKCPKT6
DmuGWA44y/mY/SQWPBSLXxuiVjEiBeLixTGDH6PrcAY6wV3XggLsUJURZOGG48tosbKBMpakID6b
ZuT4qMPibVmpRrHg1HZ2bnsayY3A/KaUcKEi5gFo0DIVbyyqVbJv6GhDrYSuzlBmNy5Nx1LN6Zw9
an9CSDNw+XVyTu3tExkHFmaasMd1Nn65c/LcUf/vloql3eFZwyElIOIC9XHcE80NopocHRr+dCsL
/noy5eeyjA4UjgESn+wdSZocph7H8cCb0qBpxqZ/mOvPzGJ/OguA3Cl/s+yWbqQ8EFUKrxMDObU/
yTNdei7M9KUP2kc74/KyHSZcGxSCk5huf0/xv3JqwFSgO/wtm5Jr3cZft0MEWphGvRq/9zW6tQIR
P3wBvI06I6ngmekZKQtN9RYWXX5ipvyuTC5ATc/FY5Q9H8MLTnGreHRd+ir0dokJykkWlQ/Q9kqe
7yGvw8cIRRiktxmGPlRBuVYY5YIrWv2IZSNOmh0AG459OypZCJyi5jXwOuma8MOBIcvkfOkLC6E6
bL/twIxA0uzTOH83IvRsRlIdQdPkp3rtvw8In/HgC5pi/LgdRXbIskJ47Tc7yR+7Ljj6EVcJU/Fx
tnKA9zlhk85aAp23mAW09G69ehEni8lSwrENdw0tule/qSLE/xvnp057rxUfXahYVAj8kTVnPZSl
Z2FOB8HTYg3eftaUDTSH9keV+CFxkBBbsb1H16k9BgjaEPRA4Ap5Tw3MIujoIXpV6Ysnj7zUDeKg
/LG0qzd0JgwKkORnOvqkTT4VF6zsrm5IooxClmQTexGLPOd7qNvTUJAdFMdcd7I2Qya/PkJubOh7
ZT+diN/RTYtkxdxFgU26xJg3x9bly0HFdzWXPi9pDkA87b059wQFhT5CHFZv+E/5AZzIrwykcQ/J
hFZtyl4XGo0TuZ/ZQHsHHZRvWx1gzBz3jLTeiH2F+lsq1vvqYYF7uY/8iSJm/jKQr87AWHhwff6e
N+Nr4/hPpWuQZTLcLbXeA5WgCsry92r+pOoawm8bvRkzB9fiN1I63+maFjCXWi6DyHtjgm7GhoVM
reVNZcIop2o5yHuG9+KbTrvL9kIMNPGtQYvU4CoErQ2hGWg1HM1op/d/nRa8p6ki/InVZtegZvqr
BMETtEN6eNiI2U3PYTEEHZt9ia3OHhs7OnvKZtLFaR5P7UeNtD302B5KpobzYOfVMW0AKjmmTyE7
u1T3YXtxPMIS+wG+IDQJmunGEfjhPnLz+85+WFrjJ5sSzdnJqYIhJj8TJHxLJgvnoDN/iQs4140s
q1bCh5Q3vDtd3byFMatda/Mf1QPurpwgzpX1jPeiH1FhNSX769qKiAsggSMmcoyyiqeQzdcEBAOp
DZyyaoqAm7jtfsg5l42YP+b4y884QJvkOSykA1sR4NKBux9c4xd5d3Rrx/mSry3sbdgc+4BkKHp8
yirmI5vxl3oq3v2AS6sbcvzUqVFSbLyz3zi5DaEraN7Y16uvQ3fxF0SyJjT4PulzCF4dMGip42ek
ngTYfmqMYj3ZCy+yquNLgsmlV6zKNAe9Q26SKUTPMSx5P/OEBVQvacyxhgjaI9VKlRwwVV/+6Mfx
WbUrRVrKaY4O/bbJ3C8G5Ya21wcRZsp6mxF3kQa1TxN9XM7j9JIzwt61+j0qOHXI70H4NY+3nIIF
dp7hcaDQ2xEr9h7I45eagRnwcZLEkSd65dPYFW9ZVj01BqD5tEXeFz7W2XYdxWSPkeriE/fnePkb
ohbQ7jXXIaOjVZslBlgvUx3L0bldCPkwHYSWscWx2tsAR/uaEhHkzHb4hdoR4P5BXBq45L6VK6zx
Obj3ZVHd6rl6Lp+2MihVr8WEjnRbjBnQfNpqkG0Rz3ourlZmfojsgf+Wo2k28+5NjGbyUY4jOeod
Y9fK4hSxQQMzeH2aq570HHY16qz9+WFOPtvMQuOVMiOMuTqXJuDMqM9/bLWv7w1gJ0nGC2zjttTU
4I3T1hA+x4Ys4eLdbDjupeAu+vw1ZHuDBYoS0gM+no7pe2rRyYw61kuv/NBGzn7KaDs6V9JznnDU
gJKB7lkF7LRpnTVo9bHQSIm6yvK/5vkFEVK153pEtYECYfat10izwHZYV5LefctLLqTO4n3EH4i9
g/dap8Wb3ztE1hCCSsA79My9OQWfxjT8NFc2a+Tg3Q6L+7ZdHVeDjavyxodySq8tJTgbCjSzmfvk
OMVb2lPV1P76kwIFSgNHc8HcW8W8ZHnt85TchbF+0lI3hCX5K3HPSVVn71SJbEO47rlODjiMF2TJ
JSDM6zs6HxQB7V3Xe0cUWCYGf/ebqn6Bl2Qlrr3bqlBPqOGN/Nd27PuSTJJGeCG33wDz7VArY9Oi
iqnG/iOQeKQicn3JUWlW6VepF1wn/ESwHZrBlHoYRcehlPcmmNb71ADtDmD/ez285S0XzO1jXpMP
OQE8fJLxipg0eUJtezGc4m5KWHvasXpTPc+Vfts5tRv/jCQaemb/wyR8d0ktFuvsXbZIB3oqLGgf
p5XVbjuO5TrcOg5uWJ5WCaa1zMsnPQV3IEGYnWADyCiRFjX+otR8czxvpOVnn4AhvQ+2jnZakzPb
yT53SvpDSsgno6AeN/78DBrJuZmGu4ZpGfrT/NbA1M1uLTi1Hj1yw2hf7dT9PJjBNwhdD2QyPBWQ
WFhYe2Q7XvGzcn1NhnWfnx5zkyWm1Z/SlZFenkzkz90YsvkzZZeS1srcRxP41oNywYugjmb2ROsX
gqsXMvjfikrpAWw5nrU7o2rDuLBtOuv45IkAqlopCOGXv+Ru9BXB9B2wf/yK6HMwoUSfPS6QxH3D
6OxzLpIrkuu6rNNz69j7ulXLuUmtuxGh6gENawK0zQiJkrAhE4XvGkHMLp8K2KRufiJXrW5RPEi4
8RhHp1mbSJzG6o6LNclqVGL9WpBUPFXHsFs52V1STNMKS1RtLd8YNweUFNEnHzlxqzN/Z3oNXNJy
+LgpAl2Z9A1+I6F/BcTjukYZbKLm4+vVrw9ZUBALLSM6ggK76/RUFQnwcawX1ik0vAdPBi5/bhoZ
vZjbKGZSKzLDGC4qSwPfnBgblb5LbHyVnJxWf7blobcnAfo1ri+bOHH7JjAfCQe00qMScWLBoILB
DSNnmQ1qCjFokairY9sn+2CbnY0bM0JuTEsdiYFMLn++9ftX8EOHiCRkor/9iBhBLNSmStkBR8jl
EcDv/vyf7d6fX/7zAy2D1Flutu9tX273/nwv3P7yn2/++Z3/7ff+8VfTsqJTRafmr5cHMo/nqrfp
3Z/H2Z5e7/vRYRjI/9x+sN2QjXBNsqWma2iQ07H98XwInfLvb0r4swaOeGPX7XK18B4ntmfkPdEE
Tna0OhvINVpVhn56ikjxFEDffxB2XsuNK1kW/aKMgDev9E4SJVEqiS+IUlUJ3psE8PWzEtUdMdM3
oueh7pWhSBAEMs/ZZ5vl+9B1nvuKzB0Es2D2QWvsJeZxtWK4atG971ycLpSFVdCH0NnbYET8kTkY
f1rM/x2vc04ct43gnh8u/6nrjKlumAisx0xxAgXDKow0jG3bju6J7FDvtHzFcorpVKWtIXLqB1tv
rx1BOLtyCg0YsRVsZgCZUzANz8bkDzsc+RCPN/WvlNK3Cmg4jiHu3O3Y0325+dYhBmirK2tjVEV7
7lveoEYrkgsmsIGDANAfDrCG5r1TpOjWrYoJjW8piyf/N0a6yWSemgZlTZh47TqE2aQbVb5Fl+Fs
LUj4Q0krf/TtGUMnLWAMZChv9kDVIKLaQfOyuujRbnEHiDAOZo82cDGF6JikMQVES9c52MR7Dc/V
UEJWa4tH4ZGzhWTiEan41o3f8H454ZkpICZivkUSBWEe+hxASkNDKqKH1FHBTnG6yVznVxuk1woO
wgpSSI8T2kxLkwF3pujtenv2lFXU06jFz7jTXGdRtRtR9oe5N157L03PMotDNjrClU3T+2NM1i+v
cK21qIWrQtN++y2ZBW3d/arz/TDikTzWmUWFiC427q520j+2FT6NZY4kI4Img4UcD2ESBkPDOzIm
eCigHA/4O6PklONG9r8zfRpe2rY1t6YViHWVu9s64pChpZ0gFR7KQCcjzpYmzusIWjKzfGI2hFhX
pwKcQveQN7FOYpaeHnJShyBGQIUlFAtsB9m60UQvI7RWipbUOmt2462mDKv/EKYh2gycCKT3anep
QS0wfRjRwAY9mLD5qUBjr63WM3HSaxkSmDfm0+OQC/3gJlO7kbW+w+MOa6XO5fXCz7rG3cZq8Yzz
sXIqB3M6Epm3aSu50kBvsZkb7rrVBCAww0b6rwacCQhNKHnkAIsllZeqM70tbAYIl0V9qEwPSZtD
k0lu8W+OgH5FD4hVMquzjdFBMTh0IwjUgTIiD5n53tIiHBE1bxPCmeMwkm0ep8c5jLtb4hvlYzq7
F4wZiwCTmSItf4LHaevE8raD1tlHv8Zve+iCdd9Wv2gND2Fl3C22xn1KJVbUUtv2AeSaAHLhkDS8
FD7lwKl4YYb6OdI873EAu+YCQnjRaDWnMN4Z2nCwHbJmZGnt7Baztd7GGN3OsDMKrScNLWzRio7r
Hn0PxNx3p4uuwAhvTuDte5PFwonqa+n4D7nu3oIASKTxGCijcG+FnG6i1b5oXIFUnOTci/IHSnt8
ONz+WrUjWJYy9URRB28EhXvh11+ZTA7Ea0fYz5k9aXvOIxwPZWkHL7NrVIzEeKRT+QIa+ormBI6N
eRaZw8VQPDqPFsLcXRMyJ9FlzGZc7b02uOBbwDqD1qcYxXObp3hcogdp25DLNlAj6scCTsMKzgWb
mUOKaoGa1KMuPzS1+4Okw4zwCG+n0LnCmdtjXdZ/ch/LTdXzzsZ0SQtQhByhW+DDecRLviH21bk2
ZtUc6t7cTVgwdFX+4Cco5qZeYY++/iSH4WFS+gSEdHvkRA2WIjM3akaQbeIdvRYD3UB5u0n84PoK
YvJgrYl9bI+R3e7JGNQuRZZED4ZkQksSIfmJ6VV2KaEGQu+3JV4d52dzsOxXEdOdJc6wC6LgqpHz
TQUDQ7GbnHfbst8gGngB3UvZDlvREzxtyPdp8q9Ucht/cDATxaIBW2JyD9ufwfyAxf2tLq09Sx1y
Gbke0OLFZfDDZbhHYAXiqAG8t7ZhsZgnfyhPuIyuzUHA1YGFkJZhSlpJ/VrhdlExCgqmQxeXu5xR
QRLQI8Llu0SxsYYpgN7U2cyGe9UCWhzMCteePT5j+PTLxNQ0DsrHKWdm0JMcQARvjZqv1uFy6vEa
StNeYtilWf2vhPjwVVjj7trl/qWv7S8LHTvs6JS5C4lvQmwQYTMleyQ0/qEqK1Rq+r3IjSdmWw7O
/8dgyL98JoS2uqT1MNldBk9Elw6BuGiDDTJtdun80uHp0LafKtt5dDHvqJonnDMeojq9TYJlg0n9
QzJs0KV9RQZlsFE3h0LT32VoPLtQzUJU/LYJbaJybCQbGFSTXBc/jm19TpOQOUB/sAYEDZzzvCkP
8Wx84Hp51bPwYsTyyXDAD+AGkDNRGsTPIVPM8mdXyy5NSK2G+h5ydog8bTXr5K2kETCVBXepzdwX
k55rNXBfkgKMJHXcJk3zjs3wOQePKCzrXX006qliVx5qVjYPZMxocKj4sHATo2OvVnEzfAae82us
3Vu7sXyc+cfRfYPFuu7H6nPiHpLzvPX0NzuIvuzWOaCN3gSY/SR5RApi5h7D2YHthPkb9hJ6CovE
seQDGDz2DPrOAwLvlZvIeB+nodyYQKeZhzQ1Cjdwnn+Cp7xML1NIWjNMQijjcGJgb0KGDfcR0kaR
M6FgWer2WVbTqp5nMkQ2khM/ZaxssfvcevnPYg5PXXn1AHXI7DnaSX0XST8DJomfLStZl4AsWV6O
ZbiuYjGm7MEU9r556EZiYEmeWTWJphgX6ctoT3/AxH5QqmzqqvoFnclLuAyJ36RB170jnrDp1srP
Y54fRnLmNL/FyaLGx1RHsk++yzNy5zvZEKiSO4n2yTK3RZqQfK67V2sqNBSh0EvKKr8ELm5immWf
HeA13W9OgptZkuOWeHi/ZI/U1eFmwmQZA8PgXo/1n2ps105H1kajh84GH4o6F/Z5nLRDUqmU8YLY
E0dUm84bv9q0/nJadv3C4iLUUkasNqBydclRJ+ig3NiHbqLSvYyt/I6GKt/jqbZubSNYBQW5C6kd
fkrBtSZnrFsiygPYr1spkGHlnj1vtJ7M7N6NUDqReijc5M2c6I/qHKdZAk82aVRUGzHSUuVN9m5J
0z07OshxIl5AuJ8dYeKVjeuijbh5kxl4mBAwftIT/WWiSFLIS7qB/wCgTDsY4Yoz9RJetHZORghH
rH6/dD14t9G97rtq+OwLM9yBLynuD04PDFCjkY80vpbl/KnBCMT6hT29moaLJXN0MOzYxAiJsvwx
GFwjMsl/9D7AaWqSflPEaIkc4DY21wcY1Fzzsv+comjXa9CL3BK/8hniw7qIxRsuvpyTrH4Tw4QC
O3rLMUVwDRdZxNzgqy77c2LY0HUM4vUMctbBTVwlT5clrqERPbRFCrXvg6tsbGZd6LciqOD+Vebe
G4HFjpl+WTP1NbWeQwL3asrphUlXesYGZC8D62AZ1efQP+nd2vb0r3pm8sq/CV4E9fq6lwYTOLlz
7OGV6DEkPZXc6R0hiDslRqiVobhtAcNaK02mW/VnHnu38a/fxaOB2SWjyQwYPWHu5OXrlgtE4yUc
nl49W4yhZV3p+yH62Qxi8+8/NSKS7HhIqR7iM7sa8+XlSts/qKfoceZKg4B00n478XRU8upbA/Kj
Gb/N81U9b0juh8H/1YMDXgNFtbsK9JSVkKMazeKdTMA1Scl42DYoHiqwM79IdzobEmKCTcXXpiBo
TH2tfse/Crtysob2Jk4Ty88pUvW63zYJgIX2JTEhFyvTjJb/V4x36Sqg4+wbfIh8QlB8/l49pNLd
nfpa3Y4+z58U/kMzkHdU7iyy+6wn1qG1DmI3dNq3evGim1JGlMC8sXyuSIAzURd0/IWenH2+HXIf
CKfgxtlXOBWpR6jXqyJYiyXCTl7DbklamPOAdEb/oF68avptpd4Ag2szHY/MkscakTF/q45LvaxQ
b6eAeKbeO89R2/uQbkv9deRpTw2TbJ2AF/VrDJ7W6vSot6dO4b/fKhS/jUFcdghuVs80EyYVHIO1
crS2rN+7OuFq42ctE7DJzdH+hstjcDoHOfnSaFusEjSDh7aEe6qHx6G21wiED3i6lFQbz+jWOjgW
CEUdwc3mRyG/LlvvoB5CwilplXQo+FBZevZLPZWGjCFHIe8Auk9N8yXL4qqeUj3GLx+z+Uk9Qh1T
Uf6JHv99UBhjrdQRQJY/qpfiJR7kgFqE5jlp9eXl1NM5kvDn8tEkCpAW5cWfDzIi0gkbOacoL3nz
oZUMsbyiuI4GwCJxfqfOZKpHdvGqQK+zGQwmHaEZf7sU2yZ3VSLJNpqFo6QYGh5Q2XRdBvhVl3yz
3d4EvhqgfvVujvJbmBj+WSPhoGdibiDSiJwEbmQHFq0VXIpe1D0kQTDuoSN8V36LZJZp9lxq8a7A
/8mRdn2wGx16SHKpw59EXks2G+OZbuGLOJ6cgbv7tNAgrJoLdcgf2SQBy9RQxKpvVgmz0cjddtO0
RHbHVksC1HyIjDw6mmS2wT28BbMHW6fT6ZukBG7ITm05PKt/uV8b20rRxBQVrIU0hEJi3mFF4bZM
sNhE1jKKvrVgKHex+0v4Xb1Gv/+DbIKBSQ0QtYYfymGmYrNN6AZm477hSv1pFi6hFjWOUjQMEgft
obpPdveahtRDsw3I7hhMm0wchUpc21ZCO7oj4b+T2rCaRFcrCqCxU1F7eqF2W+BunKN5ZEnentg0
eX4Ral6pqwkMgF1GgBXzmNg8TMKKD0SUR9hUs/qhbd1M+XTtkIet8B95CDMKW0eNzLQOBkVbpL+s
Jm63ZUj3aEiOv/hTemidGzP7hD+x1YTSzDPcP8pGx62KAZIRY/anBdu6q35gzVMQE5MmmwBjhca0
drPOoKXzejydeu0VsyKmZEZ2D8qeIWRd4MHFkKLEhOhQm/Q6y3CS2pksC7AD/Jdx+oHXh3u8uZ8D
uPh+xjbsA6og3dibTlnsjHE4a0r3UjXaGetDAlVkbK6lGmbaRnlZIPzsmJcc5sK8KqGKrbQKxQ73
dTy2IKUBWLauxtBE5lXY8b2GAUXqcqF7bjRucEHaNrpvb60x6Hc5nczkDvG+aBn6FXnVUmExd+7V
JV8J3ABm+Pc7u744k20eJ8Gn2uPCIVPqRuF5h8Ke5INLtcRYxX7S3JNfivc5GH/F3ky6h5/slpeu
R/gXyEzj7WgU0XqwwuKoUV/bGJVBZ4BEgqb68TetoOorXXiM3KzQ3BQdrMAVZo7lpg29cx5zXUjN
ec9Gr1lXEuC0z+zd4FO3zPFTUJbTnsjeYe0mNi4YVFQwwm6mYmZI1ugk3nWj0Bcmw76w61teADVH
0hUrYwpOpmVg5TMcYafjiPjDDkqPsEH/1RmbGd/bqNjL8RcVZ7mdksnYw2k4dy2E5NH40HSGE5HM
LvSBBMWNc7rrZXE1o/IX8+4IqrLhbyM4531QX/s2uuDr+e1lD75PaUQEm7WeBKizuheCnmtb5OMb
XBfSVzCtYviACAQvyI2udRfEvnoITjhGsLfywl45itL3d5yqBooLS4qUTOYumbtu5/juSPNBp95H
fVBtO0l51GHUAoXsmAPbRH6EN6OaHlsOkeSMoM5JFp96NOlqXLQMDZqMuRzlxz2lYFoHitWgvtOs
8mrP9ksOg5BhD4MbbuC+Mh673ny3Exq4Quw1Ro7pUF4GjHHYDnYacS4gf326IzvoMpc9wrdylwYY
keAV2HjDZkYDsS5MqjL1IpJJdBHoP7KqvLeZ/ZpG8IAUy4utg+qRYdkMYRwT3mmfO1xmmZftglz7
o+ZnCzFnHliHedGzbcKbACt+CKeAOS09mhUhh0LQb9NgLjP7MQR/MwcPpWd6N/T8alZcC4UffQoZ
EUPAUNvosdFDtcb9PJKt3GsbO2DD72a/v7SEgI/a+CMK289IwUD2AJMnjmz8GxVHBhLKTZ/BiAre
YTNWIz2Jma6TKGTLDiFW+mH8G4KYyVAVI0sCIPciRKtGBe5hHSYPssejjPhf/5ILb1fZxsVKh5eZ
0TfQIRcIUkOGRepDsoKCMiJvtmVdtluvNF+r1ldJVdMmLtE7OzpMjzKxs6PvWE9mad8Tx/hV9e2X
ljBDNmdqgEKDvj/wESgvoxpfNixOljFjnUenKIB4H/UDVjgp9W+YNiglkCaRJMSYqW/oHqze27nM
pHKGc03Yvqejv09szlzjMtN2u29yzm9/yVOy/VlU30I+Y49UWP05zRQvVo38shgnJwP/DUXrbBXT
M43cTRfjfUKEC4SatoE0EhZ3NbHDXg4GDsObLaLPbzUUdLzqvTXka4pHEpJuj1k/Vy9AMNqCynnm
unkpGqJ2hEXh2kJ1xaVjVZX+RyPnDzmyAJUJs88ar4CNrRNrNWTJX9/m/2P7+78JzSaE8/8gNOuO
7tCYoHv3THjn/5fQ3KDcLeHAdoeggkMx4WvLUJTJr+clBYoD+3WGHHrIW2BEC3uiZPbXC3ch6TlJ
hOr+pQZqHQvfyMauuEooONJN2ZRXoZiMbkhZFPguKep8h/etutyzO+ekPkWho2IrnIfJpMNBpJNk
Pf3bwDjSVwM87IeV/PJlDjlv/50Qbf+TTv73bZuurfPefXVi/heTGxpXmVdJ3R1o07B+NR7HWX/w
Xcijgq2ZJPSHtPoup9HbGLqtDIJ1E4dAxbkoE24IOjlYAZQrJfw77CdZgmECbJksfVOE/KxbVYDN
/pdXDxBOvB1eSoyL1SAcgG2dQigYMrY1I8pfhybgRoCCHIj4W5VNkbpOcRwH9zf5PP5y7RXBoSiA
goJ6ulJlfcqGFVutcAj+aIkinAe1Oj6k0bn6U8cz5rqZ9f+cNJM8vX9cLbxRw3Q822e4+x8nzXO9
1B2E2R5EbEKAqxDCM6PEPJq1TM1yx+YVnzVYDor1s9AjmLrgTAUcp7YWGpYL+baIEG3xNhTiMayN
3UKOwZkWBsDM4uE6E6L6ODunXcuZc7hoIi16Bib9/Mtms8y3AVvm3UyLpMgNoYwPMzKobhjZVKNj
U+7CCFBa3YH//Zpx/3nNmDaLBioMDybjPyQImMSnhh+HOIxqmBETxSEC5RoYsU3gBct8ayCuVZHp
NYPEjtZDFqdIesLko4wRb+0TxSYnp+rJruaLWbtbFr/DjAljnA/HtoJiuRQMYz09jzANSrWphFZ+
n5AeAjv7NxVpvnZ14BY4EKw/4hzkkhkR4RsLdYh4FihztBVZhdtQLtst8bOnEZdN6FIjDA9SpVwN
y8R5WnhIWPgh6m2ro+PVcAvV3mZFur+3Y+tYKiKWFw7VWs8YA5nARzEt+N5vYH+mdy2AexRObynU
hNltMW1SuyvjqoqCPK3hk/OJG4m/gccNAGYda5hYm//+iSh3839ckq5pIFoxNc83Hfc/XcrtXphV
NqG7TsjX2wwUq3syTcaNYcHZKeSjMzvmqsMadYMq6+Q4NQmtQ/TNnlz1EJsNIlEmdfFVimdV1MU5
8vMHzw6dtcApYyPi4gd2bYALzK/+LkqtfrTwzm2HOtkK3fipyfm3G4d3uGc71Lw3w8++vZSFIxev
4CxsqI3BDAVWWdo4Gsou9yGx+vuc44A7kd+HXOizVjxOi5j0LUa+8TaayNxxxVvQoTrLq14++e64
xXLzLGrS1dPB2Cwy1wKb07MN3TVNzZy0oAAxrIWlWj6eAn8gA8rGMCqQxibO66cWrO5gjllK4YV/
LUUMrkM93NlNJYEbMy3HLM5DvFHeFQffrR3AThY8xQxb6Gz48KGJNX8rQmyTUSOpIs1psu/MD3eo
Y+H/WlSBC5Nq+b1BIWc24lkbwm9MqVYiMVeF0f5eCsowr66OYILZIEhfLToLRdxqXPs2B81F9cVh
FX+4mIrijvjGSon+D7MUpzLXk8KGoqz7kL79EWjVJrXxlm0GDMNmv9kDQ17qmYrLF9QIc4nyfy4/
FTGIin9tiYgyzU5RLY/PdZ6fDS1yaBLh0MdkgMvZ/41FwXvYZBiZwlTtop9l2H8JQz1XRA/hk65e
IImw83yk3RRofrlS5oiJndaXW5HSicZ1cWkc95YKGLyK1aUqzjZrDUUGwRoEiN7LoqMX2it8DRZ+
W6/6jmLgptOw4FwzjD/EcEg9QAQXd2wkI+Xdihg7pRroYcHhGm0+75g9wb23qluvw+evW/TBqhWm
kt22ECN3bW8+e0H5EahVyJ15ca2r3+Pa+Fhu8KjBuNEuxucoGWAAVCECmNq4VskYnMqGHr8FeAiZ
6MVe88ML5RVbeRYb+p6VLbFdpSf3REMpl7Pk6z5tke5qL2NdvlTK+0XpJjpGyR3tsd+y+WtBhqDT
Cm4C8HwT6Pq6QST+t+3uBMDJoAMFzJT3uqI/loI/TDBqj+WlD3+C9AuxXLZRdNb1ht2DmVFmeufK
geGf4Pd3bjjJ1lxBkiiKD4kPbO0hZEslg2sm4299io97Dz3NFjjVyDS+JoY8TtgeHEoDaynPzZFx
zgP2whr+bXmfvpTFwH5CisOeRPgr0VrJUaROtqkCjQGgJy+Ixr/sdDJe0xksOR0uIkILNiNi6dw3
L6pZjppcQxgA4hTD99QiYgndqgPeKgBku9jaFVFLmKFhDls6dG+TIqzo+2zvdHiwjE5PloA/KpS0
o1O1GNx1itgDSbM4uK29XYhBHbKeCUdIPontaEfBCVbZyUyrepeK4jTPZBg2BILjTDI/GKDm+wjf
sMgsimPeTfjl+fNDVGD7jwTmKnq94ukqLNTndD9bswah66OaMFWhew130m6/R4Of2gKMoTR08wQl
DX212/7rK8aGekoCpzC051l3DFx4okOlIQqOHPPm+Fhx+N27ijwAX4KKItHP4tynviT9Luu7eF9G
6QhfsRZnzA7OUB6IRAxmcY7dxD018/fyTat+snyFoo4hKKJwzt6EDYaH7Wtieg8z5PWDZbn+Oeix
evAK80dc++llDLELMOd8QyQihliMVM5hWz7g8gWdRc6PoesmhyzJdJQjPXTzrM7xDMWYsRziag2M
aJ+jwbhCosOISR3lchSmi2dtYbbfZQCHJSiLBvJDzEjFm3SMxHWWDGna+9wb9kY4RUcnI8myq1Ny
ZBMfx0xeTivjc6Fp3aHKwOl1hodbU4fH28IQPHv5e91DrzNIFErdxjlXqggJ9BI+3diOe8Rmz1bY
dQfCoEjPBVJJqTsZtIzvfqLt5hj7KMP4bcok3eKo25ytumvOY6T/qiGn7/IRswA8LvoVDJlwVzrT
Nh0H/ehaBcMcUMKzNCx3nYSMDVmLX4PQe8eALkZkp0FnCRAd5Q6O1/SQppmc5fRsd9Nj0XK7RL5+
xWfGI998hj8o8DYdX8MCx0KPxFkOAPt+nHyTQN9Dchr2rZ6dwn7q9lru0CUvNoO2CrLtEXAPM0OU
dTLp10JZ1UGwTxBAB3CPUS6AESoLCdrCFJHJyWOlZuNJXHx95/YUQuU9SGQZa8PFmiqLo8cYhjjF
ChAozRhmT5RmRaufFgYwlrqsQ9jvZxFmaE0bAqu70WGRcOEIAwKcDt+hA18HwtplWbUKVfZBr/6d
YWyEZ9LbUl3kw1RumJPtpcE4L+zajyGE7egx7oPJnd09jDMxbes2mtIz2CVAe4Jf0irYLtTobMTi
K0JQNdkkEzXp1xSG54WeXRgZGnQKacZ1+EYaiNakIx7hR+2Wo1wI0woimgNMV6MNpMaTHumPulVD
MqFen/EOKeL2ttRJzcT2ITEvihLoVhmp62vR/63mdQDvtV3Mz2r7XDjkiF9g9Tes/byLBJTiZQ5A
f/M2vUtFDdagnVOmN7e5zu+KD6vY544JAx1hE6PEkZD66h4jggzKGYczUHMZTht2fUpph2eqJNQc
vMfagOqyQ4RI1Bf+CPU6rbNTAq646ntep4P6nBLOvBJ9TWvFTxaRzEzexuq+cPsJkuhiN965GRhB
nsq93svbTKTkschTtP9m9NDg7bbT2t2i2VoIwmODjKDR6EWJgYVGVqMsg0j5bVYhnJIWnDM36W/r
cfZWsZOf9A7la1IqDapvHEZRPzaafwvtmVmlcaW7RRviyJsNczfP4u+5zrhXGUH14paOIA6Og3ag
me6DB0OlI5/CmGoyBqxDMTkITezD0kC7im3ct+4TbIknmbe4L7ewuDq3OWYLmqb0gL44NkFz1TLw
G9KIkURgbteXp9avNnNmvmYK0KyUugbPFn+l1T4Zpz1Fi3mxDXhTdPpDi/KF/8cSrHJyiwArjRH/
xzrd1QEomjGesMBNGcggyQiDP3hlUherK2KOTLBIykiMAatHimi5WsCWMaA/cYfsh+t3+yRuPpCm
4bPHSZ66VG6II0FJxEG3x7yHrmLhVMkYnrrIQTBg9vOMRDe/t0Ls2kz8WF4gtAMIPawPZjFi82i3
NyXasVgfWG2x1qL2XPADAvw2XW2HG1Wft3XzmjK6RiRD7av8XHBYAI8V5SUmi3PtSfclm8zHWnQP
sQsLOmhgOreNf9PCGFIt81vH59T5WoVwJnm0DceDIA8u2ds3SXzIOhx/YDaB/alKMegkH09oxzhu
TTxQB31ea5P7G3ALPr9UIrC8VJ+Q88cb/HI7OLF/6ZQUNVZSpEAzOTSLOd3SIgqewnejB28If4vw
oURzDlr9ppnBN+a+JPrBnyS/GMt2Fxd2JJhXWXCsGIiFTI/cDlOv8ilj3srqg9RlzLaxCL/0gnOo
qlQ27C12vPdZ1vdDOfmfWp5/61jhMvuIvjs9ena8/DB01R+yeogTBADJQX7R9WrHdGp+DyCnpjrG
kfoX469kk/hzxyH6MIcKuo8ct8nT3FTH3MQ6B8MfjUbjIAW3jh9Y9kYIuYkGE3FjX1t7QmHIEB+T
7wUR8WA6hAK7FRcgcGMxdF9+LKJpFQz6q5d6P73RfwSD2qp6KRr6rTZgOg/XijOgpENleC9sC4Vk
nw6AeudUNex/17KQD1qWyd0f059eGP0pIiyveq9CSd1jzaMC5Ud9N0V08pDE4RdiWIpaqxzxpUas
ta/KngZHae5aAaVxqN2dEq2ofly1JPZEe01Nxouk0bqGPzOVE62C0tcn5s84nRAMKoXH0h9VEbt2
GGFoX5IG6A7+bRFOLQoMXV1U9STeCgNqEnLqBYBbcGtDVc1uiyilk6hvMFSAV4r/maTwyxWfypJF
uja5UYk6ig/9iL8iMRF/BwCLPkdD54iPIJC/O0ClVV2HZXhEUe2khm058Z+qsh8wtUf7/Oz4j/3c
7fMS80Ed7skxbnXIWI7HFCfOTvEUFWwtb72Fj9xgnxMrPOqWgSlU62a7xMHtCXskgUhXPA6z89JV
KjBBqcrwWgH1Nn8RZoEqjh5Udg0xQA3Ec/o19GROxU1UHKxxV0VQWrXYcbeWuTE6PsVFEavFEztR
4W+R044Zsc56QaOfS7q95RCshBVXBvWnFWno07m5xWg9teSBSLXsJznNYo0bKieKNa6lOEilta2D
6apPOgQMVBf97BdHs9JcIlUREiHWOC0CURkeLLunNeo2SD1F8bQMOJcm1xjQ7ZnupRcEWRPrvGry
8tPsxC4s58dWcqMuqtvAZV5p12O/M796f7z5oh03nYVALR4L65hoEt2i87tEBrHrcvdSFRBoJxcg
v5o081gGX4QygD3gY5mFwWGx6Zh6MT0Y1ntGajRZEAPCEoX42KGF5q/1igvY9Mn10R6MLKEYu32X
qYD/6abcdGWyzrJrEsMS8qiaSiUxXDTLi/IkmusjK9rNt+rPZeQ2Tex12C5+zr5+wTL4ecjnZAUV
HmDMTxVLodjUfvK5wFYL5BxG/Rem2E8jvG1ZureuHt+trCDW17nJYHhoSpu4MfrXHqgC1hiaLeXr
EISiJKUCZFWNm50asSwHv4xxhYZfgxSE+UZlCuQTlxDOMWdu2e+WnS+pmmvbMz1mmrlTCsTl7krN
aWcRcOYVBtSl9M0KeStlUh/9Hg4dIWKZKu/qjuV5ueVyNZFZhhpqUNQPX0T0lSDgWk3q63tm0bt3
XFxmco1t7XfRc18KEe0Gh5XTz3E7UMix58J11bBDXw7MS8MvgY3/MsL8O5LWG8II3LWjNFH9LC6B
sF+XSe/yGUK1YFafADo3DPObqjn2LrOJ1r0xaGJnUTVSqQJQeg+5HPzr4zgSoKWG8UITfwZr+OgC
+QwcxsAhDZNNhEcjt0cFgLFcDYRdVNvlvlgwBMGAhZEPTwg+uZ8090XVzJA2MQJVk4tlgNXZPwOv
e120RD7S5pWA1EgWFPagXjgBJM7v0SigNATRDl8/hT1yrBagIc6cNg6HikdBCAmwJY4WWhSgHuD+
AEjExkDBGeN8CdUFWRHtRNnI5NPET4Ee9Cia4up7StvLwqtnLL4tNVMcChgPsL0phMaDqXY8D8on
Uu7squoxk/ijHOsapRfEG0JhX6rS0ik9l7OcRNYPSd3pjQA+i8RLf3Nn/OlV0A2Mb8EuhrMc1Q75
UOfJCr/VrC+O4KfM9WM1JPvluWw11Z0rJqlJU99o/L8LAdA0Cvfk8cljh46wOFfrOKs+sN0+a+P9
ggGNsE4WvHkMdQinzCTU1AX+mbPWqPaY4Fa7BO1hLbsZo2kgMzX9bzw+lry5Im/+aGluMW17Q/rA
4AIsA0a98ZBm0cdyD9W6Lnfu2CBYcUsyl6atRxwgBODsriRxWPBy+XvhdRHSekqAr9S8rvidAVKs
pOHv0ZZQZqg70xuyO8CRNtMHLytFz0BbxzY4pVAaE0OdjPdlxDHnmBJUzivewP0feyK2Z7TYewIX
Z9/yXtBSr3ygC/wZGC8V2bfpFvc4l9eYHBRHC/Vl/m25BADBPV70k8JjUzUqdk5cDy+TMhPI3ZSk
p3FvoQcoLfoGdbFOWHevO4VOqbKFGVm8mdput6gKVT0XKysEM0f+qjSKC23EVjHmVgJkXDPUhj6F
WlMcTNzIHVRB2yIOgI0Trlp1YzH2Odmj9WyEzMs0McmdhdhZVtbBDMvvhTAAxZ6ZaYFZqBl2m3vT
CFxcadTiuadACZ07WpiDOmWsdB8aaWCqnYmVttZq82vkUh2r4bda9ZKqJ4KHLjWtQ3Mlx+y3wiBl
Tw25KLjZP95DvHRwcuC69lKkwRpaH1WnV0C/PTrRObCPmIzF6+UtRARDr/1iXtUlSVJ29LpMMJZr
c/SC2+JrkSKzZo+E/duFB0y472ml9evUNu4EfDEU576KS/B0L5xfMMWtVrXB6V4Mg2hDKgO9atgK
BzIwmhYLtTktRL0K9fplypyajpfmr+dj8YmuGnubARpCYi6LpVhBCXUtCg8dbfStzqh6tchs6MiU
oqM1tL+YdG4ZG6Zn1cq200sBgowjOPE5CubXaEz1TdHk/8PZeTW3jaXr+q/smnvMQVwAqvbMBbNI
ibISZesGRcsScsZC+vXnWeg+e3e7pzxTp8pmKVBEWuELb/ghsxiNw+ptTgnRiG13WRLDKi4YO7RV
kJKmDBPAEc2NYViZ82stIeC6FDqECiQc0zbQ75hPy5rRKl56kgBoSuFPruCxnIJm3FEW33K6JHo0
03+jxRPZjNIldfao5eJ5uW4EZdJynKc10UYKpYJsN8w3SvmCMhHtHcVwQB3zQ6fhoSFjskaxNGny
T6CjFHcD90YaPvUUMjBbEW6drt+AJcMVHmkv0Bj9u0iSvRruy5qYJjGHk8lu6Ydgn32wM5eWEiHY
EmbqkQeU33n3SigQMr9N7Chaex5mcfQ010Ot4YNODXyRLPBipOsT77xIFRiKFB9huLopHchSOTHk
Mn8iy4XAQZl3heuZtW3m8FbFXrZLP7QK5/M4pMG6jRtQfO4LiowVMO6XpZiw1DE0DPpAAplPizhG
k02gbdMWtCd8oD5lGfX8iBzacvHrKB+siJEzs9kI0wt37fOMyfkmxXF6l3sSusbnZCOAlGpQT2vH
eYrogON9PR/GjjFQFGzsut8buzI9SCXzkrvlnSYxYaFNefWGj4WlHtRYrho+9xwLM2wC57VTxbcR
TF3P69kKZnhdeL3UGDPEnx0ZEWX4ap31LPBlQBkyYh2ygprtOu5oKhwjQ9JHKzaq+667VB97tdUN
1aVjSVaVlbykHmNUh5rMyPUB/QEe/lwS6G5unyxLXvphtNcmzydNM2TNYQ1D++++anRtB2ltxmGM
SM8B3w4kGK5IP9KqvJkynRAQ4XTbVVBfVagHXfZtivOrGbFE0J3rUf1Gx90FsmW6gDM0SDpxvbUr
gFxDJk5xoE9A6uyHXCE+sAs41w1aj5MZn20PDFaDKPQmV+CpKiR4d5iVFGe3PVtLOAl7lc1U32qq
pBvdDzYL5KITHpkn5glorQIJ8FmPg/nDJbAFmwPrpXCLQrkT0nWd8695DRvDaVABalw+b0ycDTMU
YFcqtgt4KBJg6aaQ9LQNmP12ln0dHes3gSOjvyZdu5YI8K7d5s3C3ohHSXCsdnLVE1uUd2JBA6R2
+FDN1j41W98uBRQeNZY41usirhKn9Z1W9k9q36zBoFO4R4LVBlG8pPAJ3SHXYJq3YfZeytdlCV3W
syJ5iwVJgVWBpbRfMz/eBzH1AYGJxWpsmjuX3uuONP9Ni5wtRnYPUf3Re/Ja1fTVvYRnlpmEbDGo
uvXoQsC00tvWVuAkFppFrYxgvFqh5kf99U1ld0XoH7x4WPUAdaxCUOQJ9/V8a/aRkgdoqdeAX97Z
lX/StGCfG+n3RZQj11jhclWahkOAcSUlyzDwnv2OCCywiMCwYdio6peLKMCC6Rjm6Dh48VcQhxT3
xtVS5qxo9azhE+793o0PizDUgvRCdNsK2QcW4IBq/qUCEK0Xph9AnoiMAomVZp1+LMJCjmBH8Utr
ww78KhP7I2mzFyVgpLZNvUwgaZTND69s7wBR/ljadaD99lNbvc4ecRCqOzgLUZVAhhScFsiBvgNt
2dLZjdTka7ryGYrmzdIARjhUx/SAQBVPOrQA7wPgfltIGSy1uNTHXfCk0qdxJLwvEWSiJUkxr3eV
ghXRYa4gftLO70Tqm+u50D6W4rCJ9xmyNj3lKTx6BfJmpcNzNxCfxcjaA2OtxHX6EJwM/TlIRXLX
A35DmJdBSmMUs61eYLeCEQ6N+EcZgZ5Vd5/BDa6HBmTeVbeUCW8VVgn2wmGJ/ZbcrdTOeBpsZ3wh
GSWxA2fEhf/VAHwEmG0h0AREN96PdrrvEvFqmCzJoE2/RwpSGxnN1m9NWqTEIVbjPXrktMe4r147
w8NID0drX3RnsGYA4ZWUmMrScGZId/D97JUdf1M13x7Loi1FLGyCKa+X7XOrFJCX9KZTSmNLG1VK
8weK/8VGOj8yZ4RRqOQkVGajqqP4xn0WLXoMiGVDSyRly/g1evtE8TxQG2hI0nv3k9TvonIGKmCR
n9lOfUStk2W0cK9qQiQ50DQTXo2KohcAXNoSablz/K2+TxoSilxdaKQigE7eawfR5MU2GDF884z2
YdHvSme269jbgZv3yABNtPtot24xF6DYbUXM5UDDFRPitEnLal1JiJumeFbV8bl0fxRac1WKVipn
pPHxAqflUGf1F6UpUsbO7UzRgyIyMeNo0z31n5At/QqLEB4mKznLHevKl3zWnxftw0ydvq/djrqm
b+sUDnGr1OhQEsn3gQVMtz1RxLwuVRYDw4d1hE17qzcvJXV+iKcxMMDY2qhbOM1pxSn3j54C85Rl
gJuHCwiGVMvKikumL131BUKpEs9l5s5KXU/lYEvtiRrF0SJ6yez83VL1U3WXvWq+yyvv6Fa06zDo
yYcamgwQXT3/nJRanGv/MOPxQT0eyxHpLqK9yXJPMwBzU/U0NIpM9Gxql/iQZ2rXj1D42NBp46lf
m4RoIyyNVa0iK3Wbl4hYldOX/Hp0mfSLWpF694Q6HGhxQuYlA+yQV4B5nJ4mtVCoHRzOUdqhvCfH
BJAEjh9y0hRvk8q2pWE6Sj5M1vAGL/mb07Lwao0g4Eanhjsxq1DbU+V7tC7vxQhfTaE8Zwniuqm9
x2Un6UH5IHekE8rT308qIhGG6DfMNbAExWw7CNFsY4mSd2khv6m1Ztn7nWA+WwCPtuBEMeZUUmwS
OM7KDOPPAB2MlaPHJ6NC2zAuqq9d+TRZzvOiIKWCXmHNb1nhn2DgKflBC0u/MHztznobfas060f1
YO9Su3Q2DaLQS1SxbDaaBxt0mnZAIr1AhaqqoWCeW8QSULrub5JiuIEmdQ9E/9IO/riCXf9cDI9R
TicZSsRzbZoWjcSEpSt9W+JbrbC1dY5PaOu8lE09/FaNMwyKAY4Ds9FEHXyBEf2fP8Eg23/+N9+/
l9XUwJ3ufvr2n0A/+Pff6m/+5z1//ot/3sXvTdmWn90v37X/KM/X/KP9+U1/+mSO/vvZba7d9U/f
bBct4gf50UyPH63MuuUswo9SvfM//eV/ffxnisaObf0BcaWO8Ptfqkv4x9/urm17fY9k+0Ef88+y
xstf/i5rLPy/IxfsUWOzUSIWSrt4+Gi7f/xNc62/O6yfgCxdy7RN3vG3/yqAjUT/+Jtt/t1DvNj1
hCccFHUtftWyH6pfGX83Lc/3dSCpSvAYmeT/dxO+lBnqJsVvT4+b8vv3f8S4/qxq7IGQ0X1AiIaD
quhfhG99C/+ctNKqg94M59LWNwHSsm6ExDqmSwwzDxr5H27Sf3hEE28nC7iaBfThJ1BtVtgo2Y8E
6MO2Ra9gNXvVi4nJqk02MASR/DewzJ8hcOoCORBy4TboRNtTyr9/gLKGCKrSTcFvzsgwWceNWHOn
SzWnV1HPl19f2b84FChh09YRK+PqzJ8UopEMNoikZqztWHXSLP1UmNXY2qp65a+P9LNcMRfFkRzP
NlzGwF+eWoebdxs5bH2BNvhb32O5aCPqcCkeEv/m/hmM+eq3cXTz4x9/Y1RwLGH47JO+g/a2oa76
jzewQsaljLgqK22g41n6xaubTeWJE8QAYJE1Pt6ld2M0HSRe/DHpi5zxF0LFtbj79VX/DLBdzsQ0
MUn3LUPY3k/31wUcpnX+UMHx03Z6GtwJqajS48XQpgug/cfWdj8CxEV+fdjlCv9yBywhKDmb4Hqd
n+6AZjil5RolQ0hL6S10N6bbg3QeHutufKQ7DSQivE2K+ZJ4NemmFl8bu6HTgAwfds5UIT3xnIj0
+f/ntGwLVXTXtQUstT8/GKy1pZnBKT50dktJKHMOwuVonTXQBPK6H8RyEO74QUIQrErgXZk9TGle
I6naP3kOwtHEyYMIr78+sX/5mIACszwRG7C8/Pm8Zpmg3QZ+/ADaAMef3oSFKvvNNBEWDjYzgiar
a3bfKrOs/83aYvwMQl6GyB+OrX7/h8Hqeb7d42WGVaZj3SPGQ/xBjXwVYglhNuNl1Nm/9WQ8DEJ8
j+OXosHJ/NdX/68WAQTn/+fqf3oqQ5pHsAA5gzkiY4DzfBFjcl0EtBOWhF8fzNSNv95t32OOMi5R
DDLNBQL8hysug9zxcsjzh1KvdkAwToJuzqCrTrdObcZGRAfqa5/RZUSrdDVFaIFn3vDoNNah83tQ
D/p0wirzc8qmkx8wdizNP44YMGJKd6nCGLZRf0aH/NG2sI5LkIUuX1VY5cfJVRggeNt+vMzZzof/
iaGxFHmOwgefo94vhVJxJBQeyn05WU/TBJe2pILQereAm061YICmyJqtHBg7K0uei7nBtsQxGCtY
dgY9+Dkm1NgPj7YtbnqTTqkRKVcxvG1I3niixd1S/dds+kr1dB3a8UtcoycUWsegHG9KZONhzAD/
TIsvnTsO9EqAqeW5xB4vSm/yOjxMgbVrk/nS1frBbn+kMrlmrn5KLfSlex/bZMj41dBvTT/5VCmi
yp7VeDJ9hjBCOhZR44PltO+eWorVndFTOOaR2e6qgRrSaL5rLpp1ugJXR7Fimd4hR4SjNddljOIA
JuU56yS4S2hl3M9l8ejEeEJlhzS/qTA8nvKrwTHthhtksuINPi3fYZoejZjYW5fXQePivFmC1eoo
AnYRPQLGwdD53bo0aA3nLo8Fy9LtlJfgxFjA1O0PHGL+NN2apfbsIEYOtjv/RB1y5zcgGtzwzgTR
BUQuR8Yy0k9BX73jNrCyRy5VG1h60KW69HF/TvyP0atggnjDJRrYJ8wZkQGfdbHyj3Vk3AMBGFaB
zZkE3vwwWrCQ2IR9r3/0IRLnOZDBtOfv/dbfPqRK/RSx56vvcAuKoKYN/qPux5OtZ1d1iGImUgaj
Sposd+p48VS/tcA4fC27Qik7OepOEfycxwoJnlS/oOm4UWWptEQ/J8mvvQs6BB/EugZcRmnMK8MH
qzRRtsX6LUEhFggFYyp0Ohqp8iHF/w3T3xY8DqI/NBgCPFog0BVInvledLIFdoAI7l1mzgjnlm5X
V7G2butEEY1BRk71vQj7Dy/mcKbFw2qEP+3r9Fx+5MbWwBMFaaSuEEfm1e1y9i7I3NVo9I9q303q
FpbBVZGlkFq4DoBIh8m+9TsKsSNtPLSarRVi0Bc1lAe1OVu6OANWbVDkwjDM4NnE7PZ7pE+RDusv
VpNUu5awHj/R6cWIi+YWoCcSD1kkeYF9SGM4aKpdrWMHY5aWCb4ruV+GI2AhXMKZuLNKVuDTfLXM
8MHtCtwHXA69LCVKDHMQYCsz5kp5YLmlmzFcrIh9CplC6DsBkrMafIuwDKjB+9G164kj7LRkcvop
zmNP7UxMuCxbvdrqI9XNHBlCVWivxxHn4KSbLhAwyw3oFf2dzkaPCoquDNPo8j5iVInofFnVYJRZ
+romRPIjfXGb9KrV9qGOuzf85vqJOdAzXIwQdIsG+FgHAiwkW5Y/EAKPHqRByvnWfnmDL/eA35lk
bn8hs0uB93BaCJFxyy0OZXCUQHlqNpp1RuFbW3sTqiQUjIDruTOi9jbE5WY86U2sbaD13+kQ81Y+
lsH7QT84fr8dG5f6rxWPuwFPEfwLwnjnNCPsC1lucFe8AIZjdomy4oNwr+3kRDmWmf4bKs9Ahqfq
DH9LxW1TYsm6Ce5mJ3RuwSzQz6L2vqX45pX2cETGHKxINBwtq75xO1bRtlLbZAnhTgPRtRO69szc
gqEjlBocWa3ZtXcgbBAOjQqk9iv7iUogkNex8rdZlbwoe62VU9j51s+4cZmhbxONeZUhog4Jf7os
wLtlQC7Bi5DJp9oO9Dz7pO100HRuDUtc1yFeOHX6jzrQn5KogBpgPAyBf5poyVBALxHh9/C2WB7R
1KFXku/HHCk7NfhlPqAIfMTKEiJ7zIAqkuJqGOmEVB9Fnpa67YQ10dphWEdjX24RVPmQ1H62Tikg
p/jTzQBu1vCtYhdTMlplCEZTRAnop4TNSy25I2Eb7zxQFZ2vuZumNr4L2TqbYE7BP/lpR42QzoZI
4NUA88T5JdT2mGfTdRlpXzqmBrIBUmlczShzjCKC0B4e3YGTBznOCoNNXg+AH9X2udxUOOKZ0ww9
CfEGSFbTpja8DrSwfxMXhbWKwITQoI/WTGSTRll5V1SCblRP2O5NH7XXIY3MujWxZ1Li+hA6xTns
i0s6Q4h+ZFa0lt5Y7SyHg/Us5nViUbiL+y2MJRrb6tmVGXOon2GI2hf4nffjyHDp8gZZN9+8otkM
OF+PNQDINah+Om5RxmN3XePKH55Nm1Z9gfiSbVPIXGIi5OXf/cQhSfJhQ00aSrMp4LYqAw9TOhGm
8PTa6GBbgAA7bS1VLBvIKFnLj1GHYYKLRgnRZ5XY5WPRiUsxMgWiQD7NBYANtZY74jzrTrx2IJGu
w8H66hbIaSxLkCPh6SdGvo0qQA+uSTOpeq9a50J1+iMbmbaWp7+4g6tvcDnEQGFGMrKMfWp0WHhw
MnO2QVnotiY9oAeQH0k0u41lh8jLUOzupERV1XQ2XVggx1XFKNh3ciMS2L82++JmnkR5UB0+1zSY
4QQGkrkM0Wp0bmURR6viyey8/qmo6cWYFOjN2Xuf8uHBcL3hexJ66ygVx5Dm0Bt+Ebq7aztteE5K
+7bvrepA8h1vkiH+6rW9fsr9ZLjVPOeUxlmA03FyMut+XyOjcBfWIwL/SK+uOzO0N3YWTWtFkQdB
QB0KyvW+0LZ6bFx80EKCsuPaHLOXmK0URQoAEcCbprphE9SzvV7P9ZYBHaP6X8T7NvdKYDeavhFx
PW0mc9pirXHTRNYdNMGnAlvDlfu25OQ2wx743baTrpK8M/C1GNG0sPCmo+3WOOYXoCHFxijL+1RA
gHA071CheU/Ht9hGWZRv48m7GPFU3iAgt6nTbl6HufyiG/TfHBcfHbMNT3Zen2pb1jspwGaIbuq3
oBiQn6m7H9ogzrJA92M0u12Mmsx+rPKTA2yLSZE++qj+O/nFA/4NvIH5CVOc6FVvUZQE0gGOSuB+
CKUV0bNPx33vRrYPXQ7GDogrnhLlfWMZiFzhyxtrTbk2ko3uEW/1o/3V1uib4eVISBWmBFohiUlt
dUx9wfyffPvQ5ymo0TLauxYH9JFDgmPqKJ0ftoDelNDPsAdaJy7jcto6fgPzcPJhOUxxBf5PbsIm
1ZHgKqkZCsgkKHw5hwgwy+BO9W0EXBP5U8mONO7k1PZ7z2/u6a+ntH6qaVN09sboUnfbupNDHNt/
a2Nm2jwPOPH2DWGUl20KL4YBacK68Sp947pRc1AaMqrbVrdDhQcRKhiDRLhXQ9SoYYeBPxZMG1Hp
MB7oYEEf9bcYk3+nF8NwUjgZWx1ddN2+c9CCdARIhgbtVr/P9stOV1glSSascUQ5oZCMoX0zN7By
QuoELGf+PiiKR7PGd3iGHB97oXWQPohhdoU9gAu0GM3ozgeeA3rhJQvqfDf17fes1oLdFIKixfQE
8azOVxZESI7DSDf7HTqwBEVdHO5tiLZeJ549N413ZG9iF8T9nZjaFx+ZtPWEN8QqipU0ApJ2ukls
MEvv4I0hASLGqStDWqioMQhAAhK8G2a/76WP+CZCH55vXKDSIQM0EaZrhMlOrGwXquyqNszfqktQ
IMIS+1bin4SC8Iq5DhrMfoXsCYIWtJFQQUHqYs+JwsGp1Gr2d5M4S+hkZijWo3DFIhhHPkQmwtY0
srZhNSm5zNesg5MRkM0kfVftGjBFoy9oxLnIHxgjZ2rxgAYN+pgY18s9mS3vuSzKL6xJr6UXnpdQ
t0tIM5EyGlctFkomOtPYKnSP+D6X5kc3cd2gAa9+tVeRMsSgS5EhemHSBBeF3u9jvSlWsfbNYe1g
EQxWI6oC29mCHMx/LENQXG7oDjU0PXvArogvBfdaFoEfLPhRNeDTkdcS/9f02hQEGso1waDFcAA1
7zXNbeRtbRLTnXKoTmya/70t+XyiCxqiLBs4OwQwzwMXqh4GQaA5eIwYUhMoq1qLVHch8uCFyNh9
CdrkO3pDyGw0GtTF9Gra3P9hbsk4ydOQ0UuOWBIjNIupSEZGsjcLbm6ZfXH78Qxj/Cn3xBkprs/K
BpqbdNveq89loKaYM18c9ul1FddALqsWSYL6Cd3ffDsgYFHpKLpqdZbtDA+JPNwjTlYPYt21MQTH
QmgbxOAVbOD45JcupjIQ0JZqaOiRmlrqzqLajNjdElJ1xQMg2xXIWSKwGuBC1eLANrOhqrRUdP6b
2SEEH/NMgfYsIzSUbbpq/PmU5NnGqwKU50BPL6ctPdTTSyNc97jEryB4HkxLv0cApdwITwFEFd/C
FO5TnPnKQwAIbN4/Wrk/rPLIOITW8GgN0yluCI6ly40nsidBQ3CTRqTvI/Uo+8e0Ju7Js/AY5uWd
KLFAcJDKheRzWZ6BVH1cxKhxnVDnoNbVolS5hcqP9Wh6tYGtyFyW6IfFQPsC31i5FgiaJUu2MnAv
rnbWHUItoVOsnpmHeBowuNRJmG258VVqW4j8TgVT3Cdw0ipZrZL5JJ0XN4F/pJXTsTDNW1EzJ1pn
egD/fOu60ylLu3uTMsRk4G888ZdpwTvUR6v6hxP2KHm92HgXVHJCzp0xUljRF5+SnmWKQym9t0qZ
xlXGeGugEEW7M75aKkUfQkKy4HUpvy0nb6g9p7IZr2ZOoSJhk0LW7LMTxWYo+Ustzanz+vKGyrPK
d6ENtwz4NBbnADrNyhih2RkPoxELSjDjHRwfudace60HeIwVlVowJE00DEpTndXGHcG8x1bDIOX2
aDWJjpe1twQaBMHketIjsqqflmoyZuQWW/2b5gmKZybpZWpPJ7UvA77FzKX4aHrmtErq+5KQXRp0
K1BNuLUBonQI+667AA28Go97Qgx/25EJM4IVbMOK6U7vDR1tFzVrZ1Udo+H4A3E1Z72Mec+q4Qsu
E23njUdMFN7SkQRELbQoT8X9j6buEdWRO/VUo1keROlcxyy6JsY75A1cHkQKDrxgmdHuJ5CjeARN
mznmslUJom+ZPeE4Pjrucyqjd9Sd54KqSiPMkF39JpAsGeAaWZeDh3Eev6rLFJqqKbMoVp04Ox7F
TBet/KVwKVuTbBIpziJ5MZkdtaBQMUCP26LFGW2W3oDV0fgNOvAxQWABwTHmS63BTq2yxxqnhnnA
WSxi+uN4THIfFTeQk7X1Apc0gJJBFz4mOkWvvsD1GE9VOyPvUAUfJwRVZVPVEANnHbXaDa2evUGQ
6Kqhvbyg/UNxahUrSFatx6heTNFBZOI8qhZ1W9NgomGxFcP4xRXZtF0KC9Fz5iCTgHVfu64HBl4Y
k4B3fo6TGQPcAOJpYjGgIgEpDYPIjDp7StUjR8lnqXhYPgqojTzj4LvrqZ0IR+XWjEoTgTfAlHsw
Q2TrS/kM2wrfStH8C+4GYC5Ty6ruc3MSk8vkEsdm+E7xcFs3uMBIzIGlQeCXG/nXrjfulvnQ4V7S
iIbMHq39LYjpDbrtP5wZW560njhy2u3CEVNF79US5sHrZob4Mv3AAVgBcgVLqh2Ag0GO62hQY+xL
crZphPyKgFGg0nv2+74OP0XIwu1k81YOpEWgtW6aQT5mA4J3lYmQL8X/1WTYIXSSEUMWlUhShV0y
rVCVyrKRlaGoIF11ubfBzDlglgHqUDXSXGPXjSm6FQ4asGSrScRqIEKitwJWf1+hENxFPBAnY0jW
s8lCSuUup4sexdWB9FSDaTuUVAajfQ0IEfgFemr1FD+1okZh6Gaw4Ls0aaahiwt21CofIvTLkICE
ah20ZzPhs2uW1z556ULYWX3LEpM5+HE0vXFecs9iFlDKvGiTtdyizs1fmm66HRIQUVMgtXXW5XjM
Oe7VNXIihnNo2Wd7zD+XKo2mcdENTil1hfqvQE4cLQ997URsbTAPftvsCBVxMawZtg6pse8gEJYk
hKcw0twItIGvSnJ5YDNoEu/DS0l5G+BeqEgiQaoKYlUFtLOxuHepD0YLU68B3tOXMsndnVpKFvW0
yqeHFBnFqz2KTzkiwunhDFVSRYBrCVT5Sz6xhSQzFaW5/NrO3X2lkXoHZUoSlTksqGxvyCyjJQWr
f8mZEbun5Kz2tlQQRneu+KhRCgaxQ3CkSlOmw8TE6Qa2XXlPlWFFsxojzlZumtDfoTuW8BZQS7bM
r0qtxZt2qIPLu2Uut5pJjlrN90s0t1woode0qRybtZkkj8ps7quHbnV8qK3t+9CMH0KQyq1Xffdp
MO6z+s6Y9G/YilBvoAkQhChpxLB2rMgKKDmgLATMaS1souuhvimLEDEIRv2YPtYposQaDiIbRsi+
LaZv8NwI7tz4PPsPgwvMvYqC7mRl5KGdMPHUuGvZS1lKGwBhRX5MuLSjPd7oXkVS0Ew/Ast91TBY
25Ge750QkTPbnyQgyvxrVUOarkCyo1Oq0EuTAkTnBdCm+h1zRbHDKhSVxhs4NN/m0HPRayXXDboW
NGFY3RSpi9isSPoNAmZQwmPzbtR7+TTp+Uue9uALHdy2FHwSH+vZGR8x0dK2LuW7daxjEIeRIdit
UmsuyEPOo3MsA+R+ytmCQW1lCXp69glJuY0cTbnT+/rcp9mw0rK+2qUmekoCcjMYUqmsiLN2lxmE
DYkc71uEiW4xYF9FPShgHAMoKgVBfwiT4bmRlrjJY9hFhNukR1dgLvjHei8O/C4nB+XVVtpbV/qq
Rhomh7nCqbPS01dwdpC2AT3dGoipABorvmDQGRrInOuPopbdbuGg563ojql6QZmuBm0GL8RUphzq
JTB4kd+QkjCOjAXx+4tTuscumQj/dV+j0AHXYddP1UNWK8MP9SKUY73DzBnCsLxpw4qPz4p7tMnC
7dRrmJXC5IwM9PCbiHqxUKIORh12VAhZ7QJAhhtRQmpus+y91TXzKHP9W1HRUADebmxzFE1W5WDk
x+UlToNvfjP5W9OqnePoRX98WX6WQH3eRnX6PcahZMrK6Ya7aR9x2LSPy1c/fWtF0tqHDobAJeo6
ti3HrfARttSKRD/+70s1hBkFxSrZ9nVACace4xb0EHT2ABNlrZcH5LYQ5Y7qoc5XLquAFd+mofUE
nw/Bcl/uRmsct3oU3y5qFsuLVJIUTavmFQX/7f/+Igk4UJZS0TA0yzguL5T7zd++kkpOB3QSv3EH
VZvUTZvZGtdffE2nuVfpj21q6I8lsj27tKA0GAXiJgIufpua8YslmvrW7lAeHbQ4P2i4Uh15So9l
F65znAefdNHc8uvxLAxsFqw0S278DIkRLy7iNT6xCP0XjfXgGJr5EEd6tRUJokC+D/SxM5x2ZxMR
KHqED+MePhcDSn1Lob2GJBmul+/GwTG2VPg1TDLwBJCS0wmHqXqcrbx6RO/ZpTROnWL5GY61hB9S
fMGVfsSj7gG2EkUxQGTgHm29zO7jzUhqqPSoop7q/mynNhsRqiGt1ATlb/WlU0Q/DLzot0KJgBRK
E2T5qldP4Q8/00W760P7K9TrCEplIDeD6X7TdLxwRj+tTyhNhKcc2RNAZMdevSxfjX30ROFsXrUV
O7jb6uMxFNlnQqN9m9I2PC4/Wl701P/926pBcBKj6wzaRI7xE30Gk5rk0YlQIzAe0p5RbpYdxJDM
Pk8Pfhf0dJt48abpne3IXgl3Dp7Q3CyH5skBGhg05XTAL2BrqlnsqtnZTb6+hxVwW+dtyPCDBKAV
3Y6KO5xfg5+YoUn87+jbbjy7skmVHiQy0A3SCjFLzSaqVXzabKfOQEZMTXH4D2jNdhWucbGO4FSM
XGAij30qMBvBqKE7ZmqhKYNyH6fS31uI+RooIQYR0rBQdXRyyn02mufIS7a0Es1D0O0qN/V2YLOR
mDRQPBK9jz4GHyV0B95G7t3LpIvQPzTmdTyP2KbOGnBFUbzXKAUfp70tdU7BbuQRe03JuoYIDiEh
X+qejaGNFyZbShHjughiiKSzbh+Xr5YXHK1//zZ2KnOX+x47p7zBdgR+W1H3x0jYHGSIfv9q+ZkT
vuDaMN9QPcYcNBgpj0fxDC8YCvLKhFy4Bexuo/XcvkE0OTmxyxY99V+qKP6aRXULGLjZRFUzHYyw
ezFTlyc/rqJp0iHPWhmFhyG8DWLvaKJvtsbktrqtfIcinQhvbFIenDtgDVb698Cz94l7ahP9EJXj
m19Xl9npXtORiNHA4HwgLiXzNZPjZBLCh5P14iRQ5mXcJKwk0b1eUMNAuIC6h/2mmw11gr79UROU
d00m9wCHq+2nhcBwbCCTNgyecxNNptgaLjAyODSecKtNmcLx8932a+Lk31vhfScxQZUQepwjw+94
kF4nuwH23z4WocOyPjv0Q8ZdqEU36gJ0c9jj4usxJcYILWDFc0omgls47gRGJpxbpCYpsqyrPtzF
LMioYrG2oXlvWO45i1jtGvEWZ9a3ZuZDGsyuvZFtbpBIWkaUGg0nfw2xMaOn4T2bfvgdrs93CALU
vR7iVAD/DIngHIf0e0ZJG7bk7Wwd59qkGWfS7xV5s3NmJTQxdeYtFnBfWYXuUj1C98mgPQXedm9K
+cWsK0j7o5wOc9at8kaztxjmQayP2eBm6AX04vpV84CC5bAlmm1uZ0EFnFbUJ+yB8bcqj61JPCzR
O+YyIpUIZMlz7zaonNJTtkdg8vTrAr8z8bY85EHzYOg9tFrSp6Wil/jhpyoFIbpDQqVTYfFyrMDN
AE8HJd3iDJfGx9PT0RWanDJEF5BAWmuHRMfUyFvsBM291m2+wFraWiK9xr7+ZBEsUjskZ8Z1bh1j
yer11AWA5BM1AiWQlIWyOLuataetDnbtH3+Nt7EVxOxPUDBfJysA1uTTFbQM+yd8UTvPoS1byldK
m7CYyFUqQ4+2BmLsIz0St8q/E+nhgFJnbGc59QlVavJpqEmQ7n6UoDtG1E2BAj3bXGUGy60MKTPa
mOtZw02o3FsJeVRZuD2PiaDL7JBcyoB8GxD40E+fwmIQyISYUHcPcemACKfaUybC2LX1N9QFriP+
bmttUKWDbIcg+UTIn2xyqd2Cjd/++qYYCtD1l5sChtRwbUfhH3/G5YVINXmURA5NblwkcKImJWVV
pxTjXGq4p3k4hD7O2CO06F8f2/wXxzZ0YXJQAwAUxlN/Bny1du/klPqzQ6U63nlA/sWBjOjiUGbQ
TOdcmtOjAC0yjcbFc80bH1F2lYXRFn0MfHxqGqDgxBG0lDs0bvyb0abk8+uzFH8Bhfm6obuO73m6
b1k0Df98lkWDhj3OsAwbj7OMOhJEr22HFcswySRMGwAuBjYIAoIdhPergozVQ/qpwBxxzFPMUZMF
keHtSjJisAZXS+VyXgb60y2LKwTH/8vemfW2ja1Z+xfxgJvcHPatRM2D5Tn2DeHEDud55q/vh67+
0FWnDr5C3zcKEBKXk8iSuPkOaz3rA7DTbz4TW2lQlAVxCBAwori9fUsQA33p25dxYFvJa/UjnkAG
jwFN4bdOgzYBV3Rhe04KE7unkTeStNzF3HCDeTxByecfM0PSUHpWcWOdXsZYQonCap5Z/QMBRl9Q
bO7elJ0+LA0bc54Pux4e0rpZnBivxjJkjOzqYOXUtyADZ1aPtTk9pmO4//+/1sL8mziWF9sSBm4H
Bzrk3wSr5RgVmsvoA49+gvFJlxs0qnS/i96kXk4y2SyqqKw8MKPpV+DQMBTgS72KXm6JAS24HTBR
dh0Cp7S0bGCrRcO+6bVduty5p4F5zpylDl7EgPlJrfoH6bMALkVxnhuVbXt9/p3NWs/hBkHbriZo
Bst7EjKxMINwnYUfQaMhhBPMq3HmfCwLxTxiSBYPnP3khZCgTIq4mVF1GQxEzdjYlw7TN8YMBT6p
tc0tdBO3tyFkMZWQE4ZpO/3hzHTE7LQ/MgO0AyaodTlx8tS+A+/EoSpc/n+Y8vC9b+20rzQeyi0z
B020GHLz9hcGn2XLkGUGlQIGGHAKoZ5/dAbryMzUd+QrsPIChpkHPbluprOsRiKId7n+TKHHvIqJ
j2Q0lxj1WWPIhYaBn9pS7cP3rL3Uiqt0kkNYal+FsfCLABh5hW+9iZ5yz5czi5GEBktHV9YEzbpm
3Uvm87DTMoPw5rgqt6xLYrBM5aH8MMx4Og7IptZJar1Y/E82BMegGH7KISQDI9/6sruQS3soF5EA
8Uh8BJS9h7v5HizBmMtTrQ5BEX5pw/gA/bC/m+wUCNGCtOu78cX0LcQaeG6Soa2PGIKe/+Hj+h/u
KAIAktBxAlgKxvFfj4agQ2MitSbZm8uPvNwNHL5GDac+tfaUOzFNK24vFDkRvLxlebcszIpFSScX
GVXVpv+g3/274luZgHYMi+sImLFh/NtTIlJtsMtIRPuUxKMyi2+Uz4dl9J0O+Ffr6eAvirNi6F8W
6RW+6g9fr15N1/qH1+Y/HO6mQm9tYJGQSCL/XXreRR34/LyI9u0SXTR2XFV4e2MSE1G2tGuU4r9q
WrV+tn7ZNfuXAMl5s8w37EU/hp5i3ZCuCsHKfdK76MmQ4bRhEuZDGB//QYmr/iaTV1LnzEEhr4Qw
5b/rcCmwJWvwIdyPSex7kHhgj0ae3jcx3h9jWWbT1s8pGB6Ltw2C4Sk0/OHo6LLeGPxBBtTnKYmG
TRe52Qb9hLM2lmlUBBrWNWXkMWc1gRojzCs69YJBF8GDPmQ0jznBNGWvmsOQjM/ZFBdQJVDFGhmI
Pz+RntIs9aLohQz9wagftSStN98z8UCLuPvU895ITI9Jn9r0A4O19LW02mSfVjkxOl0Ubrks1i3K
ymc7M4gsVlc7nOaL6udVNLG30ExY87K0j3HNZWMCmsNVJkB3Ku21LpsUKE/PcFXpP6YUsa5m7peZ
47dUNGem5irtKWSBS9D6KjTCW29zIM95/gjum1PTzCaic7SD0q0bMNzfVqF3O9vc+3Fa78kaYKBd
jDHJznW4tufqXKmyfEgnGIp2wmmVTe24r6Poqx2i4o/q4/+sUU9TicHp45O8Qi9q2jr61f7F4CQQ
MvzpnPu7NSr6xan/kf+HP/TfrijX+JcUhnKEVLblGrpJJf3ftiil/0vqXEYWKSw019JG8v7/bFHu
v4SryOSwlWnrjGp4Fv9ji7KVpZvOYorh+HKs/40tSiz/yJ+LWvT7tBvSxAfvYrXWv7MB/qSrr0Dv
tAxPxUnzxWNbV8XFn3smsaYFYkT9HMVYHwEah5RMrb4pjAUqX03hSc1sKpbfdaJwj1mq7idiRO4J
hPxRFfNw+v6dBXELKUGYbUku+CVJxYD8fF9omjyHDLfWsyiJgGQycDQGe9OxDj4FiW2RikujoC3K
9cnKxN6s8uphHPu3Mk1sOGxk3ELgvDPoHp79mDWTNurN0XBcVPBDdsdrfUMhNj7kjo2q0/ZZsSi9
RnXYZT4he+PeQrF+Jw02jb6+YzAT3Avr27qR44skWpVlxkBl11b7jEt6a4a9zt1R5I/AFkIWMC5M
vgXAhaqHvZdjyvuZgxc/un3rfUN7zGKLyrXR70cGJafI0njS1S+7CIZHJ5PDbibjwIvJUV5yzd8D
XUcz1HFGObHVr2Rm11S3QG+NUIOc0tjkvej9YxaUe/QN6ux2IGvTMMnIuoRSwdvHnsukN3cnImmF
31gE+sbhmXHM3QIuqMkeO4hW668Eb2xLwm++JtEBHxsa9ejOgFoNgOk9jvhVk8T6XWH4tvdNeYp6
9PJB1PRnu7UfbeBLO4OAHgp4kd/lBUYsOMnnsZ04oCIS7Ru2yQtypLOYzhd8+xXcaq8F9Y3FO4xX
DZdFDNzPID5gzU/HkiKwb0Rh+qfQCu7dQU8umUOgiA9LCj7mbrKN9oqMe9xoJgoEbbCse6S2O3K9
40vYau/pNMebtlXVyZ9c9n7VS5C1xUn0ADgYmj4MlRrWlgOwaOoT9zSCqEHUR3/Uu0Gzdw1B7K6R
rMluELdGjcMaIRdaMsK0V5PJZ7sc/qG1/veqw6BDxJ7HkcDewbIoPP5aCLlNh9C5nuvTYFNVQiu3
uXH3Z7jqBeVYdGn0LjxYZvTYkgV8AMj6JglU9UJAdWwkkHb86cC6/dG+/tkYaQhj+Rf/1NfyjKQu
lqYWE5ytOAn++ow0Rjml1hXBSQXhcEiTjMQlVjbrtBwoFTN50BllcE02ydrt7PdM6Nq9X1qnmvST
Spn1K1g0e+1XYtOmmXsjHYbRYeYH74MczjYtPG7o4c3hfQPlFwdP6hfjtcmTIMFOPREGa4EDcEUG
tb0jkMXfxI216tiVrvuWP1EU4YVdulcVUI/ajj8Y2GXvBUs8HazGAfKe1a2kQ+PYWt1850wkDXfZ
vpwm51D1yBTz8k6k0obTjDZCFy2I8DoYr1I/tKaf/dSoqzzd15ydTQJ4Lef4Keja8yRC5+T4RI65
es9wORHmQQr7kmgiuFDnJoTeItIl7Le9ZDUK1kmDhRJMD25NbhlO58SI5bkAAGMbmrzNtb8LfRGS
pDiQT6x6r41L40lfQ6XD0YDT+yCC4WEsjXhPt0NWWUwSlwzHg9AcSJvD78w32x0z2GdR21zcESxD
kr56r1HhlXhRLmNHL07srM6gfdDxZW9Z1gabaMhJ20pV67Ey/lD048SFzvYu6bpXh2gpD984dr+h
8spMpQeIi8HKKdkghG1IDlQzE9CYnUiAYxgVoEGsE7O/z8ltpAI98JSKPRymesOCmP1xQ9ZoNYzn
kRT0DRxRhDpd1e1jR6wM0X+CFSRNLkZ5QabBWohAbozMmda65hB4EhcnSsu96zQNBhnXa3oLtOiy
qWVv8UZFqu+IZQFiEtj2TrIB9tp21taWBsC0ZI2IqI1rpLa0/ayj+mn86ZUcBRwvU7xte4l/kdat
QBWrMhYZBlmBrE5ShZa/ZXFPmyHlib3AEz/T3ez4j5LZ+CaW6ByhWZIoiIUjBZV5/Yb5LfwER7k6
NXvLpFFJArq/w8+Ml76aEOlwdYB39Z2tU0MKYQOxNgrVEu6t7wvXVGfLd5AFxMk2HhBmuGnmwLxR
2MWs6K4WSlu17nPFQuKQqimmNPY/LAWAI1ABZD8R7uiGbQBVj1pHi50S03qRC4YgU8kDYNnQRiiZ
q0Lt1NiXGCxq8ng7twfgUW2KErZGK8YHF+SUo3EH8BugkBOT+1yO+UGTLK7H0no0RyHvME+WYjYP
jYm7qzJK8o2QtyaR/0R78AIhIltpZr5j/BptqrgozhO2WQjnUEvGWyqRt0xJfi3RCXq+oauNn0cv
0BhwnNkEZXMrTrw4BgjnhIwrmgljVIkVp1hMHWGTdSutj/LdYvmZQM2tWxcmV5bDTgUG7VVjbT0S
0lDvUfvgPErvqUmaTS502oGoYjk6jWrjNsVz0E8/ZdnVe2kGt5iZ7KpFqrNbpDsjG7ddRVwXU3ky
EJeTp5rr91AH9kxu+DKqrl/6XD03wK5WopwxX+SAT4fldShq66QjkgTxRaJKOpPL5j853Q/GJaSm
ilura4oSaESM0AUtyhfkMrBQNqRd7RG3ROcixJwVpsQSA4T7BS5VXs1f2WwU1AyZ14E+kJb4PUQZ
n0X0G1YTfkboRTZquRhz37+Fdr0nIzoiN2yhQkbh+vuMKxOYajVIYabL5rkc+/Y0tfS6I3L/TIA8
kUP9XgxDvNeWTEQcC7XevpdZUXm1KxHDLZmCxEHskokZq5oAc8XLlWvIifWGPW/KAQ+aP+RszR8s
RAYk5DZAV0br2g65A0mMb87MCPpXWFwdpz6WDQVVzax736NagvRd3hN7tA7kXJ/LCdpUBUAfZXlg
o0Vsv2CFNdes64iN7LS9D0Lar4V7Q6ynbq47oRAMBvB3A7Cb3uzOU+dVPDe4UEuvWLGhIHcaBqGZ
PNiTdpLl1JzSgBK2iMJDq8pp7aAeW2h+iDBt9eSnpr3PEUOggHTODCDQxhgwyLXYy4PcuEBOZsc0
h+xlQo0FmRsfMhf3XZ4M1nbqnN/DwPUXAmz2pBvppz43v4A4xXtSYIBjCVhctgqcrTXwHVQlPswM
Kz+mAXGYZhd8JirJ76uEeTkxgm+6L+NjbXb35M8wHuEwudapZZwiqJ/IU1pxpns4pHK0Dq2OxrVh
QAY9kykXGsIiv+JOiQ8NiwczI5gzNfzNICfyAiWGLHZeH9rcwTe1Mb50sxPcnEBdJjQZBz21m/Oy
zGHA3HIzusvDkbRoEja8SccIVHWS+GDUpes8m7ASifI66GF1gfIg4RQOH10LZQ/JeLPpl7RSsLLI
Wd2WiBihtm4/xPilEkjJPRTEBiWJl7khNwgJMQR7CT+bxsUotco6OHUN4TNmLphDLjlr8XD/ndP5
/bsh0Zo1iLJox62GjTi32MfUCPcWiS/7yloiJXNiRLJgXPEZI6Kr5ywXwXgg7cC/Z+Bm6frOdF3/
lWQdsmR6BPHtqN/pOiK8mfTVzWy5mGPZGffYBTYgu4EONlgtCAR/nur3kp3QplgO2Gg5arsAfKs9
W/pacSkdRDf9MLM5PBuu32OZEYQCGQgP4ybx0Ipwi6/xnoThQ9u6X4QfFqfE0MRTgy6kU1RNKSUt
dUv9KWI45K4jrqUpnng68T5Poq8RTCLzA+tgJiHv4GhnO1JqnptSIPqT7TKL9tvdUCGP7pe3PUKb
c0UD+ZIMXelxFOkMYNCHq2tbaYfFrynN5HekY6YJw2mn81ll+snmLAxRcybcDGbxiz07en232jEg
32hcZFyEHk90RIHCizvFWNWcXHvg1oXCWKDd1G86x+5ezsxGMgJHEKeQG08K0htRkPUJLNT9HFb5
Q1nD3meRJzdFRuhNWpJPb6nxIdKNZiOYtlzNlI1BotmYBYJ6y07RfMZMtFHgqSJVtDccNEiYbAI2
w0Vg8v3Q5fpnEcd8uxbSgNXBdApbwgL77BR3Cp4bf8PamNnmteTXQH32F11Dr/YjvqQdeTUMg2yL
cKPvBrKOnPkBdVQUWbieuiUlNZoJtZ7xIUdUgx673YYhkykXEf24D2cfu4FrBPveb+/SGkVgObTE
g8PoWBklRM1ssts9A/Yv37fVGnr+wLeimrKDUB6AB7CAIDZBRV359v2pzDAb3PohPCe6dafKqryF
1SIvHa1ya1jjz5AOifAbos+gDhuoYai8SzmVbPyrV4PubiE1s+ttrJKsjUKs+9yWHzwznl4LKSug
pieYIMl2cT+hG02ncDubjO6Wox8SIoaDblngGAle88GmDS29cBx87ltmcSpyc/acvGx3flgsn/R5
r7Tsp6+r5oresQOHfK3dw6Qn1cZMKM1ZsTyYWhQjk0hPgaZ+jZ2hHwnN/UKc+ZMWV7JUrZw9yB+B
gcPdxCWb0rGOSWfCiLFV0MTehxkgNSlR6wAuITc5LmW+bu/qFkeH7XcCHSD6nspi5hcYB7Pvxbnv
jJ9iosoJpFqbEzSvrsT1yGJnZjuBZ8aJMGH3ocTFoFNbWS74yALkMgBPAwkJKExfgn6SAy7Mpun9
s/W+MB6vQy4emG4fNZhnwAjzYKsDDEmtoniximhc+znZ1HPtmNgJcRWkG/O+AGy4n4g52BXINFCC
sBXX4G/IGnlrVjHmp/zgXmEef4H00q9pHwC8V5Xt5TZnu9HNhwg6JF6G4K3KXPIMWuOxdSekPtVC
Uxycs8mLtaHBN7DLB3CJFzkVeYxs46X8zbsSHasyEV62QMmC+iBnMWwJRTVXRtMUByvM7rsqfvGj
wl4bPRLy2F6uAmUjIxQcACqrfvqko5ytDgtBI52TwGR9bfc9iNNLOoA4BT9swt3RGhKEjUvR+XC0
BufDH2fn3vKNDDfgstM0LP2iU3Nvk4raOpC3tgAEHTV1uLEqLm8zi+QLVe5jOgHSM+rDmLdXaoDk
7FoD5tLmbhJmiGQxmW46gxzhAGnG62KuwxxZDJ9N+v/0YmV1eRoskhwyNZ6sSloXkYAj+K7mcsNH
VRYHl9R39K1l0zngYGtXLbX7JtNNCMxTo8461rUhdsXp+2EGaYka/c4P8f/WsYFquS3WrlPoezun
qY2N4TMxuJJwXsNEoLYimEl7GPKuOA1sDnekfBUX0kAZfAHeolZgeKNqBuMUPAecFP2pLqS79t2k
4Jyyw1M0xtHp+1eVyDy/h7GvZEviO9pkNN5FdaZCc/emEHdRpMcPzCfzOzZmdGgcBOsgxjtg8DU8
C92H6cfJjWslIQE3rD2zo3ksjWTroEa5q5BmnX1ivo1VL0ZqUXLTTpT6ySlH9whUOoaor8/+sQYK
RHRV27iU6PEveNgSwGSePTAAFXsxdWJjtFrAOmUdVSiEZe6/+V2LpThcrqzcVp7sYheeLG1E71Tj
WtaG9jQk+SuVbofAaUKVnqGW5SO5TkmD20AdmO5ENteLEypCqEQ0U8LsIQAs+KCRxYypMjHXOtRo
hMni5IZGdjcsQy9tNK/9CIiMOOpgF3VB9BSgEjnirEVfGunhE6f0fJ6K4BNgU+Q86pXjPIYVez5N
5Kj8JqsmRLY1dtzG4/tiStYRqV0nvUjpVGrOxin2FgXeO2LWkJuZBRTN7osdUkDj1rn+Y0/HjoBP
kS2FRQ8NfKEdINIevn9oiMHbIkABONXGBeuWuHx/VlohDnTDGMON8lZiHV59DyFLqJGnmVGGJ33j
07d78sKFm5KS1d/N/mbS84EkN4Ylc9IcRTzWq4gYKuplJ/YYBlIGN9AQq+fZqedzzTTgUmv2gw+S
ARquWMlC0yG7KXmuLm37Fc8h8SgDxxJsOWzbmsGNt87iXU3p5VlR5JwKy69BRxw6SwUXgA5wobPk
7Bgx5jkXrO/YjUQJuEhqyoAfSURkF6qCd6pxmydMy+wxxqTdN/V8RTCIzTn1hwsrMX8tjSq6ag0m
sxQV+MXU49LT4Q54MDIyuYqQ9ZLZ9kDKpntOpKz3KQc6d1sYB+EsvvJMladmSEmhimiT0l5oOx8S
bh4rQr3G1mfsOoWrgS3y6ftBFka7m4fh0eoN59Qv8RnEKnb77wKExLvjHNSZ1zQj6ksBNHaexYF1
b0D+u556iwN+R5ViZrEgim/4KlX+MDrVacg1E85v8RGYbPMiZuMbgzvUVrUuxsRg3zD0AJxnugfN
YvYDyMfh091HW2laFQuhKwa0BthE9VyXwI/EoJ7z7GKg+kUHFgfXLBfiYmkYNUfN2XPLMJD1c4JW
SePewNzH1LvufedgzVaQU85qBpfrRuapqsu7OrSK01g1P8wSsKSrhsv3OvnbcUq041FaxZOfwcVe
GsmiyegbO1wiLgOdpqG51bICZWSbo0Pkx2/IoVkVdvERNfNXgXtwq5pXDeThDIbqYJrRxQ/0ajvh
FoEEPc7rOLbn3VyAAp/SjoCt4vhtlv2GS5hjfyg13TwXWn/f5mF0sYL8RxhpA5Wn+rCWFi9L17Bv
xdOY99idIpIdmWrUtu9BxZ+P+amxBmYKMb26rAzmTT4f2gwGMC0vwzxWNVsOGrTkHONQrVqM1BHr
e4c0pB19nLF10cV7gKg3HZXyc4ywDxlluLILUyfiCQltU+as88sC0Oby/lO6TViUCFCyZfmq9W2+
gxdDK5T28RbBOnWz+YKwpL2bsvTaMwU9K8eluw+M85yyXoA2KTdl2piXKXe35FXJHSE6kqaCQWad
WMxMcOkiQsCGxr3yjt3vkIBk4nUkAaTWx1uTc6FrdYkbwG49aKK/B8OuLg0nU9O5BO0y6cTFgHIv
1AfrmAHOkW4W75klEQExcBDWncNRaRJuVue1p1k5XhAX0mzvM6gsI/PJHmhnxtLJvViDDB50TrUG
CYDrJtzRJgxY4xGzWUlc76OJJzcV6KlVf2z8nFchYIpJpRMdN6YgKnjozR9uos/XWtoP5HLVzPOC
FyuErZsCxgXcxHSvRUgNw8j/TLAf0A9zz9Kzek8YIvZNqxpXfs6Ya8WwHf517HDftRkvuUyGfzu5
qM5aGmiPpIdvbdKN/himdH71g7XHQzkm/Wbu036Pco0kxcWjZOfxMXvB6SgPUNGHlVlTWkm7+DTr
6DhNeKU7k+4i14hvsKoWUnsIvw3x6zIFRS4a+MjSCnGbCPLGN0UmKtUM2txmXjk2YxtbMt9h/t5B
qiBLtyuHfKPZ78mAiLopOHdQR+f30KW3QWkdqbzklqjAfqP32YDfnFFQLGS+QZ+OFO4jbPvhXbXW
U8HJMecsomL/YsIPgBcTeLgmMNkSbUabKco31xgwF6p82OTgpry+JzUgMp7aUqhDINvoNHYoNvxh
to98Tn+MjLMipqDfk3uTz7Ujq+pqttFDY9Noqzm7FS1triqMcB1GvnohzehaJzO9gw9HoK8H7dQV
AGa/JxKdyRnuxFRbboxM0EhJ8R3Yf8EdjaPG3jt6jDAAq9XZnaHK4MmO9r00ybXsKfw4vphx2eEj
8hoiGioTo7tPuoBtduFjM0GVHgaitCxRkt+0PCAOviDFbzFIUrSExnjvFI22VSlqc4OPDrxiHOSu
3+IlFk3M83arUwzSYpkJYPlSdnKw+K2mjOyslofc1l7sonBWLdaLtYDRci0qte1Cjuq2RV0uCFZq
zN8w/cx97vTvQFVcphmS7qly5s3QktydNoFzYkx68weZH0fiOs8NOiB9KoPjHNvvuhZUu6IoY6YH
o3/fDNEr9/+fRdWqR4CsSIzxP3qSinKfzMTzMbVJn1AJEKAUE6Qa58v4SBm7kr0pwUM80drpzddw
bn8lDc03VZE4GrEdeBIv825MuoHorHyVuR3BXq1ouI/b2UbWU+XFIxTVWc+OleFmh1bDz9eOHftf
nxUrCHnrmRJo3+Oj2Qx9D1I61f1L3NXMZ4zoyN9srjvlzk/NksgVK9YGeMT2qJvcWxtn73U5bENX
N54q+dm4Olq9wNFvc1yd1RCl28qIMoQaZrGWA1Mwc26fbSv3t2ZdMuwQg3kSRvGsu3yclTmz0ewg
9gbj/CMFQrwxrR8mXA5uqUPJujaDnj6MmKknChTVZ7uMZeBRR3gTM9c0DWgeRcs6ki3teVbyFti8
1KTrja9ITn/7yUw7yNTt7PbjVuco/ZGXxkMQM7tJ8pJ0sYEbC2+RtovKqLmBrqdEsc5cHeISRwiP
fb+FZJxT1c4RSN50IbcAin8YAwUxu9eDLfJswlxGhK1xHP7Q2gkHLcpDT6QpOsrG1I596tQM4zgl
VUuFaedAp0e/Kt9KdJSQ7mYSrZf/yz2Tvai+ZoyZn22tAN7M8nFdzvQTcgn6NKe7LqNJi7tiV1nT
DfxMf0A1blx61JKxPQ03rsNox6UO+goHAhDS7tkPPyptQqQkfImgkKEJPRFyeyasF2lNzKkVtXxH
su3KgRnwahWfUxjE7NoKhuDk8XFGVOEp6MKKe382nkaQ2NAb3HvaN4awrADnesI8m83yktstOCQ/
Rqwea1yNju54Y03sCbIkVjYIh6I5piCp6uZuyDLzrIvfJP39sdZOYip8lXRPfhvVj+7wit72ZuOW
J4vKmQmBcX/1acv0OyLHEe1S+zhi5zwxzLlp0/w5dHn7EJgbBvjKs2SFAHyGRtyL+DcuJVJ1K/Mj
N/QnO7AVikiVbL1RIniclEboQzAF63Y07yADbVvkrrsoDu5iq3uUBnxkmo8Nfm9k/XzMbVv79ING
eqEmElbCtBKVRU+uNZeW3pbXstkKbY/QzjmODZdPqIsT/Q1xXBp2kQIfm5tnzQ7+UO33904St0gA
YBxMffYpdBGwe1gvqxRbzMNW5O7oiUx/bzVKc5bv7nqMJy76qGd9oKUZM/EOWSCK3LR818qIbGd2
5FuZrOPSUit7qM56BqQ0DG11+f5VEGjnBM7zAYJCR2RwavZ79B0/hsDFyMGUwDIXeH4VBqz2efj+
1feDNjf6sTe0fT7WwTXIM2RmbfhZmSY+2iatwmvpD4em6CcEKsvXuuVrQwPGv5XcJ9i2oiO0bYED
xSH0cwkZuH4/oGkLth16nD++5s+T2NYtGxJHjvFVD9z4Suk/H4Igu2GGj6//8/XvXwkd6M3c18Qr
OFvIT4xTutKNj5ZdnMlvpEMrqi9u5ByxlTMtNWSybokJ9uJ+1Lf8/c466DuE0QyEvQoeMDOWRD9i
F303JjhD8LqqtY62vNeSJbU4LzxjruqNWBiBZNjNGzjFeLnQ0j0mjCbPpA97QlcPtj0HRFNE8d7g
RPBb5n3M4m8Zr+xa4xBs3PQa5UzITN9+H+i8VmURPQPR/J0P0YuJkI/O/8g8uWUpMdE8V4xy2slE
thwxfq/lSYysVjKzxSrWHp0iYz09fOb5m233H4LlXxfUYj9UO0Pgvkyd11RYrNXCZlsH9llNDIvp
7aja7I7M+Tx4aNijJhYBKIGq4vXM5GxF0kfjKBR/uAAmTeEYtsJ1kegfYK6aVfjeiZ8O+yI6KYlD
cSSXtyLSTvQB4LU4AXhO+I/sQSzlXQoBNbYydCaGWI39XspivJM1vhFpv80iPU6Oi61PZEgqXOc+
tVNWvGV9teZ+S9uKEhNKC7M16Weso8lP9f0yXMx/zSa0unufkTiBfj4W2bS7avsRZferaZUOuhXq
g5iiEb8Yc7w2PZPRVS8ahrcc14k+5Q3HbkWwNu6baLYg2PB36unSFTb7RCOGLC9+pr0F5MuCF9LP
pEFpvg3paMPzsDxTJOPKmWDT/ExGMspR8y6FNDlZSthiPaiEsc2WrRX1cAaS3+hIcWefR5Njfs6D
DztBLqHt1qMqsV/P0Sexj7azXBe1Hq5B45AoXzq/Zqii2CmSdBe6SNtLsI2Zf8/uuEL1TIyRnozV
1q79k2GC7usCtWmkO62R30z4ya0nlzWRclpGPBhSyV6wvlQCatRha9oQLBc1JnaWDtEo+Ll9FpiT
Z/r5jiDHdj0NTbHRu/bIdz8OPdYt2LonIya4tsmbmr5LPobYjJeQSX1Txj0jUJBKo1W/GkWyG60h
WnPv+LIcfU/ZvjUSMh2HNjlwwjOMD7eIZnkHyKXeZHOFSNSqttlsbV1EqztTc+6VM7BRCHBZ9aA/
gz4oN/SZGBrNW1czfZR+7pkQLze61SK8ir6cBQrTQJ1iWQnmc4y9TjWB1/o6Jnan3hlWfoc7cm3a
o82WPnO3baK/s5R843WNyjtz1PiAI31eFxDQNnrLgr7TNmytuccUjFHKhkCcAK9MofH++EgiNp1P
lIGRNAcA93t6TmLsA4slTMnQPukNSHmk2GsYYoYpvjWgRbn/WWJdEpvjMUHjhmMs3FqzqR9tg7K5
6bc5GdObPirYG8rGyxvYi3OGMAnQZz0ENQt64jHKkVtF4FRn8FagAyDX4cImigRzRGULD03dJkLe
tIndcg1C+r5wY7n2oTisZw3/RsRaZ+o0yUFImKedM99SwryyDsXKJ2acNKixV4PSf7YpUcxkaBOq
XacshPGiaeUngl9znZUM7Wd48YQDPBfK2KcZs5QaEKXHwv0RH1K+ApdTyF9ZkLJdmT5QNn0knGgr
h8j6VYigBqSCvR18/b2aGPkwwVgRVvkCvyxcOU9ZJ7A9IKiH37R3nPZSZKxqfZtBHGhYzEqFZy31
phys9hDZPU5SinjdHZJdX77XSF7WQwtpqZqbx2mICPHJUVIWwBqtiDfV1u2tbJIDjd1rHCc/RQhI
wuIwzutpo6Ih3OmueprGEyl2bwYnkQfTZATTIh90xvWhy3BZunS+UfIDd0kIw8r4VRbBy0JpjBWW
qzgZKdSL+T1T2ZfTNyWJtMBs3UNQ1m+ZTWo8yCdWDfO5qIHVMBxiGFGPXpe11rbX+ptogKrEmh+B
ddF/Zn7cein5RjQfBbQ++xN1wHtQ9MPBbt3f/ay+4ByITZVq26F29X+wFH1r3/8qTnMck/++bU8m
zqK/itOqIjPJmCgJGkswYU7ua2mX2CDIu12HAyEQBqwNxhIGwTKdv0lSbHiJdklo9D1swtFG/hd7
57XkNpZt2y9CB9yGuY/0BJkk0yhlXhCy8G7DbABffwaoPt1VqQopzvuNqmCQmSkSJIFt1ppzTCAR
iCWdeB+xOvq9ds54kypgEnXgCoGu10Hk69r+Gwi2Hc6xG9NLCPCoWUe5lL8cPyE5MLa3lOip5+f+
g28RFUxFC8YDwcu7OVkXDo1ZzWBdpuaQLUphnEkY0ffm9PSHA1x8em8/Pcfl8HAXMBTqb6R9A6i+
vvWjMLDZ5kWYalhNlAjd5wRAJwcO0EaNgMboON5RpblDlpBVXX5/GL9ojPmYXF3HHorYGDT5m+/Q
wEqoRUgPA9Q0NCnmDLgkgXGF+FQ5LDrz5cusYWCGVZ7/Qd64PPXfPwCsaB7fjGfpBmLpN2rLJvLd
GnUwpIWlJd3SLkyTxNsKhYdnXlLRIxJVUMjATvv9ezaX7/7NKxuC8ZMzV3ds8dYLZ3hVWpHhImhB
Jc0V2VfQKW3jh61x6KJkPyngKUY7vpSz9wNWriR8+YaZn9VegX1wse4VY05KGfaDsyxH8Ppzf8pT
OTwIUX0uHBbxaB3+JE996yrjlOaT8nTPNS2bU+atPHUqKPn4rIzhyUrqK9ocqEVBUNF02GSWPdws
Y02nQB4Q6NmQOtahOedwYWmhh80w7VAlpsqsztAdT64GgVT27XTAJvVYd3V36gEZ9BL9nmtpe/rG
iMjnb4Xy4AG3KQ0HWhOrAsHFGQM7WjnXWVOKTlFPkBRKa5o8NdN4+f039evZ6QmHDZmnu65Jk/GN
abEq7Ubnk3aCnrrxquUCXulWs22G/kNrsRJMJAVgw03fSyfTd79/7V+lt7y2awifPYkwkQT/fXTL
Q1Ohfm+dwIC9VM5ju0OkiRvFDTfuUjb9/av9Olx5wvUNTwgHu9EvHiyns8wGtaQTJKb2XVX1O4nj
6l7dz4wCVlb4/fevZy7Dy5trAGqopeOJ4rSiJvD3t5c1RUPloxJBFobuNtFSkLVyb7R2SSjaUuxY
WgQJMZfrSHuqa1ki87KYbSuPIuDSHm0gSB+tqH66i0aL2k/XpcWuSmE9qgRhRAxYcxeJa9Q2AWto
/w/Dh/nrAOo5guGLD8y2uPfmCwKGFk5kGtpBnGouxHjK92krb0bvRcHo+uPBMLQPFo0wx+dwEVT1
pDmP1NgWOaLyUIjUYHzCPlnl9uTTznAewG6/mkkdvczlu1A0888co6/j//vnpJt/OJ19k+AQg4+d
+f7tZ+6bsCLmWpgBpQYK/IJuh/BIwUIBeDTCipTTJaOCUnhU6Kfff9/GP4x5nMmuY1GAJqvj7Xzo
UrzltQszuCNLm3KeVoaHcmeAdmFYdPNDOUwPRucR55l29LoWTa0c9XGFxm/4w9n+1q+9DGUYZGyP
7CCB6dBajvYv1pZBT0AH+o4RkCDLeLWoh+ZF83Pj/Iv3c/2OXTkXHOtDzdWqP1zZdyPc3899H5eO
QFDn0rD5dVhZSJl6GetBresfqQnWKEes6YPw9oWVP80JLWhLkHBVhEsLR09BDueL4z92PrkJpI5c
M75Iwz3MfSWugxVQuYcTIuuNnBfIB9SlXULj8jraxg10PAGfoR1Efm+c4JkMgRB46c1B33eidFYY
C2c2/p1xiZJoa1FnWWEYEbsC3huaWwd+epX7m9QungarO/SNX55oSiw+UjERgB4ygpF1j2oWWh7+
sxhsXN6yTPelwVxmlJ9SPXoC29zuICLYR2WEhwgWAifKJnGj8RylprNXi8E0qjXoTsP0aVTWQQPj
q7Qie5ILZpRF7bkd1ExfzKfZ2bKjSnudKFJv8Iilz5+7KLv1bWywOyuNP5wu/zBh45Fmy0rujskG
4j6Y/eV0KeGgJZMWiiBStneaM7FHafAljVvvcej0kxchw8gmNAPw3PGyi24Brb/0I1nJ+ixpLlNk
jRp0xWaf76HcUidAy0izZMlhb8Q7kBZwOvrZ/MOBi1+veEKyGGWxs/qe5b21ZEb5gGyFNWBwl4kK
NCazNv3oo0h8KQr5ydOmgCR19yGb5xDrU05PuuxvnU+CLbsH4wUJDaBMGnkoH84h8GeqzxbqQTnC
J9esYxZhvHTS14hu1Xagy7fH7IzlqKbX0NLWMvwPVgrlaGVohQ2ZjE6+g0w9MMb6dl9Zdez7zyQc
lzYDoz+a29xMqCHTWwZTbT2OGr2QXH6V+EdPmzEnSwLYa39oqOBJNYFs++RZNaaUggxCdFi8P1b3
Fp/wtQhHCM+4wQ5Vh85LmOrjH4a0N35XBhFgCwJ3HAMqF/Hdu/uXs0Jv2ngePKaw3Dv4FHsurds1
W+Rs+Iv8xe3e4ds0FtVoVtkVtC6yescYUUTmkxIjsz+M7sYvUyoZX8v4ioWIsc1+ezxN0tK4lNMM
Dl2oo9siqXDd7Vjp8pLYVBK6x6wrq7Vbo3sEM7WLZ5TqpUvjDTpze+4TI/7DSvfXUZ9DwtVk4ez2
mS3fLqC82USTTfEwMOPEQmYKy5B6RUhsAUQFg/KMibzOdfTpgXr/dHRyPPb6YJ4AbVh/SCUyflnv
L8eC1tjQrWXxKt6M+QXuHAC++hSIyFhYPKI8tl2zT2gDAqjhSwtNE+krfc9N52jGxu05Nk3V1yjL
IZk1xY2+fsi/6e1Nw26XzWSSnuZx/vSH8+rX2clhQbFsSjA3sUF4uzWDnJuMTu2qQJOQKfFO6sci
0s+oY+FU0nY8UIAFqIjm/xqG/kHz903Fpe0nRXzWkidrBq6hXPEujqQ8gjHsSXf3inM+qYd4NyL0
faqbsVjM4xfAv/UzI0RxomOJ4UjVW7NnGK6ytt5Mdia3c+V/DEvSxGfknwQYhTtN7wp0VnXpb+IS
QbhIbYqLi7A6bkLYD55AWei0ewulvt264igaCxDyVLjbzmxaojei6iRiStso03bAb91938JeHQy3
JMmUYaVnlbqbqzLZEDAwXbmmMenOKqA2GiJvJH6jArJ3Gi3awvebupu63TBV9v6+Aalo6KF+tbrz
jFsSd0jpXGcAhZthW/Su+c6YWM6nWfQOTMTHvGWLGyX5VrM744iD84fU0YMM1kxsfCkfohimrNP3
/vU+iKYUDU+6NzxPTf9Rr2a8EdpWobQ6J4b21Jpg+aMRLYVrRw9R/Z6Gf4rngPRvB8rUfSedhPLH
WKJgT32ynWpmgnU5R8bFyBPmuCI8tLYY/7Dm+PXkFwY7ffzGvrDgsCy7jb+MVUmJQwY1VxskmcVu
DfTcsoau1dbDA7yDiE5fZPq/X/3C4LK3XZIduWDfrje7SDe7YYxl4GUAQ4j9fsj7wT+lWplDP3SS
zexZ+64DMrKosgrMPD/1CqJ3vPPvLyrzzQYHGgFLLZOZEDOY0H+5pkqsH0YjhU1rWntpXK88cxEx
BQsKtsh+99g37KMThw+a3U+bxa8xY9M/wl/0X9NM28VS0Srz1EOSlF9YiFA4Ngk9QOg4agVrJ59W
/hw/WrT/NhXKbALAQFVl7bYaR/NPIz0Bjn/fPtm8F8dyHIv3AnKBFezfv087p1NpI9oO4rFJNp4W
G8FcCD0oIJAVq/tjLItGcL+Xlfm6rafkqNxwDlLyDyh9L3e9EMnTKveKfDdZ2itw6jm43ySs4pG4
jyw8pYBaxM8FmVh0nypWBk03ByYJzU3TdWCgkKL3emNtsgwDxbWfAGXMNFNSxwoSkQJsievxP3d1
lCkaCDBSISorSGNv2gqn/VH4kwYBch6Z39t+TfZWKIAhVjGhBAOypdwqDrbIDimJ1MGQ2mGQI9cO
vZq3PYLw75a7E2YhGhJBudzc7/mg2UFnljq3uJNZrFr6Yyk6zDIyfQZbjFs6JP2MvWh+GB17b3o6
Mpsxfm56Ji1GMRRzzUvRFQiNSfGlZTXv3fhdXERi7zbY2egloBfXnGRlyvjl7sz8ab9CL4jljpAD
MeIH6ifaMnVuNzdQ5gYcldAqYCjaoPhgD4w7C5sWaIsqAiQGFnVES2LS3HhKjcF4KeN+06Jl2Y5h
Rqsgp8FqTLY8+XiCCJDm4VR43tktiIhRAoq/DYpnGUcnVd/sFE5bHUH2y+0uPnQYxe5HSQ/8oaT3
fgRBl6x1txTPHXTKjZ9xNrB9oTOPRGjjkFpz1qyqP6eIn9hc1EjuTSA1sqPW1JXDLQwb/SWNdH8f
oR2Wth8+4/lfZw3XkK41FvNSW2ubGPwOaj/7IYJpe21SBLMVHOQ1pBXneLfrMG1pq0jRutLkgJiC
GDBMetjlcWsdOAcjAGMx4lVLK/fxKNkvtGynfRFVu7b9inf2APvZeFE2hPCsiTQ8oJTkp0oURFMa
i9pJnEWG8gx6X7wHFZnucW4RudGxf/IbWGJZ6LwgGDO3KeqafVXgh8yA4XdeotH/iV6pEV2xWlGG
MuyDl8fG0SzsQ8RmH436bG4BVQdTota0PrKyMT6UhXi1y+KD10YIS/sYXymu+KPZy51G8trBigys
fGBbHR2Lfx3j6pOD+R7hLGvnMre3StqE3sdbxYumvRxvHOaqc7DH/6xQ6hmyQ09CGkWljpHs6W5M
nRZZ7tj4Lyb6Lpow1DIFS79zOfbXygCKVGpkRHgKeRWpiO9Rwjb7weM0uruLQxS2Nxv+9lpLHCKP
4896NDt7vzXyvYrR9016DnEdNDa2VrbruAw4X2fzcUYZ86LQiAPKz2PESTzMm/4BI4/BaKs76Eao
Lrg9YOMZbP4tkaz6rQFiF7kQ6aFt9LMvtPJgDfie4VGh2cPwt7UJA8CFHVpP6AV4+VnC28zdjQ4w
MyWvYW07Xr5KmXnXXkbLszrak1M/Q2aI1rVsepondr62ZjqsZb7oj7DekrpCGhqWUwQE+cGOKh/R
ULRMvVOE2FZHAinjM8WSGM4jo1Crc0GQT6/tpJW1mw4YwmaggfXgmPCC4QaefIi/D5wKAwdgodDD
WXBS+yn7TiBSdELbV5/1JFmUKRhOcoSVZ5/AREN1Z0q9+ZYCpL9u3NTakUjmrnOtio7e0LLKdKLm
hXXtuvJK+5EVE5YVv30ou964+JaW4ol4wrhTrDBDMca0LVTkofMpqNijOvH+Y/A4QLZ0b7ylopxu
KKhizgC40MptdsKOvZsWtca15mJq2M6uI8SYQYIPfingqmBotHMKczCMaJL1+oeqHqnJleolM/2Q
mXKaNl0dXREQe89Z9pWJgQ5ra3kgf9n1sJNsIhPbJmJee99hshjCASHUzR+NlswYYez0ZoIbHpd5
MObRqRgDIEAu1pLuMwwbuU8KK1pHdQajG1nSqaq8J9iuEID9z3EfHX18MkHmI4KbEL/vEtraKyc3
QCLKYWFNv+tbaz3itjolqMkPw1AHdBnTkyaY4qQvQjwgNbpG12ZZWTOkPGlZtKuhhhN461+rjlCp
UepyH2bpo11S6utqLvyqLu2NpuNJ61GYH+He68doKt4x5TNQoVHl015ikfy2x5CEvm3NmtjHgjQO
m5xm8D7qSVKD03XvpqY1KiLba0810ulkBbBVa0jzpXp18VPrRxY5m8kizgVdAC5pMYptgmqqjOh3
I5ytTlPBcrkJN05pfwqbyVxBQzB3nSdYN+fZFdU9X0NKIlEL6YEOsML5pe2jHKMAbrH5QkuSQhvM
pA2pov4uxra8xRVT7MO5wSvhw06V+oPZ69aFbQtaNfg0VyUtnPzIWtEmQd4n97Laj53cEMjgnRHQ
9dtKVPEO6ZZOShwffZeTXNBk41FYDZ7z5alpCidrY6G1IN0BleaOz3eim8sQ6jEGPTdmlIKM60fE
EzdbWOK5YagsCKK5zVNV7tXQqfUsHQwnQ4bFJ+w9IhV1Y8snCdnWFXgpiTTAMpKcgdihypshC+r+
q5NdCPtxPzrwNlpglfi1KnuVjmp4RqW2vmt/qyyhzRKLz4XroCpM8/joa922CTX7oSjtaSsHeWNL
+c1MmoMH5PJo6BubpRQbo/Ebcg7ch0X7CNeL4IfKEAe7B5OaRReTGvfVbCfCaOpwk0f52Wx1/2DK
Ql/PFlJbWJUEvEXK2LNE2/bJ7BxazBMrl9IltTh2HTGBT85EmaFrB4B6unMssgaQXGM/39syfWdl
R0eT5Kal5SdLR8HRDc6ZOMGTvYitx8gCZpOdq9SWRzPraSeHEUbrobMR5qnxYPEqRlGrE3StfRLF
xlkMzmn28m9Nl/qXEFmQRYFn383y1oxWxtsIJ/Jq5z5IjHATz6dy8usL+jIkxXatHek8A3nRJbw+
Po4ESAOlIAgCU/pUER76ILBPGJPhnRvpbDySjeD2qc93Z3mXoDFqingr5/ZMjJ9HQioEGb8jR3lp
hnS1pa36Ids0jWFsRqSt2xEsLwsO39zSz0fTqisiPut44xXGY011JO2/6mLXIEawZUh+IJqSVRzC
HBQ6hnu7xHrv1Fjf1WJhxCGKT1haNOriL0iLx0PdWTcUreVmSmWNCKAPAzZ56OSxRq+NxpNgg/t6
n5jicxJa1oOY28WolB5NPf8Qjsre0Q81VnGBVcLF65PoZXeSrvPs5/U6s1MtCJdUUadiB5rV6rm0
Wv3U29GGJuq07ia7pFjcHgxsvyZL8ydqey/FZOqnfEavosLsCAVW0N4ehi2EsviCnGSnZuzNAErc
s9F3GE/UkATUHw2y+Bh9KQsWbJjFzdGSV4ZxGSiKR1dCg7kAnepoeTEDSJdd+ln4V0onToKAMqEj
iMCStl/TDp+o/tWPzuMdcBJl7ni7r0MRTe9y34rPrPcthnEk3VrTya3GlQ8obgZZ7UZoCntOzpn0
Pbvrj4g82k1kecOj5qujPkb6Q9drLUp4AWVIOCTyxe411W251woSocIZ4R3MAoQqbfLFHbL5OKoe
x6pfPEkjY0IrtGcdSNs+tVqf4R6Y5CwUZvAkPPpjUz+VJPZZBvmLzJzRIax5rXHI3g9W+9wUhFgb
KnyiWoQeqs7M64DJmvIQgJkpbRHzZV5xaDN2LXibsOYN8ylp9flq9oAHyA3TPk1WfsWJ1Dua+yOM
oSOjrfrMfljbSLM7J5LuaDNTBe0y4yizkvWNzbmRL6YqHGBtjfNocFp1tvCHHpzG+wIdwMQ5dmo6
umRzOBVBVjX11ha+hXEDutNPEXALnADxKO1UzEUrWJwqgOPzrhHmNvZrMq7gpR+T2BtpBfSPnlW4
nxUXmD9jC+rztgwixJFP9RJAyGhyTCIP+/HYpxjUw2XOYKs1FnGQ2h+cRmM9WLZIkuu2NjYdkrWg
rZvkGBfTLWrmamfbc/jBiVHbjM5KVelwiwZyRETaWhd3ZlaWSL+nJDZvoWVffQHWzlBWfianHWpH
7r/AYD0lyPse+samfjHJR9HW7eMwoIgc6hkeOvuH+3mr0ISvlYTh0vYof3vXGp9GJY1L2lv+K7OP
vxUTeniMPrupBkgwoI/dSLeXG19Nx1ljn8cO+9X2lX3SCh2DpW6We76Z94QwCnp0C7YzBfjvow4t
ZRE9LkiZGtLtaspGG0CTNT4XHdAClQ2E/mDspmzoPefex3AWAFAM/1mBX/nJFeGylut2JiLo3i7o
TWxPnG2YF6uQNmIJuKW1F0RpJlcUztBcleOx0DvmSWmDqBnAVi+ZtlXPeiBvyKzy8mze+wsgl7RX
+8xUM8GHMBEg1eUPShn+lq4KQFtZEF5ljgQ1GLgiwlFYuxSR3gP5LTvEPNmpoNl07NzubI5xE4w0
WTwhbzwd4t90QsKcZfW+85FqjHqn7eU0dfsq1J9LegCniYL0vbw1t/HXcqCH6+N8XRV9mJ6xWDM0
m84LLfgXVU4XqeHqslnBTWWb4niE66y1MQp1idfT2BOV0JJ4AxOhTQVYYDw4TZu323BxNWHVb691
M7T7MvLxWRkeaRLdsMdf7e1Mil+bpG8/m11vgSQbZroJKHdWQ7SMYeWkvdORL0eCnYEz6ZvcMy80
y8aPucCCMu2KPHdY2pJNESrk7VFNUphdthfVdVkAdzkourw6ecReRF0DJjcacXTYdMEqi37YHZHU
oZ/dItsiFi0j5YQS1AUmzq4UrXy0UhaSYSq/TLE/sdRGl0XqLITLAu+nSd/FSUailGkwnIaos4Ii
ERTMKgFpv/KSsyhI7Zqjh7GJ1Q4TgL+StEqQgIM5cWiyipjPsAQevaZugd1sVMfelc4hCcdLhODy
MJrmD1dO4qHQvfPk4YtobTwpzZSqQ4wsc6Nr1icbxfHWYUfBpmmY1wOf38GVr8pjaDAtpvVeqac7
CIq1kc6F768MyGx3zARSc+MSTslqaGL5oIn+hZAtQD2dhPTpOcRXNcRgDZGRkyi1C1U1npUYA489
RFCDAOtR1m1R/GZQtRx5clPzaiivfWJ/zum5GGSL5DJ4ReBlvn3Fl3uq+nxEdGtHN+r3S5hvs3Wj
SN90LrLKSYubs2xqIkllczUIlHvf79CUr2o9ktcWITqg1LU7zC15DOIUDTHfPHiIXSiqT0ryh3fr
oVCwVce+vGZYhTZGhPqywVWxyrzutemtlwEbMjajCdiJvXbTEEwYDKI1I/+XQovxoOVm86B4TZjc
4lWr/E+sVVaN7eV7bLUscylq7HNZYqDJ04emhZ++7DJlOf0slOa1Yx1LwMutQet1Fsxd+lK1JBr0
0pgxC94+fw6t7wYwLuzhpM96sziQSGe+98LPUBS/RCOeGdtV4TY2ydrKDbb9o2l5W2yWxiZsu2iH
s+0Q4Y7JZqvd2gPsmNiPH3AOfoMwjXWDwsDKMRpBxhqOIATTuNXMl8yiJGYYvfNtJsPykzZb0UMV
l+x2POPFJ7O8jZyP1iCGq5nkR6m7+SltiqdIsvGyLRvuSzg+ku2uocDSSMQl2GLdJrV3TDrz1PbR
tG2VJT4PRiK22iSOTlZaV/aiZ075ymnHI2oUc6MR97O6r+AqRlcjoXuRoDrmLfmb3AHC6A4lmpIu
2s+6+yM2qEfhysTo3SMLUBPXKslN69hl/1ophh2/tT60nOurOJq6ozUPI84qrdz6+rRlmEh2SadO
5kQLdDCay08Q5CIgA/40btJQtzA4UJUYUzvfuILKe0iS4TD06IzLCjsLSTR6kT77RGRC1kE4iNp3
7zWkDKN/q9eWFhLLnoQOhpn0AdcYYXrhXILewSI0z+N31wHON+upT0VwjBev4DKgt9/qNJEHWCJY
z4f5i7aHy4Pjx78os1eBo0y1Hq142NzxXVAFYCeNyPYjs6sDZVKsvYsmaRRngUPxcpUJgC4iGve2
K6nCsq3zyrrd24plt5+znWIKcgb0vCXG8lU3ZFszqspg6LLPfeckDyzlm5V0LOYu1k3HuOoeVedb
R6t1mVIm/V40pZK3/EyX09kojGhjiXLYRWr4qGzZ7VSXl4SNkTYIx11ufU+x0RsXi0qnENrErX64
z/h9B0miqoadZLfVWPjCOCexoQK1G/NCfXBa85jYuJ5d/YKJVhcj4VVE8jFEgBfDqgHcdLwh8XRX
rqRTqsvt2JskFTLIEunZnmZdf5y9zLgoCSCE/EIc20px7bAR9ZbNTt6FX6SCmuDJnrO5AbLhibZa
6b5KAxv013r2nH2+NBN1vHlsoxRy+qrZ0z+xjjX2oNUMMeMQzhirjLD5xO8wv5j9tksS49yq5mKq
0TlqEwZwauk3P6iua4gtDtUiElIVTpdjmuntpjVqEi+d9rnOzfYpl6l9LOyOUqJW3OTFUcJ+FFl0
ll71Vfdyb1sPdrP3ECdQqPD6HRVf46VhqjqWdD0qWd1yActNJbj5QiYEDOZHJM3TU5KDtyAVbtFv
JA/pU94Q2OT0ubFh+Li5zgQuQDXR2kwZoud4cs6sRIfpSg15Y0kYHim000c0qzTpGmci6FC1XI3Z
dLVwuWEcJr0PH6T1qHkMtrbZeocQyAy5oDga2SsLWhHLmdtAhcHq2++BnwLoEmVEI7y11xVTLj5s
ReLTaLpEGffMa5pJudpPnI9q+ubFuLM0gsEuKTHfFx1AfeiXn3pB0WTKX9rCNN+Zw4zbFP0jWI/6
ZIrhG3v+eINpqqBnMcdXZquNTQzbuQVUsrNwba8oa8NUiOwnKcR2ZuB8rhiMptgLBIsmAoHsLzVh
ga/oDT54Rk24iy+/C+qdUfbOKz3r3Pd6/GAzIBtoys5mT/vAo9xyEOX8HbhzjLWBCDtU3PZrGH5k
R/RSUDF6qiLo1kmcXbs+1+lkJNNujmMMpiohIyACz1pSTtfScHqWtc7l000Cj3fTE5mpiFCbqUnF
TtQ+4vF6NVkCPVj1WTMTfW+QAEIqT5z1dIOa10z0LbHjsvnoLVaEUNXjtWkq/VEZ5Qf8dPVtqtof
ZQ+NzFRpvs+U5r6fJ3Mh1M3apZrwfmRqtncmW69D2/spCyitvUTjrYeCVO3dPNxYbrqk1GS42lXI
WEUCU4YxqcnOEvV0ECYzBUDypmYsMvh5kMmSo2dT6PIJVY7N8lml4/uw0sZdDEL3TGDjyVpKI840
DKy22cwVlZwu6Oimi8lQttHGkapuP73L+si+DRNPvLI5tKZRrHbzjiZ03wzPMZbNgzPoXBzLw6kO
+2fdP9pOrl9zUssrtzLeRbHauqZefJR0V/Y5mIqdrIzundsURxb+m8HB7b7ahniVOR8h1ICK1D4b
9fRRAT15jX1s4J7vbUmaFXmXnYsZGZlfiKPbQZ9iF+853YlMX+DDvDYOEGIfaEmn+B3A1/XOdv/E
f9+/34YVKXzrjP+Yr7doLfdwq04EAt28l/y9841qsFmvSOhQBJyVkFxoG206VhDJJlkDYxdbn1EY
OsB0AG8sz8q7JuoZHXsNq1huUM3u7c12e9lePl5wlq0+EymwJsVqO27NnQiaY3JLbsOr98H6AfaG
VW/tABaknLPGI8rD9Knptr2g9bHNip33ZaRdddCP+Wm6qZv50n4E7U4zMsMTRY6HXFO4Dsl7r0gA
3fVqTy0f9ypKEBwk+iWeiomswfgl7utdCxANtxSNyr726gMgxGEfpr2NFV/6JDpM2tFT5QXbXXXx
+vijqoqRC9XZ0re2vmQsBFYsZzXQoJl7iMrqnGeD+lzVwAD6UaseJiR3t17pr3NU7lo15O+5k6JM
qiLWmEn+nkryWkgkCJmIG7zltv3eGhwqZinLzbQ8WRg+Sg7i+T2U+hUem2l369QGR2ZwywBXhc83
9xFfZVMrZyPaqQnuN41dN0ED7vPnQzdOqSPWuH5SM5WBC7UtCJtWBveH93tZy6nRF8XZoJ0W0Pk6
a/G5oHK7a8yxCvzaqeiXc+/NQ0l35DCLYZMSLhhUhQvJI44abg36Zbsx957uv5lDR6wTIakQG0UZ
hKl1dmkQ7u6/DKuhDJohqkgcLM5Kmdpffl6XLkU4PDilInrwfhOlYcHFzc1/f3a/B9ZmGfaZs3Nc
y8bymm3JfB3OYTOv74cukpp9JT3ddWTU2HD6OgjbqNpPHfksJ702+30F3m0W4t/P3rZJ+fN13vws
bQA4GTKXa/qk7+ayiXfSNTEytXHSbZjQIEJpTRmw8ykJv8vhzKTzHh2jydBjxjiEaFSbuf7Xm/vP
IlfmlPSqk7Z86vcb+rHUThM/43Z0RnA3GhIJS2fUJ+gaypbsqiBbXkjR3v+pHfz/ZP8/kv2RVPxF
XPIPZH++fP4nxPbvcP/7v/tfuL/3L0CyhoGMldAOaPwoM/8X7m/8y7HpVBim+A/V3xL/Yl9hISYX
PAsibfQe/6b6W/q/mOZdA/0VXhXHFd7/hepv4tJ7Ix1B3u8T0OEhMbNI7Hirg0vcpBFZjdEsH8gV
8VX3qbedi190tEDLMQw8wyQvY5j3JNd7hzQpj9EIxUp0sX6Qpkl4UJ3CBp5uGUZ4ZGPz1Q87Wtha
/TkfKyQCRv99LEKkahHFnKwAEK4i9WOolqXQVF9zN0WEGGXzjj0kRmyQQ9G0n1zZb2NA9Fb6QZ+q
XQaXboPrgYAv6S6NZ3sh2f+QXGq7UcDeUQXMyRsbQSx2dfupaCggM++6u4n6HqXtVdx/jWKLOHTP
fnbKcVjLhPoe6UPZJpxxQOrhfCiwh499ne1pS5CHR5//4CxdvzSjmjZrZblLQYr5WphfMk1kt1Eg
TrFnakwJ/QXCTJATGkX0VZOGT92qs166zkoOxK1/jK00ufjVEF/cMEo2nUHjxh3D6Zy6s6JxNOgY
6YsjKleoZmVbm/DhNG3b+ugx0RrowGGXWOLE5eBQmm6FFR88DNkEjuTdg4nhZfLhSolseJjaJQeE
GlwRJuqWx/MzaYCL2TnLnj39y0hML6ro4bukpzS3IRuonoq7j9hGM0JWxxSHN43aNBTUdqqC1EvF
rNhkjvlaEgu4MY3pxajLCQmA5ImqBjLu5NLpGcINqQQnT6nxNrt8obUFIrQas+q49PbErOVn32jQ
LPLElqdZSMnlZyuusAnx11MXX0Q1+6cxeSrC/OSFdsPAp3krnSdMi0awgQLGp7DBYHZKq5VFWvBh
klkQEry8x1ZCTJRlBFPOVO96ESFMXfJ1ABd+6pYbPVb/vmFwRrT3n4f3397/7v6zf3p4/0VopzrW
Yft8f6ThJFgXA8GXMu0XWcjfX+P+fPX9N/e7c8FM10TO039f934Ydup1MJT7943VFvje/nag9+ck
rBFYcYek6veHd/+393+B5IW4Ah1Xx/1f/PcX94dRGlEVud/9y/H9/EttfhUO+tYoykjI++8f/uXu
/Q/vLzMDbkEGD+fbLKo1NEH9fL9pDRMn6Oyhk1STflb/w955LMetrFv6VTruHKfhTUTfHpS39KQo
ThCUuJVwCW8SePr+AO6zpaPe957oeQ9UKgOiUCgUkPn/a30LkioFaWos/ZgSRxw4KfMf/GzyQhEt
/eVGQ7wE/o02JP73Yi0yex778RwNMnLtQzRWw9flb5ZnOx/bCPl7aM2FfXIwytZ6Vmwr02SQZCVV
cxj7S6RV11gVOXNKDiVDl9olxF93We5Z+Ky3ZEjUaPFVe6YTfxqCYToyiRu2YL9XeVrIlW4cgIpY
F/TE1kWbbwInNi/UM4RplRsu61/wkaNsml8yWxMWEUEYoaeN51xz2NWuKXZ9OdgXIVz7styjXhHi
pxgfZoVIY/EFk0x6mSASXESu9esQsSTevn8+58F7sjqGbGpeYqzD73UQUUhKrQNdAfdcypzYgoGZ
sBGl9FXm/T6R2llskpLmYwQaOUh2lJQhvTYO/aHM1y/LUsuNjkTi8yFdvWRfDukrgsOCk2f2PoSV
3FvQ4ldhMOanyYNq5wfOuTH5B+r5ICELt4agemXn3/FvYRivErnLdaOEdZC+gHqFs1oNkizGgGZI
IU2s+5TVrIm6rud66jLSCdwHsniS+aguxXyjEhM1rEHFBF+cupj13dBP1plQFHkanOgmuosH24V7
APdF7wvnSModuMWcruJ806sEHhbwd7QhxjajB+83MKxzjxX2cZ3iZkuLq5W/obzOLlO41wfURzW1
KqLbtOmiEZV+0YnfuDSJTI8TvmLAgH8+D66nWum2D/NzXiyZj/zl3rcKO2TgQ7bPjoMGRiAWFeep
uf+bB0PXUqcAlG0TDFq20l3rUO6MmH59T5zBJQzYEjFpyYFBOqrERyJhVinnjcuowAWOcjjYYGDL
DUhSa5vT7QJwhvCwtJyX5cCqLSaxbgRIlbZZdq3sQl6nBlExMqZ6tzwkWK3ZjbgyVr0+yisGzmIz
eATtaTQc3SYUK3Az99iL7uouA1vtASEp0p5QQAFfEQJXduxS2mTACGYKhzBuPQcdOKqpLzHzoQOI
0FvwgsbBnMehCr0nUwEnLU6K3LGTPT85htg3RT30u4la97ZqLRSJybzM0DCAXe59Pvnz8fKHiV5E
fy752+LLQ5OvZ4eF+nZ5a89sPYBzMVSMedU//+CXVX/ezRm4N6EZESTw15Ys77e8/STBA2AuCcu1
cGPIQz834pfl67wx1iZSxrXQiQ1ZafPEarnx53nWz4cM4WtUuP/y3PJq19vR3rYpQfh73KWEHoYA
AHLh3VhdRUk7U1u6i/zg3G+ApL4hzqg2OkRdd/LemK711y7Bfp8CeGVy/+pgw1d8mmOmcGw5Nrad
2fi9odK8R53dw/tJvU2pXP7CpJPZ2tlWTTGT4Swbj7I0vmhBfXRNGhsY0CH9+pTZDEE+TvnQu/kh
yseH1sAQjneDz0xgsUZ5qiNaLSWQBrqsAcalp2iGaXrrCmmskQqTqmFMsPAzdJdx2B4II2q8sNgY
xilIGpRPg18dKXzS6Wb627SsvqCp7np0sQlbfx1ygty0KPF2WAck2pirZ5I1XLXNE94RjP5for5T
K67L7QHKIrJtu1JQVPybBPF1SmbnOpLamyxlj8KcxpdQ/qGKUhMZlCE3gOaQTmOPuHQoZ3GqcvXU
4ZwZhdHztR/pRXervG8Cykd9s4YEFa+dIjymQBwYojjxNqzUEWMLlcw4gqpSuSFKicRkIGkdI6cf
V7auq61RNRpZyxWwuqZVqwqxwSZuBmg4jMDCuYaaWt69xvdQx01yWLJRZCp0fiMNvWyih0k3yt7L
vjmmo7PvBNKv1PqIZ3GV1B9dA7QIuobrqBFPacrmlUodUrDQ7rcxest0xHwQZrI+AlMniU7TZqR4
+lSaSBrVRAGqndw3MfUCV3Xd7AYOT8Zi7t0IFvhCu/ktf/E6YnYm8lAHrWgQG+F/Xoh+yvs2eJTE
TbCtKULmfemqlRWALqSCMmzMQWNQoQCTwfbm05dvpp5Em+Dq+cNd6ZXhNuwIljFgik9DeqDXXK6z
hF6Z337BkfZH1AUHOmvVxguB9cadewwmi0xGakF1LtRKPxvAGK8th2NLODLyj4BJQ0bpqiBjOoNm
bhd6/QxwKAqkWLXFD8+ukQaGHWG3EYvn7wUm602jF4caEC9lovYSJO5FL7voCqh1H9TsQQgta8TI
WBoB6PR0Os9W3NPKo+9ZGdabmsbx3rUaGPZpfY0HjiU6mgfs1vA7Wg5Qv9Rva61/lN0JXZuBZNll
+Dw54K5CJJSuPZ+Tg+cg0rptRW4DtLMQ0KCV7WOquZbFgrrjF6sokdqcOCE2qVCXdPAs2GvBPnL4
PwAAaopno/Je7KTmJxWKQ1/rFkki5iHq3Bg+E+a53LuKMa82gX5CdZJtC6MgFoltdCi35o7AlEsM
hBRJd+is4WCAlLFCRtmEtWws/dBTIn4JnPaZ3s27cvHVYY8XgENNaw/0qLJssnlbTisOPpNVTh0d
Vx5UVGTc3pa4k2fVWNgpGujAZQZ3va7SPR0fN2HfTjmQKBLIndxCzUOExFyos89JeuuS/7SqoshH
xUq8REnekEKgzOQIxHQgXkOq2sehUa8D4XDomtubiPb6BaLVV7+Fbg3UgPwpMotQ25oHVwXau4rq
bJejKguhN27kyHYnyGXWTiXjrSQYTMJO2zkiJUWZLC4zIjPcLCMyTgL2TzeO29FKNNQVNShdPSo3
sS/MLZz/6zzEoYWzdp0s2+NMbVcwL/HV03QqhJglEuNEY0670qaIQ077qdbvjLZArj6IB3p0Pq3r
Hqyrx/Go0fXsRwfYoOERAiuQ6jKSz5WXrtW7L+acT80PDg7nEC0xSYzJoa4SOTCucpOCXlgHR1//
Abk8PMSepJAoBEaItOKzd8mtgSKTSTi71jT2eZPJ3eghbND4NhJnEGsrLj+Ec0nab74F3dDGlbDJ
Y/XGjBXcFHg7+nvYWP2I1iVDu/AwlQG14bDgCLb6a01yq5mguyA0iLU2unU1OrkiWLEnZWWiMZsO
D9HkfUWCQ5nQ9uE7zGe8Zq4JtlXyauR1u81CatqMnyZRpXPCRjT7tCQn9mxNJtKcpwV2jV7jh+hO
/hSGj9T+YMTfSeLFSH4T/moU9g+iSpZCeHegf4VGyD1xphqiVfDVmj1yGWkWngZwTauT04gejj4L
p+bqa51zUbLb9kcZY+WQ7GjUYb25iebpaGRiqNPom05Z/ATzm5mFlHfWnGQS6/J7aHAFDGhAGzXM
+cqBmzsAQSwILJj7WwKCmEVfxsYaT4eqwzYEqA9Ufr6WDfoeI9dvOAoulk9uYew/5EN6FfqDGLqr
Tu8SmpGGjkrUZMBknE50+6swsxf8H4fJNZJVoBCKZsBxp57wNDLP9z1xGsw8K4f4idwpiw3kSTgL
OKlRi2EYDJPtmLtvtuza9VwNTYxm7qR+N0lu2nT20GKSiM+hV+VrvQnAwRbrKrUoprp3ZB2sOw1q
cJ343soejXJ3V/oFouDKfcx9/T7N58iwKBrAXzYfWS4OqLPQgyvnuztF+oOt/eHL/tBhB35QlUNO
LLMhl7ANlMKH0ulf64SBhU/t3xSM/CXJm/g31lpa9SsZCYbIE5isOT4DYWWBdGZES7uZyviPobK/
ui11E04iCulemAJsZfEwPGcznT0TJl8iMOzAp63DhTHfuD2n3XK2t0hfreHkgA5Loq9ejBcFteDK
UhS2TCt/inKKNuK5lNNHNJXpNrXHbod57XXCJnMoojmbaLotCr5XEvvAHhdkKjvqraXTA0B1xPNA
uTgizqRq14bIv7v5tKkTOv4la9UOANrfkBOlG6edseA9xOukRuaSxIgwkDDJ1CYazB6nmz6sYZOk
xRssNNqz6cM4ILpwUIfGLUbOfqz37Vg7VOLEs5/QDFmGXCaixZVdc4E2Eman2Tz3nZyAcInAP3mV
2GMDowLvXC2Io/usAoUQOP2uct1qF4h4F6RAsoiuWMNoj7d1M30hP65c9S5TIIVUi/CQ4Hb0R2BH
jnXuPZqNqOBxWgThqqqDaa/ARGNtCu/wT9+Oww/HauudkloOKSu1d/6Ehpsopi8djTf4s/Zj3ukv
Y1RbxHAzhU+6K9I26yysE7qK4fiWphONL5dYNbwlZF36Z1MNGEVN/BGjXb0SyEmR3fH+0NriD0E0
yozvClZlFBvI64pkG0mzAJ98UxC1A3abUocWhIjBbWafkR8fbf9ol75/8AUq/xAuMWaiob3U90kz
6Zs4Buee+cV01002ATqEUHkVSRgFKNVzVUbPB0sv3kp3K6aM0OAhIZpegG4kbmItURfkAV0Pwgxt
5HGzDLhpQ8bX4cH0bHE7WFjsyn7dyNp9jDv7h4lVeqVi4dDhAz7AqbiHbag3F8Z1RWp8ixg0dbh5
YMbUzi7B9LjKmJTugJer6drheaj49Z9oiVN34KOPidoPnfclDQNG16bsNx22gG1qXQxoQxJ2zKmY
arXN5RAf8Y1eQQ8/50WFqGXy61UdZETBuvKr5oyPbd/EXGkrus1B/ZViuHvEkptg903N7x2VmY1j
TvGxtcyXYazONV3ajVFbPuFLt5kBOQ9wBFfd7hwkHRdFTVxbURI41KPKwuO+AjVvb62yIkWJTnUS
FmQYBJtRuQJV6QjXBK33qq/uejN60ANbbny6XutctU+6uBBR2sNAwQjVqGkrTYO9b2oOOmyYpEJC
kLPVzFnC1kWp9EsTEjXUwpVJHWY4SCxuvIZKIB7RW1fq5JplWO2Fc+fYwdmR7dWI2BwGVVf2E/js
8NaMMEi7rf9lVA1uyqJ5KYPhIS3tl8rqGPG2RD7mWvqQGeBUo3J0ttnWiDHKR2/EafdoBbN+kyZg
nt0gpLSxH9UA9ib0D6UWXXW/8s5Tl7ibVYnH8dT4uI5MLHxNjsrPJKMW0MrKrZ1jZfQEBHT5Tdag
ZJzPFmUJfFZYoXVoqPJHu6E3X7HSJOtwQGxfWuaNykGw9FFqMZQW/jbQzI8SBfOZSRAgTIr/JW2r
YHIK+HvHWrE6LyrPGoEVOBlp6aI3fOmpXX9xIyQZyvInWnUrNFP5h5U9dlUK41EIf9/66UNsgs8e
axj3dEntTSn+IIFruFRzGnzerbukVBvdg8zslz6TLzSOW3QFOd9iLne4xQ9KclEk6olR0VzCaklx
TeWWWY+7ThkT25KEssolnatTxSFsKC64nDqAU6XrPjLJxgpvhWdf08TvdxzJzhGh/pOJSLn2G38d
jlCKMqK6vUA04PoKJtPNsUAqEhDKbqv2OCTygJ7l7BcgIns4oVxaZ1a/6yFjtTtypWq6t4PpMMyn
RIqS2tszrTwSJvAj1PvsECP75kyOHCLHHoSPm8HHFJyqbkKRiLRg33Mt3AZdqtZVgEC4K9qnpGnM
UxMx6QFRbZxlX+NCwYBs6+TTCeSAmIF2KDmfDNfCYF21BE1AehH9TDfrXGpxuDxWs3EfSeqmCbm8
d96p75p858Ujg+CZUZpxQBlkgMEHqaCzOsjdYltuMZhyCSwTNMAYqTDA0ALnaknssL7Ch/2Hp5sx
Km3xNU4OPrJXLnZ2sos65w25LOcPmKhGGiJ09rz3UZTZ2if9uB3gE3coMALqzWuBfn09FglXLFyl
7DGmNpa7Gqfh0Cv3qQ5hPhFZjCKkJdrK4dRfoq4QCBvPYe6/iLDu2Mc51ZqZtmx1TJ713AQ2XiJw
a6J7AixRQCHcVrperafqzaJkbTQvdYb9AjxdcZ1ibeQrek3HiNlsrX2rKVIYurIujVHhKZxAaoid
LyvvQcsg9lB9P7W5KikDjiFlCPuPYBIvYwP6X0Z4aPkN4Ra2ZslAI2ev1ctU3YABQtgZ5cUdhq1q
NzE23+b1Sw6Pn+sJhRxPy3atjWEvgwcGFRr1gEz8TTXp4b4f5JMlwm6rWoalpp5/oUF/iSZ4KlM6
gYyms23q25ymUTlm9xHfGDXuhOv8nTUwhG51ahCK6OgucO/tKvmBfP22l/0TakxvSxQsLe8WiDq/
yoQJV7+13hvwKpjUXBwFMRPSyXLrtT3GTxkzsyMoggdoNqfcU/vYN6+1HiZ7+n+kiyGBTGJ0Qpbc
0Zx8oSqKJdJuH9r5R0o9cjMyX0THYp8GWHjnwVul34Arz4eajaB0GGnTWWGwi1GrJh2p0V1k7wmQ
O/hEXtF6h7ActByZAS3Vve4NuyGxXwZXEOrmNMzKounHNCBkbTWbHz6Kuup7KPq9FQ2PM264E+rD
mTq1j/Cj136FVYeIP0Rk8BCtGRceBj9ASJCVXTlvk5UZRNwmSEyyZlzTPLnlsGi3ckRuhDICb6xE
l9vMV0d/1O50GrOroPoG0h+RXflkYebaxSHWuw5Xdd2k97puPw2ZmlMbG0nN3vtSmSlNSDsfV9LY
etCi1/H0zbDhNShy8qI6QDXqMFUUtW2uwKFuiTNOLkhQsC8qZjpDcUuEWcjvOsBVOmB8Lq3stbas
chuVhoXi125WhknVlhoL6aZ5EBxkh3VKx0MvvPFo1R5Da32TCPvD0bynOutuMw2aaJGq9xxY+MoY
SbF0LQTObXOlPLnBTpodNPnYN98SFOkAS603fBBY8ui9GnGHqV9v9KOrPhhjJo+eS7eRkHW8ZcWx
64lkYnczKR+IWE22qeMwaYs7hs9UwVZ4Spq5K/rH1M/5GDaCJY8RedU0VF7yOyypwSrCMbwB2MCm
ccYuQUThlC2Mg5Pw8TPd+khFl+8QcXy0UOYOUdXB1EM5uRm7kMYVw8uVx8lzpTTIYxkntI3WatQl
RQ5hqyBjAKm97o41GSqMD9Gh70tf7PkBrYxk6E5BFsdH/L87P8a9nWZowJNqfB5brPf062EtkHbX
xhXqzz4hJc2mB1X41T7q2OLCmUiTzI34YmvXBpIXw2t5ayfNZcwpHtZeigiO0vHJ6qm+NNaXAoXe
loQq+g8uoB+Grw4uWkjBNpTxAdyA4R34xVA1aNP7ACcMqr+6RqvfAhWQ2q5KjFlxHWDZMIK7NtO/
uo7erw3s3X1fBBfLfc5i9FhZM0+PEmxCud5tOD/tpZ6/M7O6TvrRnDT/dqiCG4XqbRMo7a0tqYX1
VAr2oy+ttZU1Vw3fz1phRdqODlluBXB6Ej9v+vwjRve3coaj2XDdbCyCQ0BycDmxv8duJzdR8Whl
d0M3YhYJEYOXoWi3pQbcSMvtkCiqEQowVQZNe/Ctw9BAdaiNBuZTSkquKqmb63c+1dJ9TjwOB9TA
oD6zrrHtPqEd3jt+22Faycgm7icP0CTyVVA/zKAvc77jGnl2sbFK4z73x7OToE8t0Y0f40xdTfB5
JGVRenTiAul4STUaEWGj4q0V5/dTar7TmzJXHlzlUe1kjdTNSGOq0AP+wlj/VkeBeODcDL83pIgS
0Oifg9h2GROlLRFvse9ld7HEAoZXBSM5Jv5OkI2jyaMxQRUzrf6Ozn9DFwfeepIYjBpQPe7GjEJ1
X6X8FnPY+6r/QiJku53alB2cdugHW6jTVRsBrqYGYXJQo7ddR1UWH8nkvLZElocg8MLG7l+90d1r
ej/cxQ1Gettttd2ok6GmegGrC8fUviDj6TQQm7imPdDtuYpT/mzUu8eRQEPi0OpRz/HRoHewM7F2
zYsDqmElxuK5m/tEi2SqmzVXjoRW/imhWh4vr9SzournMsuf+ELz09WyzPL459I/n4vpYmOLiHV+
Cqwhh0k9reWUZDvNNx9/Wc3nu/7tKv0MKLk+Nubmc6Fl7VwN5yy/eYN/Wcus3QOukjBKwwcWheGh
T33BgHf+iD+373M9OWo7KMoB7LL5Ey8v13VHvhbZ07+veXn8ueDySRrfeY8QXW+XVUeUnljDX+/y
862WHbc8jGQeEXSIQ3d5+HOP6o6R72PLOMe19hwCEafbSK0yTso3YAk4mXWXrA0x1BTv+mjVZxoz
l54rpiK1FkUNF10Tz63smRQzZr6/gVujb3xFBnFiEeahw/kTLZUwLHzPGWe4pDU3tiG+M+XHBlgk
FerybiB5YuQ0LzMw37TvYcpoYZds1EhuvJvnz0FXHUYLPYuDnrz/1mdo0J1JtmunS290nTKkHCGM
jJoHQl5c0CWf+yr5Prcw6hHActKV19Ka3klIIBKnci6Dae8DtCSQcOB/7whkuLEkOt9sAvZtJWLY
kB2RzDlWq0GGd7rFCTXxUAhYJNkxP8LkP5Uesj8GgMEtVDtqrv2M/YFMkAQnuAtyG1t2u47dfUcv
fpVn0VXFU792XUmjW5rnoZXfsK4Xm4IWl1V6W6HjHQys5rnNwcSJlHaNx0G7sjJ15MJ20Ep/TyEN
27A7vlvU8sZBe0WnoxFyqi5Ic9bEpjHv9QGvO3G9L8na2EaRtUMf+hVZDjOHdhdCI0HgRU6HasJt
PNS0zO3yRWbuRzFYatNX48fgSbhIqc2J2yr6VSK4BmIZltt+eo2E+VRkDG9LzmSYV0riYr50OlVQ
RVgcvG/T1OM1KmbnMKSAt3MDIohf00BP4qlEd+TvKx2dN0yBMIyNDfnJIDwsGEVdy9m0z5hudJ5h
HNvBDlaT1r1WA9kCnp0+DSHjCrdM1jR7vk4gwyikebSj8M1tRJd9G7moQd6YUfpYXY3YHdCbmpvY
hhpAibMiOgQnIF15OeU3nMYw+CJecFpNWyfSYeOrAJhmeA8nzqFHhphYNe7LQKIQjCEXaEZW7dpx
x6u0meCkIwovbtspeGmm8gRi5V2qGCwBXUs7Ag6mkFs7Rmaj5fGge8+aJ7f0mn8DefydTkkf1zXx
Ctk+iEoXxclvbK8otMcs7ihOwW61VrLXgpOX0lmIjewu01F3xHb45OCXIJo5J++vjcIdyEp3Lzui
fjXr2NQmYYcZSAYhurMhteDeVuNKRZ68TTkQCq955FQg/s2G/865Wzbc1TkcgABbLnX/f4VYTXFe
uyM12iON4PSouQ5yDcp5KwV5A5YmWUkN4BFy76NbJ4kIU7PI0fhFunn3CV39H3lHsFict81//sfv
hMJ5G6h/8G+WQvqM8v51G+IqTlwVSdhYXTveYow5pmSsHhn5GesABNihAJ+DIfHRB2V0jTv9BEoO
Ysi/gUn+DtdetgNQWoDnVPcN1/2NJpwW42jXqSfQpIc4QfD0HmeXRKNzEhya5LWfkCsXmftk+IJM
9dRQxOWJdV+i2g8b7doHbXVhQL9aIGUCwQzXq4wrOjECW1twmkYRalxDwsxC28FYOTTXUmsI2vTo
h8NYJSkT+fS2iI131+/7g8KBlAaFd1luiNL2Lm02vf73u/9vjl24NjArQWDMZHEP5e2vXLpOb30S
6SJxdA0TaCFWdDK/SAsxhLcrMTRE9oTDrBqYW+K3cczySAYh/f1sYtiuLrkURPHpg30wHNkf4Xnh
MBUR/tcy7Pd4581DZw6PXYiVedny/y+P/rfyaM9Hy/w///f/+sRO/9/y6CJv3/P3f5VGL3/zpzQa
XfQ/gNa5nq0bhmnpNlrnP6XRhuH+g/GGgXbOBrNr6LxTXtRt9J//YQezQjoAs+pSaIboxA/kT4W0
bf/DYqJH7d7UHXDOtvH/pJCGJcpB9wufWXeI2jA4IdFZ92dU9Axa/QWWWE4FlLBwjG7dsbkPKUvP
nZX8kIOOWUlNP0554e2SDG1a5yfbrI/fKA+2J0u5BrPiiCZyBM0et6Ix4Znp8h8+9ZasbJ2vpt8+
4JBNmOAQxTf2QHoMBideG+SQlb2Xxinu5eDcBpGJ6bKgXPKUju23iTS5wksmqsKUoNBdf41S9T2H
RuAiOr7NsEzezzX1nESYVEup8+M+xDY3Hbj6KMb6NimRABms9I5U+hfNkV9wucT74ocYii0QhX3t
U1gxOjsHdAg1oMqoHYgw2wv+DIUhBa8kFq9Zxggn9sYPZQOwYO+tOU9RXILcQzhMRqDZCFzpXU16
ei/bYtsFmHSaqU7QeHpnrY/sQzeFJnPqkZLRwGQoDuIP3KvnvM/m3hLswn5jmI2+131OdwrHejw7
nshFwW9eqL1Z0jly4NTrEdaViFy7FUDcjePzyW3VQamLgd057g5tQkwCivQ33YD9lNnfJjGBX9H5
pr5yW+VyY5aps2ntuaRiBY8aYEfy5PS7tkfh3GlkDk1phH++fGw4BmCVgM027ezVqGmKVGb2jpEU
0VMcCdplDnpzEBmQi/2dlTRfg4TRiTtZxZaO1ckMiuFSYhVBXbFNDBLiZVYXu9ilNinYAxl932Gr
EHZl/YM7oTCgb66vgSKPUJBM0o+mCfmAP95WQ1SfYz/7AZNSWymJPBtuLtw2G+kr62BO+EIPnzhs
D/ltlJnvonDUwaJqrBJC+zI4Wxs0syEqmmr+YtWNZlXIncgCVPGs5Myh4uTKN/YIBog514lXDr4Z
CEIIWfDe8on43iKi59SPGIFxVlHBWQ9W+S6JWaNOAvlMJxyzMup049L22lEmtUz3BPNxAAmeDGAp
qpi01h8BsgnAIN2rHmfTtlbQxRgmwCvGtmQhToFzJ86tC/foe6q18pTkQB7cCOaTbTnjRdc9ZimR
eU/vMafaQ3c7il5CyMtnu0Kc18bOwPbQdU6kwfTKQHkFEEDFD6pZQ2FIqMF/dyooMhRC9PrW08h1
xB3kI1pDXcDv2zM2judjMUMOFtV2ehz94ktgzZQAZkkgGMJ1DcuCwoP3Luvwo+UEttYnQ1vXo7mL
J8ozowK7NFIHz9UVhgfrTohXwljZ0bgbONRn0l3fGPm6jJNuZ0AO74OyPCCGBlyIjCFHVWRYp8hI
XivHV0ePOcxdPZRYHcgAq/tKbG0UzXVMHTCMCnC9uSTeJiOfdgZOKk/sdbgYK9/X32IMSgXTo9G3
dpyBCaFyPtjjOaRF+gbpcNdi46ihEq/61ut3miARMrePimO2Fgg9XUSqemGe03h4z1xzVzRQuZwu
xnDqUq10dZgjeDxpqffFcEzM6BUyyo1OYsOcpzZbKznk4hQKmZ1h0fDpdQc0VlF8FVuKY2IHpVPt
MTMS7RUOu0ALGsLGXkWB0GQg5gSbe3jLBCyiWdnVzXhUVEwy28ab2Lc709begdc8pFn07uTxbS4t
51bz5gkeGANmsON90o3X6DmOt1lmjBtCdtq10rF3iJbEm6bY6W6MFpPpVUsh8FDDWcK/utG6Y+dk
9W2UmOmpdduAXhR5fas8HmdK5TTUgEud+pRhOkeoPLfDhH7++dSyRENt1qxOn3/z+dr8h788NqMI
fc5EBSnxtf6UTsVwWu7Bv7mbNPfDSsN9ElnGfnGPIQFlyvGvZrK0JojVQe3S9tOA881r1H5sgltS
ECicpgVBiWijsa0P4raZGuSeNKH6cEBSGSFF50S9cSNSEHzT024iSnH6RCUwxjtHHBf+Pb81qTMs
d5ebBkHhemI3UGPBOLfcLI483FPoxv96zmgV2RKI1WFQTN49skcm3bTQovlMmEz1gxUXp1KG2PvN
6QnOIRHEhX8zOQzymjg7jHZ3C4DEOC03JdJQfPPRsWskypYatlPlnDmu0lPkuHcu8cBtKO9hg7Yb
YSikl+IKMSw4Wp5OAbkuhTzUKbBOY/7mHKPC2C4eFaQtykTzc001f5v1OByH9pnkcXGiL+anZNUI
SVPbzMVOKf+9jdmpiVWds8H5wfAdDoXvJvvEa25RlyCAbmZ3njCLk+7d5HlJmw9yaXEgaK48eeb3
oJ9FgsjchCumDaU4ZyWMoD4tN8GsGO4kifSr5a7RcnqsBcGolTV6B43ws6ol1dBTZBgD6Uf6bJPb
6v4sii11IitN05N9Tx/x0dZlf5LFKUJcv0KNlu1DQyeLBzEWP843nRjLnWzhOw2V3Ok0NmTeE387
NNR2bAHQIkyxmCxHgKV3CCLtHnLfrO9e3unnzW/PmQKgUgNoYiWpd+jbeN4jYIrxV5V09Za9VGO2
o+db/bHsm583k9fjk5z31y83pG7vPEd/QCzfnZabqR2p3cc1hYqp0Ma1TalzldBqLe3BVdiigmHV
z99GPCvDlxsrhBviGeZrnqpsORwmjZ+vsOmLECD5wyS3G18a0Vt5uB98iFTfoiz6rimAxetqPrzV
fHj7sx3150OZ9rk8LK8oT9XTdnmJCDy0ozSxqE95IxqbzyWW12qNuPa+iZJ1M9qHn2vqcwzeqCpJ
4Jrfx5p/fsu9z9V8vsX8ynLvl7dZHneye/YhLOCU++ciy71lNZ+b8/Otfi6zPFeEztYeNRoaMvHe
fnvxv3y4vPDbOj839fPtltc/n1j22S8f45e7y1Kh302MQFSKjrLWIP/On+Hnqn9Z/G8/yd+//reL
/rbm5aEnbVpn0C7sjIE5Fq3orOwkOhejocSu0gEy1hOsu/mFEJ0bRfT5rhS4S+hMcnd57MhnfiT8
5CPn0SOedicm1Z6AapAL/Pd3m5IhnlYlmPgNKC9GkA0bS7X0f73CbU+amXlY8Oe1LI+XGwNXH8p+
iIdGb9SHMvPbTdkoxAjVOR/mD2Ejxyob0qp1LqPQe/qgWmX0B9zZED0CrEDWyYVoIwic9GRFlhEH
dDF7rv35kFseKgi/hAL99Xh5UpuP/OXeb39SDFkL6pNh0ezvXm7qWdC53DPTBGJOwjiAKCR5WlZS
SBRPsIZZXx9GM0Jyfnu5PLvc/eXZwbdeSay1t+7sekfYjsKwqL4SV8zJOCLAvEu07Nj2JXC/xA+0
rUrNZ/w27yBomQfNv9vlpp3vJQyGZwV2sjXH7FsOMSJIaEvrkzqndmmumqA7LFYWQ5mntg/oJJYt
zSixDed9YbUfYP3kcVkhE1M2f14rEAIcp97RjYePaQjuKglNa/kcwLsfw2pId/lyQlieW3YD517v
yN/93D5zvmKSZ1CQU/HPvUhyK+PzdHbcS186m9CR+H5mdz4jpdee2IttOQU0cpdF7PkLrmn1lspw
tnqdNRPyE86BOqUeenIeSQfWg0JsyJBAbVp8MxL3+mGx7ZgdAU3UD2cRvWca9Cj5soK0vQF+bO2W
9S/bFYIlO7bm7WTlLaM36/5zwb++2uVh3nXfgSrEq//D3nlsNw5lWfZX+geQC95MQYCelCiJchMs
WXjv8fW9gcgsRUZFZ62a9ySCpGhhHt6795x9hjyfU2mjeFotn9LOPRloGhwldcBPW+7HE/nItpRu
izye6aZ1L7oSWl7a903Wn1ribrYJ2c57wjNAvEAR3XMsfBdBSnF63v7LnqiXt/6vu8sfQlP5SmZP
xmhVjhYgRlFLUkZ++XvMzisR9eZonpLnZc8sh7UvdmjCWV54sGGXX7P8bflnnHf5z93lr78O6Pn4
/dvd5cnLU/7zW0FVH5h7nJZTbjnWli+z3E3zhDnYz/3l1q8HpxDdt+iT77u8vS+0pNnTTV6esnws
a03O5OUmwY6car9uLuf38uWY+f3rBIyXD/r5yn5BkvLAPFGw2ofFLrVYrALBEybyj7mwUjbJiWsb
1VdwfcXGCroY0l4QiO7y9F83vXmr0T/B48r0aR4YliN1ufXzz89jI3a49QiSvZDAe//7GLT8sKaT
uOQvN61ldrLc/PXti2mgcnwacnTuHbfrfKQET0Iyk+OkxrOuvpvLF1GrvWzK4m7Z2Ji2OY3nj/rZ
9j+P4Z1jZe5rgv3z5OUjf+7+vHa59bMbf/7w835/vDbMrm0s1IxhbJpl4GyNgPS75f5y5rHF4+aw
3P/15aeCcnko9KKzvNeyT387Lqc34k2z3XK4hrJokMc874OgbZnKLEfK328ub/FrqBpAgm3NYmZT
MXmL5n+WsWS5u9xaHvu5uzymz7Pg/9Xzlif33kePYn63fP7y/brlAP05ZzxzPox/HczLo5actZP7
84Ll1q9nLTf/vP/bu/72rD8/4M9XQasNCcV4kACsrZZhZrmMLLeW1/7tsZ+nLH+Vl1ngcvPnn2V/
/Nxdbi2v+3++a0HIXowpiP24/LM88Y+P+ttjf7zrH5/kzwP+ILpVS+DEcs42cy59RxDhj6dyuUVw
SzFRrv+XffPnzz+P4YXgFF/u//Jd/nrSYqdc3vznqb/9ZbnpqX5nS0RS/jqi9SmjQ/5zovx2/9fN
5bz67dHl/vL85Tz75ysRQA0gYdt4kijpMTkuP0TAX7Ko3iZTrLN4ahA7FhCtS4pvVn+NB6BiYt2K
V4aTAT1IYVyoCyPundrySnN1p5bYOyZJH18yNQPKqwhXWfIsZMd56ched48MOVzn1WC5YhQHOzrH
g6hrd9mAS1BSPIp6dVIcpzHMHMNv8EqqIJiNkHIjdZKZXO6vzC4tN6D6bQm941pYxrg/f/Cv4WRC
JdbOiyoyUeBcz7KC5fK6XFh//kFk8q+r7W+X3OXm357+x2PLpXt57Ncn/O11vz6hj60jMVDYo1j6
zVO6ZVq5nLs/96153jdQOqcstlw35/v9fGD/evCvf//j5boGlwpbOQizZh7UlpenppFFN8szu7is
iTwrL8sfxuUU/PvN0EedoiX5hxQCTsdIMlDD69HNNRim0eqvoj74MLJjKxTs6PwRcaGBaPcZFpC6
DmtS/rLa2PeikoDH0Pad2aiPdRHeSpV+NAfrrGTdG1EXxesMw5DrVHvRWu3OG8SPQqblPA/PbsjU
f9sTEoxw0EBkHWY92n5g2K0Ef1vwBQhrdVsje0oTJ41mRyl1xk0jtIfqlWQTbS37zAxhMTd8xK2f
iMCssVO4yZhXdjjBbe+DfEJBWW/JHIYpqBHByXV2yyV+VhOg88wNzREE71Fv2xc/GNAXJCkCGKKj
BupsVPk6qmAUwm1Y7FTgPYCpFoh8yhGDQqVgPNPSo0qhKwD4xDRfezFRHAi23bHgltYCkfH7Cf1t
Hdlq7SVupuafgmTdqHjFWCo3G70QvlNhGN0Utaxb4PYAZ/5I3Cpp7RTmyiI3bpEHvgVj52+NSVlR
IXDr3Htq9fJiphGCf8zbic5WJeNkJb8rVtac27GZkEAjao60tVF5upuk2SfZWDtN6Ao7D4Y5iidt
3THObuHWkf8wSh8Gzsy9iDUeMyrsEpn6tdQnKgCdoIAPSZ03K9alSnlt0qO17GUpVp+kpnKTuCzb
qJzXgV3mmb4ly20vRJ2+TgcR7gC0nEikiWCZeO+kAhshYpSsM4VN7FO2kKBhKDOUQsiU+z4vzYM2
liqSEHSIZX21Jk9xDMOH42xa99HQjCsoj+El0trngLZ/nA7CQ24hY55grgp4A1c0Y1WbASo6tJJ3
yqYqW7c+lNNC6VdjEIqHrNImN+skMOa9ujGt8g0TDE4xlGy4x1XMdIhXjuQZ9BtdyF5a85yNSF/l
pKkJVANjQU3vmo7SG6tPVpVqIq2zmmayB2QbqC9F54wyUytgF5C6d71PzJWl5ntURfqxVPAqGEUM
XrmzA/KRKLygFRoyYsBRGY0JmV2tvwlUqUUbgtkLYKioCq5QhC8Q2weSUPZZ2VZb9JINNKBEp1dh
SdUL4NrP1NJqN5H0BxUu4VRnn0YhBe+jIr7jKsjuCY+I9pmWYzojB5dDTjo3BMbZ9FvAbPUHawrN
+x5mBqhcuBhqsc57/wgHHDClxnUlp8PWyrm/Gdsv3wiz27iPP02p34YAZF0iOmjONfp5RGwj6/29
3IrvE7EsJ0aKmApC26PaVl/iAesKJojKrcryeXZCu6FVES6MeaEDiK2NHGxxG7xNUCEQCiV7K08i
t/LUZ8J48h4fil6/6j2thGh89ntjtKdGPgJ4fRVMYmdyIaR+27lifTcWH1mpBRfiwiq7gCW+9uuK
YhMWVxzO1dEwKyxpev8iGzoHCTXiMQxJWxKMD8kLdByXKcbcWcSoK5Vr5BJ0WtF4wGuZOlItIyTw
hmQl4Oy2akYMNOkY2xB8dnMvMSnSclUU1mdKqS0degJqx+mYBMDoS5JGGn9wDWMX66w1peTJCrka
draZERk1CpVwTz6xQ6V0m8vUPTMNUJwSX2QTqHAVnrn86RqMdL00dj770R3Le0zg8oef2UWXP/VZ
4DkqUQbrPvFWdcKGFKTk0EcQnyo+zvHHR1nrnqwecWyC0RctGjuFWNQUzHY/MJASkotovUiDrak2
ui2VnLWtqih8aQ2zSy7uSw//Ou2jxHCVtH5E9AhPwTJ67Mbywaxw9KmRd5G90M0rL1qbbUN+01Qc
qmQukosCGyGXTmYbbtWqGM7qIHiomGquECPXpRSU/ooGwHhkPkNiRwVBUdW3JfK8JgiJAkAm1ikg
IEJET406Zbumwh6Y9m22K1VWhLqsopOSOMt9RL+YO8Z+07BTx7LvT17R4NWnyUxGDNV/q6i2YYs3
ICLNbB75OQNbHK4JhV3Qlcj3JkOlKTuojWNaL0VDz1SuaAX5ov8t+M0HZIFp1SiXrleMHWoyyBSV
vB7UmLwpIlozLfBPyiRfNbFA/zPG8QEn6V4Z38q6EM6JPHG4BMmpFwQ8LWnU7WjKIZPuyH8HboEp
cUOhILONtMOB0qVAJ0D6mb6h2SBnkifGx4OO+x9QBwdqNsISVxisZAmAhWLEd1SXHUwI4UZkizmx
YkUbJQ5eIyk/RybGZiR06FGrfIKIIp9kobudmuhgwfB2Wk9/Z8W8qUuKtVYImJXqnYaQ0aatRyPU
80+yLhertjTPnohXQalQyKEsolulDxct1FDjJ/iCSEbZKllmHfZSQS944HQ8iMI1waIB4FkSbcvT
1ZUSPol1b7rJm0dChStMbbIe5nQ3rMmIgR47US9WnXApkzjcy+B/h1HZ0JiLA1A9FI8U25THo9Vz
ipcmqQiIH1fT0L7S3eYE9XijXE2xrCIE01Lpit2luWCfIW4gl/Fb9rs2YQtlDC6VNUQHSQSBLHhu
VRz7obbu/NDvd5Vq52E6ubKOItNATtmnmIc9q99GoNIAeWoJErQIt9yow1BoenJjuELt5dRqVj14
fxcFqpvJqKmxhgwuAkGGvim8b+WxtMdUZza9BPFl6C0loQa2LICcqMvy6km3xgSnre+QV7wq1gQa
WgHQ3cilq+CFcUV9mAs/mkYvCnegFo7zYSvMTcv2oHVEERTxQRWexz42Nr4CRlpOhIowt/plgvlZ
Vsr0MGDjCOuSzZDN5FGJzBGuXRvc9lDuTO1lRKkxpMWhFxIgREBzbGVI8XV1/aNZB1sSTstdExGf
rKMG5CK3w04t0NkP2p2lj0hvfSbMYQDRVLgNWnINmTcVxMooUjHdEQ5GZTgJBNWefBHDOvh+r8eK
CxbEldFN2RWy0BGHcqcFn0U2HQfF8Fz6tWyJUFoHu9zwJ3ZQdzOlolMo96gkQP2HmuAMDRdUItdQ
nVZMMAlA5apEJ7gtOQVDaFVwRTrUF46vQVXQup2FRtMW4fNZVvCdjvELShNcI9QljlXW3MmI9dYw
UDSChsz3II0fSDTHeu2D/GsMswE8QwStL2n3gfGUsv6hHW2CdABp74LoPKbayRBeDT8gobdl7TAK
B6Gf+mM/96pGQV/XOfMWn8w3idE0z+LgLuzqg5FPxg7gHl37oAF/wqBcymXijJJB17fH19DacZLe
yooS7fq+fTRH8l5LXVoVKRYWixCgLhhPHTIAKMbEmZvNuIFO0AcT8gVMY7tQuAXTiOFN51psymQn
GbNrEy8SpBOy/WoLbbGmsWaAOqN5+4FdtcUTrK6F56yXmajnVn6QSe7KUtDnuqbeh4wOhrljRL+m
k+nolKkOYnUbD6jDYZR/TJh9vQxrSogECAd4tErVU5MEkTMVHZGYnYWLI3f0FkdIrlnjrodcLdZA
pfxyh102cUP6nVMIFjeLygqqHEEBfihCulDmEYjBT6n723YY9hbzIGZVyWaqxwbsChSa0uqZhMfi
RhiwwyiNuB2iVL2kk4PohUZosLWE4CUbq3Ot+dW5yUakJEEl3CS+tK6KDEBVUZwbFtBIALNzTNol
QAWWJmDOo9F8TVOZBiGuu1Wh44IBdXAN9NIZmQEMXnEXGSAFJShGXZM4rQJoJvCIFk/Q9ibZ5Pq0
JZ0IVOFYSp/GRM5ioUUsFgwvQUCokFOcRhuWDc9lTlRKi+YA/1wNOKA3ViYMAluayq1FzNzQoiSw
yMvm++9ltOo9ooV9Ft22ojLP0NHEm1n6huD4aIQUgLDJY+WbYz1bSevwmedQWf0dCbf1oSe85Wwl
6f3Qmh+aqfXPuWk9lVBjcbckn2Ek6PDhJdQ2BtkbCsdXop6rWJMfk8p4qlH20CCV3MbXk/2UQZvI
cG4KTd2vEYg3qzmxlLxQzHNqeg82SXPSJAXlg9gpCoVrNgcR1CJsk3xMXREDA2u16UkPSO4QhwRx
KftS1yKOnJyIJRLDXW9og7XOfKAa88IxEaatcmp3BIJ3gnLuFayipQL+pwCRDX4EDzbwh15OpI1v
WONWnyKigtCuVzqAj5A8CZuslJ4kQdF0DLiW8PouxCLEa8Ho6cMkXHJjNF+SRgysESBWwcU2wcwj
4qzlckaw0FDWJgGfHVOOwIjdnmpoMrubq35EVl40nPp4hsaG4nNiHmOxhFzVNtpTynIp8mnl56jS
VlpFzLKHhG3qCM40xSbFY6CRHU9bbKh6rAVR3Tmpj3qMefBNE8GcSFh8MJIlcb3XjFFbQxrBdJ2O
HuavPoFXP+m2rrJK7sx6kyK3T9J03I51dEl1I4c6OOw4qdGxeiFfpTFuMi9FcD3grtOJqTOKqrtE
uB61ma0ZGERgixXqNNHSIkKuG044jkAocYz+fqZJ+4DgrDkn4lGMFIZ5LlrgS0DPGDD+ajPw9lVO
rlH9aIZ3gdo8Eu+LgdePc+Lf1wQd6jv2RuWTJOnBy7B8dp5qTjiXBwRWbckJDUZIyXEMmIH1GBQY
Guh7X4AJ6RsUZdnGIF1Ik6KYbAOMVdIkSTdodZHTAbkHbSKTuuW7oxF8J2zLFWhQa1OE8VfY6+/0
7zfzV9xFevuqUeWyPT25VkNPNWxsthq5G1YakVfsZZXTt8+yV+NCto6htfY1pXXistEO3yUEjL3n
+fwCw7yTWYLYULaKtYrzGkz6jB9gl2KMXrOuAGRZB+c2NyZbG7DXURhGgwdbtpTb6yS3z0RJyOAd
DJBRU3UWcWTQEcgNqiBZ7cZtkq2tSrmPiCyzAftCA2vmGsR405YwxWpJgfJQYn7IFMl3jTYCWyo1
v0Tp/19b/D9pi+d47v+kLT5/9f9n+5ZyDIbV178pjH+98p8KY0P8hy5JqOhVQJtAlv+pLjbkfyCI
0hW4d3iQEJwjIf6Xulj7h4LmF/+toUgLnPlHXSz/Q7dYUliKYkjogUXlf6Mu1uZg7t+0xSoad95J
R1Usioju/tT5q8xW/dI0pu0804tD/YSe0IVmIFzLY7I1dMpL69LYe7JLBbl9aN7UD/+heUQqS9WH
UwtzAGlvhvDUFIfW2+D3w76FO5n8P1vcEvAyI8Ioll8x+pUZ3oA7gCeOvM7elBkl5kIGSglnvEqf
5cFyjJ3laNH/5KkQ//YbuSJamqYY/PeHqL/yZBp2qTnRfTQeW0m6C1okxaZyG/XqR1u134JAyk8R
hy9aKN39dkD8xdChWrNT4s8trLKnDJiHhkhNkr//pt4m+3soI1/BEX61+oP4nd9VN6gMxddmnX4H
ng3opv027tW7nDrAISCp+l5Ymyfr3iQi+mYO0LtImN2OLEre0vO0iy9Ez9bnsLL7C7SO2g3P4xuR
VNQ80XbA9Y8cRCof+WNwVG5FrMBf6I8JC7Cmx/grhoZ4q76wusesBfWX15waIDuGDSrRbl/La3rt
mI6QND9rdl3DcpTJppgiVXMaAvPY+ggcfy1+QuFQtiAuTYwaWKwRZDjVfUlKwUo61Btzrzjpa35l
rRh8RA/8nPXwlH1Dnr+b8JifSENg4kvc2ZtvbvtjexMxMVhHX+MWi6wzjS6Lhriwv+VDScKahSxP
2Ilot9+Z9rbQK5z0HS70QOTtrnrtTAeia3UFHoS5SZYBtdj+A2IF6+rVmyS6jOCgV/7J11eV+ZBf
4i9fRatsC6f8QdtMdwj8sqe0f4AIm5MpwZh9HJ/xEq/7eAWbSvuGJ2GciAXvJAR0bhatfGB25rpn
RoElkMxoqACqrY/P8FjI1pwkdJiSm4kXVVxTQTMu1Suxpe/5rXfT5Gf5vmfpS106J+tkFYCxugs3
wpk2w9nf4yrxb/UD05nR0ZMVCDgw5vvSZNphBxd8v9+Ri2msxbvLFMHu34kWjbt1ACKN7IWV9yzX
bgG04aEJTuZBpQ/Rr7CKRS74hsO0UdeBi9IfjQnqcu1F+vROKEv00/SMWMVy0htvlbwGJ/mk+Gza
unBAHzEZSknTmuxoYxzRuJIdAVLkabYQqqiCneSrujCbHs5gJNQb8UXuXO3O3xmkUnFlhFUlr3rM
Sw8dW4J1EBGpxrFsbHkbvbW7apXeyHdSYZtX/10/t/WhEezwybuaF+IvObQpITQOKz9lp5/TG5I3
4RkoR+NSqy7l7GKbvffrrFhF23KbPFuoaG0LvuAqOlm3FiALO283BoBot1mlnB128tWdKRu3Bzl6
gPte3tB1v6mTNVUogmao1pAp1T+jDjQucIhYYMjodZ3Ebd6Ip3MSul6uRbSZS5QyBoGLRhqlTfpY
sdLT2TGOpolJ3Ee1GucfCD/VNXZdhMSKDQktYhOdRpI8t2CySPw5p+mq3QXwXVZ4BoKr0pBlTs3I
JSCW/NsOKAqwts/kGri0PV8oIiYb2R63w20MKWYz4uzYRdfmdXS24za4quJKYCJAZenGQGra2NqD
91Z/C/W+pWZy6rrd+ATyxsXFaF0IZIEPQHxQtSOKd9gM/qqWbfNGaa/WpTs1LyRoEuv1Mt6JT6KD
550Z6Z10U/X/w+DM5e/fR0fw/Rr9AAyUEtgl7Q+/G/h8liO6XG5r5LEZCC5qqE9mWDv/eRj+b4Pw
/DGaJRuWyMVO1udLxG+DcFUJYyt6UrnVJAg6fIQ1DrvRH76mOgTFhW9XnEou8f/lM/rL0C/jevzv
v07FP4c/SDVMbPfSv3+s4pcq8o663krCbHEJPVcbsmhLtHllZ7oivEoaoXtWsvaKx8i3VEcy33Kl
zxyPNWFnCDp0r/Eh97xuO5kEECQJjbJWow4TKuIxboebwackBN65XkvKSD1WDFUXs7O5rmSgdxOq
baIM63NDPtc6IYodhfuBIn90k01KORO34WhGxj7W1ySw1I9y0WrUgkLKDmJr0ejIBRdG0l2Tsmbg
KDcEf5xN/oj282ujGe29r9XyyUoyXMYFS5fYEGw8OAU56PVxMAgbBXloQBMvXiy4/77GMjw1SGv7
IE0avAc1wwo6Ev4BpGVQk8pmL6axtFHEaWewPF7rMzlLZUEs6B78kKpaFRaly57iHFON7pasTNZ0
FsPCXDvKrHpdVpKwz0VK+qwgnuQC0zhstwKeV/jdVuQFyz2dwjAX72OgtKewK1U7m3RIiDIJQ7km
7GNz3GplddGTMF6BqV4PIes5FRIoX9L8lh8CUl1WURYMDoecZ/tJkzuaj9tRFiZKAyWO30HM1oKM
ok+JROPU1MaJmGy66mLPhc9Qb8ZKGelZqe+9NahnGFBqIkPzghy07ToZxGmjwdet4aqAZVNy4cMi
V5mW0PSgYaLh+0L1TT+rXPW2WqFzPZvkm6hrTgFuqlUDt3gth/ojmOEJRwYXCvxj1NOYJHQsvaRK
nexJ1++1yb8XC0CnBMaJlE6ILryVhs9y0O6mQlA2OH6eBr14LIbkLbiBQpm69VDfDUF2H3n+gxzW
nyA4qLlzAE9qSyxH/TTfVnuXIDYAlCHGbi1VHB+CuEOUNT8xVrcoufsMI5U2UeSSVQz4Mk3ONIoU
sgz8c1Bo11CeToJA9J46x2SZ8j6PcmEjJKqwrfCVRB3dJYX+ol21PYT3FJY54YJD4ZtrYfii7umA
c3oYCvnTM8Z9P2YVAx/ZH2K8EeJ2hJ5CZw4Q7S2lLp/MZFwn5449MIIgT9g6yXSSxsIpQCm1/X2h
FqumCPgesVO0CSYn6B1wR+Z9JnoCEUNfVuKvDYrnSqA5fWYQDZ6Q9VFu1VsdKE2qWXYHuQY+HWXd
EjkEoYISa+fBQBq+a5HygGdbedKr1pHAXYkglSeaEV8R3bXhfuo01Lfd1az7I+tvJPLiWiU5aK7a
1oQQEKW36oZQP6RGpR8gmKmbME1vxkADwOR7huwi0OGiUbXK0RPmeEbA3pPiRDm2Aq1RvWResDpj
JpU7auXjNkrbOT5apS4Nt+eQldWdkPveBuqa7wwEtpNaF0h7v56k/QwcoWVr1tCrZR/jV7cnwg7r
nzd4lIsz15RE3NJ5uDZqQd4v/+ijLO+TsGLOJltNsCkb89ZrSL8ksKB2QH0CGBsRv/eBGKN47uO9
ob9F8ax2WR4KzSck6YQ9gWg4LI9ogRX/utXJH5wR0WHSMiB6vkS4SAl82kd+agdNwvBJKiQ4/Vb+
Kn1inmQ4HO4tJjDkijfTHVgmpotMAYqt6dSnHBWpHW46uqocvC/yddrKL1Hhgv05JafhJL0Rq1sf
cATqlmNhjbEZu+OX8Z5zvzwOwWr4rjaSC2chPSpn88XOLzOv+0WApXYTvNVHdT2gI7WBPL6nB6bs
ok0bU35mH+nP5qG+D7YqzTbbAAVj3hjFBsc+I306+yDYUCsR/YTqQM83zuItNXfcST650VgScRlA
tKAqbOyki4lUA1ekXb1IOD1JXGdMoHfPBHGlR7b2bt6an+au/Aq7l4ByTOSAilCJPb903zj1tcee
eL8Vgh7BWmUxs55VTMTG2doYj/kDE3n/1rSHR2NjbMSbcGNUsD0cOtvWRflOXqdok63M9+kVPqWx
KWs3h0keQYtg2uxIuoN8cCuVLFXWc+Fyn/v7pGMABa8WnQ2K8NpGlw7YJn15PfZb4pMVZle9q9QH
Sd0Rvz5ythH9463EE6YLxlLqLwhk69IuShfNzFw9V23B7fVbTaIw6cSXkrHpkLq9G5rrQLCpSYFq
xPcG7Rbrec02LFz/KWk2oFyZnJ4JGZ/rUjucs9WzXGwUhAT9Kh9XqF8T4Awot29k/Bc7/jnRUspr
elG2Zq7N0tYdcj2Z+XJ+jRsKapWC6WZl6sehJXZwFaFH6lzyPZvGDt3wkrO1mF1+4edTqkP1jv2T
3VNilgKBAQXBTm4sfR/TivO3enbXd7vBehHODGHWGSam/kInsdtyWBDWzCae3Z3+vXFWPzscVLHL
kgzyYTU3Z6XVxJzRfMAPRCU4OpvhQf/EN3SZHj0wsTahdgh3srvmgU4Vn+2/MvV9zo7FrvtkTZbB
yfhS1uFZP6VvLbwh0H5P/TUcYIysLCKcbIJy860J5gyT5pVkwfuApVZjmy+cAcp7ymItcgAbUPaz
gGBwgF9nA6GjneMrsHR2FEZAPXKtwqXa+dQZtt9vYYE1e76v2J6IyOScZAqFsL6BkWU/0EJEX2KU
m/IKNmX0d/xM3rqDSiQ9I5bB8miaRx/UdexGhA3yXBaS57haaUeJROaDtwf+1Zqsa9hTa94DZhE7
CJOq99jGjz4xVHDhYujiB+Fdzdzwzpe2LWGj1qZkInaGL0uNe7LT4TTsuiNxs6TsceQC3RDsclMd
2ng97Jt9fIp8olHs5HMk4+9ZtI7kb2C6Nmyg/eDaRASn71Vpe6zmbJibuW8bzxxXI2J1mALtqkKL
v6Vy+N6+R666xZhZH4NtBgjbdOLnZNPoKyYDLMAw8j5SFY5vmo2HlRHiMXVashZRfgDfIBTV5BAh
W8KFbMmCnEjkE/4kDnaGZorZrxXkkn4FBT64sCLP9nH80G2Y5VkPprVqn3JmOMPGXIHtWEnP0lre
AOjaUMx5SZEicvnYJadwrVwz6gqucTxg+5ju+9QdbqmMl7fJhfXMS7OOZi0iqEuGMd8pHIuB+xN4
gr9Nzxgqn7tn1D+v/IYLK12T/Ic9/GhgtyRCHhPAyi6hCLkz3EA1JlhZNNbIesSzd4d0oJkBnywB
e4dleXNX3wgv5UG7xzHZPJu4de3XYFcfkF64TBMu3gCUhsU2MKl7ctbNzcSgv7PW1rvspo9cQpvb
jDLzcVjnZ/9cfUyKPRqsruJwZd0ARVaZbl2L99bRToyw6oNyDq/xwd+q8h60pzq63mjLoz3Sg4uP
RbMrxFv9op6M+/wRCg8TTJSX8As9jjptW32yNAgoqFQ76dmo99MNS7ozVxhKIawRw3fMn41sW76L
yKE2HIP8cHWVpg5hMWz31KHNdKDxXeCYfZYUV1E4DMyz1qwqaW0Im87bwoQepDX7yQvW/JYc5h/5
N+oOOi2LVPouHkHkJ8oqPUk++ZFVpfRZl+/MKqzSyZujegkeBDKQbGltXuSNdU+PhmQJmk/YdTFI
q+EKEnNrV7tAdmhcDccQgaJrWufyTMSZqJ5LhI2cld8d4rIdh53/NH2k52WYU11/n75SXenBj7+m
/pZpkeWOtwS+7OOLH+JDe0c9EJkXvz+FrzSe+uQwVXtYsFFzMAsSGPUTg38LBgC6T//QEiHiC992
V25Mw82jW8YfawQmZz3EeyJS3eBjTh5xWBH0p+SFCoTyLN1QAOkUW7pJdtO6vFBeh7CYXvxXrksM
BoryZnXr9tTd5HdhbWsfDdKlVfqE+dq0wLKu0AuxbI64lDE+0injOgyVKLkOxdU3mYWvYm1jzT0P
pH5ridHuJXptjFV8A3NhvAzPMOSJYI2ZgO4UjtgI4SNaDxfGq/fqg2VA0yi5xXt5zV9z76g+FuFd
dGsWB0vbatvoZZ54CmviEdAIYZsMHYyI8T7CJLOduFA8SVtaFxtgsCn0q1W5FTfNjuVpewpjbOyb
Ul63XyZgAto/mgM1SaS39mLei9PZu8+2huu9tF/06gtmAQ+EAUDMUiqHE8U/i256xSTm3eYXdeXf
FYTDruI3lLXlt7JuXwvqG9/jPn2TlUsarmoWdRObvTv0tLaZhN9zzQsvCL1uO3GjAWfeQ+N9VVun
vDKq00rNeFdqY2fUSfcYM+fm0dZ8pBc+I3BvKCi9KWvxizuStul9ure0ah11IFzVBvqHrMR7QNKd
HTQ49LYWEL97Sb+UiVmsm35pSLniy2QdYmktuGaGFPDso9i67fSdx2VxFF9Vyi2J+t5NIosTEQnp
86SnThVzgVLdvJ4RwHbIwrZXGel6eRWj0UmYApVhxULdNSAQ1CRrRBtYeuoJVHvyDD3YO1XKd119
VIFT3fKb0Jmge/J2/hdzmOymYpJwwSTv+SvApPneaFzwiVa8Kl6iljmurX6ROoqTSYtZftj0jfF6
wnt/6I7dp/HRv3o6yqHV9F5+sWq0aievVt53DRiBCw0tcHNPLVl7Is2Ea5ZI0O7G2E+n0UmP6QZK
vOT0ut2fY6YZVYFMdpMLa6lzCgwgNgnz7iSCyl6rn+KOKWK4qdBUHNRTuaXgx/BSuv45ecl20SYY
VvV7W7goioOH8gDWMEEheQpvoHGdTfNAzt1X92WeOSoFf5U+TCcCUD6sB/+mOaWIdN+tXfgIioej
ANXM4zCux+xbmgiJgdkEqXQ1RrsMGwr49g/DpFG8HiyWMjCOOdCRLA8hFMjO9OUVaCnxMMkq23ko
NX8/sYoNNEM89H4igWqf/yCJzalLG4LqUSmR3cHVFr+QdFj+WZ633FpeZvQ+A3kc1wzKrXQg90CC
3zE/myYgOa/jbeI3255Aj0stwqIjPcZRTNEOifeym7JWHRN5oGvIbK+CmLpNWuhICsgYsEkcMbTo
BgU0J3ZKd5OgJJKPjfgSWsFB10y+m9VQuVVTEUUkV5DJEC3by1DpNhjSbblD8tRqiC9aHd6HTFSx
Lxgw2EbRrZFYIjIRKUZZGj/ZC3y3iZoXcgoCt2zr/l4CNRGmWbIuZSrsosWEu6Gx5ZQeLkrgfPd1
rZhO7plvMvGYTKsLxItIgpPKp62fyA6Sw8rtCXp3/i97Z7ZcOW5t2y+igyTA7lW7b9SnUim9MLJl
34IEQX79GVTZx66sE+WI+3xfVJLslLY2SQBrrTnHNG5c7UVm0s9Ztvc6pA5WHjiklQ0InERMWJi3
SglrtsIGpcRTx+koFET1RBC4CAigWDNIr9GfgRZlX2+LhUZKOF3SvHy01pxdbaMoTpV488nHZN7e
nvMRx0M908mUVv7UwjMI2+BCzid7X3fRTFKdpRw4P3JCnpr4sczid5Sc6jwQ2qwbQ/mcs/6pxduX
xR4FACatoDkVEKwC92FobSKX5EJL3K2K3Zwht4lmDhWASE7JFL2kFYCQPBv3qQ7PKkiucWu++EXt
nvQEGRuv+0Ocfy3HnljkyPkpW0IfPB0iT5jz/GATC7Q2QPJRlm8ypFiJCyygS9gizlgGDBqxeVqS
x6quvS9ATJRFtoOxhzcGzrSXpy189k+d9wuZYc+4uvys05J9tYPcPfXRr64OLo4y/Q0qezonNa8B
1fQOFeVuckPybarl1RpCfRyMyG46O/21xFCBe6qhEI1LOun0CLJtDxn8pWOgDwPfwhJggSshkIAJ
QzK9zusvc12qUweFdhRXdKBLD+1DtAPGvpdOZIF5BK2nwGSBLgULIKLDUkikA1BR8JZexuV16qxX
Xad3PnuojgTdRkS0A17MP/5tlXu/7BBoWstiPVG/00/LAqQgpgzvS9/u0KTZnwZbfqlNcSTZzB83
luR4j9SUw3UErYYYljFMeAWrtFi9Nt50Ri+Wb9uaI6pohpe6w4pdS8zwwRR96w0M4fib9DkaZ3pE
8sWBua2YIKA9jORbVDpfUGeSkUW+HwHXEzHx87XR4z5pKRnclBFK3mUYLQjocfoqOT2lHkMlEA6r
agzKvpNRzCj7xu2Cx2gOPlv5RNkU9Jyn7beinb7lhp0mhAwwR/SDquHkZQN5SsSkR7n2bmT+0vnQ
W3LBkkJEbLBLVdls02zZDZWYd93sgqbPOv8mqjP/rB02gCD5NEJVOgTioKlL80FjzLBsNJzjXinE
kVb2Kcbv4EkH3LSDJCYchpNbigLtVsu+6MJKEpq+hZWI+qQ6OnoZE0SWyJ2YUWr2MZgbwbwtGdv7
MKofIT++ON28tslmhNUKqqQzPEWTwtVhTy+VHIixcZFHF/Bfb2Ayod4YMMA0jJPtIDm2yBUT39rj
PnwUvLXcnW4NNYUjrddLhQZ2fM0bEHRxySyGNby6Rt1nAUiDuj9/g3nF+Io8qTuJXyJPwk96yq+Q
ZLaxK4t9WNuHBrnijYHMv/MsiM55Mbv3LXNAy2703o8y/6bEwFtAVyfTyKDZgJHhlNHXrqRybdLq
xZDSmmmulYhEfzMbzB+EH5GqMxyGgXgxX26FHl+xTH3wF/Ibv8zzXTszWLOhMit9DpX7nhICMLbD
m+1f4APdMdc4tkHHDTCon6COXzoijmzVccCvb5tZ0JupktvNUxN6p6rrnu0ovDNtD6QdWHo2EFNS
9f2PFu3+bH9NkorttEY8GGaIqCxA4tQ35Vth7VXB9Lf30tuyQcnHLIEDDyXO/PbVh7MFZIyDvUq7
Ta3pkwrLvQ4jXZHeWmvVkHwIiJU3RZ492v1qafJQPnWMfU2zMkqj56QnsRMOFxtr0R6VWk6Dr0lo
7+1L02PPyO3yyejhDSs9eb8VyJbETSiWORMBBnlsLDK0ND6ZVNwnur4gnbifTJRwNUZ1s0BrvHEQ
XFmQ0kuVEvni8aWP0u8YoyRE0YUmDaUO56gy2DZR9dKYiW+1tNUIiryUafJiB2arGk0KiuccuqmE
hTpNdH+1e1CsZjd+WNDu0OLOWdDNaRjFHzTapTx7Xr18Bft7cQjXPOE6eKxCzqCk0bxMhhCB0R+e
DYpaKK7B48h9upklC7wbHQSgsW04ltRNzFoTuWr6Au+g4hZzidjGWXsUwjpkLY0+URIUkjn1CWHc
RYfZs8Xf/xl4NOC24ksRFCk7MSLUno3MqdE5k71in6S2L3aE6NgVFS3kXLBO9TLbpy2FfaB6CswY
YWtmjc0pz6k7oGRu7CTP9nGt9X2B3V+TsbT1J0wyiQvja5lIymWus1m1iDJzKQ2hw8oigpqE9njT
tKSZ2vBcGrJrcgCpoeVYN+mI/r4mwsJfDAnLLuGJKf6hxVUbZXP9/ZjI5pS6DNGmv4lz62GWQ3Xy
WihffYgfZ8TW1YGTOuST+2vqNG1cclCmT9qyCejw4WLMOaWDGm+Vm2ZMdtPdgkdyDodnRfQRVr3+
BKXuWAakUAW99whllyDJZTxlGOUK3qJNFgfX1o8tkkDYbBhalWX23M2KJ0Z5r65pvY1dVG9FbL9A
sZ0PHtYScgBfweTT6NNmD2Q6xsEAdlon/hdkb3QdcqJnHODasqqDG0cGmC/KaQ9e+wvSZawRPj2B
cO1Ze275tFjWJW2XZ2BmYLyYSEnEyTzGhNJ+CusG/0To/IC20t9CaD/Qx0cJLNtur+PhKSEbpAy+
+W5mb1Xtn5Nq/pU3SboPfXh5Me9QIyVJJPTXHIsTWyZTlwQEvG2GpzrovgcI37iW3BKpiqvtAIt2
W+ydqug2LoT4Te06L7E9Jlc9UihI1BFNPGpwWtkz0RDjngHNKlxFFdQxyi40EojV9UfikmGiMU/0
NZIhuHUFJwMWttvABvo6RlhcVbMZQM4dslrfa7HCspnLp6M4YBiTZ1VN8vzx2W9fGgK1TgDakB0X
3zImQztHdN55CgnE+PeHj++F/RztMjt5T1bgyMeHTvMEsGA5u6rl1BY77ps9NmT6+vV3PDUKmTup
ANq2UJl3yXD2Uk2HL4U5njgUsnko6q3RFnJ3n55mSeWWtMNZJ0lzknSdvHJcm7jlPz+Mc/toVQIs
b2T5Z5UTu3bjek1wdlPh//GhRqB6Ht4ixwRn638/ZMgL8NB0p1yBZSnXDxVR0mevg628comqKaQr
Jrz6wSbqBQ2lV1zLrpCHj2n3/xcJ/heRoICNC5Dzf4UBfwGQvmbqe1PD9vhPgeA//9U/BYKh/w9W
LddzPBedWBjZqCD+KRKM3H+EKAc5LUkRysBfBRL/EgkG/7BJEZGhw//iBoHgZfwLQer+Q0bww6AJ
r/qDiFf4L0DqP4UL6rev/wQl/rOMAXUGgkMCy1wJ19R1ECv+WcYAGDUtRi/1LxFFzzGIB4Oj8QlQ
e8+YnNI7bHR659WE1DmLONVJaza1jYYrIACWoL7b/3j7/g9dhfNnPd8fLydAwwGcGMG27/zGQ4U6
4bYYXLyL8Fw69fhU97n7Xc9Be08ERNQSleyFFcR23d6Tpl6e//73A31t/y3o++evlz7vLjyfEAXm
n9+NKPcXxdhfXnoTvzWhHp89g55tUPVlsvEOTz7JOrodrsrT2R9P2R/s2v/rb1/f6t9+ObcK9wpk
WeSE8re/vU+nNBkLR14KuKxfm3guDv4MZXtmZkHOqvvJypMLPeuCZgPW3vyHX5XnosmrS67kwNk8
w1KTkiYJSW05/v0b4/xZzPPxznCvetxvoe0g6fntPqGa1LNt9fJSxooRverevLLDitzFzr5SGUZt
lRIRKelQkOK0tbKKOQrlY6Hd57Kx5hN9lW5ivvf3r0v+Wf3z8bp4GhwUEr4Tgur97U0zTamqwGSo
K3UsD0kXc5KjXt/WpOfYRZEgncJlh7tqmy8S0H6pvXPZVd4ZFnB2KI5EPrlHoTjkl918mech4My/
qlGCJL+3SY8mME2asX8WDSOUGdIwBW/GyJJIGT/t/cexefM7RaYj2odsmeFIZEnzDrvxhZhU+QRc
4YGHrLiNHCrRIXcefTvfgy+hqRnNj2NCg66W/WPccFDDwUuacx68Wb77art1dP37d8tZRUl/vsV8
m8fKh/sNpEC667v5H1qpnLy4sUxiCTOysfcJkRtb33PI9uZtvFElisgFResmazijYoL93tA+2fy/
vhDHYeUBhu7wQP32oCU5xp8UDvmFRJTpjPjktiJr62kZzaF1h+d5KQ5eO6uLjOVp4DA4hJb59Pdv
xl/vHN92IC57NPy80PZ+E+8SVtlbfjPKC9CvX5aLcA8QlRnJ34qiB5nlECLb/7a8/XW15Xf6rhNF
/Jct4be71dZAHAa3lBdh41brG9AHyn0m7e6hifEA55HN5NrL79yBxlexBLckkd30nSM+9+Qq/v3f
7/51vYGT6kIe9IXkQqwa9f+8GUh9dvRiOeLSFMO1KSbouREkqHLZ2HkZPdnh/N0LiEzn9EpPDobs
ftH1rWOa5aRIgNyKtHVuxzWhXIGV4dg1l7vIL5+gz3qnhiM5PsYiPoVDc616Ne+LhsXboa3L4zb+
F62h+9eVm3gP9jE4Mnzi/n5nx64DR5uS8TLJubkQDRrf932CYQPi/sHQwu+I8L2CoceR6q1ABeWN
DOz8d9G03ZNaGE+0qCrakQyscKHWFxMn8aYFZDxO4gI+G4MwHtDYTpn8VA6T4BF4vDVDj6c1QOK3
DxLLa1V2yCPoHH9/rf6MCV9XOf4okpGA9nO7BvZvj0tRRr6pSHG8iMLrjsZaNVE2L3eqx+bS6S9k
iTW7v/+Vv8UV/PE7fZ+8BCfgGOL+/nyYNkSMFXTiQpy9eaqSZH4AF/DgtB3Gfq9nblqF6SEtRXj5
+BDSb/d/FOCu/8um/Nvew0YvJTj2gLhrl9fylye1TYem7LrWOg8xzYrMsZ/J5ysPgZ+svu7MHNwp
t/dkpfrIISxx6yrFTqjQYoSuIpKvpEed9Mlz7ej+v2za3p9X1PW1BSGnMQ596yUSv4tcaU4Tzu4E
BCcCE8bjGuwgK+ebQqOrXpNatnrMK3B+4a0duIhahnELfja8X/eVZCoRtHeIGxItrMvkoYz3TXb0
NC5qJ+ouRYz2oG+4jWn9BkeDI5v+Pc3TREXAAviH+eyhtJjji3FG72q6Mrkl9cpB7uETYjMwpTQy
frQZRlIjRbtaeeehR/emcpx5JkWQFK7nvoJYCkZABoFlU9F6jAr4wJm7zeElO5g+j8g+7QcQE07T
XP7+PuMSrivtv3clj6MvRpWABxcFr/D/ouCtQ9z1phLynCQOunjPf7Gxvu2bjJafX1f3wsQTmzaJ
qTnORFo+ZOk1vp9jZtYpM/y+gF+cs490tkG2ERKvYjcd40cxFycMkLRjIC5mw5QDo5bvgI9OS15M
3Dt4XdLWiPOc++IMVubRTEQilUVBvxDs4NYxw6YoXMyZocoPkz/dwSBnZpWgcvQtxvYpKkrQ3Pjd
lkUyGcVYyzSiqtFyyChrzx9fGwD+W0Uy5I3dizVVPgDdHi/9Riwt+R8lsvCpFc0lS2nAh1kfnSdD
y32a7+pp2cflWF3cKak3g+sPe44H3EJTcRk6GCfLHB5ZN7JHf6BZ1Ik8QmXwWrYFKeZpvTYGn1jX
aOBzLOpL/T5nZjeXKcoztyO9J7XdXdRZBj+sH98XXkCmVyUfBtbQ+4ngYhJ6lnTn2+104vx/6PIU
j4hCPQIZOSCuF1ldAPb5OiQ98toIlaPyUHnJeiQrbUGwEAAY2NqkLJ8FoPS8c78ENoYCMAIlLWTz
Fa6z9VyW73mdfxHekUSkbEf6Dw04nZmrkug+l8l+baitT6PjfR3BhO1aBdJqsdALNk7cHJgDUI4T
o3czVFqcmc12QH/aDP2YvstG4d8qSAuLaTTMmTUpOgqeJzJ8UTLEe6hCwwG8jX+el/klr7PpanJE
XJ6dnuzK/wmfXu9VGjFUDhRZ0w1DLemQlBKkQ/KgNb1GG3YGoXPpe1HP9xIFC90l/RS4XPNJcJAf
xie/0MU1LmmTJl5c7zqI7xzj00+0iINHFMf9Jkw4eFRVf5iMP5DFhpE8q0uGtyp5snRMZqsb7yZi
5nZMd6IDHnoOsx5K1jr5XLSwnCGbbjFypncQqdGhLGH4ZWrJRMjr2y6fUD/RLUKfh46kiAMkvKVG
uTvP/ScI47uobw+jhSgtVPNTWKUHQgzA9XtIIIDP75bWbrc+t/XJidBTDYEFn7m9c7ul3tkl7Gzu
NcG0eeQ843BtRLSCI9065FGCLUuqLmrP9Q7va5u5RMydGvGZ08W/ogyERrM0iM7Yg6NoaR6msLlj
JYMClC4RdATEXJ4C6RCNDEuV+kZa1/QSi7e8np6iIiP1duJkIaikD22KNnSq9a3FwGrq4LEokRwS
OcUP4NS3+awslg/0lZH/M6uhVnk0yPfKSjGxFGjYq2S5qDIgpTDPcSkvefI4591X5kHq2KuI7nUC
EgOSFAtGdKel7PBr4Lca8x6sqht/lVE8X2B8/LKknm6T0bG3BMKEG5uregNFOvuUeNxhdXZWDhwN
GT/3aLlvknEMfgxXb9HpU8P8A1kjB28ZiP5egf1He1CdSxtEnN/9iibHui099VWVQ3cvA1Lpx+Vb
YtfTuabJvvMK0WD3679k9qksO0zeTf+eOeRyIuu99xtUHFhZmWWGUXEbo9SfpkCcvbW/jzkVgXnH
Erh0NACwqN6Nsp8PtsXVIjocLZ+dgqQMrPwKG+NzTzl88ADGbYC+wnyNmu8VRwpAJiDWHKd9AMGl
TjosrlBP4ls3RSDiLvWzbciF8iNx0tbynnqz2JFaSYvUCspTp+U27vQ7CiIwMOoQgTnbUBv1K2gb
V9bo+NcsdHBBx7d5ZNQj8Ic6DtfUa8YR0mMCraZG7Xo1UIY2rvOpDo40Hxl6OQJMQlm99DI3V4s0
4M9Mp3+ShEb0xTIXlNG8El2P4rFskRZV/hR9HqOiuRMxK1K+RmPXqQ2pQlg1k0eE+X2Jgy7uXg0n
NDq8SX/sx9FcKx19Sucu43nTB2EceW+l/s4Qn7DtDG5oUXvzp+RqbCQ7lUToHsDYyJqoeNdJh6Mq
T/aOpKaujHdSqrNOenAeOjJkt50cr7FS4a21oIcNceutVWJNZbx3h1Ub1fdpSyM9aw79WAcY55eS
8+LzAieJmazsThGr02MR3+DdNjuHqPXLXCwPNSSbHUM1va8qmFB2rj7RHAsuSRU2u66I3uPKb55I
eqg3+ZDjNJyYqdauEa9aOnrf5mZnLBYnsRTsEK76ucAT3NaT0Kc6jlO4RxjwJxqXBNweJmqGbZqi
mGv8wnCTuI+g5mZgStQSkYtcjXaDRxgwWpu2Lj8FlimvglhS3VvHqOnG7Y1qk5mRMZgAtzUPKoxx
ptC6p3vtXVvXeol6Jp2xpXGeJ4kHcQEDiyx69vw+sHblyJri90BmLQv6nx2Ie5cAOcaPwPu6KfoC
5u4LLLeemG85Htyoe7M6jtkAZ8ldgRG8s5OVT9MxnysW5j3tWlyEclI/5txNWCDhm0GoRRxi6Bp1
sv5VKSQOoeWJa5cGj4PfVfehYjgSDa2BUhZetR76R87h2KQiVH9RjBSh7dNLqWRHuEAP1toDk2RA
GKfUL8x2PXsRe79JQXHUIlX7UNho6gv/NM2ISAyWMxlZ+pAtjr03aMwsI/MbdzDE9/XMHgdmPlzH
EfWnQdJMlCkjTexG1y60zp4x7SXTbrnpFz2dWYfJPcz3UTAH1ON6gl2GRpyctfu+6TryNgjDyWU6
nGbfsS+uRj4+9j86V8zvGW56Yj8OjE2sW4O3Txb5eKcAOm9jp4h2vY7u8k7Q6IPSfzC1QEQMWxFF
CdOgZXLz/WDw7Bczy2KiCXuPG2g9umqmHSPTfmtFEsyPwMRUiQwTXknD4YZ5hrf7+I3EAo+H1s+Q
2XlvcEKmax5H9oZOntwubu6RXa0BVlW9e5XlWSDp2MAV8U5pWoe7ePSLlek7HoSvIp53xDx9ae3Z
GZ3dtEQ/icP8lTZ6OqlQvuva/9G2SCl5pnd1nA+gw+xvhRVnlCRgDCaITkiNPGz/hvvfjfZtDygK
yvvVFvqu9kcKFTm8uVZ0GszFIqIDMl/7U3oOkCGXp8tl7BQbVGUmY++Q3xsUDaDWqy8jYVBEgCI9
s5ETK8d/MhWAwTj0/G1Xp+++f1mbYSaFwhI0sA4d75epYYvhi/kWBuOrp4pTYBNmxEhs2zZVwiHO
2y8TILZ+Uc+GRxYZUY2Qr32HM1ccKuMsKGCYDHZmOJVREu97xBb9PFabOHVuZdcDycrJ4nVDc8Qx
VY/AqNbRO8rr3ojP4aridrhs0zC/ewabWpaaU+gxWS+9gfhz3Xy1q/nr6OTHcXa+ezvtdPVNapfP
ep5QEoektctWHqv+szVmBEgUa4aTh6+29364zNU2qgBIkzsd6fUYOQwXo5GEfIaR2xH8jPSnNd7d
vIZZTt3QcjAuvI1oFVJoOCJxj9Romhu5SZP6UdvdGkc1MmcadrGwnG3YwkCEM9EzTE97ROdp0F07
ExocFlgC1JT05NyRCFz5W/JrcPgRXLWdsgZunBwYJ+/hna+Kp+F5BHp4U3auPqGCyuKtTWTZRjn4
duVUPiSD/mBKHxm2cu7VLbVH4gHCxn6TDeo4u+BhNY4MawVatRYD8SqZYhTaGHWInkG7jj7SyRy0
jigdkKlwli0RLEXZQHDUfVcQzFS8jYX9Xq2BlvgaEZiP1jpYWmNtDkRTDEQks6BTqSFoU+E+Utm4
DSUJL132k4r3KJHx7HqIh1vdy89sDA+cRX/IxSczBIFPngTtlnPntJVW8BiSgHVwldyL3uv29dI9
lbVT7+CSdbsiTPec0G+g352qRsC8MaxygX1sre7n7FFiiKY4sGy+9vGEypFWEuwdjpWJ5SDId5/t
lNWiqkYCPYPmIhHTbSpRPFNVnBeid9BmwrXhhR7qRMysY/4xGskIzRXKSzYtGHVjUB1imIqp93My
RDin4Ab3asYbbYJPWdzNu6JL2QjyeFdVqYDmm1xtZo17MSBx0qHGB1bFj1Vb3GXII1oOwawfwypO
i76j3UPk39OmZ+yT7CODusD6bjoffYj3LCb8afYUM2UWP0RbNReByKGrIK33Xaa3SHZNVJAKAEZq
adAMJA3bjxqwKDvjN1E/LGVK5E1keduCkFfLR3hLelPhiWZbaShKTfOttGa07nWijoX7o8Bst4Pp
CykRZWVgdTtnrtW1wTg3Dc6bdr1+4w/lNeEguClKfawDJpzSawNWWpO+Lgd0jXdh7KFjnRBllFI9
ui4/04rRivBCTl7MX6FsH6GdJtabH7foPakHeKR9cFFh8FjrVG19AZbAdpBU+G9ej04PsI25n/Ux
zl0HpyXWx1xj55kC3mNu3ZD3H7+nTqpd71COS5pVTNrlOaSaYKn4lr0T6qaIajNfywzRvxVxUg4J
+wpHgV50Q4gn53yvArDdyxHYQUDFlTxJH0t1W6Bnx1bp7lTiX/Oe3bVCaYyC5FU4PTaig0565+iS
fhb4+mvvfSnd4YcVFRxPcLCwhbmoqbaJkhclAEFT5YhDszjXrMdQktqAca2RuJwpPQZV8rm2219O
wvLMiJ5DbkQ5TODdEJZ3CbtcDAIHsYv/YA1zu18pngvtaQAeS7Jx7ehpytptqWp9pQU6PScRNgxq
C8B4EV0isXT9zkNAwO5T5DiEsJs7DnN9gTkljuQ7HU/73MdC7xkXIKMmb+rorL7eQht7TzidtS3J
SUA7Gcz7YMrcg2m6n14UOmATmiv4svzsZBy0t1Gwt3WPfstu/F0oTX7Hz8F5tH4GsSm/S5PqQczp
cvr399UgpxtrWXXFfpNRUdloSlyei48vPz5QlKBbCFZRYCtwb40yL2+M0sNBl1161wqsopxm9QwK
czoN6/f6j+/NQ/ojrUFnNqZP7ibXOia2ss8Bg/y7jw/e/37mCzwXJsFCC0LuRUwoOEqhj6NvaDqV
aopOaWJdmfnwZTB116JFeo8Ku40c5gRdRmZAVpJivW/aEd+KVVbHGhAfZSJ6tzoADzVaRbxxK/ud
qthsA2chdaytgahyCcH7ZFX7Q9U5fKIiHzYq1o/hBCuM+idokKi1cLqayOEMk9rOBQwuF9JHQGAd
da32jP3nDa3t296bkKCClioZHrJw4iIMfOuH5/XXRabIfxL6Yx7bTOGNz3me3I9lauP7RB9vO/c0
ZRC/LFRzEVzomxumtMUe1SaCPj1/Up34OmfoQihPfo0L4TK+7HiA1h5jSpae1aXbyqNLjbKHa9r2
QX9SckmfQkdflSvShxHNI6mSt5OsDyajIyqUr6/rSjnNs2DnTjjW1rm4WMnk0RBR9skrqAabBbIk
TY/wYtpxuIaqw3001uSKZctdm5TNgU3KECzOwxNDJXvyRgdTzuRuKaLdk7KNdymr5ccsmvSZ6cVt
4A7pNQw77MYtdBMzx6RqjzhyVf9oF0F07Dla3CyVEzyDauq3cYIM3kqL6qK86l55Hpt1UsKZrObq
WBToGu1pMIegjjjRtDyiJBWe7czJTyQMbiwL1b0aIFhpYEOH3tXNg02rjOzhZkN0orrGsPYCd3qt
UivZMt7wrqqun/2uu/eyvLg2BMupLvBvpzZD0uPykuvEJZ576UAjdw+1rZB9xqHz6KVk0oXdboqz
5FWr6i5cycNNux/CVXLrZ8G27TyxtdxB73ha3hqrJL+vHPBEG+CQwVyCug1e8mBgeZ8MNm3+1MJp
9r1hHyCau38u81Ppyubipc33nry/ewnUb83lbGkFsru6nnmPdPB5cV1w4b1TXfjTQf9VsEMMAWcE
f585qBaHPpQ+FYr0L6au9wHFbSGj5HaaH5DH48hNYH0xkoRo0SLkzZSD4XhmyVZePz+1HO+HZMRd
kDSvbgNEP0NwfAyCwrqGXf0czQWpfk2HAor9fxjK6tpU9E8STeGDeO61b+OviI2ys9+ET/Mk+yuC
ixen9JwLGTwLTN+8PLeL9WLPafPkCHGi3EYBv4Z7fxSfYPeT06D9WzpFycOoEqyeNZT9AjLEoaJ/
eNva2sZelTu3ihjMG+axEfpaG0v3xzc//j9T7enb8LleOL1JXz2m0k6fp6lQ+4wZMA0rjgAQITmZ
1NXwqCOJUSjHQ4xkfYU2NdK7Qj8WO4iSM6kxsiZlzzAJAPNMd6RODkH4yWmt/ixz2hgLptambpAF
U/4cp8n/FMUiOnZ9hVcYYjtKv+XQTkh4Q5cZOC+duZaLlLDNKZ/LmJBkr8A6ptInHA1fbPMln9D6
ihJdHXL6q7JtzTXAsTa3xtpYSZxukUo5GQuWTR2KnQVqDE8jr5ZFzq22yLE42YXZccr9YlM16Y9M
NGyq89aV9S3jfImlxqv3lYyAwt1HFGQ3k5lLvKtF+l34KZZDBLvnHFvqmPrRMVxt6NIdfZhCn1uN
PezjA8/R0yLz79IKWUlDg67NptWyhPTox4me/cdnDahgDAc5oJ2avgHS6KS52BT920jEYHACf+Zc
7vGulCEtzRQEx8oT33AaOy+Oyi5ar0M56v4J19EIiVuHDuwY7TALMhiXgeRRYNA/CcXVr3k2bJZm
O7HMPkqdE4jM4GaIypKYdIoQd/af58n/rgAMb3L/Y311Pk0AHA7aaR+nnjREw3K9M565zyARHjN4
gjFciV6gHGtG/IYJeI2tEivqeczPqVCc8cSAf2X8iXGekE+pLtYyMaviqL71K+9UFHSju6T55fWF
dWH1P9KFA4A+yvlYhOhRKflmX8D3HPsSm0X00pIi8QgF8yb0kp+j7PxzM/OKjUd4ph5YHSnJbmyc
IreOj5qzrSKYPhbkzLbGa1g1sThSxSaoM9HYUf21WTyf085IyipgzDwNO2iKHA5pRdzYRfRZaMu9
TKX1bHp77YDcgC7xdxhQFLsGNjwzRfd2QYMqKiFIUUue8ozGulOyRGlu7nwGcDqugkjMMIuyi/1Y
VrzfOSmkU9EhaqENNrvzmbITVEG+PAjnZEEePtDlPyS+fGoZaW28BY+BNSIsQfvtoQbdjTku/Fz6
6aGymGOgYAVdCNdoxlTgBPhHYku8ZY4LFLPsbwfZV6eS9C2Gt/EhbcsDI4WQQFi4tK75TmvOolqj
pedzDKW/GCTUO+HS/bBpElVlQAu3W1s+php2afuVcPX0LjWPS0q831LYDw6ixAPKGcWYOLzLKilO
jYtNbrRWIMs0wt3sGWNjS2zdPtnRDAG4mcEDWuzmon2w3WOILSeA8Va3/s9OVuM+iIpHQZ1N4ZNj
UmtefTaGfQKOIHTkMfbityqyp13nRICAK6TLVbF4Nw3r0oa80Yzg4a2Zqav5YQxTCjx6Xts86iKO
CSX4pmiGH/1oOjYpquvKf0qkLreDG/8AJPPTS0S503GI07Hs3gHUYkCIOFzLklFaF1AHQTM+211L
ihNd3tSpnm03xInox29T5S/bXOP1Mz1dgkmhayhY9g99zZxmqIJjaYtdVIvPcZK8RT0hBa0AUFX7
YYK1P3NQjmesClSraUZUWREzTBXxlizKFRdvSnAodNiVcO+COf88pCvfouif8n78vpiBW/HXlHFa
6Bg7udnUXuK6xaOz7MOcpkiG5dP+svQZLfwMk3tZQMhuwxnF6P+wdyZbjiptln2VWjXnLoyeQU1c
PfK+iwifsKKlBwOjf/ra4PcPxe95s7JyngNn0UlyIQkz++ycfcBXaEin3aggOUPbOePw3ZdLiYMZ
aeAQpDo0dXGA30E3PQH3oB+YEabFy0fEWWK6FpQo9sjIXqAT5dtB5a+208htQs8KcAmdZl/iL0gK
MLhZ7jzMmvU26f2CHV24LNh5JwfAqG+YWAmVGrZTaHGzMJevt/bLTid92zR1vnMmyz5QnKbkIc61
FZoHJl+5x0/1DyRi/Dw89UMPFREL7TiQZUr+hNEJmPsUgQbG475LB3zuKWTAiquH+UUrgHPM3oFI
0vYIeBbQvezrnbSm8R5de7p0JCl+NTQPYDVDqtpMxI0NEjCRPo0M4c+4mk20c9uJrndg+il9Ugcv
JcqadMttFbCDU1uBnYBtter5C5k47UuaxPadE/d3Xe9HD4YKj749ZM8AS5lYbUKiVYace0KoyfRg
aMwnDzqd+MKacLbStzPcqNp3xQmhpbxWBD779kvpeV+dvAI4QphqnbXunazQSlOn389Jk5J/ysCi
AG3qC5XfJXNP1Ls5PhVMGV7lZfs8R1p4jq3Su7a6mP6VtR1MPzwAagZ+6tJRkgB8KTmZjINxdneF
XPjLNSZVh+n8CUcK8wZ8/zrxkocQcZWFPSCTgdZbEYyg5GengT9l0FzeFNV4axPZe5gME36vLL6X
c88QI4VyZWreVyRbOE6kqb8aEfp2QFWEFWTqKDFPdZlXM+E+3pd0uIK4pPJi+Z+qZbIjNKI3c6zA
8GFPZnItOtIr/W5UvBusUv3GKwqmjOZZHdrULXdV22JWd8S9Hkn9ULoEDNEDbI+JXOyouzzOkn3p
WyXKBQzxhChtfEpN0PwqnalgZol6XujZjsofldt9t2qoQG0obuzK8a7NpD9mqElOjSflpiI7J48r
82CIHOSITQvNHBLGsli69CZkdCx5OIZPD09YF5mbQfcUNasO42xtfmM+mrj0tH7wuBcfTC+HVuLU
khinBv1hiacJPv9tkYNVyYgaImijvEpsyQzXaD3grzk4JiPRosaxjfvCTri7dRadnyks6G1ZtbGL
/BpU9SQOXeI/do2tBzBoASCOngNtDIdBXdyU9kAUyJQFaHWiXa+5xVVFgkSWMx8u4mJBCNDohvHk
Yso0voQ9n1yMOCLH1IDOIDvp3Dk3XsKkKAXdzG6xwvd820PsBWNDFZI+NBVBuCnqGNZaHJg7/GY6
iSdX6VjHrxIfc6vTFamYudno6FJ3/Yzho3b7iabGATdZQuc29Kbb9CDZmGx35NmP03Pmtqeybz43
blEeCOvAWKAPgJTD9NeU4MyVg/lttDP92HlzYOUTI/QaQlGrpkMd4RptFtedN8IycJM4OmlaphF6
efAye9skLjOGuL3uHBdgTfkTw9QmGqV1XbWjs0Wigt9aQ//p2MZRVvuST+lOA3sqzIbGG/XMxoqb
o9a5CbNnA8XWATgBM2utUhjdHMk3NG7pFqokvdK1Fn2FQGtWM7xWRC2bldedyKihnsawKDKYEtfQ
KW2ojTNAcGMwmaQfNJFr7Ywm8wOPgvE9IqpnHVUa0HzjNh8sSKEtPbjUqGGv1mLnfDbGAmMkfZVr
i/l1bUy/MMomoAJG0z5s7F+1By0g9ZAMiuRYJEXEDEiyNBtEFkt/CGhAb3sMaRbD0jtbwdbUhLo2
GsBruRMhoe3kde80N30dtnsTMrzVV/ltPUMPVzNUezRwzBuiJcdoOfZbpx/xr8NApvGaxDbs6xfs
fdwrtfxF6p3cx+FAvVxX5xnb57ZCl7G1e3u+7bhy6GnawHIX5pvqAZD6gKLDibSVMulO6GKOEcZF
069hjtSa2FCQaJh6YOyaNuBmXSuBAwAQPFhU8yDxmUGZMJ+loiDgHY77/WDrdDpD5e28rr5GtQAk
05rvNQf0sskoDLeqRNjgLrk9yipuGymmA84uiRcVNxjuaIagphcGWf9KzIvSjTvcn7ibQ+wh7oiC
JMb513W1SRw8ZfcJtvpO9syZeEX/GCEVfCp8Auwbrlst0jAIYR7JsYMu2X9KuHw4rez5Ss7NFjog
YS/+iz2n30QXH+kXdjS96Z+Ldd+aQH05sO7Tcr2mRcCw6umZtsMR9GnNuV6zr1PXhhG1rq4710Xt
elgQlTNsugb2XoVEEz5gE6RG2gTaLNqcFoPty053SQivabsICF5W1zNVyPcsbplkL1yX8ffA3QLj
cjMxe8+ji3I+hxXNZLam8K2vHK//zrqqF2VxwntAA/Jvkdt1P5F1cNmJH7TbJU76XUvjOqh5e8GM
8QU0e7237Mo+aIY6rMcuJ+h16DBsld5GMSXz/t9iz1O4ZJe3uC7iZc3tACfUCdD+39aaYrnsAz//
vMgmwr6IlWRa9anOSOtdo9b9DO2e41AKXY6tuwYPvoeKrCcLwDh30AiaUpZVp4QKa0sRfoZpAiDy
2IdMs9ZF9NWZbfIDeDgxL6TRWx4QsfJZWaT6EB03g05H8rCq7P7HwvM8yZ//539//VFwK0xU2yTf
2z/NOIbJlPl6qd59GP/BwrNwvm9+jsn36h8e9reHhzzjv3Tdcmy8uxg0QH3/9vAI3f8L8DOlGx2V
Ks4VDv3t4THx8OiWjkgHcSO2iUWS/LeHxxR/mYYvHA/5u6sbqND/Ox4e1MD/LqDEraIvGGobcbAA
hf1RTV+nDIEQCKb0OZNNVDt0uE0JCDvLx+sUD2B+RTe6CZhxrnVQdgzHY1dQmMQQHCeq3tWx/d2i
+kgf6LoaGuzIsTO8L0wrGUGEk4OtFdNbIYw6MJmJC/yy5ge1rpae34vdutpB138/vm5mbliTf8FY
jnSFKqiWBGlp1vd10Q37xUUXrAuhFHXGdVUy3DwlxQ9sR2XgL8G468L9vbZudoVJDoDAgxwuGY7z
kuFYDuQ+VgIW4tW62s4ADonQmJYxWslQnvDnbolpvmyua75ggo9MsCNDoiqIloWZe+gVfy/sDrN8
Z9nn9ed6uZGu99VBszU68up63S9Dm1Y+8pLN+40MmgG3M0frKSv1VfWYC9Xsw94scVj3FsSQddXt
jOGUjY+2bCTXdMkbX+9062LdTJO0ZFJH+9UQrjacowTS2qxcqHMUWcbzEmeTUwEm6CFcglp+tMV0
r3UmMo25xMPvFzdt3N01qR7tJyRJHjddbuUZKRpd0h7ysV8M/wd0iPpReMVzFzMsk3FzOwgARhMl
Jl2m0T0ZNXXbnOcya87WskZMV0UtSnwN8Ue7y6CwGax+b2aZdqVlc0FO7pwn2NTTJQJ5tV6unw3F
rJd8busQ+aJhva6fH/K/ZJ8pbobtvVUNdNKcll7O0IHRCa3J2lS68xPRkto5YdIFfJ+7YF3zf69d
9plyoHW6bK/nXDYvj1v36VRBIZLk/Q71gjxezvsvnubj4fVpIyOmPruuvh8HYTTT2Fxe017/ucv2
5fX++/saCU4tK2eE48tVWRdFo/+99mFfD6HooNn+vnL3H17q/RJ8uEwfNpnCGxC7KoILl9eKByEP
jQqDfPmlMOH496L8vZmt6a+X7fWcplxS2dfHrEfeT1oPrdtWMh9wYcWb2IDw9k9P+2Hf5eXltAS6
fzi8bl7Oufw3ZQu4SMNPu11PWQ/803mX59Oizt/TX7++7Lo89LLv8t4u+zJl3DVLt+H97RqO+0Jy
ebSPpYOwq2IhkWnquw57DXgPjVnij6vGUqvGb3KXknOwNzCdIfYR+H8dLYpQSPIcl2f7sLk+F5wA
Zk7XIz4/Nnpvy4tPYWod25Cw4uWl/+lx6773B6/nrP/I+zNcti+P/rAPsZZxgj1UkYEV94EEvLMb
GLYHQCBkkPg5KdDrdpI7xE18XLUn+kl5vtxGPx6S3RHF16FdbuoJQqyMSRLCI5MExqJa7vn9cqRZ
m4Q/TorWU9djmImK4HLqutk5lthPmX2bdnkd5MvCsz35vkC0yx0aD323R+D4sB5Yz1vXbIUdEdXq
vx6yPviyeXmaIen+flbkpExwlYaN0o2rU5R1j0qFtXVhVz4xN95MielyoFUL4hLxeyeyNuAO/efi
n/a1GW0kSvBuuSZrpvK6Ziy/03Utm5ffzXokEuNRWr1AYJ4xB5w4VhdMHnYFUSa3H09+f9y6V1t/
6u1M0IORx8yM0n9YFx3CJFhWUb9pl8440IG/FxCquCkum+sBkWmwBWX1SW/G/qRrsQrWBSYXkpDK
1PB2JNZ9HpdLZao5ZthoakEE22c3emi6LMEEmDtwc7I7bn9M6P25WPfFlf1NL8eF42/MweiGc9Av
C6bgxKHs1UktLv5sGQusaynZUL1VyRMGXDsYlgV+EMjeuPtjvRjAzfQGxW9rfmxCmLQTEKfN+pmv
n++0fMh5OPOFWXd263fHXiAEkAzzKOHxpoGopiRLMWyHBlHOconWCxPCWQK/4x7CWbdQvvtWsK7F
NrG+6xoDo2qXddWiXVzsJphAJGFiywQWPcAqoBjKdlwBvMICS9BWrY7GqLb2aM3DExeK0YupwWiS
0IdRCJiANgF0o0QAoYPMoGVKn3kNJtn9ICdGF6WOBivUAw9qlDN1F21Aukmvzlp7bzi3+a0t27At
/rVz3V6PrIsSAEJ2JY3cQMM1Eo+ybl+O/3HS+iTrdk5eLxjn9ub9dWZ6hlv8NtiANPPJEwMEd62d
8Sy63E5QkP29AOtOGtdgHkVxdERkn4zl+Lowl57XuqbMdGEaLtvrIy/ntJrOkQ+nX85pKB2jZNfD
jZPIKlgXc5dwT11X+ZYx7pZLd/cfj09OxGRg5QGe+vdz1rP/P/atp7y/yvqQMBl+RH6Envf3v7Ou
Xd5qPzLJZ02Fv1nf1Hq1Lm/3w+b6RjPtYM8P7dIqXBYoy7lz/94XLS1IuDQ9og2pjI4OX9ilaanW
1uxy4ro2ujnt2uUxl8PvT5vkZnn8sNNVy1X98LLrOf/pPoc+/MbMmRnUoyUglm/6usCkxFN9XF23
S038fdLHw6g9+Cj/8+N/POnHU//Yfl/947lHY+RXpzGbvT71fzi+njrj0j4p8eOP1/jn1X9+pcs/
nU3iefIlgeHLxfjjOS6n/PEU60kft9edfzz8/fgfT2XmB0sxBEu1zPhjkf/eLCpgxmS2kQXIGZf9
lwdgE4eJPOMG+/2g0GoNAmZziI7r6nqkyz3x/hKkDpYB1sWJrmqwLsYJL9S8LLLUAgS8rq4718OA
mRgNX85c1+I8FluCfWsm/H8fdrplsLwe/+PpUPypwBikpIC4rK7H319p3U6b+XmWoH1V1/kEQi//
1/rwde2P57z8S5fDfNyPmijbvSBOfdc3xuv6W7n8ItZNK3IEcNb1d+H0qdR3l7P0Qrqgo+iF0JyW
wdA3DIfjtQdEUCgxRL8XXtnGG7/sSAkca+Jl4BK2Qcrcy/tC6xeF17pdzJmtb9ZV/2fT2UkwEt1J
o7b8ZqylezYu3bnLZjHu0zSwPa88TFqnAuXFb/R9qCBMJhJk1f2cOutHSEOeV/VhzCpET+IpKoAu
Vl3/GWxocUYxIvatsN6YzMbqurRWCIPfKv/st8tM1/Lu1uH7ZbGO8JlSQxAf0cxoXZme9c4A2hrR
wY0zM3Dwep+chb9boz7Q9O4wWBCteS+2PZ5haOx1na4X3x3RFDlkKfhlCGmpON9dxq5rKWIdxeLO
YabbYRLCH8D3/E/BrmyTdvovC3aOwGP9nzN3bgFzxP9r87Wp8qT8+u9Fu/Wh/0rms/+ySN8DSOnY
roEx4lK08yzKb4I6HvwH5rEtk8rcv4p2zl98MaHuQIQwDR7Go/5VtDP/4lSBOYBYP134JAJ9AO38
v8A7pjA+2p59YRmm6bu2Y5CSYboLLOIPGIebjXWBby49JrptHRyY0bY3hQc97XelNLqH1HTjhyhF
E1CI/KC3kdiaUjcfS+Z4r7Ji7gIbrls2lA5yuNrf4fEq98msldcD4BzEBZZ9j+LaiyAbYy3ZR1GZ
PlUa0fbAHIpr1Un5yWwAkyDZTPT5LeyYAIMcV4OfKOU5o85zFeGJA3Qm3Ifan+E1I+Z+cgmpyyIn
2kwCZAd6xGnfGsI421Xin52+7faCEuTWiGsMSyNE32pS4/fW125iD8dThuz7bJVOfpzHsKB8NA2f
9QaVpUrGLwnzZRpRnDvZMFHFCKL6NE2LkDB2e+h3y70m6l5GOlBXsTZJ8BNz+wLkjVkz2dp4QiTS
BV3ELyXsmcLODwg/kW2O1e00P0x4YHEj1l9912diLcuYVyOkFoerdw35J8Yyp+2HASx/K25NMtB9
GY/Y0MCez0V/7RfXWBmnM8K1bcjFetVboM+SGc7Un58rpzB3mg3qnAryTw2rflXxcrqa1Taba/y+
OcqHerEQSmD+8/DYQXml4v+Eon2TRFaxL3Wh9pqlELRW16nq/FeEDg+QoMr7qAMWPhTDviA0FtsN
Tsip6aqjf8ig8+3VoAjkoFkYx17cW2P/WDa9uC26FHtBkccHuOez4Vxr4OYQt9dkNzAh2jZ6sUAC
jEC5iY8iqklf4eRtKcGU95qHA9OqRcV48Ae/o/qYpYV1ZEKGFBAfkiy+1meFuanZuYoxWKzuPKMw
oBiHJETJHr2ETQS1NFrgeHw4mDrig8VEMcZPvUH3hN40Yo70qiymfKuldXdssURfadKOz2LQflVK
/yY1nbzbqDYfdAZ7fWiexOJ3tDtfoq2V7QZkjblrdScKTIMsAEin+bY3ExxaYeoTlODhVwQle29K
4iH8Hi0opb63xtQh9C8Ld27P0HaTY1x28qxn8BUzAhwpkQdkiIPg9h/n3DVuvGQkOA+LAgQhBBSJ
lT5lidwnfLMCLySmakinwLPC9D5Zwndrz3kYEcAwA0/eh7OU5ZsCGjH/BowUnbCwqEbKuqpZ0giq
f6G5kN96nY+f9CCtQqkbz2jL2mp6LScDISGXfOOCWT2kKBGdAt5eim6YTDWTYv/k4CZCkSgk1JXn
YSy789jE3xbf6gkbE/obpyUgI823lY7tEenzYWbu9TjNuAfaM3AN995lTo7omeXtTzCgSxMuBKru
edtaHhDT5csqwzYhAB2WqRKSOU/ceOdkyD7psdXc+5XxBJEjSEITBEfkvcZaWJ3zIUYWhb2pd6Lq
c1EhnWgUUUDcgW/47Xyy2wiyuBLuXuTzwzwaE4IEmy93kp5LLCR7UzPjHXqSnIF96Bw6YNdgKRBK
djopEfqUe9swz/ihWdwmmkqiispH49ZMkvomxe2WNuUbYgoSDbwqRR22UeOL5pP6ZyXdTWWkgnTN
xiNjPt1putkGsZdAmyVRsxxLeedCKHZFpW/UMPaBPvufPR9u1Iws5QpLyhdBwb1yrIUjoFVfkpTI
CLxCzArLm6hoy1vHH8dHmQjCwV0ZX7sT4V61RzAk6DfSeUoc9pZWdHet2xgPVqbfGXVb3nnAQucZ
/UBTAZz1Iqe/rRdBHB6Vb+CYd3VlnyKZviKRnndeIb1dua36ND1hiraXulBy6l1XbUFj+bu8wWyV
xLjCEkMjiVtq30iOGp7S0LircntvxWZ34+gOWSV5U6Ewk9W105gP5dR9Yl7ffRA/dTc27iTf/l2s
J/otufMERC6VgGjsu0Pkz5CfmUzeJr1FRrTCjFO7X6MkRKoZTuGt1YigyZiNGGU4LPjoltSHYrx2
Co3UHypgi9N+XwCFvJ9jr3pL7cG6YzrhZdLNc9E43Uvl7pQRWiQ1EIFiiLTf6233K038DlqXgXFX
VfG1XYK00PQZ7UNmTefaIysloWOZjNrZQ4lMpzV7bqbvsg/vutjwXlJN+1y43VlKl3x7WOhBhnNp
wU8aG8Pm0haFS0uLg+bWiEFHTj0bw/Q26+Xb5HBmj/1r3zW1T/hd6RMdOqlNlbTJ0ecbv21Dv3nA
AGVa5o8IReMrqhWw7Xp0n3i5XBRT8VM6ZeSlTcnjqGfoxRr+8B7eLK6yYkRfKKTfny2wpsekLj+H
sY09PCuoFmcEx/QeU8vjrKWkfchu7zQpaonYOIIxr54hy5qbUhXjwREVkQnYWXThunu3cdsNMgwd
RDLZCBXo74M3O8POBQR+ikp9wDaBsa+ZSkwzmGtvssp5MwAZiN4xXgZRjUGSivsZfcmmYdL00eI7
FA0DQlzRg+hBpw+GHs91ESHyQ/20HWrjlzFNXwvodq+TOOt96b9O+fBIx+jrXMYlAFesSlamXqLe
X1Q2zDJcz7W2k5n3FZ/4EFTa8Fkq2Jgm9KVaVhtgDNmNYYnze0OC6PIUe8QRIf6gwFczkdUo2sSu
w3mcF63YZg15u7GlinsE1ghOjK9GrdsP2aCLExoK89rIzGSf1rTUsYUK2VKld2zaDsOviKtnZBcU
yDya9c5ogPJVU3PMTQXSwjDTE35ZrJDZFAAJ9KDkFET/Dt9hYVH/C8/YL9NDKwCmN3UmsGhEW7ft
/bNZM3sGoj1Q9oAaAbxxZ+mPbXs74jA4WyIJmokKgMwQxCEmP/cjpFwROySRKKkelB+efW5AOADM
boM9JTuoRjnXTDoGTo1lM5UF2qg8/1nPNb0CDZVcNzygQJh3MlLjY6R3T63S7OdGtFi0yTMhI05H
dhThqKna6yJ9y4F5QfCafjS6Tbi5HyI1JlsqTrz0ZpyTDkFUI/l/sojBno6wsffy8MDnDJM7Kt4Y
XwEm0EHeDCibncwAc5Dz3a9kQ9DPhMGMT9rcedEXj5Bqbo1Vhzyn1aLTMKc4HPEW9Wip7lAj03lM
h+twqsUxHAjyU41tbS2vxkHbG/G1Y1c/O6iN+4rMG5jzOYZ2Czj54DX3pqZ9Gqp4mbR8gl1SPS2x
HHQjkKbgMBePgE3EXkfgsgUCUH5GZtrBoB61+V7Y2Xc3pdthGQr2AqZHj37hVkZAtuO5BqPsfynt
Ry22hjv82CDTMZsXpFF7tdqgrFaE2ztYWVv37OUg9E1HIPcnQ4RQTTjSv0zbjK/bENp1Gc00Cm5i
4hVsF2oLet9WyG2HGH5XChnTW0vb+4Ku1mjhjInS7p4+K9EdXEViPcf5yrKi/Bgz+YoKL56uehPZ
Xe46r4WhiNHKZh0usz1T/8tsUOd6e87snESGinCmvCLbz5teLNUl0BJDkAtNcmwXEoidDncxfber
splPpQTsM7f85klM3DiG9oxcxgi95rNbS55hK/u0vpOEZ5nR8OAbSX1CagoupzrqmRWicZ30wEZY
vPSw6xSeCx2ZGQkxMYoherLHwpKvMSm2MEnlyesL2k45P2aA6PUknm4qEJdjNI73FTikzkzESY3I
2sFhQ57z+q0JZ5c5aPAfvcp0Ul/KH+WSp4nuPrkGz8OMxrSEbrWudUvkQUdr58wHRl0Y7zQT+nis
4fT1ZqDkS4uisv5T0aTWae0M8f8yQTF6mBrkE/5nDM1hZ9zNEeV7WADX7mI56HK5eLzkkzsS45II
oAk14TNZYaU3HA9yxxNbB94iugijwPQ2NzsxkEFUEkZCOCGdssEdkG3E1C5DB6O6bFP/rA/FGyWY
4qrRyvy67tL61Jc6maNakl3bQ7krGRNhgZgkZQsMyr7hm8duTOHM98Sh1REvNeb2U2MS6u1UEJF1
Wssds2s7YyOq4dH0J3HbwH9aDya9F/NvSUxwcjqUISFsvl08Rr7Gb5fbcezo7anCarqZeqKYSAnx
cSEyLZAYdU6v0j9pJh3fLqFPrTXmIi+tYGnwraw1KznEpnFkFu6m9CFy8MxqK/R+500e6t/urTfo
YdmMA64cW9+BBvvletIDoEWbmrfZd8vQ+UGasr9yifC8SjNyokrMU5tIkfAzIKM/+L63BBVlzJ4B
+Mj9/mREE1xL1RKrJgVBPVUdo9PUDL4CMS6EPEo/pxlmARSDOU0stwE+OmwXr6lTz1gNDWKSZq85
tTX22zjCRVYNw9EBM7I1jOjWH8ryWcjys9/QA64gpkV0GLfGyL0+nMb4jA35qdCdHkeHDhYJvy2D
K1o6QEdbPZfuseiS51lh5EyyptrbrgM8xB+9rfskHdVtDMkch8y6ggbcIenVCRuS2sB75OlEXjfI
t7B1kTOrcGB6hK9lA/BFwF8Jiiy7kZP8lMREC+aLA8crzeQsy+mLKnrSVBZgYlqFzt5TY0rZIOQD
TbLPHejhq94H05F1s9r3nnODAJTwoYHUQjT9cA8JTQmsMTsj4qhPorZ/CK/B5ReWIaF2GL7LJCeD
LAoR+9TK3E59lfEhbdcBd+JNRLC3xRPaZa54L35V9F92fRqnuzjqv0+25OPG9mLXlnfdMviE7gLB
1S9qIkicxL/W8UMShaqTwjRp0b6pXX0rM1DFGQDybRUX5n4yPAXyxSN1QJZHS/jxNnF195iBjcGM
6txgSK1uNIvaoEtvxUpCggGtDi+fsr9jKCXcuK52wNeMwxS2zdE5oNKPDnFGc99y396HVv3Vsafv
S6gB487jrEb/RuJvxGdX+jd1qJ3kiES+ASq27VxzfBTG6PAZTsN5kophectNWCKlKo05vBnD/o2R
KyfkfYgnrf3kuYRSScNu75vqHjrZgVa8vQtpjw4WpZxtDQqSAq9/6IgamnMfGBZxpq3Db9FGy73X
m0xs9QioR6Lmn15KVO9YQ3GAy7YpcSdf54Ymnp3IMaEqzfkhcWVNDsJwRetRPsZhc4LE3N6haYAV
0kbxwfGyre8V6tSUt2NlWNfGALUpKUOE0W4Ji0a4aiGCzmqH94goY7WgBfHlHjQL8lsG0p2M05JM
4lbuNR+pbRGHr7FQh06X2T5K/Q4VNr0dpD72xp+vZ784JCQckbGmtYfOz40rmUf6jhQLctMmD6CA
aZBgsjSBY2Po16GfvjhNO15LQTs3Zcd5au7J6pnORU7+axrCNpquAPIQVx/79gKjP6Rt6d23ow6s
QVvqOa/ZSKdLdzznBKK3ok9UcFONBSnbaVZ/qsIrKcJ+Q3MJFS8EJVqpgfsL5t6jyzCzKOPhpM3e
gyiUuK+8t14RY6AP1b0UxV6o1t9VcwEtjebghLl003TWmQxp7TiV07ApDLwbUN24v4OM4GecnCZQ
qwyHSW4bPuetpl6RBVAwKL+1mpY8WXnyOUz74ozj8m1tsVIskqEiq1gATdlXGFl7CjGzcAjqzLi/
mI15kzGDeRV3bX/gJmecuK3QZSdgpc1fYxNc0eQuXhPeWzORAhcREgYR6G7QLfD/KowOFV/yFgsM
ylynUkfPF+IZjhZRxClJAASMLG31rbG821GDFz6XVnLCiNMeMDrW6GMP7kh/LxrEdBzClvnJiO5c
jeL9mInolzOj485z56ibmnoc6QIa02Nhd/JLqlVbr02pHZlZtPfGnNrUYkku01+p1eg3dmzv7CKu
rwDFGqdUIAjxR4MihtJJF9pZfkcc7ki0MgxJhWWgiAftpJI5OyejiVEg8wn6G2v3pqwq7Vh73RNs
Q/5/8t9OfQEZ3TAXx4IfUkRMqyUxOrnJB9s4LKiPq2gapw3J39a3DgNcbZ2kPajPAn6QJahqovme
76xijI95GtLFJ9zRqzT/Rq9+eGN7GMcaouQCL4t1/0uscbU86jMYQCkFRLRu96oQj/oMohI0SHFP
z2a4r988a672g9nU24aJeCsMoRAVmv0YxzFoE/0TWADzLdJIHNS6c2La6Cqd8OTgWDqnXh7wZoY7
RxEOKYzmYEHYPOYJ93lacW2raRrFmEJ/IHYMXWDi9ggD+1OaD1RzSdl5KrsaWweZbMqWoJlCvrN4
axBSDuoRgxXFTI9ZN0LV3d2cko+LH5CbhV6+quxhdCYSFWznO4gA3LSaW95ZVkU1cnhOosy9s4ZT
RA392qddNsRAJLoai41y4MVBjC2vZofg8b4Y013heeGBwvmilnF5kTTvgjFEtBANpFMhktKOiUbf
GkpetC+z0NvIHkyO0apob0s8umvFogctcFUMIGC0BFEHHNN210daARq1AcQApe3g8lOfK2rlbhHf
wzZ/rExG47lj3XZj178y+TifaJ9vB8v73qPhecpS4ZMzToVgpDbhWfeDo00bITTorh0p6qpwTlqn
o+LywvopttGl0bm7GaLsk8oZ9nK7JEOcOgPmTm9TjVUGfGosTviAasr6BEoRBnQss2GrMUEQTGKK
rjRziXTDG+gNxheDqjnCJGfX5W3yyXFxo2XNa21/7/uZpOYZ832v678cklwoWVL+8LBPlfHon1wn
qwMQyYRyDXRsVZk/EOzz5Myte6D3NZ7yybqlqxOdIh0ElR/H0JD6CqhBrqGGAWa4CWvDgfRnkIbT
CUwoVUMtuAHP1qdYbPqrxnNL+ke0FZBeso0q1bdeIsEfJNi/fhL3Y4H63tPKr55mXMVzFh0SdPO0
OBPdYW7Jq5KpHd3pmDdEMQI3OpGtgonZHQ6Ah25dvVZBD7alwxOiUsrGWf6oEZiFk3UMYJCNgf5j
EYyoRfS/qiLaxH7SKaHs2zB802qmY62K22QnsBXRFQMeR8VV4yStTPXAw7UxFVBpm5o4U9Xrd0sE
yn4VIbnKInmxg3uDTqY62ksuWUvz5aqO/GKqV1dJ6tPzd7q7LqJXPcbe3k79ibIRdlkTh3kXRUMw
tlS3uWzUbsFBuE18z7ACJhAeYbOwbvXIt/d66twqiGUHHOgPVmgw4M2ZCtZQ6e7W/zPrnZn3azPG
ztucUGeuv1+9uF11k5L4hL/K2eY9uC661NxcK6ZoRWJX20g34833VZ20KrbSaR4OBXDdup4VzhAW
Ed11ggn001RTHFwIBjv8R71EFmL32aeqyX/IqlowSxEEWSRW4OS6wLTzX27VzbsuAnNEodmlTgOv
KG6z+iqb3MMw1t9Hm8aaiaNKy0Dx+F/m8HO8qKiM2bWOlRVe2QuJ110W0aKLi+LJ+L/sncly40jW
pZ8Iv7k7Bge2nAdJpKg5NrCIUATmecbT9wdltWVWVneW9b43TClSE0nA3e+953wH7AAzaWG4gO2y
sQNegNjt64GWb4vibuZe8ab+hIkk2fsYQZJFjzaNZI8X4fCjDT2UXSp5gtEk1xz3yMqalrmERcSL
cNdBng0UDRhlSyl5p/Pklk81KtwotzdNREgAIjG6g8UONRQSgCy7m9zRRJG/Nkf0UTkMKYqs1aiS
YRvhBdkZufcDV9tnYYFUKvXzHKe/fGHsBOxbhjcMMtglHa6V47SI46RJvI8KxauPduekLDKjpx6O
WkiTsvQ2nALTfTMa12Z05XEqh9XsKknjJjNOkyC41A9GQvwm3ogqfxEm3vROAKL8Evy54xX5HFtg
Yd9/qfscKFo7q/HPuMbJLI7LeU9/gosnCF57q1cvxdyS6Zbog80icNSVXhLwCp/w4enFS01z8zUj
mREFnQEg87se7mQ0iQfU7MmHC0owNjh92LoxTqW0n0NjVDthaPMk8ulVgcQFH9EaqxELBGOMYJ8Y
A2t2F1jvk6NCqsdTIH0S1hK63HSssArCjoUVNTsuRj5SwhskiBjyx2zbLThtAMFf8rw/hHpNWe8o
NW9/XJcogllBQUQB5Hixov6+nvRz5n3a7WsdhTdjCkGrddV3jXOAzgWR0nnuXNxMoOHskt+jmDaW
10IWM0gDNoAYrsh5OdIWNlZN0zpIM/yWuY5lHspcq5PBN4PKXRqOvMdO3uplM16bUcGhiIsSpwA9
xJ3TUbf/5JjiOfjUm0ZuIsPCjWzd6Dj+oTo0LO+7q8pvIiKtKM/PfcIB2Hkam+scjN8sj0gBQ5cU
OEP/buTlW/PTDR8yuRj9/TvRxAHZ40tRrV5q0TxB7T4ZA22Zqb+VbrcheWgTsiWgFAm5ukn4k4Cy
qsx7SZBc+Ib7gouiP2mIHAPI3oO96BFHJHiHYTbW2fgQVJV5ZLrRnTKk3afJyZHow8XD3cqJd6ZD
VlV7eE37kSHz2mkJXHbvQIXG+Odwg9pT8egmoySQysEmaKvMw0SIZTdLduGML3RIwoTue3CDKkA3
IpfdOmuSBwu94swWPkWgseTE8QXbMFzMVWAO8yYklG9VzJ5YWhqwoQjjKicn2zbd+BkvXpD8AH5+
49Y1LQMj59mHkAcnMzvWs3UIa/jsAQURXoXhYE6IqAmJOshl7UkXb5eIrVNXlSNdNFhNmhDxQKU7
BzLLoR/Yt8uqokwyvU/MN80WVzVn5kyhadS0vugP4FGPKSo97z5y9DsH4gADYnUhXaw4dWBTOGHb
8gDbXuwjaTbITacPJhOUGDEeFHsKuDd8EZ+ZoQDTKUTFSWlAT1pWGQJmcUdmCiitTNLD6wSo5QIv
Teif8CQHu1GjbHHG8S2ThGCb7vRaLt/mw2U6uRXvTmM8ckIgDDP1L4L150/Nbbms7TDK8m1su9dK
hGTthjy/xQBXLx6+xkyfKkSnRJDASiOPTm6wo8Ou7CtqFUVdmPanggn18tdWPq97GCyJ3Rh6US1U
axDS2Jy74EEsKSZegImuu5QtqSFOwo2eFNN3dyi3QcQcrcXk+McuvfzlXx8N6fc+8hUheKNaj4Xx
zgCzWIs8ex3JX04RdaLeLMlZnDj4lhxnaM+64LtyCCDkeiKQXsWZvrFfoYFtq5tXxNaOonQ+2QLi
jJCQuuZM33ujHGFg9m9KZ9+7wBnXEVloawOpGTWeIuHNM394y+nE3npg2dYmaOWVC+sGWphLto90
T77u82ONrt1S0tx3cniFPzVsWc6L1ewn9OMxtwIltbJVVlbWNnWxd9ppHGxSz2frSrFmh0aPiFeq
35VlHy2bPuY4m/uvfZsGVnc0mu+mMJ6xel3C5UpxTf8cBM4B2NGtQYez142GvtQmM90ypghYuy9d
ky5x27tROAwnS2dvmdXr1IMuduL6IYFfatIROsMz2k5mbd3MOquYSGAFy5zxjneyRQgwPAf9cOFk
+0i15m5cm7zrzHOMtRXlv23JAkGtvMH9Zq/1nL653ElVV04cHaf7wSoP7VuCxOs4N5NeAxvmnSMh
cmuJX81QcXoq4BKx0vn7qKeZN5C2XlMCrhK3qS90RGuUcqzJEGXR7gGLKUdU3uMeaDar4NKYM3UR
7JLnKja6dR6Gj6wTPm1F2hg2k21MAbKUrIwSyHVXD/62IbIS47C7onmbXaFSCW5gY1+bWLjtpEkP
gYw0qXm4mZRhQIqwBbyLZgeLkXZB5n5EqYshX3KI0dMFBEVzriOXbgKKmy4aLm2ACICDSVp33/04
/yF4i8FHAtqwZdds0G+Yq6GvvuWO+mbAZzFb+yxKgnRF/APaUH9XTC1qAYTcR4z1i2JENuucynqd
wwM1+luBEY2KR7JLwlgUMAFxb23ZH/ONl4wGmwGeM07Orx4xKwfZfQppHBq4g0ezRAtTwUnwpH2N
Y168Vif4WjNNTHAVP2sGtodm6g5J70t0iCSZ+0RDWsHRppZc1w7xzF7xuy789N0j97tswGg0YfLN
21cEeKA/rNMD5DhrN5v2LxAoDiFUDbikaeEl+GQngNUkYNJd91F5NBtZbHkCwU44NMgwaK9oLiuM
/xoCCB5DsJBixFfmvHIRrGEfTauwgZxBukBrBfHGXibzUEUu0ZAGB9XeRI90x6jz9ZREHPAsWNN0
nQU59BxYl3HKT+Ai3kbwyUD09hwF0z5tXRZcHyJgImpnB9aOGzw7erYzMCGS+Nrg2NJpeqoR3h+R
YE1rlAzNQxf31wAUNWDsVebJT9r39tWFSkopdd/i0N70QWnsh4h2XdfQdE/Ti6TAtoGvb5og2LNA
xQe3ILSSUvo9645lKj79GiNFYEIPjjyy4Rl+lXvfzvc+jSFWK04p2AQIFHDx/vme7rd6ns7jiC3B
0mRo1tCVRgvVlmkhG4MAtylqaK+268zr1tbtQZn6V38/b8eI/l+dgViaLEuuCydmWD5vxq1ggLbz
Y+ubqp9NbdYE66BRiEYwvsyvUP6g/tiKZkGZ0uQqsLQTof2IuMLd6SStGSgvoBr3kIBGoOuwpflI
BQWFac1UhjK+Y+jYTgPzRpCSSW6dR7FUayh0CkJ5dBqcHVG8a/gPGUJc4BwrXcHJ4kwdUnUokA4m
i4bxlXqcZD88AFsrsfxhdunBG5umO5X7hHw1AK+jUH269IMrcTYg62yDEEpMWcFmJKnTrAzqO2A2
q8rgkMw2p5HMIAcjGNiBuwsUaJMH1Y0qj01apOBiyWuW1gTCpyMGIkUHVIPxso1hFWZDDpQxe8SC
AXs36n/o2n6a27pf0+bflGV89C8YjTOapoyN6DuuU687CvAygDdR1DZq60wiObRd7qGUUTuIVEwP
bXKcLbMBDM5rBxX7ZtSBBwk83peJfWIwmq4rv9zHliH3PsmzwFHKNTrLZBNoBZy5kT8Z/RJIAIMG
NkhGI0aNVxHH2Wa8UeHUkHXmNRoT4jLc+Rvs2n5V+FVL04to9OI+ICSJ+Y31Ix3MauMOGtZoxH2e
Ff0H4p9smdH5+Ea9M4NgY59CqnL5ll3qjrc6H4FXRSMypOWnDATzkA9b0mpD5QTdRdMKOsamUT46
WX6NCfw4Mb8BNuhPvwsRjgczd+5NgqlhtDGOoFbdmCpk400Ka6eC8JIM1cr3W+vQIc/L0v4uyOG4
mVZf4USy1mVVDhuSaxk0M7fYBDP7L40UgCUZyN3go1aPeZvPL2VGjkK0tQaO1oNSchfFBFU0mr3I
zgS9Xj2I1Si8O3RjxGeU9bjNZrUCI/6ep1O3RiqN0GVEGh1T3NsKiG0TMd3NlqsBREAY4aSxISTW
QztvhYifO0e+EdsELg/asI9M1JXAPf34JUWHuEOiQZnO9YGIzGwezdANz4yp7geEh9hfnWjnKXl2
Hf8t9Ap/05GFFwdjdHYs1PSZTYoMXfy2cRDGLDScmPP/bNSbWTIxyiaiWkgVT7bosq5VmV58PTY7
KblsXKv2EfdVxq7KolNWDxBay+kjfhg766eZcrtOZf5StvBxRO99iyxP7UhcWWVhOiGDk0sbMjun
M6VF3sPSWtRg/aqleDuRDrItK7Jw6HUp9mWPURjn+ejVt52YgwcwfvLujo6wccnly504coZm7fvf
XIxKdH17Lp0XV4OjEcvJ/QvN8PXwx6eawgm+lQOiB6+PQdY9TY7FjphB6frTJi6XFsOfn3599M//
ltHFWLUUnrOXWpvQpXHrL773PhaaxBDqTExecufWLlBrIEJEQqI2avd/Bh59fRTG7XD6+ujPh7/9
29enXxFJ/9cvsayRYiGyu01jyYSVpsK23dThJfRidxvIeVyLokWZN/nzxmhoz4RzvM3D+sUarM+g
C2oYhKDFCWHTK6tyz7kb0h1xIL9byJHXDl9l9chMW0KOOCuhISpPruppCE6MXbuWbuHQx3dceXuW
WDjX5BStOy8cSSICMRQCsyU2g2gUBTGtoc1hM6pdWV10Dvj/U4juGB3LupsPNNv8b99kIr17K/3N
mjliHmeZ68ip22Jh39uWN6yU/E4MIXww/yupgi4SoPm2M8GyURPSfJenwlcfLkvH0Xc2+Wh+K5V/
nQJf78lJpXRUAIKGH6p05NmPgP23DEEdTV9oGiZenkvtxSY9QxPxY4+iSDkujjJOlORMv3bZb4Ev
/2mQH62cftFcDTf4yV6CqiVL3Zz2ZtOWpyJJYji+6GrmWlmEre+TsrN2/kBlP4zF5zzF95xd2AZF
84oeeomhYimAwvPAcWHrUhFh/9DJNpLdLfPXbm/cUBGZG57Uy1A7e6r0iK8QNTyc6GdDgwI6YjQC
Ge+zg6rd59wITW61YdpIUAGg0PuLOWcfbjc8wR0cV8KOOPFk3hL+bdFsCYKzu8Q3R/Nsn0yTTGaI
WvbJKtxnHCIdZ14qOrIJgPYkcHb0OLm7sa4f0q4zTpVHPBGIz4HB8Gdlc+O2EJ/OxWL1LMaYRhbc
rGJVadgDwMEVs+oVi2ZXb2GTRpsoSwDwFl6+DcfscZ66p9BzG8brqt/UvZ5JIRn1ycmqYuVOWbVt
7Nw6kjyD/J126uCl+6/QZtrNhzzLpr1XCxYUTx3d0EvPk1dsW6JZD9ZS4/VknTM/aP11UKOVAPs9
rmSQqbOl5zcKxdXc4v8JvCE8lH59KssEzfcoD1/PX9YX0yHGS4zigWk5nczJofLO3nSSXG3Y+fGA
7i18tXxUQK7A4uMzXkSHb986aJNrRfvp6wd5kF4dnpMx0HIOiUtr6Rn0xJIe0G3AmZ3pxRLmSobD
BMqoNRSxDeAVq7DvD/1k701bTAytgM/BaE8im+XsgSiuU5F1/N6enj6m2kA7a8P2AWcbXDich9G4
Uv0n3o5D3kcdUgtaukGdOvTrqeT4libjKo7uXVu+tSMxDPDqCPqSd2bs7NtUf8x5+j7WPZrGsTjo
wf8w/RAomYy7px68mZhFeOrCjKqGkZllWkie04pWkf8uCYHbaTOmuR9NH0lZTkz86Uf1+MK28Ph5
Ywkoeirs6pfINJEjSXzDiOWuROWs4yHdD4kV3fKQyVY3p6/a1d69kXJep3zYkrsIZ9d240uWxAdh
kENjFFZ4H7eOdySySey9jK7LAERs9IwDMGQmjjUUdYwOaLzDi+wk5cx3R6XJXT5/z9EXTZUmieNm
BUwcS0Qdu2YKH9Olihp0gTlxRrfgMnlg7hhvGKg9E78Z4ReONXA3pg5F6f2IcR+g5uoggLjpdFLL
5dfatOrBBDWrIJ+bNePlc6hwGgeYndaCEym0Rh3t/byBuu4wtyrjt7gEW+YNcb7BTQFHSbfsYtkU
zOT0qGEFWgbEfoAOuHOYOkzjNsW8ssae5lHS2AHLP7ts2A8fvQcTxuzG4Y8HryQBY1D0DciHvCdk
sd9LJhEuYXS7tDrm6Ryf/FYJxgjlYy/tI2jdARciD12JQMUW5Kz3rv86JqOzwncAm8QGiWn242cm
Cr12PaTOVTefOTIVybKDJGTbqOA5B3JG5jCKgp6G9clZnN/W8jAXPS1CguVZ82EASBW9ziVfmzU9
u5qjurPKl6Kn/lQRgZ9f34gCgMJqWdMcoX4D9GnXQ2S9WjXkbC4Nou0JM4r7+t5F3/RRlkzwSoRm
uT++1csEu3CTZCOG5BO5VHiEhy0ufYP6XXcWzcDIeEWvmM1+dEVk3K5HA0i60Im1GxqnYdccmQOI
uCAqMu82tOPC82z8nujXU0lYZ6eJnIvXMtLOZ1n/csttvk7JiVxbg2RXMd+HjkGxEIix7MGNLolV
3dE/T/coMnLOZd19xl9fe3lx87X9Y2zMp8AK5w+DPEdPD+OvzIzuPahpc/hRZ8y0Mb5FTHDIGhnc
GNd4ULyqcFrHM4j5PqaDP2EZmGHOrD1VRu+q8z7Mwa4/p+YN/vM6zQW5JZZDtTTYGys3f/saMWoM
p3QVg1ffYp2nNswRbJl4UTYyDEJ63v4v4PHoqFtCEjD+kW4BlnLSSERrOXtPepGAe0XtfpOQ/svm
2gr75lRRt7HrIDk2cArcrHqhR8XgKl3cAtm8Qxn33Y6v1hiFz3ktaaNHABQY6nNnsLLpKv6ugBOf
bR81JezJbscpuzzaAaKSpCieCjRyJdQ39MXNkjtZ3QZko2S09z/dFrKmy7z3maByeAc1d1F+cyYo
9T4wxWqSEI6IXkMrgLBrqsoAB4zEFMX76IS6PAYuPVg1/fLM9C4PYmBsg/VbVeHRrZF8U7wTijPw
QnmdaV86V8ojS2G3t1BYPOH5os7F0/TLDg5yNsrDzAkXUuzcnYPQxjHTyWttI9Uea8aKBCjcqa7Y
T8VQ3fehOV87pwv3QINpAdNuu3cd8dgil0a+3Czo7YTpakwzta8FgY9pJz8aBaInWuIw9TKm+HrI
qAlPyRsZL+V9nsTlfVZHpD+UdFf/+JRG/p6Uh4nACcKZYA9c3TZ8Dyc8XpnLhKcr1S0mP2Rjej16
qioqt6lRLTYRz1gnYbv2DVuz3o0JyEuybBKffMRWN+9az8ldYC+veUnnxkqkdVclxovdKW9LHyDf
tuFvqZ1li5xeGQf11KiA3XsLtbTNOLjzGTdxZCWwoUwQuaYzyCvbf+jRA5jpcIrCKbm6T4OTICGy
83ztkhZ9VN5IKBagxWZAjol5gyOxsugllZhmChbjg5GRHOX6MJ//4nP8PwTE20vK719zUjEM2vgZ
FbZBpTEP/i2wuQv9NCpboj8c1WDimRt137cCYETrPfJy7Tp6U6fEMoFD0bfZOhYB2q5g8j/nmFI4
SiFmT6coRdESv/YNJmrCAAlGTSLjgHwly9auk4FcKs1/WaFMgK9rclXSTVA2B6Jp49PEER7FQOo8
t6nX4P3oJKHE6PALSS5LIMW8pZ8UHlTpf6S5OZC9WcVH1ZmX0p+D+z8f3CxvDmnQPQeyYq5lcU4C
TXovJnJNmK815bYU8tZpz/8vL6P171H2nO3hrZly+Y92TV7Kv4VwDyGGiFnBCW8H/Vn2gfzo6rgH
3B+7K0w3Dh2OPnqf30kbQPOjyW6ljW/eUDtCsk7T4tgRDnJj/tpctDXv0CxgYLEy7C8LvJ8bFzNO
p58FYZPHxKtX6EuC60go1IbXviHzzvmZyro5IQ4OHxU2RCQX4be0TtEUjXP2KqMx31gFYW0s0fB9
ncZ/0LI7upCzz0hCr63Cp2c11bFl7sz5rJGvrsX8/J8vN/Nv0cbLC+SZLkdA5WCT1Xrxr/7Fn5qb
nV+E6AIOnfI3Y571kLca4gEKnm6sJo6SNjT7umrPvUDKGva7mGtgP5hddKQ9/ODnnrgLmVDoiViJ
LwNbbLfVwQ5s+OHMG9efdpkFF3dbjfP0ko3Rwyig/foJWkbDzz5gyfZPxmCd0fD883Pj9/7nvcST
I2PSdZALS+tvidr5hIs172dk7w68feSltE93Q2FG38KywQIZFBW3Em8E0ytyqqpmXJVGZPxwIbH6
YFE5UqflwSKLYZuDUzszP4WePnXipQYZvdF1RqubywqASoF4hYntJTB1+pePEjt80MpsH6YuJv1B
Je3PniXSEVP+5rR+vXP3iH/GE65c+TAXDTD/QOgPv8yOmcU0Lh/Fq2jjj0j10Qunm26f4oA5WNDk
bilC8BVaJISYw+QgUTfe6Po4T1glyIWJI2tbU3MAgCdnrGJucphS5+iYG+4ceVbhtXaJwKgC6T6x
6cEMYkIwVGl4V3pO+EAxy4Lg46Ws49E/N1VO1ojT/+oZdgFp+FZ0EzhYsrBXyr61PTqGRNvVClqy
9QQagfZ0NuYnoOm8yxIjaVYh54PF6bxXY3GR9UzsVpsd6H76Z8cZMdRGPtzZzg2eY6CjMLJs5wGb
HY4LIztguozYJ+hBhjv27Xo3G1hUhl1D/NkHtjeE482Rexf/7uC1dwrIf271bEdDXb7n2lnyRaYX
tFjWKQ7t7NCa9bS3W6SYfaw0yqrW3KYcM0K/kB//fBWa/7kS2VpLWxPeJ4SGOvzvdxgDnsgArJ0e
PBqmZOTFNLrG7l73b2mvrkQqgEQOamdLM1GdUwnWBJ5vcEBCT8XvDgSuLTPHSKgfmU2fl+gqAj8E
c3IxkVKaTdNm9rB3ECibb7pFVT+37kq3xOlkEz3Ipna3ZuHRv/fDD4RtiDbojq6tbL4XLV+ZuoN9
gDz1X26+xV7/t30MNQWuN8cEjinFV/L8XxYWw66MuVM6PBDQdgFlpS5qioK1kxrRQ2B35yxX5CcF
+XOhPGTyveieqWguxgAsfKqb7tpYeCx7rZj+2MG94afO0qw0kcngWS571N9B1qMcXISQ8/hd4v5b
mQYOwCCOX7iJyo3HTCypmwcQ3CdV2Afa0ckuHYHIg9G2N6nK7F1l7xvmX5uZcdZ/eQmk859vPUQC
ywYV60q6jxLOwF8XV92LEkdwRWijKvvLlAbufUdGmMzUu6Pb9nEOnPBUBdFPbaHdsKLybSBgoNbB
uITh0ZAjReMjTS5tL59ScGX3OlPmc6YDAlOgS7psIme7qvs3L/qADe1d+6H/UY1CHFRFIkBsWOLV
jPUGRQp3WhPjVyHzuzV95PuMscMifc0ZvF0AarwZQRutIz+JYaXV3ZOnTz7xBc8dHaFNlY3loeuK
a1qK4VIzQr4bg+mbK5oemWm2a8oJdbjtvDZTbF9aZVkX1sv31IrExlGEwvZAI27oh8w7WANESnck
1AcZ9pDBuO9wFa3nwLK30TCXl4ZRzYYo9/svbQlr9pF8ICSCYoR8SarErbTljWCW4txV9c00W/du
RBB1yygGS29GcYxecs+s9WwUJZ6TNo/2bmfjpiBooJu9cysqRgVEwLPkuY+27JK94bRiHbYB0DoD
QSo2xaC0UKDr0r1TNnHSNlo8on1TSo+h/9RwXra4qZMVFrB8PXSpf00zeaHjkO7jPoUR7aIkbnJY
TRHlOwS/rNpA1UJ8Jw3itlSSX0XUHZCcIt+LqMv9mWa3LaEKz+EQn9F0NxBFaZqTlutvZSXV3moT
loJXDlec/1I6egaJS3Hzw5bE3tbzhJRr7j+ENpv9HCJCwRnJ2a/D4FjmkBR64ub4svA3odtXdJv3
EsnWZchojlo4TEnKwvBB2XWt087bOtom7mui4RJNMmG0nqMF1Kgtpkg84zMvHtNwJCfU4TtD3+Gs
PruvKMVWpqbuQ2Hq3GXdxICn9I2Xf15QpfobCZczi6OVthzpWtJyPMC6/3ZbhdKgMdRrY880dST7
MJaXVPv+GkW3Wk2z9dlTRN/yMvY3k2yIktcWmJxQkt2qCY4ZadwZhC7dF543XokSCo9gfMZ1FnrP
tkdMUQ2yYNfrQR5M03lrc5j05ZQRLmA3l3YyljTEvlmZYdo+eL6x9myXiDx1HcMkvC7jvkcOpHgr
pNLbKEf1S5IoLSsV792+bVdZ2/N9Ae2UUecpu5CZ3DtkPK17e+g2A1bpe9vKGJsXUjIZLr4zNqdT
7Rb3XRiWqPu5HiNb6gdFNPjadKJmFw41aeUS63Y2tW/ZoPR1SKKtidts8entsvCUAen5qafmGBGP
gdDyqtQP2hf9wSiYlhfxbuYQ8aA54bKTDMMBeAj6EyfeDCzI26HntwSKPA2R+fPBdIJrm8dIbijB
GM1NR7gX9ubLB2/rs+nQ1kv9cj5kdGxW6RKxjY32Ppkq6BTWYz6jueLgbZ5C28MO2OqKeAkm0lng
mVsLG/aKaHLzkuQczREm3aHDXEuj5LCB0atOUcYMWJPOTh6IHTL2RdS2KCEQV6N3sZ9jnDd0vtxs
0/toMWNCmg+E1VcPEXqQGWwF8CDMeKgk4yDOfnoJwgAPfL+sfXVWGq/i1xX7/7nc/x3zs9Rd/w3z
s/meFO3fIT/LN/4L8uOB63HA8WglLdO2ueP/Qua2/kdYjusJZbua//xJ5rZgdgsBZsSikydsoVkl
/gX5sez/QWgFjIdvozikMvh/gfxI8lb+7axjuZ62TI0Bib8QxNUXjPyv+7zluUhVRq3uyEpJBdzB
5QERvsmpy5xZprTaq0UqaSwovf5L8Pnn51//2IqA/i860c0XRXuqkdCu7frUZ5Y8ol0EdpXWyxo3
TGRQWN04b5F9g0PVCzW7TpZxTmgg2KIT+vUwDC7gl8jsvSNtqa9BZVBzjP8Dgf31ua38szlWcK+D
LDhWlPyoKW95zzx1DrPXFEtTOJk3EaTikPcPYyln5GoRUgP6u35/SdBKbvKYyThu/ZcmmJ8zMXR3
w5ARpKW2HsAhZqoJod8wgehZIX0NLPdxgPph+SGawhmsScJOXnlTCxqo6DiXWIdWSjLjpgrnEV4k
BsHVT5NFitGavpYmBYSb3JoqeJxE+5baJLoqmxOEmZJJ4pKWqjNsZmQPq5Vj+3dV3mAgi7zfpJtk
AL/QUtJ/bSNG/XnZ3kME2bjZcG+1trE1ZvutyqYLqqlHSZFol066SYfskRinTa58YEbi5qAJ2LkY
WD2b3Y4Eyg0hhiusKcil+YFt2LxxHkEYiRppzNGVZBmZnMNiRAq8CQ5RibfExsZWFb1FLNKtQGOw
pu6oqdlWVmzehW3+rVz0BkyxM8JDU5+9ZD6HUf1Ruu4z7vgnWdVXt9EvmNVeG1dXeIbig5c5cJ58
XnfWMl09KgP+GdKJxCKXayzPA7vEJgwIa2qR3RRm/on3c4RQzAjJ32IapdUw/BwGJMOmz9BgEYcn
+xCBJ4rVk9/YmBQiQJxkX4qIvB7qtUQ7x1rQGGtkyAA0t/1tYVW/laLimsQ878OOuWXw6Gl1SVv5
y055t9LyOeuRKbU5KUthaP9mxL5Gr3iO24CRjV6a80PJHsCTxoy08SiKVpPuuPDq8Fs0VIyrdDHt
atWaOyJgwAHp9TB4P0o7xS0x1Jc8fx8EqdIes4q15HpYAct4km90NSv0cJnHKMHZid6/M0dvt1xP
pSgOhXCZPE7NCh1FuFZzeo3SYz4YF9rVzAxQSmvnonrwH+ZsU7JEqLPoGzMkmz5nOT6kDjPHoI3p
4QoBSwc7Rcc4oJfZY01Q8IqQotda+m9m7j20HfrHTkyoVw2b0SosAqNUn1YrrkZ30q1k+JVIzMBu
fLBNlYCSIXBx1AgFShBig/PZFQ3uZ6J/jN5HLVGnT66gUWVzYPbm8WK69HOLgfxIZUZ4CId1VTnw
dBrrmmsfGU3qP9hpdciwH1VeTk5IcqjNhrnSRIGiovvabZ+HZEhQkmRbK+dKdhQRoiC9XksS7FYE
bjvoQtICSlVbxof6aehd3mSNMADnyzBxjGEX33SJg0bfDh7b0YSIK84hjVleVJHTencTLLppOf3m
F3xkkXU1QnjdSR39wDt3FH3GTLR+8p34Bx9H9Dmcg2tgPBvJwEqOZdQnO9OP76IqoHTf9LD++gIN
9/J8GjvgjVL07k0LZ5iyUKbaNsSVCfYIBuJLI2EJBNXvuCUz2HvApv7c1uLmBcx8W7mk3cXmtQvv
U1qjqO+aR8eMXhfyvdGgxqna7jgYg7MSxXBV+XTTtGbYJbi84m+9CQYEo8Hvxm050UMzWhH/eHZS
8eTFXMzKRg5F8fNL2A++N+Gedi9NGv3y5SjxvQ43+hMhf2T7LAsyqi3C3zdY70AkoYh0Z7aUsPOf
+rD/2ZjFTZT9t7HkjzTn/MFSSIFbPGc8842rrWvo5cchplGuu+y7MdYvcjA3vbJeCgjWZPe6gBJX
lcTX16fi5rMJaJgVoDOeh6Hao+/+PQb5OR7nnaHKFg8Pu0nL0GeNYBqg2Abca7uSyB9iUAOqeOBs
jhnCXmyz+YvgxytXx1vho69JTAyHmbOt/W5PAor304lZKzoOza79c56scYsvih8SMaViCLolU4rz
2py7K3IeHuAOnYM0X1ygb34kfml/QUxYNIJmqwP6ou981RO1Ppz1BJ6mz+Zr5IPIEvXWWkRdyia1
K0OqrdLv4QAFMriJ5XiYtXcEv45JdrUyH8upRpDXERtUdx4mf0S8rUQtnD+mffoLLQlSDBRqXj9+
d81RbNyxuPaVXEfL3TXOxMMb5mKvC3/NNl3ywUbHTOcFoW3N2R61sfG/2DuPJreZLIv+l9ljAt4s
ZkPQk2VVRlUbRFVJgvcev35OJrubas3XHTP7WYgBgKYoECbzvXvPfbdbatBpSyQrytEuHId1mha9
z3jl1i2Cr4GcWEboFZnSy2enhy/TFD+GLoW8IUFJBHZqH1POXLWO+r0IOoxkRoSX0J0PU20AsoKh
p9fNeVLS+zliODEGPtNXfPoKwd/2uFOt5VFjcoYHd9ij1kOWO/G5qXkDa9hdJx3WssTeV6NGccR5
pckQ+eJopwWo7VoXXUmYzDhn9bdwpKADj+EzN5oHrA54KxPa59+LSN078/TTmzoCRRxcs8Yzjp9v
YLlDNNf9W4K0Zre4pI8sBn5BIAIl5t86nCNxaTh03l5rXYRwU/lglPojAdMniFzRSstXhl4T+tvY
91hYEevzIrd48vCC0N75MEe9EFLPl2rhQFQRSqNUOLVAQNeOVXG9w2XGfKfekY+brvKF+XVhcdwM
1M+aoBvQFZHg7Gb1d2vMa2QvbKdBgW8fwtWZIYU/lip3N44Qw2x2YZHt7co8Ik08DjZfGIXnszfl
pwbZOr84KaBDfEgW+0eUAm1yqKgmo/Lp0bLwK+vOSiLvMKbGTZchomrr7L0j0GpXkqfktsZuSEfX
V1UIJyOWsZ0JQP4UW/q67zEFVHHxZFNlIM21/jDM5KmYBXmoqX8aM0Uut342UtXbJKQnroosO9NR
0lcBhvtJNZ7LgdM1qtwXp1xblfscDwhWDSd4TcFjbayoedPd7G62y2odlsmjnQc/i4LcAgwb3IIS
UC4zxWtcC7EZ+LEac70hCtfIp0+jqjDwhiqB7Z9LSa7qmD1pHooE5y0n913E2qEcoKrOFTE32yfi
dpi35eqroqiC0c2REKDnHlreopbuK5gym8GPs1LBsVDUHI8o2DqATyNCU5QM9Lu/aW71RenL8NT3
0XJ/tBGWkrYdz2nrkotn0o+M8rVels94mpCHRep9i0FqlaCacg3Uunpn06QfTewYk477LLyjK0v3
59CrMeOjNHzLjBR9RvhRp8ttZCSPtGZucdzcgEn0fCzTJ6OFFNHmlFdom7Sgy2j8Ti9zgSctX+pv
i2u8F4p9Ki20LlqWfesz+1xq/B/bKSh9QIagHu/HMny1ygkQUBpR1TO47tIy4PK3VgrziSqFulJs
avoenfoinr5bCSF/eVfdBwys+a/gNJ0hIgAp5CYUhXelRV1pyneevrcyBAsa/CcKyWEO/0V1568E
96waYkVpKENs0Tus5tY6MSJXzNylwlCCaZi39Rg8UcPqfLdTSV7HA696otkYWQYOkYfSQIqStFzg
5ih7FF3cldeF/AHBicEF8EF368l2EbwqRWBgVoJMAvvylbhxJHL1V9Gaj4mCCpH0h4/JHQEDDz9o
rf/UF1uobz9j8q1Xlcq+igJkPrQQ6VJTBPCG3WB2yR5ZKrSNnEDU8cz8/WTrVkA4T/OO6Ndl3NFs
43JHTb1qE7B4sfNdT/JTUNe/oo5b7Kxl76PugiZ296iYQvTN6YPWEzeJHvMr6pR4pRbjjaamd542
YEaP7M8uwzRQOKS5puKGN/ncx8te2EXHRngr84Nro8Ga1Zrbf/8NUdynkUCmw8C844ILgA1VIoaJ
VDUZ/yPxxbUwfXHBeTQia+UFDyN6jBQbAeGSG5pzaODjJF07af2ArAfTIEW6fYSH2kqeJ7N4msOQ
278fAEL1vRx+QDrS8ImE3kZJAE7ojJR7y1rV1kRtFOVFCThmiZy7MYBEiAOKhOEWDd7EJKi1/djN
t4Pen+ty/Kaj4sUxUu77RV+7qvdlhvNja5DB3vT1/TxqL2rl0qxKzgp6G05dTjCXwjwGxxVxaxy8
Y+6Pin4YYs6pLrVRjmgPqeLumglsd7rE56jgClV7L7oGaKVsKR4aMY4a1THvGoOeT6e9kKW4sV0L
BMcwrYYx3ydOfpqCp2Q0oQdlYlRrgoexE26AMRVTJb7p0bRuQbv0vlGiBJ+5RnkezY7gLRi17tDn
ITq+CAnhk6LCpyooxq9aoZ6z87MxomEJcufZMKMXF/5HOTq3Ffs1rHohPP/Z0//U6uFc6K+mPvyM
o+BHuIzf4Rd8kk7+EpqMtz33yPz7HpjYrzqtHgLXRQYZV7uJgqiPzGeF+Br5ivUFKeGgadO5ie9o
QHcbOCQ7l0SQFYQ1zej3tc5gYcozKHfjXJKSR/8oLKuntgbRn1CQS4m1RBmKY40u9kcONYqTk1z2
ZYreouYO3p4FjZ/bvKdAIYvTR30x2o03Rz8Jkdz24ZPFfU+3N1/9CNgdkYizxwBB2iLma/kAxooy
g1wkLAO3oK3FG7ma53g5K451GtrEHhcVFAYRsiXtxIOoRHjhXRTXyHgKeGteVf2Q78umkOJ6U4dr
CrZ//+xS/PkCrMvGsskxkS+U2yZoD7tEmRAmYV29fCdXFD2GQUOehYIY14nefARim3wYOdMgVbZg
eG0RPl6PNkKKGnLSTKdzo4g4sdCLBTVdDd+HEemlJ6NNpAW6S9tvw0zQkU0KIMVPgCqXYswYp/iY
0lWH2/tI87VDr4wi+BotU4j/l2WhNFYtOOyd2ANyqZJwdrno5VNO50WHS8VB68kENNQMoMzlongo
lbBYp8qups7NzXskSUn+t7JWMZfNb4vy3c4MI4ezFl35ZZFOwsYu7Hgv/97UtjRsWzGse8V6c5R7
7rKXYqValZZQ34vfWu4VYnMrukUaVRexTe5/+Q65JLddDge5Lh+MDFkwmIN9jaOxG/tH+cNfonrk
rrkeDfKZZkKLQ9OJXFWxK+SX1CXCvgtLkJwd5Y7Zqj+7qQUjn9HzFRh4s3CGBduOsc29wOKoowRS
dAeCcrfFUoKvhRrDBZYXioc8sZ3dEi5gM2raq+jqiz22W4IYKO2U/+MP//Yd5CJqkGKl6cSZyq94
+fXiCOFoMRikW4uDIxK+4b4B9mADvZoeswxZjtxVE+W+FEzCP84aV3eC2Zc77889aNTRLb4lV4G9
ZUQFcrIEAL7S5yqpapwP8oFT5Kg7ArQvjir5lUrsFwjRBvTzfJcBt3BmL+q2Ui1YX23OiT7qyvby
UvE58p3yw/7lNq+vFnoOUbqWRwIdfWoJIrJeHAjgrJw9sAlajn8/ycQLoKbxApNhcRXOdBI4eKfe
GuEbCZt8vSkcylKBK860f/l3bYKaQXZX5BQYWOnFuSn/pPy2S3KDBRa8hVHaWMnEkSBPTXkkydXr
tpKgXXFFsvTF2QROPW4jJ7t3QoUrjHy9fLierb8dopdF+fxCGRSyq9DXsrMvb+kiIkhfurbYXn7V
og7bnR42h+sZLv978i1ym1wNxVGoDoC7CWfaRU68lc+Z8mCXr7i+/89DUK7LX00uXd4j1y+Lfzwv
V//Ydjlsq9omc1k+VeaMoqzMhCoMqCrT9xq6NF8dbPuyf3SPXOJQh407YyBrYRJbLbMh8YuPMITo
Cd4VS/fgJCDdShqjGcNAzHfdmD4UrrEfm/5kDWZ1pNb4gJWHWPB+BR2so0aENXJvKJDbaqXfKzPw
BflQoqgnu6sBSirXncwlkKJSQ7Q1pUP6oY652S0G8pRhVxE4I17/14uFG1Tb0dW/QfdekII8zWYS
nUbxQG4OdwG5Hug2sk652OtQGONGSJkmOBP4NcOTfCIMuVHYLqjdnCt0Lk4f+eCJQ/O6et02GRO7
WD59WZRPufKwv77+3zx//eR4csq92ejJdLamZtle3/7bx10WHfF1ftt6+dO/bbh+weun/NW261+X
z0629V4EDfwNo8Ww/u//07o4OP74+EVE3lVx93z5uOvO+eN1v33V68dAFp6QmTOXkq+Wfz7h4NIy
9S0q8B4DDaVu9dviJBK49Hz29j1YbPUf7RdtarBuiwe5TS7Jvoxcbad020Ne2aky0Alre3mshYtU
PsxyYwgrmBlaGIIqFLcR6d3iy3Dxv66neWX7FKoYhMrrvgwNkQ90krnuyUwRr0GyVBrag+zMWPnI
/V5mmqjc4JDoMKmRYScD3DrGYg4kYDF2cMc6OU6Xnk4thxAA2sO9mbob5st0hIo2itTNNdNU7QHo
xIV9yTTOcByyvwSi4mp0k6uImd9zegcbTeZliZNWLjGS2I3R0lCpjMMV3fUYPEzPzLwpVEzvyCjX
heAAuYJmUP1j6Y9tTaPClEvGnJoGHaxOg3ssH0YEUMfLtkSddiCufXUxV/K5wfTMXUQSuPw9MaTX
R7mksWMuS3IbQmmOAQv0wjwnkH+bltGvZeHSn0AIIkYTv79ctxv9JSjLYCPba7LbRuubHSJ/4Wv3
ba6a1Gd2TcVYjOtq8SCX5C/9xzbclC2Fwforkbf3Swfusix/6KGgpta5nn/Nrrl25Gx5K7qsy/Hl
wtCLgMq9bMbF0q4oF2dpOhxkHk5c/8TrXuHThgZiyozZ6y8qNyZFSW2WsWov48yWqGl3Nld5mZVt
it82kAG0ch1AKqzaPHu2RChfNnTleKrKpDvM9hvh5c1RZghfH/5qGxWYvRK32i7SDMKREBZcHrqC
MkDrGGQG/GPbXIeEDYVUl6EqmOtGhO8t8acRetWBGqS1Gdvhu6WJNDH5O4XyJ5KLONGeA4y6kBRF
cvD1l5A/zPXXiRqNSaoDH0H+BNcHR1ycrquXk7KzCdSb05/yZ5Dn4F/9VDJmaCx1Euopd8kfpbK9
rVnl9k6mB19+Innmuclg+QAdaYkIxw0yIx+o1bxPgyIjUkkQp8To/ECIL7xNAX+J0+oroJOwGcV+
CjV2e+aKAGe5flkk9570+Ij5s9yFqtiPl/0tluSqZgINAW26upwZCemJbeq+ygukPHe8eUL3Jxcv
51Jpxwe7pH5WubSm7dydfINfH+YJjthI0XRfRUjDrEhP91NB6KJMNpbPLuJKERS4leylernmsJcm
pJfrqlyS2yxFofHAAEIeaZHYDYr4jP+XVvyvEpRM2M7/Tlpxl9LFKPN/llVc3vR3WYX5nyQdaY6l
E1BOqomH4mL82Xb/9R8K2gjEEzYiL0eXyeU89ffsJBF4biNjRdLouvCh/ik7ydYsLq425gXx3v9T
4DnhAn/ovNiAREP3gIkgrDD4c/+s82qGFP2wrXF8xc4pK2cdBjDObQcERxZEL2NDf3SCO1VRuF33
yrfU1QyqWxoMqxQ4f96B30Uy4hdAaakTkKFa4+YA12Qe0G0pRxU9PQXlY9GEjbEBMRONRXzC18o8
KvUNuEn+2HSfUw3NHawZXX5m2oa7rM1ZA4LopVu0Ku5xMXLo/m44rJMIVJVe2s6xsq2XyspTv2m5
1zeqYjOXwMMpl64PiulPOj47ClRry8FvKJ/SIdGR2i3eVI+lgy0/bLeA8V68bNYRToV/ewiBmeAJ
D/J1ajFmkKtpngOIxjXiX18sn5APsXiHXJKfIpfmAnK8Z2E8pOCMRuJX1Ap8kUvyw6Jm+Uk+wAGj
rbEE6EjhN9szfiAP5dzxstSV65wqnT8vwLhDDY99QAZksizZyc095giepzz0dexsy+AMKQIQVMus
wzXoLF4fErolPrMVF/xKQKsriAdrTVRER+tOr06xHZ8pAS6b9ja3LfrZLYq6Aj0KXrP8Xh/dL7sC
zDrUy7ix1ex7tuTZOoqrd9cFAOLNzkMwJs1ajWwox4lbnFpCblZNCJnVVd56N0I+PGTboVZSX/Om
ZU+D4UyCDUb2pnfW5lTrN2GnazfTOJtYvzt0xF5oq9ukwUiKjeiguDQ69DbERdBr0VmZfxmFVtwM
XgbkeslvyG8CNmGeIPj0hBz0m6TTP6G9DjhDbcJWVFW/QTU9+FrTBWvDKo2bqrFwNA/cXOJs+DZT
nZlSbz7bExrNxkIJGCpWdEP9hKOzW7LtiF8Hgo6xB4Wd30LFa4CLNMPOIEDKBLkydCvMVPPOJBxo
MnHgYaXFtJ6PZ1QBJiYqwkLGCUfRVFpnNYvtneOSkiOe86qRvQf0JA/0gWhYXmAnkI31Rtlp/Ndv
yBYwbjTxrbs2ehkUUXiOuX2L5xbxYMf53axbpB6py7Mdoh/sKDmvZqLNz8Cv5vNox+wPK6NnoXw5
SxduF6IgjqO2JDtrJsCmB9Hmtyall4TgtC2myn/aNjY4ldNbshUIH0+j/ASPVN3PSrOFvcdMU0wf
W/44A1qxKDdeHwS5FqdXtuICSHqK0GtpJn85ASot13Qxm0ghD9LoJaLGBjcvChabunlYrPB5iikS
c2zopxJtpxjrWhMnC3kQ95mIdROWXpKllW0aDreSStpbS0W/pAEvX0O2WEHL03AA3aeCnVclLqR0
N3+X5ZCRvv6+9Gz/UjK91HJk9RR167rBNrBXgypb/K/MBauGQGw86uIBDJpp8cu5HhC2QnAPJQGx
Gahcotrcy01eU9O0ZkCxaQyt2XBJoN4s1A1xNUTrkWxd2nEhkYx1SuiGV7ewQsQdHcvFVzoNwyYS
A/ZEPMxiPiaX5LbJhaiaZqjsNWhubeBaoERwrncUKMkPWzZmBWbCCbwPoxGJmmKAKL/SkocfWtxo
m8ue7EcwvS51bcbnzRGq4JryPpUmz0HhYi0aPRWz2XgFEhyyMzofIwujGcr1viHKio4cOUPR/FsI
MCJwvDAB6CtSonFOqBTTjXwPZnmr4rSMi3qHDDra5gpx7kPSPRvCvV9Txt/qJa3XgJ0eD2hVcmUk
BCTQRioYagF+j76G3RFgM8bALvXZ8HynhWAQFud2qKOtFSs/CiHKiyn/94UFOUi5lF+I++JWIStO
sqh1LZ6OtQvPKwaUWyoqMW+ibioPgGtZryVVtFN70Eti0CurwbYVc7uSNeKgFzcvZPSXUOXcgVwZ
C6CI0qS0VAvqHEbWTOuwM7CeD/qXjhd6QxQXpqilfZCc+npsDTwANAnfrPZnKIb+hMzMhK+KQaxD
lhJnauEhJp60yPAj1/5FfkwDVIRXZpAw11PlQbMTr0bTNpOrASgwSPqNkyegikc9RunUbZv5UNPM
PsTgmZmsKWRfzTN46sV81bPHsSY4/I//u1wdLlVX3IdzC1xX7gbcWr6uoleWa/JB1iityYaIP3+O
Ah+5JLZxNJkhbaxKJ8ZQYCL1PMbGXEd+pnJ0pOIATSHkLvPirBodWHpQI9+WwL3ldnIMisCKRpkP
7KVbNOdR4GZB7ker3p6wMqH5WQeimC/BqzQ3nJiJQqI10xG0YTWRtjoLt706RN/UjgsE2Y/hBoZ6
s6omp6eQP6yvEN6FwhClMDEjdyzKB54ParI6RAMZjmLymhN8kaRxsM9s7gVVU61lkPQfodFyW7v0
D2rYdFt5eZMPMmH8uioDxvNYoTAYOs06KkPurX21l2d/qGpcDeSifHA9y4Pa6FgIVLsz2mqXWh6p
LvYUjEf50Gk9ldMW+KSgA5NueWNH6DpIUaDSog93TPyWTWeq75dgc3G9ld/lj9VFVG4KOwfoyszf
8XwNHcwhSCvqcEM9m3Bws9fWAhwOSUg9yodWAb/T5uyRUg3Ns+bU9U7vEB8y/kJ3pEQn3VTWS1FN
e7RPCoQbPGTiyIxgVpbY7wjRkC0t2SnCnI2RFlfLpU48BjUZENYqGSJtS5LEW1YTyMIbY5c6dOvo
XJhrIz0h2kt3smYvmxX5MlNXuvYt5DPXp7V83/Y9MSiip3HdLJcwyVUHZ3iHrMQeAN0AXJ9rnVgj
9hSfuiiTXVcvS4adHgxwr31thxp4aF5cpiHldbkfK8suh1NCXhXdFrAh/I8LvZiOZpKp5wS0iohk
PAwV7dvQISkhboqfcT5oR00xtCN5XeRWed7DLOoWEowqlxJRfyrihhm+XJQbr6/5q20QOwkfUMLU
v75YLoF8b/a0XtfX7X+8Xz5hi1qJXOonAigVxTAvp15V5QAW5VlYN3ZBbXnCz6yXeeIDQl3D4NnW
gZrtJZH7egu9rsqlYTFxKMin5bq8zV5Xc7R9RK6A75iaeFVo6rT5LVN+mJFuyfVRnEeWCZQ9b1HD
RqIMIB9cdYJB4OKF3A/16I9G1Z/lw4TsdT1zRwZDH7frSqtwpNMZ4o7MJfo4z/1wDJYyaPcII4Pd
HLabvt7L9GYbivviy8U/g51/e+q3xbhPRnUzidBn+a4C5BfByovD1WcjSymtOBuu5U56Vu3fnqlS
mxqifIpZS01nWBTRF9FQIdiszDHaszjLyvD1U/TWQkHlTEN2IkgvXZeyc6HJbsnlw3/fcv3IQJSo
5SfKbVOru4fe8eXmP14V0f+dL89cFuVfv3wR+VK5HtcOr5Lrl794/Sg1wSipe3ZXnBwHAPUfn3/9
FpevfX36+un/i21lfkqcWm2GLROhwxLMCHNSkR5LbXgN0agylr06zk9TYU7+QkkU73p9ayYqfVAi
inC6FS9JjLq19KqXFPoKg9nF2hYotXda4Ny36VR9Zyr8iyH6R+dE9WahPoOxUiFEROflWgn6Mtct
8qTa6Bm6j7rukxR1hEcAGZLuVR6gpG3JZ9hkMTEaXdk9GWXMncals7RwR4HAMDwtIwK1vlZfsTct
lHk1FEPOKSSyW4nI+EL6AO9M/DfNiVnA2LfbTOHGZ4MxGOd0UzM+9acuAYffdXSwW6C0Q1Nlu6ro
fgZ2FHP6Im6M1OFN7ybU4fZ3N+kQ6VQJJUjKZ2bTbOdJezcUyELDdihhxOs1zGTiJIyD0wNv53TZ
p21K8Yv9lrXmCStwz6Uvfotckj2j6Mc4fwJghaUHrxQC0bANi+i1G2gGO0Z0MGsmpAVpiaFh7Iyu
utOqsOOnquGAh/0PG+dzpXrWTg+oSKC42obISjfw3V4Rk/+wlHVjiwJGPnNv5a0iXvAxJeDOSLcW
uYBAK3I4uZm9iTLjMw2yB4/SxMuQf0K02/QMue7mHtUHiQgoQATQTb2vKT7SBTB0aJZOA2+tYMZh
9pUf2u+L56qAWrz2UKYYDtUMNGtiAIlnlr2bGpT1iLoxX9ABAzbs7Ty3+1CXNlpPTfjSTl5ySoFu
+hROunXF9HEDCIjInxTWcG5tpsbMtnEVQbE33I+EI/2YcKeGTzosWzUi+mrSngMH0EClK+hoGYDm
jFahsGq7qQuOo4rWK6omeomh9s0dG3NHwMghymvzMTbdb26V3aJtYvYewlNAo01rhMzFehpBnSkb
j3LGOmCX72Lb2ykjeuQw789kEAQ/lKE98w+xa5oSLDI2wmXNBQ4MXovZhctkTDsDT8Y6KXFyWGZ2
tBb1zqNBeEjDrjmqTnJWh3m+8zBFHnIlu61q1IFkOBK+g4jPBI48EEBLT7XdmCPMT7dfjO2kI53r
PSTiiQk3zURy3XWfsvvggh09jNWrAjie6io4HQO8bgJfzcox+BZFZ90QUoc0boAko1MYR8s1QHQe
nEdwW8lMjnAGdqaw0u+1YX1arfVo4jwgQrN8rbhEEduWqiu37lV/nJZmp5MXcKOqN3ELqMWZaIub
etnwKvommQELs5luCTzBYA4UKdUe7LJv7+fiF20g+DitfeLKuoJYyLXvyTnXqpc+NlV5qMPJpICl
4IHQXoo42GYRESEVwC47IZgrD+2ORASSLea0jf1iaH8EUWatA9P7Zjl1u69PfdKaO9MElVXbNRK6
fkKkpmTjCiwsp5t1XKhqMcxzKZhXCOvxbbQZItgx6H8yyMU1M5E7G3BxKvOh3XQZ9NveUSHDe8fc
jaZtaSW3daB1G6KL32lGcw8gk6qNsgZ9GFc+p2YQ2lH30aui2aZR8Ar0LEEYTavbIm5xVL9VjhJg
6QJD7wC26GrzlKp4bJQJWFGijSn02vbH2EFLCbhG4aLI+40Iia1McFdx194WSDxxHdrb3sY24j6N
PdQ/D6Xc2tXVH7Gtn6zZQP8yxh/LmAm/h+qL9gfWGi3YFt5wQ9bHi9FYgDShR2zJ2GaK+zIM2a8q
bskN8RpnX4KnsBQO3+qDMgX/p0Fl72jpmxdM+8Uun7QILHJbpthHnNAvlwjDslDURqaRf8vJ8QSF
twZB1N9nzrk1aHeABn8cYBytQ/ghmzHsgCcTkLP1ZmNdEbOyibSl2sTTRx+O75OLzmwZn7swI/aD
geXUZt+8eHhWZnqhuZ5upjY6zcp0V+j251BsIcVlfuwkR28g8qCGdFI6o7ue1F9jVKlrqNG/XBLP
CcIl/MtzBtQ+HH5xBcytrZZbTewgGJTY+rHPAarv4Lua9Pzw+OAQqYp1ZUCE9hgfrac+/qzGjZuV
9SbpByhxGBfwkENXY+rpcqsiSN7rb0hDdTcG1AZE1qS6qIX2g5Rc9Nzxd9PE0GLhOSDwbPjsEUqR
Il5xXoAkjCONLGY6pPr74NS6H1QkZVCHqkqsEHZv3oZtvAnUkJ7nPLv4mXy7a0IUmzZZg0r0Zlo3
Sx5gskMpGI2IgsygfzONFEI+9MRmtE69bdu3WhHdNGpZrEIPK0qaubfUm91tIpBmYUiYGLlHpM3M
1UOdaXvuwujuOnObOESo68nyCuwF+VXS2ZvB1ot1xKBxhWmmWhHx/WDHpYUOkhpJNH2YsKLXCb9I
22YvTbRMq0zRf+rlfQjwwDdJiFxP5syl8IXI11P7UUXJs7koH50X07ENepxXy5AemK7ezkGhMyyI
7oxBuzEjrdhZ1V1eaPfugmC58JJ6OyjTZvG60g+7EASkycU4CmoAEMYz3NcS3Tb3ZQoIj6ZiPDsB
F0ii2dWHKiz6XVMkBmUe5dEsUVDlPfauoQr9vstjPyrh+E8J6OjIw03ctfcprDfdicUBsZxjNb+f
SrJrE36y3HEOc0gjMTAzsP2Oc1KKMDqUMLYRZWQgdsExg2Ng5Nf5oeM8V2lz6ovo3onr9oSd79PE
JqVVAJnNGJgCFAMMjdQCI+Cqdg91KdBUDJhd8KVF01O/sB+VBNB0FpCswH0MGYCH9MGrGcEO+qNm
GYBTk9sFqqWuGN1GjZAdo2QO1xo4a9p/nxkWry0IiBF9GZpRrx1WhuXCjR9iiqgMAQ2vvVPnJl9N
leEPhrMjpWsTWmX4kzkHVXyghd5roxSPXhUOK82MZ0rCFXSC41iUu7FwsqOexAyfVOwEqW5sq358
ZJbLjZqzrtEUrnAWQmvk3xDGQtXXtfmJyd43QqHS8xgTFJLFVMkg8dmmdxOJaciSP4KayyD0DmvN
TZeb2agetFjVTkpHsE2hnNqkQynfILjFOouDaqmrB29oqDW72mYJDRL+wmrym7o8URKPUGcwunWY
8ynfFYcKXMvcyycfHAtp6m6pNhX3Yew5d0Axpq703rkcwRtmML+tOo309H7SbocmPTWqevQ87uCx
FpJCMBRwR7OYDgzJ2bNlHEpkhpU5T/eOoeYbVdHg1iR2LDJQSZ+jMrk3bRrsWr9HHrYhP6g8Ycf4
5VjwHnvuSWu1L77KxPwRK4y1MqdXMNJQEBozdboboQOmI/g60mp1Mu43dtYfqlGNQOhpmO65NHBB
9NSHkdjDKK1RcbvWwTap7Wajt2GYpIA8SxuY3tz7rPY2NaOGudc0rsqBAqXnkIqrqG28A8exhg/U
HEatSXaG3WR+JyJtYbXamWH6nR7b25LODfeOz97OoQ5kXJVjiGRrqw3OSQk93g6iX3F7kxCrnHN/
ZRhJbFtePRr2N1JztKeg0dZjOLZbz3Ww56Zrq67f2oHCed/pL6bO4N5zjIc8tF4ro11TwHvQQJMx
7yu6zaQtpKAQfr1Wy4XEAmXwIbbCc2GPz5HSUfEJ8XBU/T6bTkOfQkR0oJKZ0yNgWdRk5ZiDnT06
fZT4Zq7fdzQ6/U5FZ1+483pwxxhcAJuUQAlWarO84C5nXhDo5NoUMWk8ZAyNSouLgM6cVi3dGs8I
Qxj6YhhpsGtGtPy524xd9jTnzeQ7cf7DKByyjvFXMB8DSavFSPDLWj/W9U+YBh12qoAkzLQ/xqiV
ysaGx+FQ8k2jssLHQK5C4qD0yJBAM8tBb9NDZTDym8zmL2elhUSyxcA7GncqHDBGXSksziVZpwKd
kMT9e8+13wfMhT0wtd+aLum54Ll4CEyHk6n/sKfuKe29BxO81VQv1Bg0vF3BsmlaBDXGPH3MBYbS
XPdeh5ykBdVRV0tV22BUK6Zr0UzkTD9uKKSdgK5FnKk5JX0KQLmLybxRxP9SX4VWcgdU3hmQ1rU5
CS+nIY4/rRjbydBgkLT0F8RBv4jW2SbWZG3tcPhpzsttnoof0K4O/GZM20zYl3kzb0eyy6CsAPbI
vdd00XaVM/zs8+lZj0LSic0dw/qPII1mEgQZLBee/aiCNiRd6ilNCM7IlA6wYL8rSmteF8Igq+Yr
y+WELBG7rwdjuimBlJYBEvnJ+SCgNV9VY+htlkpHA0XW5ksoLdxhqZ17Va9oUdbTqTNvaQ2Fa3sh
YiNa8mc1DdhPwrFj5MZ6zuY75i5Ugizl1DEm5SrsUa5Ru/5lIWj6llmKnhKf0C7ssmoOcKI15naO
ui/6tr+ifhFPUXgMdQ5t23zmKvGjpnm2rXL8uUNYc2JEsJE8rtqBRY7kMoXnQRm4iYaY+OisY0Wm
teBZw8ZT6hc7JOiDBK7QfeTsGcndZZYSkFXg0tDL4h/qEi0rJ7feytkn15UErpTMSi8WSQQU/Tgm
W0eZ6K3o5DMMDvWRJYbsRTGxbcpf0UJichTN+yieP7Wi031CFw5BIL6AOhR7LWp6RGRYTZXvfSh0
oY4DFLl/NToDmN5wbxTKAzijOy/hV8qTkFJqPn4ZHsGrHfcnJvJ1T1JvHEfPoRNgksVoZYSpe4Qx
idtKiZghR+G9p5fIknLgfMxCGQEAtNwMHrkFcWdSYeaqNiNymQqXSqk3o/Fm9N5PBTsk4BZpqrin
Sgtua0jvJpqxJakzWO4Y5sM5pcIQWwLD4IwfoOKgY5N4tdiAYytULtmYvMzaR6Rrb2FOInfXWhWo
OO7OnenHg9begnB1MoVGyWTf6IZjnQSrFmgr4ZQmILZGPVF9wuiONn6ftWp9O2Rguvr+OZ6t4KYh
VdwlLnqA2wKhEld/P/Sgi+l4p9yR58rZap2qboY0/UXuIo3JWiVWCClma0QoGEnG8D1jJOxihhyV
dxqVRKJfM9iw2956JB/puR9/eRFVb1t7Hq269wkZelesZ8exucsZAwkrpbMPMmaL9IlWTs8VwAn5
+02WxD7Nr0NUObdWpZJzWIbauZgJ2OkZqdaJyciBtOSprGJfa7mCqJ3j5257Hyk0BevU5PKQ3HsR
fsNe/dTCoNnNfAW/0rjy8Z0jwy03NT1zjeFo46k3Yo4KMylYaYFWc0LyXyLq5bX/b/bObDlyI9uy
v1JW7yjD4A4H2qxeYh4YwWAwMsjMFxiTmcQ8z/j6XqDU3VWpulLf9yszsVIqMUbA/fg5e6+NIB+w
rwH5yjQhzErKb5sYuMK5hI1O7EefrFoM3ms4s1/iuvpo0vxj1pTINHzsMgyLnFS8WWxWhvegd52V
GaLmChOqc+3VCgMSS2s5nlT4LpL0ItNJ7sGRiUVK3dlN1rgwS+uk19qXmnjOxWBnGQgafWHcU68F
IpR3LMYY+owmeNc6YAolOitO90RgFTc2zZNVTE+KHIplurbm78mII3fZdxbvEX/BsitN0hh8rhYA
2OS8hSaZJAW1mXu1euMrYajuBpLRyiJNOiL2NrDUM9x3TFniFEskBgkc8tAPLvTjMEr18UVJxqfI
LMq6Jy85uoXddMVv/OSH4z5sinNTpxvA7TI2v+a8BQ8YsSrfC3xefk/uoJy4vLSHIQTXkE1qMx9M
J2KFuHEpaH3jkejeN9OzvkxmS7bG1G5bLN9RoCrwCWjl0tm+rH1x8MAXUj91cJgW1W8pIrxd8Nff
xNQ9mXxblifW2LngND4703QrxYD3jyglBpcUiJxKlyrq0k2TcsVUIsuXjqwIc3fhLVffJqW+YZSl
hWCcYHF9tLX7zWrb71n2va89hclGf0jh8jNGeio1Yrvs7MPkxSZT8UHoy3Mi8xvWjwmhnEtwTaa+
u1zP2zpuv2YU2AQBsSTBmI8XcI7fkqjaV5V6zkJGRCKhUTDsxZjBmyuepSSnjaReZdTPvUo3wcCo
OHe8J2eY6Cx31UfsxE+uf+/JOjNrDRhIhBE1eS90pkqV0o6J1m6QjJAd4cOsrLoyXcraLVamUb5o
4aWYwq9xU/9M/bNFdMu2KEgR8BvnlJswP9rg0YMQAuMd/qD8kCRXg2SZm1WmBfLRzJfM0OgiUWkH
xbpRIUzvF0vUu8B/rQZf26fN+KR5HAUVLPokvE7h9n8Eff9fgj6UdH/KSroG+Y+ffwN295b9AI30
+Zj7H//8u/nbL/4u6lPGP8CgmoZt2a5tOp9ApN9FffxfjisEkRbKtR0Fq/B3SZ8w/8FvQP1E0mcL
HYfs/yMl8XBC6oYroZXJ/w4lCT7hv0GSGGTxl6ULi9fA67J+5WCWld9WqevmOzJcswWNm2/jnMd4
G53G3OpefuG+aOYYuW7ZZej0enfgEJJFAM0NY9Mm6gz0w08vTtndnHw6hqZ8dQAoLqzwwannTp0B
iiV+S734pHJc85pYONEpSPN9nZ8tGT6VmTr3zMqBDAzbDuCO66KHKnPHIetjuiLCcgh7e2p6sUkn
JlBT3oPt9fydnybnBAv6qnFQz5pWkkJnYQWFOHZvp5OqHNQgA33WUhOH2MJVo0WIBnQQNKDwPxoC
pDKNxiPLZhLoqGfts5sBUyknJDlNxtrBxp93LHmZSbr5yIkNus+5SDqmw4NxIY1u1wj1o2PHrty0
o/nVm0u7FjuX84HJxCE2CUbV+m1ZtbdG8NyYxF2V/uzH8aqVFQMe/+cIN9xqcNjDaZVtjwpBe1ZA
aJkhdqfYy49+zaepBm2VZd1TryensElOeUZCUkaWgixWotQhO42XsFJnLdSPOASOuatfXE+/B5rc
Wdl48UoaSuamSo17pdWU29W6rkda8smpasIPgzOoq4Uv5DpfQ6e9mYF8bWN/nR5qr16r3Dkra4A6
DBMvjt4MOR3HnrcZE5RtdNdA9/amv3fjBuVOu+EQeUKqfRHReIxAW7hVfOjd8FBFaGrwjoWkNeMV
OBUGMxRatFRMKM5WIXWMmfSg9+IDjcJzz0EwV4ClxnqjtPGiT/apGV/0BESAK4IPK+U68O38CNiJ
lBiCYEqx6zN/PUYYiYFsAj9wSP3gmfPamxbJQHBrU7DNW69xl7z5Mnnw+7XrGJcikLuiCQ4RDEKa
lwe9ik/zN2x4/b2tTSzR8XcRJx/SDz7KhhQsPsZCm+4wik5wqG9Gua1i/X3UcfsbCD31YTvOKkb4
WklGVHPcLumOXN0M4AeawONkE8bom3SRLfcwGP1lmOxdO4aH1FrEhjznkzybAZ9gMRyNQOx8fyRl
L/lwfBzRRAjPmRUbXcQnS3JG5pqcSrnTMWgLRCueHN6dwjw5zppUh5sNhbMvxGtA03Lqybks4lMF
eP/zOcY2XgyjdanpJVE6EKJa+h9e7diLJBu2/pC8KR1CjqjXcC4PdKlXSEmReZ3yZrx04BThTLzK
NvqoCJ0e0QmlNI31MTkxfTqA2zmlY7jzcsbG1Xif99IUHzpQrks4xae45/Adca1q1XOcr7to2FZl
dxVJe6u09NTNy4HzfQimuzu1156QOH+4mnwloBff6u4reLJD0093VU73+RsE3HTUkphWZvo2fzDz
9Qgx6KpCAqfz6U4EItinEbM6EDLekgdkc5DVwiLLWpp8NVo5XfpavzRmvwWEYBLz7lsVj1etXN5P
7CqMoHPCtnyt8cEyvd0xAPuOr38KWBM80T63oG7nazuOh+P82sipph3RNbcQlGU0mdsoyk4RIUu0
TqejTeTTBIhm0abtJq2Tj0GIdRi+9sxLoMjeTKPZzBcT0r4NUsS719DITu8Nn5TVqdehoIrmfH7X
xb7W3GcchBtSBxD+z76mlmV6uqhquARygAEnV022LtIBlNV4V1G/Je2CVSYP3xwY1QCRnx7qQZ5F
pb8HzEpCzwdI5IdLi5RRSw3vrvS+ZMw5XBl9AAk7UjsuwREcNT9cN+Mh92mDQ2jVLl6fP1h5t7Jh
1YxmsyuneD4lnYVk+FzqF5py6MX4o0RaNh2t7wx0nvQ8OjSVhbM+OWGX3+QDt8cYcEnwSdtYNqpv
tVU9tkSRuEVzq8lUmxLkYN5wnLgR5r+hy21Ah2sWl9fAuFr6xrGU7XvtDZdh1rCJ9laa3GKRIH4x
oMGi6CCzWIVM/+CatRnFcTJ7rm7zgi3AXwNaeXTZ2ZpouhtR+taU5RfTu9PouFke/Z1QDO9m8LMO
3b0/2Of5lpzXBN1V5yDiu+Mmqk3uMcOg89z5zmvbFuC4M3YaV7yWrdyxJ5KhozdXiMUMDWrobd2F
8vKt4TmSjNWN4UdAhMSiB7InoUVFbs/9ETxUwXl+rtRU5887DtYZ9B2f0AbxrdE0ZhLe3AwNHrsQ
DqkdzWqWca750U77iOoOg8aBES0kzTrfW+qyeXGi8o3+WYec3Hgnj2bGD0oAL17xYM0HfbO3DxFL
7AONnQQG7aivOWlb8OYObHdfknAad1FXr0iUrenkxa/pMFzcPB7JZkyPjVEz9JdiYXlOs47hFC68
rB8z9lkSyDI5EDlkGthE9dvQB93BiHqacrZof/vT578bp3Dc9imwCGU/kRxkbj6VginQm8Pnnz5/
aKL6/R+FNb9scCFpfXAdRI4DLruDq/yXjoYxfabmgW6kd9CxHjBJSbylkkFokfQ6GYfPH/2sdU4j
0Ww8QIQGcCjSrbyD52SbIU9eAtqva79BSufQq9+nXUx/gyjlUQ/vhjKC/Qix1QkmlpBW35EwtjEc
bT1l3aqb4nUGKAuFxYI9ABXpq1N/2KSVxsgTZ7N2BH9xWJRoaUfFv2nMB60Ievj9qCLKVquPxZg3
v/1okRAfeXHTblL1WQXVsKEoouGBPiKgv55owSXLRc6sVtydhZvIt0m6u4BdYF0GzhupGmQBtJ1z
CLP2W0iWa4ZpaI1yDP6hok1uD+zGibgD1ERkUJCMiQiXUYPkHN1IGDYZF/YUme+JFh9ADp4dUTDA
ZEAYV84uL8bXtqA1MXGbRxWLB7cAyP5r6k5XvxqX3GzrEfXIgrHF10RPm0c9WkM9Q1cAcIDlbzBL
CASxelWafcareTOr8RaLHL6ftyg9ZzvJ8C0UO62H3WzHvxma3of/5f/ML78FffwtawkGDrOm/uff
IaP/oU52FUJJRvWu0oWQv/DiMyhrQz6mNM0S6mQSGZZ5GVV0sLi7K6jIxJ7qx5y25tIIwC5pQ0if
Ff3noD2b7jKB5tydKxajjgWsFfa5FQ6ig7vMkSCyj8wLTNdd6nS4Bpr/ACTpgaSQry58JXQ1FI46
rfzwZXTit4gMIwwNLI991u4Fo32G5R8ZLvHWlPuoZKPqWF/4zDIjBoZA892T51FRrkzdOzq0edpw
DL0evjl1eRK+IZU9iYJnGp2DBvEbudfWYAukxvS04eo63dVoiUGWwybNv81LqQJIXmlkq0/NpmAL
r612m8ruOtdudjHcywBiovg29IKWXr/NAu6eGK4fSw6d6HMGw9IgL6qqr2nXv48kP2djuZb1vLFa
ry6DQRsYJnruLRrpO74SZsJ+fIKA+VRQSDbO91gyWCyaZvUvdqz/8EX/Ym7iOES9xzQdexNoKtP4
5WuG6aWSpqc32jvZqgb4AiuG6rvvt/MOZjXDRdgHr/CPf/60oAT/eH055kzml4ZhogX9JRSjFBY6
A9FmO7AG97RKTug7T04N/q9d9zpfRpKevL5ZzVVeHHUrzxKQIWGaj5QH1OFkCe2whtPsNlcZjNC5
ao4pvisdfVfJ92l/t9nuRV4BiyTggnJeDZd5D85i57Vz681sa54Ljj48tZq2rTsS40LeOndt4sqd
l47vvmefA9PCddOyOFULskZPMtXvaR4fIi66CGCen/VEEMs1oAmyaU+j266Qs199ke2oZvNyQsYO
+C3j24zEg93PoTXxKWPWhET6OiTjEaI5IhgqA9+K3+b3bE36fTL0ezTpp7Lle4m/ayoh0YjFid+N
Q+QOqlqbhHmRmXzw7fGoBv3YcNnXrK9wQtsyOTdM5KT3StXKHds5r/M+6nc6uJhg1VgCmFD6MW/a
TocOolpnP/LS3XbpcDIwUhmMRpIIBVx6skVP5uU0vYMDsbxq3siWQLu0cDhPDXelyPULmUVvE8mu
0LsffUjsC13Qkw9KYzHRDKxZlHFfHEbE4oGjnwri3MdIndshfmtHdZ7PVgZV5VwT4TPdaKNYz6Wi
FJwxeNPkX93M2LiUWogCipovaq8GH2rIvdF38gzu5zL/c2GOR51GOUVN1YanjENPR5s7qAkampUD
YVwvcw+CT5OIXRnGp7n+Q+lxE033aDBcnZfasb05Y/9u5NEzCpiF0erP2mEuWBirnHQvOsHd22IF
egNKeTKy9uY5wZsQvCpNvurEEKEMIoDLI0c3JulLyte5HiSBaFNx92a6JJCAc2ICwiztrkXwHJU2
2VI8VjLemfi/Rn6wJg10bcTTexe0V4vMiC4DjdNFh8Cl2iWV3SQJ21c4LHwylqm8m4QiuFz7ORkl
8aEoRgxtXPAczYkN3Yam2A1Q3efVS7B3gTllxEWRSqfcTQi9B1aG+Wo/H70y0VznI1k3c4v8d13j
9DlfcPMZISoE1zQs0bqkphhSDspsgrXq7gmMLeZPJHiVLP5ThwiNsxHL8VzNToX388+XD8P6d9a1
/Fy3TAWpTgfKLdDCsLz8S65HMlpIJQQZKrUawbfxQU793vK+UI2xLbegDOTQEdCQ4g6L6SSQI8WN
NJ+Q5gurDlx8fw3bb+NykMn75JrE8nPZ/nwAZX4vo/G9q8KP3IVR5+CakMNZN8Pnz+R12/EZtcTV
A1VLv65hieFF08E0DiFuRNGx52SVJtZ60izcoR13Vkk0PL3eS0rMxNZH7q3LoppBaKcsD1+Nudax
J26TwU6rjWGWb0XlBiAuQQSSCXyrcir2JqcC162iX5xJJR6XNvDqwUQegQrD5SyGQ+xOlDGBmx96
ZRXoqtKPeX0JJiQDUQQeR2eaYp9t0RzXJovTvOY8+5p+RrW5yKvgTYfx43T93dIJ1o5gYBfwJgwC
SKv1vIcncKY8grxzu1mV/XScl0C3TU4uV+R8/9XKfTas547TdxLpl/nRYFOdfHPY9j1xEY9apdY5
J9f5qoiVOM8P4nIqrTgEZUl71Tj0xuZwaIp+K+ruZsQ4PfPxndn2uuV0mY5MxV1js6uK5urm7VUH
uqv0lTH2gCrxkmeILcv6I2nam2Wjj+CGbhR9rL+4/P7YRHRNhH62cD4dxsYviSphRJEe9ZjdWhVD
VkPAkNygDLEUDGdm2ZM2Hku6TIMq13/xzP+hLDNdeqsWa59AiPDLtumKvs3sUWU7zzcuCFZIESVO
KQHAyemLNlAY1csBdpXm2ud5S/yLp6cXXPxWLc5N3s/bDo+2o3gFuklh+MvT90oNUASLfGc2lFKc
xOZKR+OSdnVWjf5qW+Fbne+b4SmUOHUFZz7afkE0/taf/6/r0/n+/sMLAVll09Jy5//99/vfh14N
BMPL0Hr0t/lWl/RtEu3oMBEYC9omSXNViAwd8lJbvITz1TWXXHOJmCS081yBvU5Q+r38+Uc0d7D/
+MpcUocUcUsGGXr//soKmIlTNDrZzm0pnPXsaAXWk1YzhRl6yjpL2uQHtt8/i/+ipnuZjO/0qW5+
fUEg+qa7w7sVcDz6bJ45crr4W9PWXjBV3hsO9ihul/ZIk4bOFwEX27nWmRs0tttv40juAo4Hcw9T
Z9zvJMM1DaKDk7JDW9x2fBc9c3kUAYzJu2tEmrHBverom5LWgOegT2jHbeVAwR37XUIENzJGOnzk
NneoP6mjdNwcJWXYkPoErYzv8YSufhBndJhLZVUXh/BnYsM+Srfl4aO3Ch0NJ/ylKRRzWK4asOY4
hBK642k+EBDWd7egYjz759/Cf7o8hEEcg2EbujQ/I9n+ZXsw8QOkuUkJFpj1Zi5QWjc5pMn3z77j
cDeaav/nT2j8IWCLStoidGGeaThUtb9iAtzecOjcc2fO5VidRM8RxrDIukd5f61pC2zYmd/GgT1n
msU+bXdjGHAoRXqwWIqTTu6N6Tmos32WI8Hsrq7LrNbMHi01Xww67bqkGy9WTwy1Yz7WUHgbh4jJ
jHFfy8G6zx4mTostjar5cXsHPj6JQZ29E7Tn5p5pwpXgBphfzOHook6aT0gdPedU4liNsM2nMKGN
5VwwMP3YzvV4FnabsP7uBFSARtyuXJs8q4HIdlMVu3CE1zj0iL8iAwuBKLCBk51iFhgLCA6tHO/k
OR7sKi9+N5oWHQ9VHGr4tPUfs3i498q7hWG77GhQ05+0Xk1AMLSL14m0vlY063OOanNLb94NCL87
p2P9UrVsyybNqixkoBFcSzbRkDmCv+/4jOcyCmHNKXDEq0nZ1HeHVIxAqCNMJgVqOLly/HYzFskb
ma0HZVIIX5Ak7oJRYtAej13jvNqdcZmb4fRzjuNa43aV6rcucm7vzHZi2Q0OZfY0mBzpeR8YlM+u
7Z97sNfzLqiM7tg7+rvnCLIU/3Lz+Q8nNksQMqIM3VHkjfyyBE9Ky0vUpxkRrAQ50fAe+NqNOzT9
l/ktZ3axy/5itf1Pq77Uacg5jqIpMIei/GuxVRGZpihaWWxj2tU1bXvOP39x/3xWbL+s6MpG6gLM
g6wl0/nlScJgNnXrCFOFQ3pqL4mHx694q4Z4W/rYlxmUPcV6eZ0mOicOJx8DqUoQf8w9yMqlGEFM
HFru2pXGPIfauZp5jmkKd6Z4VSyE4IVJ3eN3MBtA4f3u2DxN2XEso98lsMPNC3GcDvfWR88esVRX
VQyUYOLImZ5qoiQwwV4tvv/Wi99Md6Tqbo45jNn5EKms6R644hxTImMDuFWIv6S6Tv2wk7SB5xcp
qbgxk51Hy77B/eaSWRN99AV9F600hvcY7q3o5PbtzVDy1U+Ho2NHp6yyToHpr7V6PM7F21xQ6ZOC
tVE9cHkcJ0ItPU54NdMUk0BQTl7WYujyF4NEM0jJOOYGGlOUrh+S7UIb6dhy8ukGaI6mi6CPii+x
kEaJ3fx0esVC00XyNbPbW1pz2isVpxp9OZ+A5jhajdfief1tXsHn+vHzMvifjKK/yCgiFdTgRv6v
M4qe87YJ/rZkv0zC7N9wOr//6v+ZvDv/kDwU03gERvJziP774N2x/mEBw2EhpXJ1TCA0/3f0bsl/
mLokNMgkSUyAvmA7recn/OffLaby9AAlRy2oOqYlxH9n/G5af0xNU5IYJEFdpNuWYf1aQbZz6lwV
hfmOI42PD7BTlPBcasJ0lmqON+/qK2c4LFIAHVaBMOQDY9UOU8KilbazfVSEkW2E46VnjC8efhgy
KRDo5ZpxsBiYrUTgeWtvPI/Q7nZokt6jiLkJx9hoZQ8a4x1gjItwnkj19pCv/LOTslm7sb5mj7W+
jF7irNLB0jbG1JJFazdrOcbWtsEzsZK+4ywTqIQbgecITwy2O11RdhPZHO3MnF5HQZQLejd5ZB1l
Vys5zxgQ7nihi6oJ8jUQvmyfe1Bah2FYVXpPeFrlu6T2hBDBhLth5sWslD2lxllR10XyzAGwoqlg
2TvG/bsQEvaqDA1ykwdk9mXv7FO0eVszGL5QE8+g/ah60OS2HZzwWLBLLUe3r79q1jCgkrS2BFO6
eLZCcfaamW/D9XKw++xHFTOayBh0rrrcJGMhbokpMIZ8QeIkgZ9h/Zrk4cPYacG9IQAjisJZ9FBa
TOvcvclVha9cGQdiFr5XSAiXDjFPe8Pfq9CQZCPUAoJ4uc9MBKZZGqQPPkrtFm8ReBP0XN6aenB8
m3DIpdYXSWv6aBFJtI68/mpheN1NCYd6iDoOmqGF36mQaiS9eg0Ei1irxSPIk3Rfuz5KxABkkucr
/Shb7UisWnIgGjg8R50Lo9ktvhA00GysdixXUxjIh6TIEfcF6O+xdJH0MmLpQvpgEc9RZQKqSm68
ZMVUPuiVug8QQZeWpBgaPV1d+xiwaKflSwQHI1QzG4F720XrsYfbQEAhxlhP3j10gg0CNJwD/hWh
k7Upk2jplEWwLlNCGFGxE1dX0j8wwxhluc0BJQbKMjTyqQJld+UDXXGkY89HIVeQgLCsXWQqWoJc
NukiezUVwHniOAcAEvsW/s4fBm93wcFJXQTyPYKWvhapUbyNePYeEq/LnrRu9o/rdbdE+moz2KFe
iqiDsoII11wljwrHwhqTrs91b8PaKcdTGij0dt0NHW9xDIb06mTmOmybZ+FCMBmJp3QCPzgWhv3g
1p51CLVe7kplQT0qYB6YBHwZmU+uQVk9hAO1kdUIax9MhM0nZbtuHKQSQ91UCyXb+tho0xP5VESi
u3F5nH5ETLUPKtTp9KfpMzpywgfD8Sn3vR9pS86eyYGV75WkFlyv2SYoXfqOqR0ujJAhaNljTxPm
sNKKrN9BHyN+2Dsa2jeCNG9lWJWPsUdPlihWvqigb53VGDkPmotSNJ/TDpmmuYe4ir/oqVhq0nUf
xiQjQAhvumO1j4M5JI/Z1j+jVD3m9hAdB8vRMOEihxWReWgNh+JEq7stCtN+I/P84A1Fu4075k71
YFaPPTGSblNuXCsLbpV5x4KBPBUjVqYbpNX6BHdGLrphQ1MXL7dvLEHq0vctqCyLWIrMq5dhnuZr
joX2w2xiTbvCWrtti/+IfLptVKJ9dmKCKQy7PA9+qB7yBlNx4hB6TV54RHe51U7CYUxVlD159Xaw
chhYLnu/tdY0GFGUF27I52N+4+QrlvAl3K0etD9qRmM+tIWt5ifxLrI4+Tai+qlaxqYDLs5Vw2B2
3UdOelnhB3WOfaV9SSLPBI8fN8u0yEMo6cj/85HkpMDXLhNNgzX0+Bnq43wI17tXVpCixc2sRajZ
Ypu/wHcMz6ND3GdUeh6ve3jko8VRO6bXMvuZ0gX6UrXGrLDH0EpLXxdwXkSGdhL37eCQGOVH3b4i
uGGteeg3yT1hRIrgGScMWnanSVZq/OkVZLfWpRoWIB6nTVOXL5Ek+CDsKsIh+G9cgr6quCoXjsJX
hyb0S0Yy8gq+sFrUhL9hyYNNrWfvk1Me2txoiNLo31ODWCEzZrJLdDe+HiwiJL6viRmpgeQYW063
qMIxjRPqA2DBaHym9eOGWpybEvkWgxC62VaMDGvC+OdDPdrw0neDG+yZk6sHIbSB83hA7tW0Hypb
P7QKx0w2sXBg4OQM7/cpyzw210kA0qi1FxH6X8YaibksXGs/uvWyGPvvciCviEYMgxe7TvfWVH41
/YlTYeI9VdWe4393RWvCtFISBy1CTE6GAVS/qxf4kORqxEULLit8qgJUAWSQZeiyLH/VEp+dEfhj
eQTiEIrqbozYL5awn5YaYKpDYjTYmYRLBzlJ50nQyenk9NioiAS/ItN3ThZ9n2Be4UdC4j+JtcZK
tyVADVVZOUKYk9k5Fbgnm5S4Cxz/JJPauM1UhjlLZpFcjwj3D/ZUQuoWI/ougQvSqvAD2AEtrtBA
uhBm66jP3vBEQAFwo/00xXLR2JNcmZKgooALLCmppHNVu/u8uNh2BIQr1XbpMBMN/GlXT+LHqFRw
mqLAwuMsWXyajzF1jFtW7/Q8fTXItGUy6L/M46LM8vw1FkGcgCM8vlzWjyVxXLACItx0MzHQaKuv
jh2XuzKBUe0WZDd5kgavqpW9ddWUPhtms489DRcz6/fs+CFslzdgodB6Iid6HWVa+AorLhpqb+eY
OGJNzpsbkQ3eAQR18xJ3KJzD4anOjOC1Mw3kCvgQiqiVN4csXZYlpqdBg4LY/xGIrl7accwcPqSj
5FLB4J/M9V1c2vkqbtrkWYQ9mVYJNstSZ83TSytdRkHtvQ72+M0cm+Zs0I1budGD7ZvirdPpUvWK
UPbGNs5OicgvwP68qO1GvZFF/OoV3hsEtX6vi1TcshZmQe7jFQ6qSdw6VaF2gJaIN7/bECnsXyXt
sUUVBEA/xsRYNyHIQ6a+jIvlcBVp152srspW5qQVOxul5eQFP5Fgo063q+gZ4kGLNMswAApa8jHq
+TykyO2Ny4GL3n6wL+JefOR+xNKYPABJ+8mY60EFqthjp2R2gBkA86AP1pjcMpxS3rbCzHzQEOyr
sW0e7Owap1W/KIPi4KLYuLkNF7Fk8PU+gArHPoBMERwLnrp6j0+H1M38mY+KLg5B9Pu24aBrexOk
wKTyjw5yt9BX9jIqnZYvRSJHM8qVHMLgZkeXuc4il2xjJp69VQHCCzctv7D3boi8iPeqDJl9E0Pf
FjVAw72XV843x+NYWWNYeEZvYa3RUWSncJ7NBT74vgSnDoN5nFd+sBRNrq2KzJpW2nzhIIcgijn3
NZwCqeK2sz6iuperoBEA2DL9QqTgcqpfRC+rH1brfvXMInzVA89ZdvhJLn0kVvEke5IJ6Hz6+X1w
5ughFD1LXZPhuk6jHFnbFHz1LpkVnjzVDz994jwDEUxfx9p61pT8XrtZfoV4hqe3PbEesYI4Fk5r
UTKSdcJHg8tyMbR9s7V7YrdwyTDex5q+dIt1PhnVT6/he1R4dx6dThwJJtXQGn1YXhscS4Rlq0gn
0FOzMU8ONXNZQ8X4qDSBOhf5AjYlL7zYYpUStHh3WnGgjoNo5xT6Y+5pwR7r/o/CieNV3RsjcWjD
S4kOpCxIFnHHyf0ad9XJK3n5kVL6TuIdHkJxJ8+lWSrd/EAgRKZU5uAPbPX2YIVxtuGYgBVwWMS2
2R6ZkCEKmq0+phnePwlSHD0wcOTklcv5dz5/sRdVewhEijgn5b+lQn8u8B8iQY7pUGxxdiB90IN7
pudqKbrhB1xK+JHYRFkDGyRbjne3gTMuKDw6cjpxtH3+YH3eB3rxpDWmvsqTiUFmuMfr6GxMRMg5
YVxbCrDTYLY0FwqgZp8co88fCGmHQ9j1X428ZNaMIxaBnnS5N4RajtW6s/P+EPtEYCWdSU4fGTgY
nvxppasGRnc1w5AhbiLkLAqLAX70YsAH3bRNedZqFW4NOWTLIPaxR5kF7OO6PfqqrZcyEDUnztL+
jZhIFNl46Kkt18hw57KZBKYSDHGKWgjGKT6+zmtu5TBGq9oJOdNNPknVCbEvIGAIkg+eSLGzkei1
Dgqp61Sqa94BnQu+23EXPzQ/AgSJnB+ix1S2kmTY3iVuBTv3kPh7Aq3EwwBaKQv1bdzYiO8KEZwM
zSN3JI4AGTnRI5MPlGVBBG0kUgs6ee6pm5J7Thz8YohFeI37hMAgEhNblwI5iKOrkaptIcufLj6e
Zy0i376PyFpPMprUsE+h8xHlrvUa3o4p0xlnO6+ZiXI2R5u+RSjX9tySdVTPQmJGqb3VPE+R6y6x
932Nhnw3Vl2w07PkFdn8VxGhryiMB9UH3wncxoWXihetOgUCyVeDocUrDeYEEZtW502PbTN+bWJ3
M+n1Qu8TYiCwi6x82zs488oW6IRl692eg8mRGE0aeEwnJYFJxPgm5go3AbI5TsUV09BdNpCm0ZIQ
9Bmu5LFnEYgmKXc5Ay6qmJjBluhe4u9mH7T+KNB8oSp+6NJeHKy2fOuiqcVcLa9a3UPL0EnqkV4a
I1G+k46HodW6cO9esjZ+8azCPrgNXfZBPwubdjCF/ecD5WBndmUR70qvOoi6YOMoLAMWQ7WQanox
/dQ8ejn3cVA5HAu7xiPmjxBQOQM72zjtOQXRPgjc5Oi5rrn3Kmy9KS29MUXRWCb2AXhpskWd8YiS
eNnIDL7wmJZrlc6BsCbvCdvzxDTH7FahizNYH9tnFp6nsAU7GKUUkTBV8aIilR/+N3tntty2smXb
L8IOAIk24sZ9YN9IonpLfkFYloweSPTN19+RkI+1z64TVfcD6gUBkiJtEkAic605x9yKAV/bkF9i
C7pAqJIrLnJMjKPEaXVCNR2eazsMjlr7ruF1Xte+S2pz12ksAusbbwQWEacYuaccrMfy/XPN6Fj1
KOSIZ58sUdkn0Lw2LQlQxzafJyXQGQuV+lpXkM5JjWl+NzxYc/6aOe3FBMW+7oZh2pQa8yjmMujQ
wXhBewSXGVLkDKLwJ7Ohmnl9iHs6svd0iJ6GkbBIv9fui2Cd0J4yPCPdpuSFrHo338Lou9FnGELh
LJM1t9dn3QFZojnRNfyh99zLDMLECmun6XtNZ66MYxxrAc2UFXIyQKxouaxeonjBueUOcbTpjOlj
KF6baswfTPPDmf3nfIyRV6cACvqKZLSO4EMxeeY+iy75hLOQLjMYC608dlmzCaLRgLzVvhmVcaC/
ChHLdPet6d0mofG9MzZN0dlHq9NfW2qAp9IDpquQkG3XJQcIm3NA9FOU0FYXxg+fisTKrtp924C5
xyfJKmaqxnVofkit8q9vusn3v5tUyoDkVEqWPVAZC73w7DSK6NZgn6zMFnbNpCOsDC3onGi5UzFc
2jGKyF1EkmojRxzjPLkymeqv27oJUT4gZSVAEQbFFlsj4bEBtBHbeB/GDHBcrdYAVEY4L51zoJFb
EScQIQinqC4Df5XY5ZMuSZ7DObCqcnveNJB+4QH14zqDwEIGExwPt8G17KFvInPX7DZBSisoLUuB
Non8ZBXZV3FaH2qiuSQ5ymlR0ZkuPyrWutAw4Ku6vbfWsvEinyK33Q8jev2ofvaR0+KQyW4bxWBo
4u9mBPRUJ76QYSPd27n7FLUMaCWlkNm84breJbg34aF+yJbTwRTV2QqqaQ3jGAc4cXG0wDajOW1m
uHso7IofOrrlqnIeKj3J1hESnDQQIAAtTJK21WGAHw89rHSUT82Nyb1klbOMcx17q7UYfVyb+0LJ
nEXAGmL9EVvvXhK9Uzf0o+RhBDe1TYXgANUvqZO+Do4qER+tmiNnVHJnERJsB/YdFAzKrIikysig
IYDCpCCCNQuGTRppR1TQh1AnnbuujmM5FlvawaD3wcwmNBVArJCdqTu4pFr9aCnFNIuqs55ot7JE
ZS+bS1grI6d88CIZqxF+lzC/YXJ0zzXShoTzxP2HY+YJ00rnW9hDfXL4cShR1Im8p8B0ik3tLQ6E
s0IVtZMoMHWvgwXBMA+d5RCAzTKqfMegpq2QCN3WrQNBbGTE7S0MMuW32a/prFsfydw85ZYDsWPE
zzA8N/DD/WL8GQcppKx6Qkgv3rSxQu+Vr/skfu91496dh43u90eM9a99ZoBNK6kfEdy16UCdET+u
r/xhfEcrh3Gp5fLhOLBQIfmYsinLhKMfO+UKSf6TcOzjJNNjSEYCXJUV2pXXsrIfB1YBQ5nsMgZz
2jCHpkc8Ggpy87Q9+IZN5JZUXenoo5QWHFBYEKk0krWmi3cv8rF4GODsgLhStsmeoWbyfwyae5dV
iA5+fNWiWsLtSbCiJ98oA99GRytH5CdWWl1fi3rgxqqnsHCHiYvKmvC4kHdmWufAnoDbEkOZjMUz
cZR4aA3spSnzspYM24nwwck6EuTLGZ6p1Y2XHyZrD23ivQ6GV6sHXp0YzB/LAuCMLC7VLM+auIVm
Q9TFc8F3L9P21uecCvEYV/EmAGEMMJ0Dm5LuZQNEVu7iFrctZlTIAw3YIAfsJEb1jJzGumlWdcfc
OrK1hyJiFRQk1nMqnlKs+D7uqKrk7TM16LaAiBvW4y8JHQ5Cv/+ELAu8nDe/Rh4ONjsQ81EkBGQA
leGARr+aQty0NmSBiqp253Vbs+2SDaloSDHLj4k6mBIZxYg60Ep42sHp7qs5t47gHCJqHFDT0gmm
gToi3X2jOmaZ1weECUfXQdpErMqzHUH3Bfl/8QWGGBNTijlFFctdrDH0oikha7ZAyNrrAkVeT6Ji
ML6FafS9qCS25OjsRsrSG1BUMfJh7U1EWlA8pTvIFOZgyQr1nR6Q3I6hJcnhrGg1ZSlLctVpHWgv
PQGO6HPH8xrWmHWEUTqeOkpVQTldaVxWZlZBWckrarKGvW5caR0RPhBKm3dMPHP01EXyw4nC4Tjq
ABdyP4ZHUnFxjNj2kUfEKzO2nSsat2L0SM/SNArmOQV+95THHnOgDn19bz+FBr/ycOPYxo8i+wlU
Xzx5ER2CGnqjGejJGfs6ViPXHo5JGRbAtXT6jxlas66v4fKbzDEM6pLC2kYkoW4KotLJvcUOnHQl
5XKLZL6K4meFisGvQyK6A+j6tS0PdV93N/Zl7n7qEtDMMJced7mJaWMEOFebys0AOHIydX+lafez
xPneuJQkdNcn/RyuQlr4qrGDqjArEV0R/bDnvmgdzLFDCUF2I5pKhZsJimcwY7d1GD5KPAjkGcbf
0ram+jRYl55ByzcIG4od/1avLLBoiDlMjw6vU0PVQMcq1m1v38Naqo9TZLFsSfu3OgofW7A3K6sJ
GXdQixIRU2/1pnnwMtJFu9Z3NzAVEN6wmDy2YMOwoXNdJZI7hKRQv6tnrk7P98FmWDpzERH5txYK
VdtgtjZB9Wg5D67oqgNpas1Div2J/5f3q0j8fE1o9cGZjQKtp3OIqhIEb/KtnjR5a4UOhBdOwxZX
IsQiVEg5UmWggrGvwy8x67UrXRrP1ESYgWQ/u1IzV6X5FKZudUx9FmG2nwOWCefvjZ07nNcwSvqo
3uVZ9QTSmXhCG/WQPUHlKwa50fLgh+zmjAIgne9eoF+XE0gTEGGIjlhvV/0z1f5uM3QfSTOdRpFD
x+s3jUkDftacV8spLjPRWoRMw1kidTjp55eiSeOV4xcPo8t/Sr/zXJiAOJKY8YLttb6b7vDgFZQw
fAN2o7QpKISYZrVirnasKiown7kcnY2FZHFXhwAP6kmXKz3eJRZZ3cbYHNCJqHBNbWW1k7GaCGOt
H4iJeogB4qzchAWcDns/HwJs7u5DI4IL0wJK/5AEKGOSpJeIjcs17jfmwFozoRmWUlCgD3E/1VaK
6ZZaeqMTzsIfp1b4K5/ebVRjrh6YgIRo+4lY3psxhhcyDUJrn0/Jjczr7/XQcsZmrzbTXWccr+Io
XFP/XUtNThTD3JhRub9N1dpAoGTH+djm35yRziGwH+ZcevWhkj/RGbFKodwl9qne3Znj8I3uIk4e
gdbTRcLc/Zr5SXrb+vDGjEAHyacM4SHn3IvFD4GAzUzz99zYjKF/V07OuDZMuXb94crUHbqvQbvN
e+euxuQ3N+naD9Ot64RIG5rvjZtu67J5ZpZn7eLOQ2buXmtOsgkheforgtQf+659kXZwUp9V26jx
S+vMjHWPU7bya4R6quU0ngzurbE17IO4OIf5pXKLF9+cbgfduUfct2mDvTP3L6bpXnEkfage5gRT
Lgk2DQHUVszoI/A1GXuTIRJmDTrX0t5mDFJ1q9Yn+ozqdmapIyeQGwyVcQ5vdJpJui5eCKlftyLZ
jG5/lTvyLIbyKbMe+dXwWxKhrKOIpR9Sj/7FHrqLOl4dSNAkTy78kzd6ipreuQva5vsgqWrNCYHn
8P8oHA2rXIFwteAQDMNBTHGC0Kbm1oJUamVRW5eiBkI0VXdO1n2rvJqfu+EOYN6bjrfSWqA4znzr
ANWvRbmjnf2a2KJZlUl11/h3haGEp9Gx9qadE2X7gmnxaqjs57gzd6gmT0FXXGM3BIeSarCDgfT6
wx0u0ZH6INyNMoIFlmXJ86iN73QV11netGvZhreiS+91D5sxhvTD2GJ7yugbkEZLzg5RwbK3LpWJ
Hr6L3suMhmtUSTKL42dqz1iHjHrRH+JX182LcxNY3ylsnbOpxz6CF8vvkwOR4vtiMA8lq+R83gwM
j1Z3GzrjtuUc0YzpOraMfZxExy6JHs2EibcmdnM77dNGHoJA22EzXwfojj1JBrAc6SqB3PdIK87s
7iGgCNwCL2LY3Y8WjEwGxSuzjLd5XDyoE7/VcClnVD24p5X9DUHLoPKqTS3cF2JEzrXm36BS3zat
90Sj/QX98QZ01ZkVNsNVpX8z0OKt9OlXIZCnj3lzN3HJrwwn5OD0g7YejOLM1OOq6q2jqdf7vDHw
nQSPJtUHyfylzM2bMY5hhMoftK9fm9E7GElLb5xkc3f4WVgFlET/ytLmTc3EBUnSyWu1t9lo3rvc
eppM74lcE1ZdmfNetM7jlDpEBJpHp62e6WN+n5krdsF33Q7uICv+SqvoqSjSXWqnd/Scj0M+k1lG
oxV9hV8kFx2ob1lh6O42NKl2sZ+9mTp9YEc8FHhwY9xllGEOUNGwdf+oNf2+zprXnKteK+RVFyUv
phxehxbaUUjwQw8JE4Lr7UwLVpT0vkMTnlPKDYgEQAKCsHsnG+4xBKeHT6YwbkuOifC8d0WBrIgg
j5p6X4LYopPmcP+sjPw2GR/pL30Ek3dTheZNk6XfM0kzzk0OWRRexfN44wHmE1pxPQvrjCr/I8Yx
Waf92da6F8FF5RBB4ExGvonpmab6XdbEr/DPTlltUs9jgdsxmHCBfbM1+4owjQ0g3JV00fnH8iZy
/YPoaabo7XARs7wMJimHs7jRcrzIgA84FUAapFedMTxSXHqouaesZjoipQFAaSLmoOTUZvS0DV1R
uE4BmLpOsn66x9qgrSBM5pQina49A+Jl9VXX2+yEAO1iTyYcKCDBLLSnaK1OlsDMb4MQikC9iwCI
rmLqV4wzJM65DXC/oKBoBU4oyMWEekLuSiU2Cy9Wnx38tniEDbLtBVDg0haYHaptq8tL1k7bzn0Q
yXCETIs4gQp/aL7YUyHgM1ACcqcH11HVmKGjklZf5t66TibzFtzYmxijQ1jLfZTPVwFd1GZWgLfm
e97F92X+6EdRgBvexWb4PfCn4whJoNQknRTDhDmU3gcEdo9Pg1H9GBAS1s3V0DQvkTW9uhC98tR/
jjwuucJaZVbT/pzM+NqiCk5bZC/1ki6myXRK1OVxbM1NrIWH1HVzWmN0NtDFQEA6Dz61uJxmdFpe
J9G8D1LmSIwYW0dwmAZ4Ri7O7hWaG3PbGQUuN03CI3ggchy3ums80d269sHSoQ44scY5xFb2bPVc
9sMc8unzWaf8ANjwUBg1px+FJ9u6Zc77MfF6gAfW96fdaFycKn8ss3ofirtxjr+Bpn5wbBuME1N1
vaNcDv5RAtdM5E7TIgrU4Icdw/ql/t10cu504Z+jKrqOgLisahOpjvoHc8t4gOYWb2BWXY1hd+9H
5Ik2nClR/GTm5q7ty2d3XRvztW2QABWMMAKbqN9ntgednf6z+qMxr751bshyL/4wmwgzaI6C0pR3
XbQj7gvoclYWDx6SEqubN2nuv5HtAVhT2Pf6jEEYlvDMAg7rf0JlGMh748zPigKV2M1Oas2+Aa/l
WBRFiGhK6cpLoCgmBeYm1eB95OUqnbgdkPNTu/3FDxzKhNYxGJrLpLnXUyiOIdzyBJeN9dJ3FLGn
xx4s3RhP8Hy7ixW/hqqUOZQfyeC9UW09OuBiFTvLCd23CgaYYx7CIPsILO86iOC7Tk519PTmB0ln
90GebIcuOnoFFZxO4GaglaM12WaaGSJlnu4p4a2x0X0v6KZtbDrkWVaejHTgp0w7aztz11q7hatt
XNqq66SFp98jG6ADVaxB+zK3zc1XNWSGzfgCoKpY0/2BCdtcHK/FGp7o1Qmviw+iOkA1cW1PEf7d
vj8V2qds/3/ln/8f8k80l/+T/HPzIy3b/yL+5I2/xZ++85dlecjxsCLYtuUoD8Jv9aehW3+h4PaE
pRpjpmNjmPkXeMn+CxiSTkPIMwEeugLl9W/1J0wmy7OpPjvCNygm867/+3/+zaTT/OPxv5nKhavE
6X8Tees+n2HquoEtw1eSU2Xr+5svw4eJ2YK41M4JiWXQEQO5LbhG1h1eVoRf6bHBPcrZ3bywYiUV
fApOSBRe5ly7zabApaENNT0hkcjqAV6Y/Qx/5kBIw5RZ3MPD4TbsNpkbz3DdyQmtPZUNjo1eFDSj
0XjvSgUhNBLK1b49rTofemiZ3zcOt+K52YcoCigsEbgwFvuq8m4NdXWAfrWPojaY2XWBqj6/6mDV
QEg90b+4GSBiMN1jimcxTObT2SqYFcE5x6R8ZacG/ofIvSYtT6zJM70v2/hNJDOhhtzKNGdV6c19
Sv9nRfSau5VdBPbWLimBZtvMHO0rgxVtw03fy/HT9lrxK8qyvW6NZ9jnhYSz2XS33YjA1cwaLBBe
vQlgCUb8cZzFEhGW9URmGevf9FlzKS4CisMaCWwuHRqEjdT20o6eoB+aP2fDgrkwoFitzPsqQxfu
2A8EFwG8kMqR3/kbr9a+t8jZZVX8aFFKtfmmmZKjkdT12hSECKXlvNXG+snQsQjqA4szbiA2gsi1
Ew9ws5xrzXXblTE+60l/3ZdQmjQsxnbO1035FRpW62hu+lv0LuVamixxZRwdUv3oUBRuKYt7M0Jh
o0uvZua+a4+4oZVmxj9YcvQrbYop+3kp8//bNLQvdFsfrC7cOXzGLlUkki6O681AE9oUIPzDPkxX
CeiQQMUxxPb4VufplUYKB1PYLN7BagAuJ52fOi7iQWbDqeVHmGQ53k8jCtipT7f+m5fGZ03W+lp2
waM9zrdQR9ZmEGPMjPujrRMS4Y2VezSslClBClbXAKAVZdFTJwbvENXtdSpJlpT4Y0oPTk+UdQdj
ttNd7zKzt5tm13AwV30D23VKjG95NoqNI5Y+TXrlwGXYGfUaxP9dQyL5wW6iG9EbkpkNt6qoL15y
T76kKE/Idny23PSbTGW2RuHTr1D9PKdF8XPqYbgU12ae7ryUvk9lzSYrBxdR17iTbflQDs79nHvH
MoJgOsnhVIf6pnHyjpJ1cOuAeTaLGxc0zsagTzq75Qgr52DPPhMOUXdbnVuqKNNzOyokUytAOf3Z
NE5sbcpCAbq90Ff0tIILepheaFLCp6JH6rUftJzQMnhQyuYMoexU5U9ScoiQrm5p90F5t14rVQBq
I3RnBbKWjczQM/fiLmt7kFK6xoqL0nnV18kGKujGr5nl2i2NKPwNaCYQsGJJmj/3vp7TKhaltEVU
+tWy6VTw47K3RECqwXg7Wt7L7xfpoHP25OiQO+trX5ulvclBz/1+7W8fl3MvtiTQV2mCfhmH1jhw
Yn4+Smt+pq0R04sXpoK+jQFNkip3oUXarb+2mCydvC7+6eosU2WHkffQhEh7JkrBOUk1bhxAPUnU
bJ9WIHGOKnEynMlfXPYGIW+nKaVG/uep5fmkNm/ikaTUr79nLfP7nRP3ks1s5/lKKwmsNz0iKqWY
9/nsmvs6Nkk3X57T1QvLnyybIgzsY0gXVb3p653LX5FRz7vikvoJtlcaPbzz85Pa5fOWJ/o4uQ/9
HphDzdlt9+VD09ErSIvYehxy7TxNezmAa2PZ79L3YLjxxCtlk2CmN+NXsbevSre6NdTkcGhH64zu
a99VbXImeuARRl193ZmReXCM4mYJ70IkEtKuKeIjrtqCaRf6pvkHmtR7VNrUUSkTUhfbiVy5wysI
+TkBpePUPxJVV26LvnRWgTtryMoy71S7ZnUww/KpUXJbyO3AbSSS50S62yxOtm3UnruZug9lB28i
nC6YX5iws/zTXmfhwcDW6nk/jkl7U6bNMTX18iTn5kfVGO5BgydxyKfyzRoFJTq7ig5R03tPsR+A
EXXTA4o3ZyuJ0yUeNnytpu6jiLrm3lHEQxOMp6D76mrYpueii09zWdx2wQjFFk495b10m0/RfZ5E
wU5rHCAckaNIzPpL37JoScPKAxbGDbcxuk303knCFszorubs2g0Qb1D1Vs3JKBDHTEVXbYKwTTeU
ErmMMbP3Iapwa6yivYMee0mZS2wuMRLkK9xg6rrz+nWi0ipxG+r5YZEvLRvE9Ze+p/3PbCI/jUv4
YtsSHLz1LFVh6gEbWEtuu+v2xjFLTs7oqyoDSeinuYsdNHE+IiFzLE/LJpCcm8mS/v71eJK6uZcY
Y6ORvtJ6yV9dNrBdvF7SpySD1FFJ9sSKQIEmcVzShjnRs6lO9Z+95bmvh64KMFdJ5vgif8eBTkvQ
+UTkecxcAfKOG1BiAhUtlMjcUhnpsQnfKW9jFZxuNCtZTPExUyF7y8Ym8Qg1nnq8xO95wv7mOL23
nVQcqs2swFzS2lV4O0WA9kT/hAPz5yEon1w5J3p0505Pk1zFZH7usrCrIWjxWBsIaE0Ij7eWGHmH
5X2ikuWX8EXQvrDLMsKfDgMR9K2SX5HRAYEpIZ9+Oa5zrgbHSB1iWxLtUqlIe3WUI0Lu+YXloZ/m
4vR1lP+RQ7q8kE3pB5IEBDF/YkiXAM7lRFj2vjYz1ox1K4HlL8d9Cd9cNktA6fKczF1mL0HthLvc
qZ6WY28ZMzqBZddg3kC5RGteaIDbWzR48qjHbw2ik1OgBwgUw4JG6vI7qp9oVpsW48a2K2jULA+X
zfJ7h0lj7O2xBTak16evjabzE389XPaW52bntSqT9ui1A62j5TddTrdlD92og1oLY9Jyvn1tvs7B
rxMRG+dR58La95quCNqZd0kLEhM9lVW4bJbIRHvJqV0eD7EKA4irj0EFKn4eu89rFPI7/Xp14GBM
MbSlGIf+HDg31Eh2+k/HEIknM3jyRJcDRN6CC5Jx2X7u24n86SZAxpYD83WIliP2j+dcAonI2C2o
qKlLeLl6PxNGl2O3PF5eIQUV3jCNVkOlTX5evHXDL7A8bhJX+T+RAx2Z9q3iAjnVarlklkspUoHC
y97Xc0ZogFcx6XqHBAFjdVF8kbXtNgDwjAGBV60xHKjXPv9APVeG8GR7m/wN2iTNCUcEibV/9v7x
nFZX4QYvtrWyPI+k1ZiVw87NYiq7wNXOPvEK5jJw9Kx0lj2ICKSS+PX35RAaiy9FHdblYW4F3GCX
Iyrjwjk0ifZ5CS6XZNlEkb4NQ4O5i516W9qM4aE2PA7N5zh74yta0rIvHFdQXUroWWlVwbhHrcdo
SIBdLlOHauHvN6Fuu0NyD5pR5S4WWF8xvaqrddkEHvf8VV3BCko7evNLQrBvW7x7OdJ/ewyek6Zq
BlIbXQzn3OcRjiX3P3XU9eXJvG81tJHJ7h8hrctDW6VoL5vl0C/PBYQMBUXlH76GyyyYkYAuI+fn
Lp//Wvgh1oy0sXa+usnk6ss4U4rwzFu+wrgESH6+RtwKyT/qL0aD+dFh2V1eYh72+73Lw9DUkRjA
dXjrpYyit6BN832ovlKP4+607H1t/tNzhYbVZvX1N/iF+Wn+00eMrFW2kIR/LR+TLe8jtgQ0kYj3
f3vbf3rvP55LoxmrWSM4HdX/dXlVz9wf7gAGZ3lUju3aaUjDMer23RjU7agwuHwI+Pm96RvuTl/P
DRi/mC/q2k6nM7gfh+yca12+F446Fsvbwom8cuqJfMzy5uXJf3zM8vBv7/End2snAvw/Xz6qxTcj
Mqkuq3/78+M+/7aXMA1XHr+GIfp0v7y+bBz1//18tZ+tlZ5zomiWZJigNMp019BJa0ISPhwbR07b
noSB+tAbKbV8wNKnOAIsaBbFflbXKIRNeRqXm7sUCaMOJB/gtA+lmhtoCbOEapklkErKIQzyl1qH
SheUfXHCYxHsPDnQtAnVAGeiH8rjoLiatKBeMcgUJzQ1vzfLQ28ZeZcn6dYbDBd0h2N1t/3cLMP2
sitbwSnkTe0dZl04aKJ7zy0JV0wNHYuvzVXjx/LQWu4ISfHkueCkkRuWBD8x8uDUKPjZAnR+fJfl
qeULLZswMRyIYtm+9e1RHho1GSDisz7F6tYIPzICwswtMFRzC40bg5LDsosoDqrkWEzkd8eMfZGa
peD2akimZa9p8+jUcSKqAdTO9Fcb5Nm2q2wGYrVZ9gzSqvGsdodWDb2j+tNlr3Ys6s2kcXdqcI7V
0J4OJqegoUbs5fFgkVmG+AMng62Xh1hNp4B+oPAzbYtRMnhp+3mY18REc0ccOR0+94hsJ8ET0ayY
8a2q7wnIsT4texg3EMDN3XVS2dTyTdXE4AJSX3zZOB1driIAaijVpIJKLt9bVxOKkrU8xo9Im3Eg
BjkBpCzjhkjbRVQA9yQihaiR1dU4aeFtZZfjbjlxfINMS2TbjKfLboCAVHX7rio/nI+zTfStTj1r
Wi+73ZKiS817XyAiFeqmPqh7+bLHMeK+8PUkAeHapqsrZDDqS3xtci9x93PjUkT/1/O2OoPaEAlK
25AHJS273o2adrd8Wq+mFMve1yZUZyrk1G9dHnrb5YOy5d617Dpjzg9vgVkXdW9DI2cxdiYOojtE
dEptNQdfNtVyqtnRRiRY4vRU4wAvL2glsgWvrX4E6tAsZ5vn59jBlsdoptmNcNNwcMUPMujPxZIu
v5x8ywbYOOyUvAh/UeyrtpAsdD4a/9eMhutYSZKq/XAYT7pukbX69ZgG73BIyc4KoAOekoTU0dJT
DlyjQs7F1JNn4zjmP2cXP4uiIkPZn/oTaDvq7Orhf3mORFoNY/c6H656sygvFTLrmy6orVUDPC7T
KRT10LIg+OzmnKSp1tEeeg/vRawH7i4yHWft+WWxdwu0WcAAFcN1jre17s23Rn5PlIp7sIh0yGT1
IJvZOyPpf5ytIDg0MeLAVjivpKxFV8rpXJczjJ3OKK+y8CAD75rpdnLdTbo4jwaitgSSNKz9LYKk
llQznKMe2iequc8eAvNj2pORiJDzPkH/QhWmFated09DSqFyTPrgUAfzXRrA1q4aFwLs0F/1wgkO
Q6VmC4O9w2U7bsjTve5clh9Tk1QHx0W6og3Iav2xoTXTZDdFYGhbDL3F3iI+lZ650x1RTR9IWaQt
V9mQBIkXJ8NKoxQ8fRuEL9aDO5AyBBVyZWgEc5tYuY6w8C5UtqpznSD1Xfa6tPogqLLf2VUDPDha
Jrm5wJo+gnGjzrmepZK7deQKYKUzTkXo2uR+oXC0Myu+yTLigQxW4ztSwLG6o1MRVnlI6CIfChT1
c+/SSML8TbCWB2Ua9j8BCxhlCn3YhxlCfXpU68isVRkkbDY2TZt17Y67SYTdlekpgofsCOKzzIQw
yBh9nOddCwDtO5dGNimHSMoTxBaevLOl9pj5ot17LgKhlkJqLmi1x+VZ+OawpdS67zJ64nTbmhW+
qHwjRn9rBf070TVFORFoTutyUwXi0Ub+cR3IODlY9vQ06ibOhgRkyqg8ADKaPTIwu+8lNFzsS5Dk
ayrrU6K/OQ1F3KJ/R7FGytKsU+H3D/NIFrxwuuuisVCNCMX3FzqV4Cy5rxyj3uPEg7uqzNDAlfW7
xuJmORTZZtZJ34QeVO087hTEP42rvg2JtPVt8nLKcD1WWEVsDcqBho7ctUO5KvVJ7NK8nK/CKexW
DlP/nYBtfJSzOa3zMaQ9i1KYRASgRYIp7NWsJR+6QRJox7QPD0OhWpkSPGJeXguhJZSa+IelDZYp
m4zoBg3xxFzWxUgqSm/TdjQzYq/6aG013xT0OVMWmJiKy02XNtzszZC7eUvooznm+1i07SFEXBTg
RN+IEtNLQMwhkVD+hnbzsC4a7xLo+dkHWwxbtz3omcyPaVq9SdQn69IQv1my/9u9+5+6dwIbyX/X
vXv8KIqPpvmAcvmVmCI+3/W7decZfzk2dQPXNICHcecG+/S7defrfwkyNl0HZosrFLnlT+tOOH85
Hr0UsAWURZf+3L9ad8L6y/eIX/Fp69me8OEp/aNV99+17kzofv/eugN16Pt07Swdxpnug5D599ad
O9VCiwabfC3D1dbLtMdQc5/BEu2x1Z+XWVcpUBKtZxzYa60qcX3/mY8tL2v5RFVpmYctj5dp2bK3
bL6makWHSmbsABmqdtEyvSHUlrVeGLLKWR5/7nqiPpqZ3+4LB1U/MwV0oSy/XDX7WfaWTbfUF/DH
TMAKxUWVq07GUhdcdoeg9GesATy7TLNTK6FIaAiJNkhpAiBzYIsctGNlOSFXH3IZy0uf7ayoqMWT
p2crkuh8HpjVjjkWSgA95JrP6OsAdBYG0sTiHM/cCPOmwlUHpDNB2kbEc/gDxS0Mx1E+1Qbo2DZ1
f2oXYemvMByimwlqvQ1Sm+T0OThELEDwWIGalTK7tHp/O1gRdj3i3daTAWlt0uoNDuxV1oWCxg8T
ww4xnU6owcG2mOyGY3xuW3cHY4pEyyJ6kbU4T2OYwNMRBiBfvCVhRjdLdHdj1uxjJsBrShzVTEdh
eCL+OCJkU+L7G1kSDXJnYuHTneyxGZCTO4HPsjDDtl6MLtL0/A5vcopw2sETrEl75/kPXmj0TINN
boeG91LQZJKyHnHToWeddIgavQ5fPUdXr09lso3h36xL1gW7oVYZJxVlcpQWJOU+adH90CavGcu7
Ip5nClGItJDYbVLmy3TuumHj+hYmc0Rng6cZq85FOxraD7lrWAc9rlWPAuJHZ+3g64Cug22awTrf
EGekfJTeNR698WBZxi+t0JxNEZv+qcrkrUjr6s5MT3YPzHRSAPQJj1Kou9aOJm2NqIoQnMIwOjSz
873rN4ihGuT+k6ft48w/hy1V3bFmzteJ8dWMiQhOy9hAhONVrACct0F9ijNdp8n4UuCMOMgY7SYr
6e8x9jxw+iw81ZpmfmiyMt9M5nirF7RNmZQhhYwHsbYi62fYOiR/CDelH85pEyTyCMrAxC1Y75sO
EXVrOpB30n2dZzg2ddJadGUrrgJFxva4hYaT0uvuxqj1Nw55YHSlBFNnh/VZH+/wNh1njH+ydlAJ
01jYBHfEkR1t0n4Lr+/XTm0/mHH/lnUaZf+5vGtbHfIIGGat40bLsLaTkOWOEUZxA/qSEUhss/Ry
6Vk190U94DQZ4zWQyHql2fYGYygXYgvgjtCapMPFP+IIS2VlkMiRPtY6JkaK5Wd9PlQW0bZmh5sr
ze2DU+r/j73zWm5cybbtF6EDLmFeCdBKKnlTekGojOBNwie+/gyg9jlVvbujO+77fWFQlERKJJBY
udacY15TxWxa94RW46jwjNXfODoQnw1TutdTx0L1XidhJVW208DmWMrHDOWGjIvf6NjFjCWO2ybP
KJtdlFf2laFPKO3VdABtyICwJt1O4BKtVukTO619p8XHdKG7xDxGq1EOgi7ywf409zWAoUapt27y
qU9sy9wrm0wMiQg5GKy4D4FGdGewBqXhvOdw/Q7GIRWkkMsV0AgmGyQDRMho9HbWYaK0cH8iEexP
jgcUulmFmbZp10DIu9eCw+zkWuAZgJKyQrG50SodZTapCh2uvMa/MWydj6fc+eOqURLVMdPRwie+
34XI1zLCjKYCbZ3xQ6pzXGIoi7EnG7QxMPYm+Oc5NcAqAC6obp31RWpZHhfUpseEUKcw0km6wz9s
za24G3T7RwEVqwbBOIC7m8e0/4JyQwVj28awmx6jmcy5zhXYFFRKVLxRnVuOMX1QDuknqtklJiRm
lcbqOKKRX5APCj/3cWvo382cr0o9/oi1oE1tirocY9FKvCkL+BjJg4ojDUoWK+eo4wUSEKRIkY+7
hqMxITRRRmng286LRYYjhwkigDmOi2AGcYR0fO0SDSUifzeG74U1a5kkwlbECBDD6BlLYBV4NsYK
2ZWYFMHmk/cTbrx9GAFQnRRhGUFzHpAMvBcOA6KIK5XXlm/C/tRKSYqCJka45CnGtRTuQPPp1ZV5
IZv1pLXGcIqn4mku1xRvzFvHijynkL2BcyfQgJPiBCJei84LOdj68KORQEeixXqhCTaGc25oVJIT
TKfKN/cc1eOB/EYc5KTXFOrssuvy2MFpBCuCuOiCCZMbh7A2nSuFu600yhGxxTdcMDyP1YsrBGpg
VN4JdX+32AGRzowYnmBU9DoYB5n0VN8wXH/MipRYNlaDNmN0arCj6j4ERtmxjbjVXQNLcZUXZ9eM
vra1Pp29ZOAqkwDZKJOjECZIib5yg8JaipOG+ufYMtOehK2jVlnKO41pJqZMexfp5uotqrtzohzm
j/3KJr/qDE5JWrNR2CbZvWIXGXQvLYwV6PK8ec1CxvdkKYRA84zZWxIhTD4I3bmaQzjIocDcVity
hLi0J1lyLVrMCVSSTlRhXrFoTPmniEcaq5NVsOFUaJP0wTx3kEeakz+qm2agvPeYSTtL8QoWRwSN
RJxku2v9Un2SEKwFvkBOWyXYrSouKnGnbsF+PbVO15NlkCmSdFGBGsDwmBvZD7GR7jNtEVe0Ya9Y
p7+kThMfhCVfWr9xjorcIi070L6cj1qn36YZKOoeJ+AeLp4WdBVWMMd2HjRNnHzBzrmqzcNavjCg
i0InLq8yQ//iVuKRM+dNX4EHsmkIJMoTAmSK8ddNTiGRdyTJu+ZDQ+IvwVc0XpKJ8mEUOPmTugtB
s+9KOdXncvH1S73eWIn5znw6C3W2nfNQ0Z3NWdSXvLhPGIMHGBrf6YaU+wal4RwL60iLemats+Xq
ixBP+kgITBKpr7oHXm2y8T96CUZDhOvEj3rVB5vM4TKsAIsx1+hQ92X5oJMccaAbEMQZ2T5pI05s
hHY0L+Uh8n9E7AjRPQNrT9G54voAakM9cZo07RtrfndAQnwb96M4xIBsaOzaVuBMPmNEx+aaRUIy
8wsPa52CAQGPfTBTtWpKcbbmYVRqxRmGqC7GJdDX9TvDzv9rnGhWBObQf3qw1rnExOCULFzUVHja
XCucLKrq3HoAncQEaJ22bENjiCjxueI1u1WuUvZki4PnG7qjs7qS9C50LdqW24CM3u2TRe8Vn3V6
swE0XMscj3OXkRWRiMM0J7ezBTdD2ciNacmAg84KjA9QELaZIl0wCR7Ge6i6Hn9k+qiIn4baGOoD
Zq7tz3F8eEh5mpxdvyRuZ0RTYcg5TOaIaIzWDKoVtIQwPCU3hwl26ZvFQeubp1/DdUUlfRhm7Ybm
iTiXw4aZsQHxU7vHDESwMZT53siMn1JoZCeVDqZOQiekK8E4SiPCpozQuE9HEqhTIqKTaGh+jey2
aV0ZvdsdaQALxTJtgDjkJNEt76HsrfY0MQe0TKc7gNQaEzqVU1dE4aCGcgeUvj8BCdgvKBsOfeu8
eXGnXzoaQCF415GU4Xi51Lru7F2vfC9TRqlLgZZgbU671FE9wAURV+9yfCwz7+eUsl4keo2nwtCO
tVlcfGk9z2zrc5k/pVIzacusqJRuRQJkzoef0uddBAlN5NVbvA0RhqipoTbndDLi4mXxB2wkOOXi
0n+jDkyQQGXXdeWkh5y4SeAOP0fITyQuXaI4h+umJ5/9XFwZQ21dGv2pAQJ6jntLoSfgUoiJ/ZA4
naAh17TBUKuRalR3g8qv5Y7DCNtZvK90ajC9adywmvN7TQqJCX7cwyaWp19D66LuAoq+JmiqTp1L
/6FVDoL09WaKvxeup84LeKKDKasXCyxoudMXwycgHhO+BjdZi5MWHqLojhYbNxvfGLPO5isVhb8T
JYuNa4c9RDkaqjoh1eXika1TPUsW24NjhUmjxqs0lY/jhOWoHtzxSvPmQC2ecVbDyV0K7dKl/QfV
w0shYc1pTnclfHB7Q0bKZn7QIZlcTMfXd+hYZDjQW78M9IRSSfu4E8O8x2Ca7ZqyMC9aXrtnt35F
UTPDqsa2sY2Y7am8N6WJJ2+VlGTrYIFunLw4dp0fUWiqXRTXxsEd311QhGcg6VZQ6lobxENxXcy4
iDJH81lWTGgd5czZ7UHpYkeI1Z1+zs5XeGdbP0ZFVsKjg+FLpFF6UXelKIZg6nk614qfahU7hz7r
k6uBWPBzzxgBuy6+DgceuZ+4L7ELXy1xl5XExkEi5JVT0RRG9Y0Cj9ceiKvrB1SdccSAtu78F2Cj
1Avr5GU7zFUCaIaFB+2j85Xw5/ckb3AqqeY6M40rx7IG8HLLVRELCiGBSaohDGxDfbQ6JbUraPat
A628GM+J/V5WeMvNuhxD6X1uBJHtRtdXGWYkrHtsQRyj697Vjuu/bopmeBnrbj5MIKB+PS4dLExW
Mjb77SZyXJJ/CpqfJBlsRfp+YSD9W/BCz84ApyA/yOQDtJCieMdyRozHIvqwXDvuKZ6AS7EkHkhR
pwYmngdOSS5aUgDQKDQ5HvrXlMUIpZZuX1IwFb/u5ZODFkOyWnMdgn4vwCjHFePrSltDqWemJ308
DadOYoifWraVtryDVpEcdUe6pwXmkCt9/zKu3/t9sz1WZIwgY21u9lBX+c26jC5Olj1gu3MPs4Lm
bKX35orzi6tIfbfpqwRqbbZmNTrPXe34X6QWx8fE0bky+24U9pKZIja8Hs0CEZqIG9+mdY6Ji4Xo
xzrJAyPVfzZ09SGIDvQKytzDTFG0WKUhON2zFftftdE6I4vWq6SRUO1msl8u242Oq/ZUDWZooRhl
2agpY1el5XazMj4tzTlvl7XfD5uY/gTnkCrxDOrrzTI0T1Vv+whD0JCp1P6Iujw+GJFJwKjLQZUx
w9gvHKMk5dYrp2+6qpyxJFm+ykiCnAvJVr3AWgY2CE96ZPoH1gCdq0uC5T4p7bvtptT0b/pQP4re
7YLeN54lESVcOKN92vpADrP0qm4FSg6zb45tZyLZFPaxy4qjS6DmDelHsLGMuAqt3LCv9cztdtgZ
cxrxX+fqAbUUcVVIIao6DhNsuh/2OEC2K0R3RZT8fVK17mPTUBroXtCAzjiSniTuIp8o9DIpfvSt
doz8NbeuGdDY2ksdwhpVe/h7NZxDbOtDYl0JF6t3jqUb7EgNqsd8X/Ty7OX+8LXqshE/4K5uMuu1
azKTEELC4dEN1mSES96sOA+mrEOu7REZLmzxsx+Kp0Qv/ROkMNxClntMJrZnUYIQeknT81JVH1FZ
Gt8ryUDUmV6VWVqY8RzIsRlYP5Po18vkjchy4/lLk8ofuu8t0KXYWtY9HC8aOzDza/8setO9ATVe
H/xSwU3xJv86bb4ZU2FdNbdzUdoP7EBMjLQlcN7Uh/bMilirpTlniMXDuDFWBtiAbz2u7Z1yKmYE
iI2O7G7DVlbylEdtez1Fc3Qd29mDmD7UnOTvpj3DtoAgn83WE5nWH95rERv4LT3ot20vjCdQE7uy
B9UxowfdNUmlrnuGIIdF88XRVZ1/ndS5TeBxbwTQLUM/Bq41JvOlaYQRjk1OVIf12SbVcnYEYaQL
5QgbELIRiy56qhdFFatTYGSuPd9Isor3QCgBYHvTt0JLu1tRda8J8vBgE+Jt2rDBj92QriV14Do1
19aJpkrzEq1zdyDsFccCDvUAK6W+RuQtF68lKK3WsqftIWohdbmThT/Q1+JGqWEk7dKSIOsWPcQx
2F7GtX/brzcaIwof7VvuEZ1mgVBjgsABWBh6ja09fs4H2E/tCGgrtpLDbwmPMts7dvVINFc5g7k1
XRvTee5ngr423dJ2s4kgPUcegJBAPF2vODK561AEn7fvW6vYoNvEE1VCrVDqcxM4ZkdxvUl1N5HT
dmPOEE8iDl9dRwg+OAma642htRU9TIcAg67/eWFkBdph42Xb6dRsa9wyMRDYGtVp5kBxDOOHIb3k
CDWPmEsH/YfT+FdmDHW1HmkY+rRVMArSblHAv5uYD2+cC4cq10d1MLOjlMORE6Yi1y9h/dDuSM6w
AjhxBtxp2JL27PwcFbAnZXtXnpcZtP9W0cs0gHd8SGIoeQYJFjz7ANklf3IWK2PzQvc4XbE5BLLm
YVPL20zyWqO0DW7EXWzG0X6MHBB2aopuOFoZ4aqaJbI2wwREKiNeb0luiSRtpmo81owwY6/APrMK
qgC4hH6zLjXx3WC5d9loI2LMY3ASpnl2M/chj7NPmlrYzrRLPuMOSLCiA8AjQKQZn/MMIJctCaX2
1hjYddjV8hHsWoIHCFCFFu11hjq02XORWj8HVVVsjjDZTDHpU2Z0O8TzMfdzOj1dRIKtnwUmzUWW
x/EwSy7RCOwIpDnS1LBIeNBhuGnQc6FCzIwj5+lCdhJruadQ/6e82e4iy9DtoBf21jrAEzt78q5z
8H3hsLjfqtyHzFJcl8TdMNLg3/eXVzG5lyzfS3POb6Vf0KODjB82HaQbqL4NTd6QV6a4yQHx9cO6
hi1kXCojP7rD8jgbKEkpXrM9scdN0FlYg6TVXMMzoLWpZcYtE9KwNDUOUC9lVEyz17BZyh1zOjDO
gIHjyxuHXmnBQHHW6elOvkRWThvdast3yIDiZJaR2ukFo81++WJ0DH0tD7phrz3S6H/cy4j5S2O8
jR1t37WMraYPnd31LjPxG5VL+gaV2nzoGv7tjkhqMBQlDWfKwbSIH9kIZBbR42Ag4zR57JZGC+yI
Kx5SkaBqyifHjG9camL0G8nNvH7QUtny2s2CmVRkoL/md1d6y8HtXyq/IFsbYhajnxdhd8Y+GWz7
6PbFzeTSCvEd0Fi0m7FPexD+YQ1yyTAy9nPuuUsM88TM/qbIuJpVWh4Fg474f34dstQ9Y8h/8rzi
YDjKDxvWLK5qLTopEYIYRmthzT3NfKM5DAbebfCGp0I4D6bJQCAd/WivE4a+GM6NQyuu68DwFWXT
XsoOtEgJ2TiP0C9oGMjM1tjrTE30CM6ucjDBK03SCJigcRGIwqS3D+yYUU/pWz6z3J+a3/+wzARH
TN0EsVYXFMZf4+QuGQDmqRiLiolBX6c82NE4oYGFwdsTDlPlbro2SssMDJjjLpoNzMOL5M3SWVQA
H2rtu2jtz/l7xZRwV8TVjaZ0cV3GyWuVfWenmtC86/M96vphAUytOyZbNhweKT6CxadrZWsHwADN
U2dzgLjLoxS6x36JhEvyKq+G9L0ees60yYmCxXnLjGmiPWDBvFYA1PO4DQc4g00O97qp1WGcaAnY
CSiYWLcgHdBmWSnYosygfLzVGbGdGVQmuze/pRbUJDmhlUmW+qUqaZUjqs53qQHYYGjrQz/PlMp0
EytlPDEJl606xBHnXDPYT1Hqt6doJWHUOSG4g40pdalChyQEp/S9Q5LhQDcJzogNRvuNQNcPCZjQ
nnQMDPng0hiZqHq63poOTgWVE851bjMeSpvTUhHd7bnaAwC//jGxzdda+V+rvJnpuiX+sWdJ7xLn
C46uzzhDI6Gm2Np5DRhxL8uYGVVcjRIqqCzuUAeuVCm3oPboVHJBFhtWkEy08zDRN/Zxb+0di5xA
rRZYtA0/3nFhy3ZFqn3rMCKLCFOk0QGxWFXX7owjz2sxXLnjkfrjOyd7mLQ6H2M1rwhMk811ogWu
eWuVV6PBmSazZ+QZGIthwwPCZljRxcYLEa8p7hzvvHiYfCuUHgQe08ADIEE+6nXuL8DvigM1DblS
3r4tAM/rVtLxNDcLuzveiPxRNtan2WKnZmTCsQNYwYVvHiX+cC5lcZM84XNjNbxyBFnPqH15G3ye
YkwaeRNp067Tine8cBQraf/KEEEE0jJvM5qD0J00gsvxutkLQD6L0Iyi6G/BCxKxMS4lpNDaPZDD
gwRl19imBkn60LaJE/RuhfcKIrwmZQ393P/eR+CSk6VxbuJsOY/rCdXRI4o0ACc+sQKyYTsgGk4R
rhMd3jkmNiwuYtVWdDN7UDV07IF0d+85IKirCLytw8yhqYi5dt/pbn6XSD0PNubKeTq7hq8/pbXL
OAgPprUWibH1PVX9Va5q/cxaEy5zeXb01YHkxnvvh3s0qhKHRIWFS8vWltFIjx2saKLrt4WZfTBh
k4e0B7tB916EtpY9tnXuAAnNH0bFIabPDOwqTmnclTB1iqbCd1kRSOF00Cjc+lKWbXbwJPEiSMUf
3KTRQxgqLWdXwqLqevUB72sKhWBhbnSJW/eA0QRLrVoFcZTrci5PVL9vsoBmVJjwi+Ro3KQMOKei
+rC/k8VlfTEb0LBDm8LTqu0zhqNgmVxnjyTB2SVVV++Bozu7gYRv1hg3kLpLxPY8XvUx04WZNeNo
rDGZyTLsYW98g3N75S6MgjH30u0BpxHB5jHW1mE92nXhHXuofsdoU+393427qkc3feXvb2yP/f5S
W4weceeqQJRVZ+DyRF9YbcrXP/SwdBEkLLKoIQVtdadwZftLmfjHz7eRyfy7LJ6b7de3n/nj7q+n
W5++XpsJjsnpYWzuJdIhjMVYmOL9rwp3+93fX6abKHcTQW4P/vHUv7/e7v16PTWBoI2NhaU6ygBA
/Z9ec1NPTiJD3ba9tOEkxqlcCMUlmO1ZX1B8u0Ad4ev132mKqdNAxCe2OK8+VVTX+yZzviNuP43j
ayrRx5YW2REqqQm1aC8Qxb5m0ALfk4JlOnHda88cgNmbCx2rVcnqT0CQ/uVuJcvuIj02OGjt3jfJ
5ab63W6yzWe03f0lAN7uJqYvGfOsn26nu9mlFPR7odbUq5yJB//4/vZ87qbb3L5VrK+23dtuHBOR
4a9n+vWgTawKOmsqZ67Bv3/u95/167l+f/3vfubfPWZrvXd2u+MmPRWrEnWi1QgkVlm/hKmb8nnT
QG/f/a2G/v3l9tj2BNu93z/8t9/925fbz5UD4S+ZxWfRrsORv6nKf4uy/5Cabw9aTcue4/f361XI
nW5S9O3B7evtniPZ/QzemaA7/L8DhzTzau5GtYvmb7u7fWu7AfpBi0w7//71v73E9qWlI6zcpFX/
X4X231RoQjfN/6RCe/nZlsTR/ZMG7dfv/KVBc41/2K5l+Y6ls0vyhYXQ7C8Nmmv9wyZ1kFwx23BW
ndnv8DBb/EM3eNgjBpEqb1XC/aZHuITVIj0TAjmHsN3/Fwnamuj6BzrC9IUwULPxB9oW2TL63/IB
PWMclrT2BPma/ndv4Gqb3i/GNFN3gTT94425+/Wsf5IqVuTFny9mew4DVf4rJHQ+OWV/j5eOhlEi
yowjEOZGfjC9waQGm2lsSivdyyVo9R9sGc4EbwKkAMDjvUltPhcl9W06Mhdyy0tdYDBqp24Kpx6i
7gywx86xt3tV+px6DGIKRsKOYxEAK9i/mHJCU98xXMu9YJ5db5eJ9LqOvdPU6eZeG1W9H7X27j//
o+4K3PjjXd3+UeHonu7zSbl8vHz/DyBH4hTABOjpnEA7A1Xzup2VeWwfUoG+F6OsUYBbTM3vtl58
smMn/ru909OqDPpoxaA2PUV6eaI5+Fna5XVRjFPogThd1T/7vALIr5wUlTy+FrNmZ9WWxms+JJhK
jvmAF9H0rPPo2B09O9vc172FAC1nvweqX8f3vs6sNJMOk+9mL3+045MK8GmTWFg0qLAL+EErPI6/
1ObP7kevQLaNkMzPGSG4cf+mpEOpEctT4hnPVQrKOq4QTnh+dsq8jusArCB+Jf00MgWXY7qDLuLR
grBIOt2RF/ATpuNdrsefTm52O3zfj82gQnOaAdbXHUFRdg7SFxIondkPmjCrQKKYwv/yWa0Ky79/
Vq7N57SmnnOG/k2BqTN3tcoeTVGS0BIxZPSUWfm7j0ZjrGZ9V+Xkh7fVMEA7y0Q4SoZZdTshixen
TgOeGw390UBDEecWWXtgZ+EZOftoMs3QTCfk2JWzF9J7g9FcENhLgayjlSJSAE+wEx9blHrMP/v4
4Kl743XUC5TLMbGSGZymJrXhvrlWAieZ416O2r6dJn+/2P63AsT/xWrlW5FU13YNa1VLRRZ66bBa
EK9Ks3kZpuqurDnwyGTZ5Wq8ZscBArS6izpCrMUFft2ZuNnQNIovWaTdDmZ/TSprgZvQ0kkw60e8
RPwAKRh8iojiQa16/r1uoOCIFEZpoK23oK5C10ZH0+WfXpuvzc2H0ueI+S+f07/5mDzX8Q3P8wgz
/Xv2cGdbAzSmyT+lVjOF7Wrk8WKhDoYNSNl87O387T+/4EbN+fuBQTKaJYD1eOJfpLliNLqyMXhF
a6ZN7jh3i4fuxl5PBkhTrxg+v1gaeP/UG95yxRGcgtoGs0bsD6Eh5zaNP2nMxBKc7PD1P/9t/+6Y
9antOVpQtPoWV6g/1xfT6KoKJYR/ck0S4eqEvBn+NK5khFwROsnEGYR4tZT/5TP4Ny+LUBklteuh
mEYv+88vSy4PgR2T5p0Yjn7OwnvSG9YDBk+fnRyifQybOO+8p//8v+Lx+9ePXpg8TKoel6l/uUZl
sWH6EyfuSe/BgKXxbTwxl0qm4jpq9BH4rYGlcSTwzH6OOvcpz2xgHrM5BrWrfxqGD5FiGRGhEdCR
JeWNk5FmkbHIRDrjg5SngT50VGwkd1Wm2AkiMw6awkHj6ZR3BPOmyFDS16rV7ivbuVQjb7VC0Rsy
vtwTddvvi5lRV4H2IgMKyrF5RzcCoazTDUFelGff4QIQW1fkuzi7+h0pK9q/CiKalYCKxw24kzXS
Gsdrv/f6c07qURgNE0g0yRY6mgss8O57z2YWpBFrcI76NJddxrKYwyrxaF0N4oqBXR5maT8GTTnv
vTVOAUmxg8FerQtPMS/X4L/3NdMQRtR8bI08aA7Vejo7gr2OerLG+nkw1p/l0spgXD0Aqy8CqY06
hB//yY458SKfN1dI681RC2qL9eqgGMVNUpLz5B90L8lPaF8B6DN+mxktM9Isg/9yRJg2NdM/L9re
irviQDTJXvWhPv/zkRiZZEdh2J5PMagaBj6HrBpvB7UsRy3qGJv790zZQGwazY1lRRhxevcGcyEe
EQbIaqaUH/fFSHOXqTvQa08/Gd400KvMBqxCXIioVQJBn24aSsxQ+hBfk975PGTsdcH5yKBAZ9M5
2EvIwCGpC12rHDQUtd/JdGYgitBdEaMQCG9CWlD0KN5cvKeGS+d6IVKyjpNDUqrPvnLIy051GNns
1vVzm0wPfj3RqlhRQ3XXH02kYTf1Yv8gjlMEUaSe5iaCcOyJfc3h1OUhSoBHS0+uC1E9eKQm7Zy5
hdJRE6jWGOabPxTTgaD4gyjxzhSDTycz00KBa51WBSVWbJQIGgzawIwQtKoaDsmoAbgQ6KkTdfQI
Du2W+mtUI1FtOwGUuovI0ksfs4wWjqQD4ERamEVsXAu6Wk6nfZHLcEZXSepJ797zuox0QGrGQ3vu
Sw9NaDI9WhnJ4WO6Bz2SIoSeblqVDSFejcAteKvsl34qgJfJ8QGy/aeSgJ/KtoHO1Q47o/HRK7n8
3VGW3CcU1oErSLVzQO7kfkbozAKoZiZGZ47gj7vLHPJerfMa+L0a3SQ7pUESWf5Ziym+SBGY55Ij
md/FPa4+KM0grKMjBtMKDl5axsE2IuZfdDsXI/FCD3Mx2K3xFiV9egBLSO5O1oYys6BS0qDjaOCQ
wD6acPjb6WEiu3FnWWUT5HmGrD03r9pK6OdmvThbiNa9Iumhq0CTz43yTQn6nqBbXpa4eMzQkqQM
HDInMQOZKwIEYHeVgzwxAIGWDAzGFcfE5mBQtJl0t2auBTSew+4kge9ydNdDYCr/3o8dnA7a+Bh3
0g8ao30uOV13o2HdJ5Or0dfLrwhVXD6q4eLkPA2XEufYRPaLkOKLA5V+3xlIUXN0hDhpmcTNklWQ
OTTYRZD5QpGrlz6T3o7mkTHeVOvWri6a59mUoI3W2A9/rq1dOUB5KM32ZCPigHBdwinQMNWhv0Zz
TpxoRc7IpMhBGSGi1mlDMJh1qwh2ajTtg0Dbe4pWYrRyONKWSfUEynJH5vFXDJsPsc7nX7Y6Tvx2
vkDTOZsjFaqgWqkBoxyqQXsEhI1VomKJteMK32USFFl6n60UZOD9D502ws4bNFjwmnm9tCt+xuCs
7o3spHLcckQ/fbU4bUiAAjMdKciRU4azYEXYlyDu6q+tVQPEBGGzc0rYuzXJeru5sD58yCbJ8EOy
2pzbifMYF+WxE9GXQsrHyhPn+wNSyJtGEQzggbeFqXBwMiBWbvKSl+NPlHogy3RcK0bzpZuvBkd+
7eXwBLH8PbcvOT5PCTAV6SXa2ly5ZEu0FdZHd3otEIYOfUTR3R9FLglYIWJuqdDzZCOzd4WIpknK
57YYV+yd/5GT8Mc0bn4s/DUpxUWlaZXOzq3HET2cf6g0z7wFur8QPYr3mowJMnhm46iZEPV1B+Vk
UVyPVfTE9CmY5nr5MnYxYi+z+JpVvDuJ/dLoU3ldtvSfGQLrAaXtq29yNdEyPb9vNL86oT+WOK3l
PRB87VCzO6DdetJmEHnQZ8huSxntK3qjJm6Rwu55fn169gDKsvsYHyTa8czmZG5qvMTS7p9dn4je
vrlFcg2vDFdFNg2MMZHoyG7NI1jcZ5f9DeKLEvj1nLJGLh2ZLGTNHDtvABaTFHv8XNUaCvMRpU9t
h2RzUiyaiXVfMQBchRI7h2jrmc6qkWRPrmQlzVoHmBMY27SJ8J7UvqJZru/7UZJ/7dourAOmSamH
In6anhtfweA2YZ9gubkMxpmgRy63Cq/LzGcF9/Cblr5zlnd7OpVZiFnxZej8+9ngWh37+XPXtEd7
NtZoEcjR9zo+nzMpo8d85SFaCVEMDBCg243DQS/1a53xa0AdudPsoduJxXprfPurZ+/Mphwo8Lhu
puNwJZzq0ljxd8sMxyL+XtrA40pJYgbV1HPfMIntmdCGjZguZtS96pr/PSrTk9OACleR9pI7kCCR
qJO9FIxyjwnlhHvhbWzVU8nyslOAczKXiVXvwi4e/RCcIgdVcRl89zNjyroTXssfOtavk88M3HWM
/VQlX2oreYvit868Kkh22uk5TszM8o9GQzh3D3ts+90JhwM46OHQwftXM7kRlk9pMBkCIoIIFpnP
ATzc18SZTCbrXrYbccdg97VRCA54o4bikE5krzF9LULyEgH/seb2SNZH0pDdIp9OhjJea5wmBHKK
vYl4YK/bCPxY4+hFMAxNPe9qbv3PeX2xxas51VCfJg1zBIIsd0rGz4nJds3KAiObvvZaTQqL+8Yc
Rbxp7X2W6g9Y9du95vbaztQWP0CzTd3aluXXvNZIfk/DSWXZ0Rk9DGAN6cOab/xMMtq7g/oAH343
TTiHXLoIZ62Z33o3vu7RxY4VaR6VBo9YaM9KGTYpJD15282I124VDduLHXIZKMLBte/y5srsV3Iu
SkyNnSsYlwgK/XGD77AB/EviIhD9obFFhNg74p5ydTnUFqQtL1cYGBaNvs6M5ALXpIR2Oa2YPsB7
273fN/GqFywzJjHIpHH+rRK30YuPqmJ8AbQVytdKH3JW7XO/1F/UnC+XZFPJlWm2pgga63s5AFWH
hDIg45ciPtkenjGvZN5b9F828U+OiLb1UF1vqj1MYVw5JvIvEpdxaZ4Zx8EybxqB9aayQoD2NLx7
8yYDXsei/8whzmXXzkFsIwbfDTHViEB7LrUyD0mduFq8EXE6aPhYy38y4bmblpLpr1f9FEZx4yb3
TcreY1HxXRTNxD8gtPXd5G6qu2eSMx4lOEx60T/bCUgpVjjDMz+8wXm3L4Be3/LR7zFI1z/NIr4z
ez0wTJBjtcsgLAMVSpVxMw4O1/XhGfvnT2qoq1GuZYqdELG5cOmjGeYRHdEqTCuISlhMe16FQBOx
b/zynX2fumx6n2lNaxzdjmd1cCPuhOB0NUnFGzXMDE1z3PSvv6hFcBX3YqhfNrRQvzpNcz7ovBPk
PnCKaima4S08cLupJvTEyFa+UHdHh02LtQwsY8Ukjps4vtWZqQbpSuaSbf2U5f33rqdW2T7d7d52
rKQL0rBURdTZuPSZbq2u1SSDFLTd2xh2JDaW+yTxg671EV60XijK5Rt6WZJVEcWnrf41zuj+TGNF
Hmh0rNaGhp7ln2ATntgwAdDDV+ZX4trs42eUjOlROT5iSl2c0pmrW0VGC3Le+EKQ0Eyy1sTGdewH
tGNrmgRFXFonPbMxNuu21eMUrMRemMsPW+GFX3uYfYZvAluAH3da4NVw5JtUHJZ2eGPXRnlEHuje
WZBZkK7CNyzWzf3ksD0Bt7Zr++xztGnICaH9nEeC6tv2f9g7r+XIlbW5PhFOoGAKwG032js2/fAG
Qc4M4V3B4+n/Be7z64SkUCh0rxvG3mM47G4AVZVf5kpeQGtoK7saxYqkD5sbtphHh+OlcgJuxIlR
Ui2/02VZX6S/n0NiQHtfJatyZeXt3i0xQ/0cueee7y1ispAAog6Vkbv+uPxz9Iq9CDFtPJfOuEXC
+5G5tJwmeD37IPDKvjZlfK5nyW/4+d/WSFNvmx3kyOtL1DXSNdgQIXV6Bk7lTdzqj4nhorEN/CFn
umk9Y12Im+aOCRyzY56Hmw6ycRWLdTVC6OyKiuo0QY5EepEv6Wdu+5jlmS0cw3+mwMGTrRbGLPZI
ZaZ7J+s+c0k8Me6pC0MiPxvxGXSV61PauOoJqa0jHER7Bz21/WzKhT7AFTPOkfTrRceUs7HJo20v
UA9Um1cb2x59S03xOtRdwknLR+licSFOpmeg8LnHu0VWxALs8bLGe+uoP4FEESiG6VQJateDHqFC
Js1b4FZ4IFE44OW8CrAQa6um7y/Bgatwl/pZy6o9KGtTmmya0NwLP4eHCR2DH0pqLVHAQ9mcOsHN
/fPxRDxp4oi+RxkkH7CxKjgNxauhs5QlKIODXd4ScmarFBqLrwXD42zRa4J7jtsjNa+a6d51G+Ek
rtlNu577qOHlWI3EmNYt74qToGJkMv4Vd/HSsOP+c9WlY7TJhd7DoWd3MoxwXoT+Pc/sHyLsDIsQ
klLls5pN0qQBiiPzB51QkvucJbTFJsvvcWqruaAOYLV/PgA4DhypFyXGye27UtbvrEIb8oIK3If+
N9b0Kzx/OpKS1RR525+3NCYgsGHyugiV5FLZ5xRUkS8fZ5l+srelV27uo7OTLzquNkMyafC+c4Fv
hjZ9ysfxmpSo833JWS6PLSqhdPAQ2TwDrMyxU1FCWiA2AGYmfDpzwYOV4HP9EbcLxDiU7eHQYvPA
r8HbK/NiU6adwSCZJE09JBtjRBguKyveM1xvEZ1SZKPcpod6WHCPyUdoocII7dwLRAmVAKHDuRu4
dbrFTc9yHDmnehDRptBKzGa9i903JsRoFe3eC56ihqhaFMzctDFijcI7TtDZxsK+zQZOCnTzHAR+
aKXZGNnyb04FmIuKANBQ+jWEaX9IO+hEmTt/5/pLu1zAdoSwpnkp9jmccyrgeLzk4VJ0M6H0+1A5
u9xEndMTZKXZjhN0ISQLLjz0C1xv6elnJoMl7xt5hY95cJ/Jul+z2b4DNiJCKjYNLfUbhx5pQ8MS
93ONzVZBsSeNP4I+SG5dZWz0rr43jcVJoEy/aR7lAEcbH49KCqJyIB6TjRomjJNhWOQEdkLP6x2l
zd56JLaY6w26moapj9bgFRUCC9a3+R0EwWVRcSn6aOvpkej/m55zU48Ss0zmVWu8qouOxi447N2D
DCAjTdzPvMLmL520aj3RK2cLUuQVM759YiGQesmw13imrKNoFugPjNryEEstYcNgM9AnLMdPRUyC
JRbc+nTgwH+m5KBY6dwoK91hlzhyzGksoptGq91Cb5+X8aGs90o3akif25RupbCqygOTgrfYau96
M+zLBb1gJPBV3JiqB44dOGbo92BxJtIH1Bfw9CB/KUHqhfzqi5ydvcidz97VfqsWb5USlLsb7OBq
ihYE28I4iZGibHOtON9URvJWZaQa4mn8cGwqTpo+PfTUtqe54FxTQFz3sp42MdlcA8/YY0l/rpcY
8Rxf9Tq7Uph070pMWFken2cvgfGbqb2n9PBUl/JLdNl7G3JYjN2MViEdGyg5l5RyZsLQc89aZL+D
HwuXntUrHXX1Dsk2OeUUJ/saMXCr7QCZe2l5Gie2KbK9xxZ65iru9tNMrMOwzb/BbNTuWg+IdqIz
R6vALOfjz5dQr0mx/ef/lYesWTOj15rSPal6geRo4eMCQDuKnMyiY/EM6UdtOjWzveJZQuUNz6XV
OC/5EGLRwN6k0o8//+9FwY0iwIUZ7+aoi2ZxDhjIzoNbMKtzNjpiASUdBomxgfowTPsgKUxxbNN0
SXwt/1nZoXH8+a+fL7QVMzFl7aZddKLzZvkSdMAk6wabUBul5j+/9vMbcxSf0fzHTZigE6rS3Sah
+RR2ZnyufPBauKANwlkGtIm+wzjKfBLJlKNxc+hYjuyT7vEPlazagB8TIlH/44vtUVFqYiCm2L4u
TvS/Hn+E4P9vSvi/mhLMZaT8fy62eI1VGBfx/1xqYf/8pf92Jdj/MizJLwHXc/G1CqwH/3YluOa/
JMk/x/IcHAa2ZzIG+nephen9C9cBTBxdx3HGExmczb9tCUBz+G4Qs5nSuIZhyP+nUgtmWP/bsIl/
n5Ygvic/Bqbt/2WG7lJBXxK7E/t2ru/MBeuVlRbJxjljaWQrG1Kp5nVw1mru9dk5tcM6tXqxk7nN
hCI3A7JWy6lvwGlL2OFaAn8XxsgRfcHrlJXCjpUaG6Zs/TGvtJdGxZup115mAerF7jrf43yUmdmI
O3piEgTsQIyPDlpV2LnHWm+epPEyuw3+V2B2yGKXTMilev6asrdRb1UwvgdOpW/pAGEGE44fQ/MQ
v7INF/gXTnNM2MExqo+kCb/GhSOdcxoJK/kYG/IMoV/4rjTxJhym77hRPiPRYBs2RPth9/TT3nG9
dZwaBEF1akhDg6qMoJA3NqjGsSktc+869HvZC9feAnWzogXqMFusj5QN0qRVzZPvUb+D3P/t5LoN
XUbeauWhXBFuofmr/kxGOEE9ffZKf828P/QmP5txf0li72UUprfKDcj12YJN5ON7jAMI8uESz0SS
5cXYq1xLsBvYY75ReRVuyg5ZzGo1d11GzGEMvZh01hPqd7UF9Tx6RDqdyKe7ynpPtCHcUr+4a2dI
bmnMz2+YptwoLvsX3MvvJVKmlRUnRk/fbD+rcxXLU1bzsn9SjgYyE/7J+MHoGrW2g6I89RSDreh9
DbeQZ/fmFFITq7d/qqHvAJCDyI5A+r9O1iReJ9blijCBUbNwcI6GWjkEqKlzmOM1kWLvJnczdQjj
e8OWKAuVo5MKDm7MvMJcskCp9zAtQkansVOcTYSTqnghtdvCMBybNUcXfhQrPPXxaIh17WHgGInU
qlHj7/UkbZcAFg3hXPwfXYAu+4MxzBvjlVhstEUpa44xKtJhlPvY4eN3M50p06KJJNlfe/Ce4T3s
hrD8M7vaVwQrcjsY6bDRKVTDxsbSSSaFEMVULEK+W5zVEkoyRFFuF8Kqi84Wzw3FCrwsTBDUqzCK
gz7Zy5WWk9PA2LPWB4tRxxSdUsUevVeZWJcyf6rmpNmWYvoaR5h2Px5Sr+vPjEqIcSy3mj1ag18Y
CXS3xV7580XlYwd2lFPtDxRVY0DKwgPJ4of82i6xSYvhGnZee/9D3RyzX4QGf1l6fg4U45zWW86n
v1PXpS82BQOlipZtL30KuRo5i+MWYIXPvtGDiJ4ul2zcMNArkR+sqPyTOfmbynU0B8AlXd1sRrwm
OC6YHQyBvfpBz/58oRz4EE/zsPuPt5DhIC1Ya4Zdpe9oTFKTiNbKFPVt75HsNpc3BhLJJckVKR5S
8IruYp25xyZZsmP/LJZ5WKJjIv0CKWlOpd7cVSdT2iUlPXcJslZqX2si+zvpZb5WJQ9OrVLIGhEz
FvzdFHUMxx97oGGxgSJAd2hLb9uGenuA3XGLEq9eV1hPMPGPKLFDrm8yDMGq0cq90xGWlo1Vr/uF
8sCpgSLNXr/VnEhWsQwpueqi/T8/Z2w/Ua82bPuyA0Cs47wwyx73MLj9aIg+3ahBXOUP/ZB5FZXN
+wED8PwH3WY8GssX+Ckrd3hMhxbRvGM8RMqjqOfmaGJOrkKHtxYeQVom+YFxCfV3EO9/LLe1Jtin
41tZdV2FJVaF5EKxj2nF55Cb+Zag0EM4YB/veBSsVdF8TcxVtxUmSr/pDJtrqb5DpbB8zeFTquPU
OYLLLdeGkUyPmeueJaRAVCBt3rUH8jbqgbmBeWU8iUTozCeRbCQX79YdlXOcq/BZRdQZZQC1OcYP
Dk8E1I5hEsSOLdSJBgncTv8YxBo2UhJbhV5Tntomi30i1dtoSg8/C9GorAtjkcqfwmI4j2P6VKRB
sCODe8dmpK4II+Wj8rxdKJR6nVTJc6tufv38Xxg1ydYx6WUy27ehMMTFEI115ZylwLdDSoKHLPYd
e/t1EYS864GEmunpVGcsGVpRG3/bPjrmqlT31D0PFkXbvdvOnwbW5Eily9hjAX0OiqMIcV0sLxJa
Ljb8Sa/Gc5HDqjDS9tJFsbmFOtYth5gK6dCMR9J5IiQEOyR0EoNSxKhc7Vxyb6s0bbnqRmq0C0sb
tnpGZWrDZGk9l3ANuPAhhDRE0Jg5hw9h9GUFsFnK2sq2k6oIOo3dg5pnl0d+HXPZTdOKQV92Kcfw
qwoSd80hi5iScA+2XTpHw9PkUbLFxb7r7hw1lAtt4a1pLf1sAyvHA1GY55LitRUCS+pjPoJjUGrW
JsgCxoFhS2duk7xCG2LwajajP9hBRyAuq32CwxSj19GbZMR9DjutRaOjQjetBrkfJ9c4tmXrrkbE
2Sdmo1aQNTf8fbfIK8tDR7cMZHVcKnBnUO0EzJI8+1OYrCItHHq/Tt3TEFvdQSCfxYPQ9wM7Mp4T
HalDV9j7bMk4iCLMLjrfi1QFv8FbWCyH5R0PJYYucfrAweEBQnL/VJiF3JVN+NhpQcvprZ2u0iuK
S0VXbBzryWPW0aWMQ/s5DM2Dppmv4NMD7GJQL2m2qy5KrPs+SZ96k1OOY9GQM86dL0bRHkGatp9q
AuQzaMdobvKNCfxjl8Dzg1RCBfA41cFWV8mJvIHGBLOS4+NgNmCStAcILt7dGjBjMA1Tp+bkmWGy
7pgWIvZTwILysYQqFNs44e0Ht6XPqcs3fc5IwJ2yT63zHjnpw2qVsDbsvj6HrjOdl7JSbzl7UtJ9
7Jzx4rQ9VC3lWdsytG6z0wzbOL11oxkeXKsPN6rnD82SfVkVDL+62aVzsy12hVF7G5tcR0FouaBO
/YmPiJGOPLM7bR+1qZq3UmjviFE5nIkif8lDC7NlsgvxBJyDIQUDNTZ0RqonLCsaONkhu1pBpPtT
LsqT0VhPti5RhHOl3SJ9iqhV5tHqflAxTlxUw4+ZplSfdcwTGTGDOUux1VSa0730FgoYNEKKCZu4
e+nclGb5cTAYWtJ4bXG3TW5Zv+Tife6EAnfFx0OIKo+UcxGlzdHUnfg4DNLRfgYoZZ/Y81NLTvjc
pmRRW7003mJj55qdPNFtD2jOoT2tauOT5hksvl2bn5NkvgRFrx2rhi7pPvJQYeeU2ELNjwDcstqh
aJlnBmf2HhLZWV/Cl6bdmi8119cac8+0iWT4qTiMQFcaio2nQAolIcVMjTkUuwGuLtps7t7HXt28
ZLr39DGQZjPGDd7I7pLSkHWMtonSslOVTMnWqBLnRZnGB4++FXG19iUe260ZcuymNk57YBeWb+Yx
hBwZxdnZqfPfCWkpOHkVvo+ks99TSofDDyPFVRSxRdxMjR7hKrBaX7BC3qbOfPQmOLc88B1qhZtl
6BnJLQjNFipJoHZa4zDPxH97DEcbfd9q1R5xN4XNRBLRaCbxhNLX+mnRBPexbN/ahlyWHjrVi26M
/GDkcv7YoF/ivnJf1OzIVZ6utdFRL0BvyMaNI0/1eq5+EUalkEto4QlXHoQgvJN+0EPiyxWg68mk
oLos7G3R1DgziCOL6Is00M1G+4uXDIpV4gANpiqjY4zhb+cCWgCoxwCg5aCTyO41ylP9EJggf227
KvfpjArB047HlDLghDXzJe7+NkxwCfE5bJ4ilvM2ZUPcS64O3le6TfEL5GySA/U2BYJK0TDkKNdp
/bbXpHmw88naay3j/SSiEN6bUz/Mi4wDnuO+R3mAm5sB4jT1eOZconWMFlZg+LMdDffjtfSST75L
cCIfh3RL0e1nT/XeDWJJs4m9Idxx7tvMwSje28UaOIeP4RiS3QR+hTAWgVvW9eYgBO97ElqbqnWm
h6wosKMUTcgIHhazXpnYHiBL7Oys/QbzFD2l6WitTZwVhcKfnZtsDvWAzCe3P5gM8+IKuMk5pgN2
aoDMhzh46EnAQsGxuXO07wLc30ESYkSqC5PO2xR5qvZEpKi3t/Dxxa0G4SkcrL07LaCQRrsY2nRO
WD7hznU3J0HtBjI3+UXJlY8DtPaxrmxjHWI3u68bBTWcjDCQrZTbHFgkGNZ2aIWFbX9Fwyy2TSKd
FfINM4mwcXZxv2QQGSNeCNzf4659HjxEbZoX3M3YVx6n4PBc1UwDWsMo+c4ztwT6YzPznZ3a/KYB
sdvVzLl9DBIJNs2B/QbJy0eVjHCkoogGpKT18E8Aq26DJDgWplP5TpijIrPD8GUQXsfc7a7BLySI
AaNDo/Y5IgYpQvwBeDLMQzs597jR2j3RVgfhFVKQI5csdZ9mZyO7zDYWGVYmY9N0ZXQIIud9MiPM
Y072UgT6TbN6rsUoP0dzjdmvTnfWTE7Q41NLqoTXxoTDL4cC4lS6ZM6RValZKcFh9tzqA0v+QJ2h
N1vRqUtn3uRgiRym3V1zuDCJosYFwjXljn/nzqpPvUEXdlPITxXShjhYxCadotWPGv6b1eAO3kHQ
4xgmAcCjRnb3dKx+0aoxrbMqDtn1YQQS5cLJTAhW91ht9jnOhYRM736C4+O7VT/uyRvHpMXzhzii
lqoqQdAJ6dJGN7u/28krTzaZ63VXGKfAXkwhdTqcnWC4MRnYDM6MNSxLuktPDFjLH22zi55whsYX
/AsPugaaq+rLR02VxCwYRzJe1KzLCL8Qp+SIj8c5l5H0bpFNMGuxEeQ101A6Mk+a80cv2+lkpCGa
c0KLXg7VRi+fhq4xgWfwWwGyZiez8ICdOT64xsCx2whPTahJEHNm8GzRNho5XrkZ5+qjhfuVJ+IB
mkuE22uFilODUqUivAdVIEpVXI1ST9YmhpetZ6fKd5cV1wmgttGRM+5byq3W4Ivuo9Nw9Q6Jvg9d
YDAWYIcIttGa0TglgJZx6ku3PSWx6QuY3ufSbZ4nmgM2YQs8UGZwPOlroHFCt+NNwUBj25rZvnE8
LIN28sFSzViQarajhJirR2F3iBrLTzgFHoQlX8KIqmKyrFTBGUWOY1gzjvIl04iolOxcqMncjp6J
Igzmd+2l0atUGduajPvJ4P3esgSsqq8hDcf7SGXgeu77P2Lsn6Oys3ZJau/NobapJ7P+4gD8a2ej
sQM4+duWqTpEc7tFsZUXDsM0ckr4RbWSxqtpwaD2vBfDKz7TIXBpeGaCPgpgiG53NGZZX9oCkIKV
N2TaRVER5+yqz0g0T7wT71YDxR2QFFvB6F7Me+Cs7BCpcXiP2isAr+ktCGl85Z6DSVxb+SNjtoNX
htNBc5Jz33evUDmwVlkey0FU3mxu8ZOmLVYcRRR+xqJ1L7HkNcBiQrtpf/PFn6t0ndaV8xRBOgam
uNVoXyboqrjie0oclBH5I9ulWxw3lFT3U7wNkZ0kofDU4h2dcDqTwlC/pIOVIUotemxNrIVOMj8W
WvzE6BwSKRDPXfc+NUnP8b3bDkpUPr9GV19JxoaK5y09O8w9h22Y2uiDbcXTraV0Atl8Hxl9u84R
V2AXznQeIOv7fEyUk0sEv1581nNebh4MZ3zrh5LnzViyFHaM57pZZxQzTNducK0HHv32Q5YTABfI
9r7sqjtOZ/ckdQd3p0axN20wfq2q+JcR9QcOVNkHPoON5SyU5pgScUAKMTv1Bnj0iGt3riMYiAol
phm75iZ09BeaaGFWRsEfIrUM7JQk76AmlFQtTw590t4LdzYfGs0017ULVGI0kT10jz6YOeFFS+au
PjPuhm2NiPaKS464K0MrC4t29TcPOfWLsPaF1ZAJR2B9oHRoICSvWlZ/QN26F9sXj/HSxpmYfLSY
XDIwYqoOL1mBc2diQaeckurXAmelkZdXIw3OcaaXJ5w0u8bs8meGuNz/gPu6znqKB9wDdYvdNu42
vWc/l/Uc+BRJwUGXdfTYL18iCVnQaXOcylygnPpkWDESpXPJ7T3WxkbcPGq+u2OTAKaA5TytQkZd
/RReqERf5VMKYlwyvmxKs6CLlptUevlaqcpZlxpXWFnFX1o/rG2vfhOdda2xYo0g3lTY7VSAMWNU
xU3hrAGgyhPLa+mx7c0X3uVeIZPcbKP6NQbWPh3RunMCeqyD7HNwAhauebGZ6CJlfMG7YO18Ubb3
ULkRrpbBXJERQH0OZfNtxXjUyjLC5sPcK2PHAxPCuDHLXKeGveuG7oRsrVYuVyLulZYmyeglHKYL
tW0vUWbBg4q1lyLrScnXHVwIUA6rOQJKNHS/zMkM/d6+OCBRELFAbGSmtLe9B4tiTPI33FIuonP5
BtJLauw37AGfLIGkrojIXI38raqcfxnxQxSxU6iyd67JDwscEfqjGW4r2fxqIyveGSJ49YLkdzqm
1i7V9FM1ASVhjV8Dn6KGUdBynbLJNia8i4l4BNZDv1DKpSlH4oKZg2LE2wrg/Z5qj46oaTwdTOeE
+PYaTpKxXlRUKARW56vc2FlT5dFGmbxYeA+MDBg6gvYCdNRmn3YnJgrauOlobFuXaJal4uPTi+RX
hz64Si0JZrY31+3Ai23z+TvTgOSEs0+9Ght2QhrVWbobkdp8MFbV7Z0mU5AJ66/OHb8crUI2Rj5I
Kx6100SsLNeIeTAQFyEou7bx1jVqshrrvzIOPmbZzL4aYQqV2bVLXIc4jnViz2AQIYdutBeWfTIs
elCsOT13oUEn3UR/SS6chzJFpemVxbyhHfbuwBx7LpuPIHXvjqBHV585vQuvOU2MQwS9p5Z3rAH3
bUpkFg7TEJ4TBoRNfFJV9Tt02MgBMNsyxi4uwjl5w/ylZ7nmo6YQEUkwkg7xV2gN9K1SaYB+95Do
kzjAhXJWdZz4VsczynXMs+S3TClCQNMlrS9V8zeo4bLOKgGgHP4eDKt/Z6eChdApLnbs7IZgeHXY
czOspBdHD9jZlSZvrapGezVUXf2RMi9edZqT3tppgftos7t1eW0rD25pa6N4kwTiyu7N3jcqdRjn
0ljZCfSMIXRpG7eMa0gC51ww7yBb/+pCKpT9wWFC/KHTR+Ln2reWGLh2Z644YqDhwcbZi+kSzis8
IB5UI9VBVMRAomAqbvfdS+SNuBKr5oGgLqKNkZ1bU3OPRtYvTDl2ZlnLhcB4o3622dKOQmPlKDjN
lvwdqy8xrTVY1mN8pDswUW8cydSvRNKDO429tg8w9Pq21hCJCDBw5EheK3aN3V5LZ4vywPbimvbZ
KyoSAhjIugdtDjzf0IZ6JxxUGGwwkGM8ghsyquEHcfAc++JaVNMjTbZMBgwSL5w9fRpk7nIIeczk
z/oMIQyKDEaozMIrSVvAxtBQ2OtSezBL8Eo8eA2cZV1X3kDWPc56W8GpSNN1cs0Vjn6bBJofSTc6
NUl0I0cHzbCfPzBmfnVGNXDlc0jiHPPF40ZAKNnhJx1WZvMVDiLb9tEFy/KyqPfT1glpf2+agc7N
BooWHTpq68nIwdJNuj8LszPurAIyd8xep6E4FRfwBLMra0KM2XNyMDEPr9tCcbkX9Hur4DuI5+8p
tay7rTPO8ZLxTgKXDGDKorCoVpacwBTEPAP0mViGrTSM4B8jZsq1PYfvkR2iukM7qce7mNx60xjG
p1ShfaLl+KFIm0M7lsmRvqnWtwCW4nQxr55RfXFF5Liv+qCqLpZGCMPVRXopPHYUDJawAs/ty9Av
sa9ubs9mVh0GmgaG1tVIk9azn5fqNfHaR4mtYu3WDOXyFlKlbbJDl9lnkZFoRJl/nUqJBDDXgtTy
ZGx70LNnpwKj3zovTa0LylHLdiP1stmr2DiZerJjrSswQnhfHhzB90z/KCOyAtQHNfupxnddT5rY
z3iseDQ1wb4+dFDoswrXQeq8mXX+7KA5bwKvGd+GAeoV7uY4iHdzbnwMZYCZbo5eRF9j5aNRc68c
p9nG2CI+hHI3cszzm5OHe8aSKz4I0sMKp3b83rOtvOBqW08aGuwssxMaPNFbZIQ5J4Ej2OGBZlvl
oP02IDM7DmUB/4LxqPGM5HwonpMgYD2qCmrDJNWBtWCmSy6jwjpZW/xLpJYh34/l38K2um0p/wwV
Hse8wlxbplqJRMrWv85vXc07BoHGxKwRjxPbQmZJ+640wrU9dmu9p8UhDyqN6U332Br6x8QPh3cN
oJflDH+gNQMMzPXpLklV9Q3PLQI4W0thbbLlkqXXBnXNSFC500mPjO4+GSVSFfwZnJ5blR4ko9e9
RTYVSX325WDsQmZvGC7z6WA31bZK+vwohu7NU4m7sozXpsGR1o7OM31OL0bbPUkqx+KqIewswYEO
+SHs9fSh6rX0IWFbiEXYewqrXj/hsr2kkeyvNo/V0pTajdmXrC45ZqJz37LI6k58cCISZJPBURo/
QvFeECyvqDGzSJE+EOp5YKtd+2CLD64WiquW6ukurlir8viVEJJxzlFNlB3oD9zDbIBr1i0WmnVj
VewuSMebclwO9BOmPAW2jDCDP0CZ9u3q6hL/GWZO3SysUzUeZFbfe1NnX2jV793vONf7fTHLD9uz
Y9JOORj+LnuaDJv3LdbxIgCLxY7q+h0ypFsiUQA+8PGzwqldgEcep585pzshwcFvT8ZdiZiUIhEE
r4dFYOX9ztX4eJo9DS/Qt8bu4jFioOdG3w6w0xyVVUc31cSmI/4dJx7cK4exf1L7WcV4pI6sl9DD
21oR/sxT85Q4bL30icIsJqJ1gr+RnRzUQYeiSMGjLrKXQ4eXqsu0zXms39t2ebbHVI3rYw0y3FC+
mIgszkwBGB+wh+fCjNqvpBLCd6JiW474MmfBE7oUzXAdvK++ChlkztOzLLlQQnOgd5xDpZUaf7OJ
bWw6M56MNPlqJ99dYv4lunCuwCVsxgxvoQs+iBeDqOfGhETnBND9IJy7EzoA3TBxzCi0Xv2KvpYf
W7N9dSrRH0fbvsWcSpm15ObNywHxD8Gf1DGIGhQ2bUIatPdxSD9JbpLPtR+F4DnaDMGLO7uPY0BP
yBTqxrlyx4MhB4uTMRZAocrfc5dwdJhBQ/eOCyTfaHcV0dIhYLvbeIsfuRs/eyF90VfkOZzP0SES
2WSfnpj2o1t7qyGCq+WUtOYR56nXXTxXK6cT5to0Y9uHEXrt82jtGc3MtOHm6sGdd3ALKo/GCaPe
kSXe95QIqQFPaRDicOb6JYY8tQ8YBZlc2e7EprpaE+I0GIcNBzGb12kqnZ3jdn+19I0QCQqwW22V
NK9zOsabbkHZOtixe/OO9vsuCDkFDofLhtqZMdZ8UIL8q/ZDQbTpfZzVsJE9bss2UwyqOdXvaLkL
17k9btu4uibj/Ecr8Qjr0/CHF2RDlOioJVGPpV48evd5DocXBl5bW7rVRbb21WaEOKXUcLgWB1pY
bI9p7riInSXldrjjImy5DCTrHZfPRdYKCoENWqyNHkUcXtxaa1bCBEtKGPjYRjhh8gSrbOxlhy5e
PNLAlXscj3HHBzSzJ2HSCl6uR8COClpII1qMymDe5RJUnEt/FPUdIQf/Ua6SnKdrSSpRyNrdLObR
xMEw2tYKiyalKzji61tfRu+M/OQmBuOXeho2G+eWBfa9FsZZ083Hrk7ZZFrZxQ6xMQgDLYiSzWdv
/A3zKl5Xk4Evgxy1gOKxlnrf+rBiAGkK7reC5Uij4qA1q/c0muzT4m1i7wpLr2uGflP2dJNok9p2
XBE7pevUfdRd5UdUx+xGN+NcE9HF4TgD+MMIzySO5y2iietz2kvPQTS9N257KYlWnOqcfE3Y4tBu
JR3D2FEFxy4LMityf3kSsm3oj1HDSgjr2uUecwPmT+sx8cp1VDQfXcThKfIAd2YMVwJ5GAN8SenE
yuJ2rJoj5YpV8bn8bjyMF0s5t1rzThy8Nkh78KteE35yiVm2kigSg9xaFuacaLiPbfOqM9qcI+25
bPvhnFXGs77HJ8xKri7CZFQBbLQ4EL9eJ4189OJ8fA4ybSOiNPExPyXbuo625Hn6VRiWtV+FPfpA
H6LMtkLzQb12K2eqLjMwU6oS8S45P7O82OdoPt16GTEUCz9rDtdrc+rIe8JZ6mwXfmIPepRNUuhZ
+gZcC0FTqrl2WWNT8ZAm3qaysDRBzFarKW+Wj023NmKItQ2iyvxAr8/FgQe7DfDd+4bxZGP72KCJ
134ZFJcgaiLmRQYBP7ZduXBXRKHWRY9BakhL6lxo4Rk53mOunM9GMJ5SPpMlVL51QxRsEwDpMDF2
ti3EmMYdy0PvwuiGCQ6MZAOUqNpaWm2sTei7Dfm0xfVNgzwNTN5cbcJfQQr1M8jSjZlYoLvd1gMx
c8yiTrLKncLCvUSTN3K6iv6LvTPdjRvJ2vStFPo/De7L4OsGJpO5KrXbku0/RNpKc993Xv08Qdkl
S3ZVdbeM6cZgjCqCZKaYXIIRJ855F28j3tqljiQAerxytooi77LJjKNc8xiMUFpMYtIwliSzK2Od
o5G6gLpg7qpVHFfthakcggqxbBiORwR74QEgbLCK9bg6U2X/so3I7NpectLHCd80eXgIwIh3TNW0
qHM2qN6DJIWteG1K2wKQ1DZXR28VKck2ogjT5VW7bPJsCfneg/6gofNpyqCOoIhm+J9iE7MJibjc
oIUR1uVFh2EK3iTQ0y4BM4Y7VCgJvu3RbfCn0ciL8ebfqppI3QTZVmuas1azN3VCUaEbAt4TtdAx
/kmAIeecmQVAdk967zby6nJjlu/aKRtdebQWjLwRid76XK7Hd05qvItU0oVj1GwAFLidRdIo6cZy
UVtHJ1eDbfepGc33I9WHRagD3+lD5QZRAhRkMLNbOKH5CaQ/7CZk5FZtXn4BTDRIonibDZqLEOu0
KJmNWHn6rh4YZKNzhCdLW6FW59fytnWmXRKaq4zyMpFWNhlH7NDGlcQgsY+oeK0CWKukv7LzFCUf
ZhqAWxDbfx/D6y+y6CHD37jqfetMM6k6OQSBA8NVTR50xZwYskk33o3leV2N3UcjMFCLjmVgljti
MYd1ZKUHIz8vcRfVycmTYb7FEeNaa9UaHhVG3BUXgGZEDOtJY/IJOZpJsmVv85bmRNhVLbSxyI+V
FMIGAfVv0HvtpNCBm/clsiP9TP6cMT915VYydkYBcNNM1QDKWIINdASWK1antR8Y1SHAqWdSlC/h
AGOSwudbXGJJH5jW+1ZvN2FqKleK1CpXZOcQgPZJDGuUhSntTUuPktyG/Hq1wlYdCExnvJdDyH2U
b2WfKTda867eGx9SJezRnrwenIuwydR7xgmuOzIHWOtQPfE1I6diw5xG3xiQY96v9AaNTnncxOg2
Lgu8p1ylbpktoUi+AHc2oXiv3TXdR1xZwIDIVbIZh/aaVpSixB66Vu0dEqkiOIWuFDUUmuriKuwm
9COrpkNHCDBoXIX3VrFUsFR5B2/+siFPvM7g22UMM6uAct7SNzETHqNzHkF5CzLqavTGEh4lRMc0
uRlN+7xDsrCx0IMynWoZG2gtNDGOgWZJSKyalKNGELFNIVx10NP0CgBXKbYXrlV9rqOE6vS4JAzf
GzXewCYywt04SdfdEBNCFg7F7iCGx6CtDcFv0s0kRA5KzAwwG8ajyyHAQuGk9krsEBMUtKnyEAoh
aOBN5xN6+VsZ+SrevJKGLdPvjcZ2tNIJ8W2PYFVFppQbjosfgEOkTvNPHQP+foJtl0hOuGgj0ru6
mt2jtwVz0/EuQaOgpC0H45asQV2h4hmU2XbWR49N8hkmUrlRFu2UHOyL01zKGAG62pThHFkalNa8
dA3y6lMadOUmVjULua6OfpnbrVWkm1Qm6hD0pdotAjMAQBxZFw4BlD1BfY/BU7mjXZBgCXgFR0c/
z9CCyC3HcP3OpCcwpPO6TE9ehCcTM+lB/lAFE9U5NC+q6sbAGu2ssqpmJ6HWW+Ud8X06mUv6tlWo
JRPYLFvfJgBjEFLrIpR/c3SPXCODoI1T0kXQdIAYyaMxpDKBy4Dl0ezwc6JZpvi8UQJiNtYQuUzU
zfADu0HBl3kXLkFqfVQEP3jGAyfCZm4SlkK1MBcKdIKVsRCOdMJ6qBCYvwzLg1BP2pUcKadJGBX5
moAqC+LmSJ6qHM1+JxWNsUur4AJ8m7kGwI3HUyVXGCtjhJQIXdNKpr3MBbUOAKEvjJPkcnBjYaVE
URZTpaQMdgak/VmyEWQURNSS5NwQ3OnhraUoExV570YTZk2zBGSGf1Pi1XBWbOR6Bh1zpxlsyUhw
iVGEsXbseG8KKyjy3cOeN+yc1DPJlaZ4O9urdmOjIOZWA5/oL+Gs1xvPIwG+qJte3leoxk7ChGo+
HVwuyEmy6cbRbV/Ba6aGo7upNUIym9Hfs0UsVNIbkt0o+BRYaElqBaWy82S36xC5WWrk9AAjTGiA
S0Z73XrFuDEIAoShVimstWRhslWnPFVzxErKVHDk1oVplp+pGIriz4U/ETheOfxcoGHa97wcJmKu
yySAPOQIgy/Heehq/LZQ5UAcw0QIGtOqAU+wSZiD1biEtYzD+IUJUGkucLeSlR3RTlZX3uww1qHB
Ayc6WuHF/kEgMSjTWG/RVLVBHYLmXCqVj6K5kW/bAAOzepI+KmQgKK9k143iGW4v7M54bc/BoUeU
RdWPGarHOMuIhbBJC/FLKwKM03SfGMZRJ8irOkycHH81U72J5QKfbDgptnBhmxclnmy8cMNmEnTn
Hr82E9+2EP82s4nPegTRzdYf9pHwFTXQB7bAnPjsglU4XFZ28G6yjprtd6A6rHqfOPpGM2AyFbqx
ixX1iy91DsOsMINyPAWRvYjHjEMBOTA8a0ogTkK7gUDSQ1MK+CCsWwPYNnZUd5qqaJuSTs6xugxl
Z8Xee7Fn7yFxuGpmSbA/FRwy1oXA0mLY9ymB6AaEMcODbKRJQEoflmpTHJni3tuDgotTiiKSAjlc
l9sRWUWq/Ah56euyKW+ATverMLVuHKYDBjOStG82KVLyCCyT1RzH5IzMcwncibcP+Qflth7yuwkN
GjRfpPdmPajMfQWBNjnOyGGL6OMR6zySRN3okXPNxIHgCa2dWJADmine5Hp7KTmOv59kVFr8C9Da
GaBMbNQiYmHfnzAI8bJhSaFZ3+Nw4EEo2wM7XcsGb0LLEE15S3Elh1RmYRgVNubJ7fxWKR7ZELj8
9aqQA3hI3pXGsVdzs5xRz/NiqnIq+96lP0CDaKRrpFaoCogzz4sSky17vEMoDC/6gfykhTAfQ4+/
HoWrmITdGVbB8qavU2XfeuDuRvlAtw0wWZxtlYNeKUVLkT05OtNHP3DliNz4YPZidBg/BApGUFLp
cwgDyksBm2CBMhgual55aUxMV8rce59p0jmWU+FWo08yu/QmgZ+wVvwJAeskkLi+zj85Wc84V8H1
GwE4gxpN14hBLvVIlbZNKVp3hFKMzynjaFcwp0ajUkXnSDYp/vR6QsLM9zblpIO81FAvI54iMTfA
jGsnDFIbFw0+IblctcMDCXLGfSQAfOF8NL+AvkaXIKk9lUyJZHUoTNU60cmp8W2LBxy6HUkdX7SK
0S7rcQAYFvo3XUxB1UFUBPjHGjcKUMcFluvgIMFeWcjK/KWE2AsBMUfWhH+3opGVU+C9CPbRdwqd
vtO3TMyHCoR6dJoM3XMjw8Y+yKSYNOJThigO7Ve1cSwDeKKSQqFqNuIkRxpv8x016+pHWVT+6IeT
0TXFNlT45UxFVOOFnF8SdCPqGXW+lWXg0xZmE+tkTIEcxfK5WpS3zEiwbqiQ4wR9RSoIcwul0TK3
xrUY3HLu3+X5bcyrdbDCODsIJDSp5psiiOMLk0xZ1uEeqY8B2ScUGfrAzlxLDaRLnXAysmLS4mGo
7RuIti7Egvrg6RYgyoZKpxI21bKxo3FvZwROPfJGIfbGN02DkagzXWC4Gn6hcv9J7mR7q6hFAC4X
qBFDTssLTz1WTjNv2Uit/m40MLkafdQ/Qvkayj69e98ZuySmamDkxPa6QfzjJwybPqZZiz5S1jRH
6QPGAoZW7vDThKVbShfqQLEwDYYQ8JMc3k8OoaWZZCugIzBUAn8XmXa3a/Vm58mFeamHxXu1QmkI
Vf/8LNSY2IxediMVlb0nDQGtoOqUi8ymnRdVSDcpZHU6TYyYk61dyqK+mOFs5ESSf0cSJfGpmTPr
1ta2EV30lkUWpqYqAeRW2ySJB6Atj+ydbCDZg6ids1HpSlckfqAdQ2vBKkh+nxhTeiMZ9o1eJtN5
TjLabQq0Wsuw6K7ol+oN8CyRi64+xV7mnw2gfeFI4I6gqIl0IHP4wFCh7OOR00RSDOIr/t5nuqdt
QqsfDij4N4t8bIZzkILSMtWNS7kv80+4MvkL+5pRIjsCNAhhcAdbqpYGylQwJWy1uAu9IT5IVClB
tem0e9jPgT4x0JNazFNVfasiikPoGH2AdrK1isRegWprQAjq033qwDwPi+SLVqiogqU0JvgoI/jp
uLpzrOajkig9uU9SYf2YyOe6WaU73UuvWrEVmV1PskOsZjSoc01tkjUGOqiN2mjF0l6siYwg1X55
aCHk+ZY6oAPF1+e/CTMqWe2IgfL8RdmSLMwsxnHrmWQlgJ/Fe72BktrCZcPlWCUkNbCg94HR7QI8
y27qoUKUTAHmNtSkfOw7PQI/kFGIDmxLX+a+hb3WmNzmY16e544pu1ihyryV5FInIilQIPBreSez
27o/AzuUXsmp5W8LU0Orwh4PDlruiwRtLDloTGjUZbVWpepUSki7OVbNCJCTxajiHqvgvNJviDdB
VXuXSUnTb1tPeGKo+trPPehQ3NjLpke6w+lj+1wWOl9po+OTTLLwBvw5BghI8e48vabg7cHa61Cz
UIoI8SvjS+l36GSBpDEw8V7VsM5XIDMNlOZwu/QgvsR2ozAcgvC1zIhc4Gh9sv282tpqpx88v73F
irs4HzqTOqYyrMMCE5CmqKAtthOpvLxKsP+gI/N0nGEMEjlIS4GhCaaVN5hwwRGDCTLtIjLlfq/l
+SpBcO4s0qo5x4TFdZcifpAH+rIZ+v7MwkbdpThdrQGMorZvTp9I8VZLwH7JRh7zrZ3YoWv4pGX+
vHP+QQUWAqhh6jqqs3ggQ4t9MVDElaLi+iTnWxAFS0LfaqkrWbSX8Yo6GL3qMUGJTxXtGMYMjtiq
HWKFMSG/5xhyeFA76VIpmShlGMTdUWv5QjbxL05RFUzY74Vq51N0TB0Wr25rPygY25VJkg8M1BbB
L21V+xA1epsCHlgv9UxOkOpp0zQ6eXTlepyiY5eoRKeGJl11Ue8q8nWSkXoPSB8iuGc3m64arHMT
sJoQBkeVTVNIdFOvImeI8wkBPanOXP2LUVCBOvziKtDatR3EUHUZSx9DKJV/NyIXElB6eRxyYGNZ
ea77xhUEvIXJ5MM1FCM7r9N9kXcYrUDIwh9SKKHpVDQB5NH79ODbi3d6FYauMxwpJ4Gay0sJvG4K
J+zPm4QONfqHM9VRRXFUxdKcH+43NETJy70KJDyajEu1xFy+LmRzq9q9m/klDJm6/zz41XXZ2NX7
xvyMJFJzsEzs6psMYoftpRh6Zpk7eB32talzn5XWWZqNw8EGxL2qYoZ6oyoxUgxVdTF4yOuYWWHs
kfQB2EgBdFGgx7fp+kp1nTTdqMwp7j1zOHXTpTTaw3VR+GCgE33rh44JWxaov9yQ3oktgBFk9kOy
SehFUMmbb83/J+T/FSHfdFQkaP+YkH8/5oiq+M9cAh7/5isfX5H1N7JBFKhTIlctS2jnf+XjK4rC
Rxai+RrJGNjwv9PxdWESoOk4JzLW6ChBEzh+cwmQ3ziOQ/5YtjVZplyp/SsuAS+4+AjZg2LReSkV
Ved3NBHAfvduKsipxpVT9hdaCZwXsdUW4NQ6Gyg8MML9xfulvfAk+OHXXvQEpa9BL+z5Ne98/DIw
9tzlCLgiL3HNRAPclHGfx2f+ubbJ3/Jy6+9RpDj5m3CH5zAUROjQy+DQ3ymHwbV2aG4wKSU4k1ZN
vsrPvnuIVz+G7oopFA++7wyoEzAyaIqKMrVj8PBeaGKjgq4kRqIr51YtU5MW8++Z0Or0GvgQXSQC
Op+IpWiQodSyt+DOhx22bR3AUnLIe2b3SPOJtch3SPJACHUDFQWzUs+mhYqb19m86BQKI54ufyyL
bEB0r0f8XZl64PDYBM/7Mq83ASGMBTq0MC7jsA5RyMRPd7KBozRSme3nhV0HjPvZRO6FqREEKUHE
fvTKmed183YHD2U/byKxTW247CGAM2U0DfRPc6WgTiaSe0+LluBgj+CoufYR4cOGgNqrWMD6UTbo
k2yfdjGFAgI6AS1ccJMwZxaKDLIQ8WsJJ7kvbRGvQJ1AiRM/aVg9hnVMeOf5MCokaCCY83LeMU9i
Jx2ZryBRSCzblbfRwB3NFimUhov97IkyrznCv2XerCtIn4oK7GXkHLWACfSTOQwRZrlXBhCYvQzD
YfalgRgJjvLJEWfepuzroP7t3ROdMreW1U0n2OqAXJr9ZCAVGDbeet7VzGqHiKpjDWCHH/D4rjHM
RDG/i0pQVGzNu+bF06ZSRu+NnhynVDagyUQ+wBCLqPGHaTlf+fxU7Mo/WDUG1k9XOa/BVsyENjo3
QbbjYo0ezu18mfMV4qBWfr1sC8dkZJq09qEQaQSvxPTUHgoa6dPFz2uKniRbXocVhBLCVZmsxbxG
QYr8pz7tyJFiyWYZd/NnSUhmsy40bH1rCksSWnaz2EUAqphjI54H4C6/e9zUbC3bj4xmtATIgAUA
SNbm1qFiuUJuAvdNsX/exRO3l41Dm2cmxC0qgdXuiZPJpkO8IiNWd9Zy8CVQAw4KRTpTEFcKyhA7
a6rA+x5jCvJtGWmocEI9YxC521BBM7jXLRjoUBgs8Vtzs+2EQMfj2tRepwYmmt+1V9iGtNr5pGp8
GNa1V53PZ5PPp/T7AnZgvndExnb+1KvJj4b5ZGy7kUbjEa7t05yWM2/Oi0F88LT54ivgKpEBq0cJ
vzmelzzSQv00psRvQJDZmA4aT8TN+/lT0qLV/sUmXtbqwnFqZBAiTNHqRMsWKJhRip//xFQma1Uk
7funw89rTR1m2zbpHr9VBTVv3TBS99W5X33NS4+hGkZNYjHvA19F951VIWIeXYCdhvgiQivoC6Mg
v3r8+LtvNvJJ6qR0F4k+KxZ+6vPaoEdFhTgIO2HLK9NqXp0XpW0cA4YMol/q24unD+a/Lp92Ph1t
/o5kp8oiyWxgu+LOx7/fflMHREoa66YNsJUvGWdJovb0Uz6iqjzstISKTFWiny/NQjbi8Xrni1Y1
5C4cXz57/FQ3hf9sMIpe7/HzgLJsWGl4IoqyWaQdvNFaGeIgj9+dvzVv5wpqKk+b89q87/Fw3/0N
NujpZgTooVSqtdGgpAyReMl+dpinfSpmydNSrZoHq84LoCnNMhDNFBB4v1IS6zhvoZ1ItlC01ySY
IFGLzV7hfZvXnhYv96VDQF9taOFG4m6kkgSqa/5ONgVfRnHxP/3b+c+ePsnnv3vantde/tTzU/Jh
YMkOt2GEYA+D70tOb7aalWm1QFlZQ5FspUx+r3uhsYpENnNe9GLUK1GPsRJJHYpNpyKhSXy/iKcc
nM4UVoDhG/gtvShrzAvbkG+0KGViKpKpTwvETr7fnD/IwvJUh3hQjuJ35CKPlkwLh2Ukhrmsb9Dl
aHpkFJAtxRNUtPN5oYoB+mnzu31i1IMCN9BfJaLZW55McZ+bTAoY4O4I9KM2pm3Ui/y1o+/spEUf
rmo+cju6naTIB2YwySY0BeeDsYVZHn16d6tf6nEcP/5mx9u+t+Y3qNRxeBsAgpAggZEXGtyeqopX
o1FaYG3DZqU2iIbP0q3M33tCNoleB1rZ10XVBAC+TDgQ9pivh370tkX3eb43TEezfIvA4rSrEQAU
d2S+S491VqtGmXKCUl9jlp32hkATljirAnMe7GNJzX+NFejWietxiwxmq+T+HvtsgS3b1SLCGkR4
4lgtJpEd1b0wp3Y17xPNQVP1ZFsNESdco6m869VDrzCE1CUifARL11TI7hpi3XH0433Yn+X4V+07
KM8bww926Amre0XosM2LiToG01v0pZpxq8e5fVFgyhCo09sy9bp1NKb7ri9uQiEZmitWBTQfBSBg
ZddUowqqNIPiygZIi3khOtu9A3nxcfPxg1DUkBLo3LOs7bx4bAHzaoh4P1lWITkbUK5TLenCCtAF
FbQAtwp0jNqpJFkqzI5mqoEM9f5lMxj45vYx8bJK3Gq21qU5wbgqZAPUhpIqX0jKp0hU0gXOC2Ue
pUXRcN7MNLS3JtPeZLn+gMTsVZZo3T6mBLCf18oohaCJxzjkN2LdlCsAjDDxZL7bdlAw3KOhL3bH
2Jw+fmbTdXQGYIenXfM3Ho+Rtl3LYzPRAKr9HDimGFtKsUgSW0OrX6y2OmbfHlVT19JbIiK5hzxO
KoOPCuqAj9+f1wYxaM1rTx/M33v8k2kIH5JIrUEL8rdWWTobu9LXZoEMMea17V6A/bl9YpXGriwU
hORdYrZmP++zJJ2Pi+rQjYqxm3fNHwY+UmXzWi7F/rIrOb2krdAVs2Usnzx7l7XG1eCZ+pqWwpCu
BrsEV3EQK36Mcv68r6lOvu1XK7UgMp93GSnoN1lzoPyKbzx98LTZX8LjcnRYhUCbFl2/siWXBqDA
KdsodneRbPwIcuuZgggGmd777GQr6TlGMIj2q5vaNd8mF0w7biSA+6hluxSlIKYEw6aJVqyo3llp
7pHAGqsbbGMr1B6ZJUVu5O/H7q5Vj0LRN4g3ZJFRYwtiUq6XSrQRPF/pLI8urWjTqLwzG0s5s5HJ
RCzGyQ5ZdFEOh3Y4wO8BdYZAQCPtUERDJMAHWua4friLU7Qz82U1rGGGdWuMew7kFidG7CUundTT
VukX/FWrZgO815I+Uv1DJai/baydEUVLebwcKzQX7lVAR9HCd4N3aHSUnxTcQ8CQqW9BQFBJ0OHL
QHFbIOrQSGszXugaQldrMwVEsPLDNdSzUr+0sRJ5V0VXtfwpOZfXxeJg7FEjXkQXoCF5RZdg0fag
55fRx/FArebLuNZQG16AAHWlK/DcNe6uH50N0uk79UG5zlb9Ln4vu8Vd6SK9vHUAu15q227bgOsK
r6yVCbP4ikkn5MsdWsbnyrb4FDKxbC6giMCzQRMgAeYt7XCPMw9QnQrASETYjQsn2XM/4VZyme3Q
m35rTkvAXdfShX8aH4K74kt+wDadmf+yWqXvM+SxmGa/axA4ulDf1u9199Rsp7MdlqQ7zgr2xiZc
csLEIfv8aq8NW2sD22LUMQqnXsuQ5YIBRoYsBT70vom2YXCDZBJKphXOF+XWW+MIhi/PJsXyybGW
5u2UuHqzlB/0/BqHkPGDD+IVKWzNRdJuSLEjhjG5HZjWwiCxFhHJgQEF2wXQUfLShYI9QPWxOjtY
1w6Xle3MZXZrDnu7WzmrcIf2neTda9CX/c00rughJxrHu3Y9eYdg61zDcTr318NHgJL1g3qgMpRC
dsXaJnSLwR1vgQyZKG9BNHdWvbeLMB0xbwTa7qgVZ/K0/oBxRaReZzEWEBeIH30upFUxrVYBI6n4
HzGD8ZP1YGW0RKT4z7A4seQzj1AYP9pLKhPxXTkuz4y3HWZDZ8q6cOFUPiBisgB6UdOSDh4OKK71
ocuWI+V6fOxcSRMf6me6vu0+jm+d4qDqW/lA7HWdfFROcrMkMyF/crJlsu+OMq2yPCj5kugHtJWL
yq2/g/YXYQANasBeCM1kdPHuM0DWqDssrDvzU3edXuEktBvOUwRxIXNmB15/qdvZntvfohuX4kL/
4C+rEwBqNH0zcwlxeFDWSQ4KeMMZcvgEqAP0wnNtj5HGCBV+5aTgShbhifrOUfqcXKF0vWSS9lZ9
7z/Eb5F5AHOHMZ+5aJbeBeD3+/xMviY74K+DFSTDYmFe5Fuwx9P7ZKdf3I03xq201a6iE/BKy19q
FCZc+QtiyOZ+WMMVaBZ0NNU7MuDX6hYw4Q4zmuoODnkHrHkR72p3WOgr6T0aAtbac5Hcd1ukmRb0
hcqSWUEEqixxoUw1wTKmy2YCcd19THfQarEfAQmC6TiwVJc+9V6neLfwb3MKz+YyX6ULuH4qs99+
Qdl5bW+za+cDRYS7YWW60zb+mG6MlYQcjH2JqKCMk86STtP193gr9dTJl94iP/C6RWuSdNBzSJLR
Dg/QL6DErkhJgOv2ocRuposoWNrD2tgM15+9Le4Pe2+bbSde1AR5mKtmi+odPQ9m3KJIhpImcKGF
6pa33NNdczYg4OWq+RLAzuhv4ff6nZvIbsRrfeW8xxV4HBY5nlAajhDIwy0ydVFeWHAQl7AtQT6R
3tn4q3hZbqIP/XlevWPuFUlLVAwz8t33iHjntD10Xg62Cyjq4K3TvXmnc84bWHBbiNvQvJYIXUNX
2mqMKUtUdKylTzoSB6todRovUec44lHxzj/3N8GnTFkaF0MClPBp+LOzkoTPPERqdBtplzRbkkd7
WbeqTaB5F4pNYNOIGY6XM1/Xxdyo7SFUh2h0rLCHem/CG6vxAYBFBa6sAJhPBmzfiT+Z13wxIZnX
erh1gIjFx70jo1iPdPFZrNcRmGS+k8yzmz/+aw1Tn2VZq0xKkJZw89ZcoqBWI7TwJUDukwkVZvH7
9vdFVMmArTSwMfPa/EFdFx+xEqE6XtpQavoKWaJpWoMPUHc1mSu7lxQ0ozCUfFwF4D2hWlMAIcVG
VF/VyFFSevdQGrW7YR9AKoLciX40/S45iGje9iw+srTEHWOU/8zKIZyWM+EbDacSrAlrDbp4pH1+
365yMfsI5DOzA3dSJHBzVAW3BlksrBDk37z2tA/8TY+US3vlyZ0bKjR+c+QBMz1hpltmCDOMkSJt
PDwCBSAFVBcxiJkpuyio6k0rYul50QhFReiI615kF54Wj07fv+9TIfTghiZfzlm2Qcza5rVqxuc8
7dRNimxWWAWrWcHSVGHzYZiyndPBs4DlvDbDwlBtlbdC7FUxldtE1ry17ZCaKoYuXo4FwwTo3vKs
khVMxzT64/ZuKDGF6JGXkIzB2TwlkGQ7a5cjLoS8jCFU11CYniAygf5JU9GrO6CJA5XIs+2ANxqt
9rgp9yFkHEIlBy+LGZkVpANwxGBS3oKJKDGLoyFQBxiQuRu0jRbaW38ST7zSjft0BDbXJfg5LSOR
r8PyBBF/rApcO++YqYgn97R42td18gjO/pABVNgrXWURKrUYOo16+Vau6wuLWY9meeZ2BlHOKToh
Srw0OiGCJTLJOiAzXto5efyUTFZVoOaGRccqoWwm5YO2z1AoZO6LtYlZfsKfx+EdaZtgndfaPbRJ
hZkbCxnnmUzu21VdYSM0p1XnBzwvnjZtxM+5SCaGMjH5/HhneUsJ9jYTo9KBlzr2NoAvm/TODDd7
XIgcslEIF3DfV9wUGNVCKxtvKU2o+y/mDOusj/q4bcsI5f6/VYz7WlV0j81xlTVhM163p2q8OdVt
0tT/+J/Pw//yT7n4FMBLhqjfv/elPz/Qb6f5l/+ivKcoskZp7Vl5bz6p+Yz/7BjJkQtrH05//5tq
v4EqSgFNo4KU5Jn/dT92Km9QotWo3lOoE/8oN/NL392dP7r+P7+0xxv55995duqf8zZrxAPwwzz7
vlLJ+/7PXfyLIzxdPLrhBoA7SxZV/e8v3nGoYIJZMGyZciX//lMXf3wQphdh3VTh5+bZxSu68tpn
r5tvqA6KAqr9+IixM312F/Q3MD00GtnjL/3ff/Z/ePkG1nH/3MN/cYjvHr71BpF5E+Fw56dXjwPv
G1PBydWR9cdG8B96AV5cwWPXsHv4+980DXGU194F5Y1uarZu05nM/162AeeNpmkqCh/q402gBv8f
6Qb+8C5YpqjUv6oT1GxQCbZhoJLy05ugyMYbQ7dsRP//265e5fV8dRvgGQswGbDjn1++Yr4xDQOc
hfHYSGgj/11tQAUv/XhSL4bnf2Ek1NU34Ls4kg1k5vtu0DLemLQLrH/QmRP/HiE1/0W9oWqY6mPL
fMXly29sh97w61Agyy86Ast6g7u6TUfwdUj8r+sIQM4LQ+5X9QS69UbHNcCwbOv3Z/19W1BU+Y3B
u2LL+r/8KvwTDeb3+JJqZvIwR5bhqf5ZAPpHX/gWWP34+degSgwcInJ69kURaD7+9lPg+Y9nPe4c
+H334bdAcP6dr3/+9QJ//Olnv/Xtqr7t3Ian6lh9Dsb5g/HraV4cU6LT/50cPx3T4/eBD7edpv50
Jn//27Pz/O75/8WB6/jFcXUwUq8+bhVOefb8wI4YpF9/4PiY1cf625HEY1QAvn3b/ulU4fdX4c9u
xfKYhF+QIH1uy/MYYL32rJd5klfHh/zbWYqzfhyvX3/kLDt9bsLP7bOw2AKP+O3H/v1b4p6SY3+s
Tt+OJE7bhqr2bfsVR/4ayv+Wf/mNm9Omn57fdjEEv/5XyE9X4cPzVvg4V3ztbd+cciycnh9ZjI2v
P+ctdzwMvx1nbt5oMRLZvfaUdw/H4FkDVHQL2Onrj5skYZaHz99IBoZf0P522UN4fNGLAPVnFvbq
m5H3zx8e9hKEM6897NmPfZOpqL/gfTnjzNrP8fjtFOd2IYbfbzv+/VfxkCPE88Ntdsh3vP7Y58cw
e9Z7MI/+FcPLOW4ViN09fDtDcTtUItNf8AjPj3V9/By09QmBrefHNwTV4LVN5Dz8HIT+8XkGhzn2
L3jDz0PGgjpvnrVs9TFB8vrTxn6U/4riWd+kKiA7f8VNQYSkrV4eWmR2Xn3ieda86EPghdjO6498
cfpUHV9ET6pqm7/k0N3x+bj1dX772rtxcep/2x7Tog7C58M6xxfzuV9x/P2pqk/jt2PNrybs9l90
8PPTEH5+NowxUxXZ319x5h/yKv52pK/nLabTrz40hZDgt+Wxyhkpn7+cmqn8sh9wj+BfXx5esNFe
e/6XQfj8juu0ll9w2DghInk+q8HlTOSYX33GQKleJsmNX/Eor04wAbGgPb6YJnzNPLz2vG+wszv9
tkOT8MXYZpnCUfS1h7/NqaP9tCGSQVV+wSN9/IEfG6I4/C+IB99y9091fXoWUmiarP6CieXb0/B8
Vvk1q/zae/6uOQbfnpzoU+CDqb9grL87VSkj27MjMxT/go7wz8xp/7ga909Nse+PjDuZj9Tb8/Oe
81WvvdH3p7r57acnT9byFzS++7D+nGOP/vzcTfiw3y7m34/B/4R/+Ke3/GeZpt9rkz/mn77VHH/2
Z8+Ta+Ibn5PTsfrH/wEAAP//</cx:binary>
              </cx:geoCache>
            </cx:geography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'Distribution 2021'!$A$60:$A$109</cx:f>
        <cx:nf>'Distribution 2021'!$A$59</cx:nf>
        <cx:lvl ptCount="50" name="Row Labels">
          <cx:pt idx="0">Alabama</cx:pt>
          <cx:pt idx="1">Alaska</cx:pt>
          <cx:pt idx="2">Arizona</cx:pt>
          <cx:pt idx="3">Arkansas</cx:pt>
          <cx:pt idx="4">California</cx:pt>
          <cx:pt idx="5">Connecticut</cx:pt>
          <cx:pt idx="6">Delaware</cx:pt>
          <cx:pt idx="7">Florida</cx:pt>
          <cx:pt idx="8">Georgia</cx:pt>
          <cx:pt idx="9">Hawaii</cx:pt>
          <cx:pt idx="10">Idaho</cx:pt>
          <cx:pt idx="11">Illinois</cx:pt>
          <cx:pt idx="12">Indiana</cx:pt>
          <cx:pt idx="13">Iowa</cx:pt>
          <cx:pt idx="14">Kansas</cx:pt>
          <cx:pt idx="15">Kentucky</cx:pt>
          <cx:pt idx="16">Louisiana</cx:pt>
          <cx:pt idx="17">Maine</cx:pt>
          <cx:pt idx="18">Maryland</cx:pt>
          <cx:pt idx="19">Massachusetts</cx:pt>
          <cx:pt idx="20">Michigan</cx:pt>
          <cx:pt idx="21">Mississippi</cx:pt>
          <cx:pt idx="22">Missouri</cx:pt>
          <cx:pt idx="23">Montana</cx:pt>
          <cx:pt idx="24">Nebraska</cx:pt>
          <cx:pt idx="25">New Hampshire</cx:pt>
          <cx:pt idx="26">New Jersey</cx:pt>
          <cx:pt idx="27">New Mexico</cx:pt>
          <cx:pt idx="28">New York</cx:pt>
          <cx:pt idx="29">North Carolina</cx:pt>
          <cx:pt idx="30">North Dakota</cx:pt>
          <cx:pt idx="31">Ohio</cx:pt>
          <cx:pt idx="32">Oklahoma</cx:pt>
          <cx:pt idx="33">Oregon</cx:pt>
          <cx:pt idx="34">Pennsylvania</cx:pt>
          <cx:pt idx="35">Rhode Island</cx:pt>
          <cx:pt idx="36">South Carolina</cx:pt>
          <cx:pt idx="37">South Dakota</cx:pt>
          <cx:pt idx="38">Tennessee</cx:pt>
          <cx:pt idx="39">Texas</cx:pt>
          <cx:pt idx="40">Utah</cx:pt>
          <cx:pt idx="41">Vermont</cx:pt>
          <cx:pt idx="42">Virginia</cx:pt>
          <cx:pt idx="43">West Virginia</cx:pt>
          <cx:pt idx="44">Wisconsin</cx:pt>
          <cx:pt idx="45">Wyoming</cx:pt>
          <cx:pt idx="46">Washington</cx:pt>
          <cx:pt idx="47">Nevada</cx:pt>
          <cx:pt idx="48">Minnesota</cx:pt>
          <cx:pt idx="49">Colorado</cx:pt>
        </cx:lvl>
      </cx:strDim>
      <cx:numDim type="colorVal">
        <cx:f>'Distribution 2021'!$B$60:$B$109</cx:f>
        <cx:nf>'Distribution 2021'!$B$59</cx:nf>
        <cx:lvl ptCount="50" formatCode="[$$-en-US]#.##0" name="Sum of Total Sales">
          <cx:pt idx="0">17633424</cx:pt>
          <cx:pt idx="1">14753103</cx:pt>
          <cx:pt idx="2">15782221</cx:pt>
          <cx:pt idx="3">12639347</cx:pt>
          <cx:pt idx="4">51464743</cx:pt>
          <cx:pt idx="5">11573448</cx:pt>
          <cx:pt idx="6">12298412</cx:pt>
          <cx:pt idx="7">27682851</cx:pt>
          <cx:pt idx="8">18997466</cx:pt>
          <cx:pt idx="9">22282457</cx:pt>
          <cx:pt idx="10">19276878</cx:pt>
          <cx:pt idx="11">9797488</cx:pt>
          <cx:pt idx="12">8836198</cx:pt>
          <cx:pt idx="13">7424011</cx:pt>
          <cx:pt idx="14">9972864</cx:pt>
          <cx:pt idx="15">10072848</cx:pt>
          <cx:pt idx="16">23750781</cx:pt>
          <cx:pt idx="17">9195978</cx:pt>
          <cx:pt idx="18">7758059</cx:pt>
          <cx:pt idx="19">11076810</cx:pt>
          <cx:pt idx="20">18625433</cx:pt>
          <cx:pt idx="21">15591709</cx:pt>
          <cx:pt idx="22">9683265</cx:pt>
          <cx:pt idx="23">15710886</cx:pt>
          <cx:pt idx="24">5929038</cx:pt>
          <cx:pt idx="25">16411667</cx:pt>
          <cx:pt idx="26">9934246</cx:pt>
          <cx:pt idx="27">19865016</cx:pt>
          <cx:pt idx="28">24427804</cx:pt>
          <cx:pt idx="29">23956531</cx:pt>
          <cx:pt idx="30">7735580</cx:pt>
          <cx:pt idx="31">18484583</cx:pt>
          <cx:pt idx="32">10620734</cx:pt>
          <cx:pt idx="33">21349674</cx:pt>
          <cx:pt idx="34">9409045</cx:pt>
          <cx:pt idx="35">8446806</cx:pt>
          <cx:pt idx="36">29285637</cx:pt>
          <cx:pt idx="37">8495576</cx:pt>
          <cx:pt idx="38">18067440</cx:pt>
          <cx:pt idx="39">20902864</cx:pt>
          <cx:pt idx="40">9696420</cx:pt>
          <cx:pt idx="41">14352923</cx:pt>
          <cx:pt idx="42">21575040</cx:pt>
          <cx:pt idx="43">10689160</cx:pt>
          <cx:pt idx="44">7727469</cx:pt>
          <cx:pt idx="45">18577517</cx:pt>
        </cx:lvl>
      </cx:numDim>
    </cx:data>
  </cx:chartData>
  <cx:chart>
    <cx:plotArea>
      <cx:plotAreaRegion>
        <cx:series layoutId="regionMap" uniqueId="{6141C4D2-1E3B-44F0-803B-5639EE600351}">
          <cx:tx>
            <cx:txData>
              <cx:f>'Distribution 2021'!$B$59</cx:f>
              <cx:v>Sum of Total Sales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1H1pc+M2s+5fmZrPlw5BACTx1smpCqnVWryNxx5/YSm2Q4IbuG+//jYh2ZIZJfato3OrpKQwRKOb
gvgQQG+A/+u5+c9z+LrJvjVRGOf/eW5+/+4VRfKf337Ln73XaJNfRPw5E7n4q7h4FtFv4q+/+PPr
by/Zpuax+5umIvLbs7fJitfm+3//F9zNfRVL8bwpuIhvytesvX3Ny7DI/6XtaNO3zUvE4xHPi4w/
F+j373NRb75/e40LXrQ/2uT19+8fOL5/+214n79957cQulWULyBLtAvVIDo1CFHlB3//ForY3TUr
DF9QoOtI3bXrb9+93kQg/1lvZF82Ly/Za57DT5H/vkl96DcQ//j+7VmUcdE/Kxce2+/f72NevL58
uys2xWv+/RvPhb1lsEXf+fs7+Wt/+/i0//u/BgT4/QPKASDDh/VZ09/wmIQi4y8nhEQzLyijFGmY
fcTC1C6IaWCimfgdq+17sMXiCz05Dse74ACRyfIsEfkj3Py5iU6ICNYuDF0nmq6y9wd/OEhM/cIk
KsaaqrHt5+Mg+UKHjgPzLjgA5o/zBGYl4mITnxAYYlzAY6eIGcdnL6SyC53AUNIx+QjJF7pyHJJ3
wQEkqx/nOVayYBPnG5hcT7WiYHJhMmaqGNHtWDA/zmIMZjHMEKXU3A4m+vbd21nsjy/06Dg0e8kB
Nn/cniU2D6958e0nz1we8xMOGmzCmNCoYaLdbGV8BMhUL3SEDcxU9D7bHS4zX+7WcZQG4gOoHn6e
JVQwUefBCTHSyQUiMHHBENpioH3ECFHtQjMYKAIMFLZDdD7vyXFY3uQGePyxOEs8Vhsev749mBNo
yfQCE9AAKN7NaYMho7MLDemIgCq9nfOGq81n3TmOye5XDCBZjc8SEnsT8r9EdtqpzLjQKADD0G6Y
oMEwQbD+IwNGiroD5u2d2K41X+vTcXAOZQcI2X+cJUJ/ZLwTp1TPQBXQGNY0E+2e/mDYIIQu+lHF
dKrLaQ7g+zCXfd6h49i8/5IBMH88nSUwtojj1+eCP5fF2wM6wZyGLqgBKwzoz9slZjB2DDB6sAnY
aQMF7Yu9OY7MB+EBOvZ5qtBXHhcnhEW9IKAcY8KMd+3rg60JsMCiT00NHbU1P+vNcVi2UgM8rmZn
OVpW/Nnj7iY+ISZg0hjEYKAyHzVpTApDRWUGg3VIfgZOsq/06Dgue8kBNqv5WWIzeg039SY7oWqG
2YWqmoauvalmA6eZQS+IbuoEI7BK+89gNvtKj45js5ccYDM6TwVt+irA1NycbtiA20wnsIKYxj8Y
mviCEILBd7PzBAxMmS906Dgy74IDYKbnqZfNYMhwfjpcpFLcj5m35z5Y+WH5uaAamDJ/85p93pPj
gLzJDfCYnecktn6tv802UZJ7/JQzGcEXukl1BIv70ZXf6BU2mOjYmxcafAKH2vKXu3Uco4H4AKr1
eeoC85eNd0rljFxgk6mGRo4rAgiRC50ybKhkAM6nHTkOyk5sAMZ8dJaL/zwMeSz4CX3NRL1AgAWh
VN0u7gNfs8nAjWbqoC3v/DagHBwOma/06B+Aef8tQ2zOMzRzJ8rC+2ZvMgEYnVIHwBdMxYxoaO9M
/mDOqBAtAAUAXAFbBAeq89f7dRynofwArTv7PEdS/MJPGkgDLbq3XcBPtkWBDbRoiHCCJ8BUdbZb
mwYOzvnnHTqOz7vgAJj5+iyBeWgFZGu4b7PMCbw02gUgomv6P0TTkGpcQK4AxArUHXRv3731cH6h
Q8eBeRccAPPw6yyBWZw6ymlCLgYBw8bYuWkGOjQzQVNQYcS8maXg+jxceT7vz3FY3uQGqCzuzhKV
H6/g2Mzz11P6AyjkYoC9CUb/cZVAh1AOhqjBP2jRX+rScWwORAfw/DjP2WwBb2z5HLRvr+7/fDrD
MFtpBtYAnY+RGnChaSaMJUL0LWyDBeYrXTmOyl5yAMriPGeypSh5fuLVX71gJuhnJgUPzKF2xhBo
Z8iECM5ucRmg8qW+HIflQHSAy/I8vTTr12pzyjRAUMkw1QlhaJftN1hhENLB1qS4TxU8Fjz7vD/H
gXmTG6CyPs/EjKvs1RWnDAWAPYNNcCjj3Tw1UJSRpoI+BuYMBrgOF/zPO3Icjje5ARxX55nStNpk
bbiJX96ezQlWFPOC9UsKHQBh6BAngwwnsD23CwpMbYd4fKUnxxHZSw4wWY3OUglbiwxM/9EmEMXm
7Rn9z3GB1ExYyzFY9nj7/Af4wJwFgZk+O2Bn+EP7IT5f7dVxjD5KD3BanydOq02eb569Mn8tivzt
YZ0AKO0CMmQwpTpExg4Xf/A36yqYlZAg8K5JHyL05f4ch2ggPsBodZ5KwMMGggKxW5x0yYGRBOsJ
JGxCgLn/DLNo5JIDkTaVHFUEvtan4yAdyg4QejhPhFY8z/v/k4Sfbgz1GwQ0iKi9u5kHkx34oSHF
SYOogLYN7Qy8nF/s1HGMPggPQFqdp1/gfyHpGQxP0AbU3tksPwNLx4CkaAbBNXBUb9sH6ttXenQc
nr3kAJuf5zuARJmdcvSAr0w3YDvAbv5SB8nO/Y4Bw8B9GGc7AR4ZPZ/16Dg2/dDZSg6wWV2dpSp3
68G+uG/z/LQqNgFFQDM19vb42cB30wemkQnBAcjklJ+Bqv3VXh3H6KP0AKfb+VnitH79MzvthgHA
CKwg2LYBWR3yMxxD7AI8PH0izvFdN1/p0XF89pIDbNbnmQbV50Fcvmb5a3s6/aCPU8N+GkbxbnUZ
oGNA2gAoD7CJeDuA2MDP9rU+/RM++98zROjyLEfPivdRg9Naq31UgCHYmLYbHrD8H9pCDPbj9Ltt
wFx9eyu28bUv9eU4MAeiA1xW5xku2MbaT+5IILBfEPbWQO7TdnAMzR9wJGgY9ncgfTBqvtqf4/B8
lB4gdHeeLoR+Hlm9Nvz5hDlRsMkDlGZsILJbeQaaNVL1C6SaMP2ZA536a705js6h7ACb9eosZ7X+
F/0SWfA2v5zEswPuTw0ynwdDBnKiwRhViQk7p+VnEJz+Slf+GZbtjxiC8us8QZG+0f+FtCjIsMWQ
J0hh28AbAofrjQGJayYlyIAMgjd17tD3tvVvfqVf/4DT4HcN0bLPEq2rIIR0z5Oe/AA4mRgc2bu0
J3WoF4BbAeY2VX1bnNjb8N2qB1/p0XGE9pIDbK7Oc0fuNaR65G1YbU66ARQUa5PB/s/dKFGH+BjG
hYlNs8/S2Y4zMF0Px9FXe3Uco4/SA5yuz9O98+O1OelpEAiiPNgkEBHdTmTDAQRRbjg4BQDa7REZ
APRpd44jsxMbQPLj8Syntfti4729tv9zraDPK9CwASPm+F52uSnXgJwPTR/42T7rx3EotlIDJO5/
nCUSP1+zCM6wOR0YhMDxW1SD/wZaM+y+1SHrk+mgOMsPBOcOJ64v9OQ4HO+CA0R+niciDzx/FnHO
T5niAc4YeOgUw3FP289HXwAEcyCDDdJu2PFjuL7UpePgHIgO4Hk4T0enLeB0tM3LKc1NyPdgJmz4
ILtQ2mBBQSqobMQwIVzwccR8pSvHUdlLDkCxzyNK8Pyvh+ptZ5XtuvKB8//xJEFYVyhkOxsqhWXj
0JZhsEMXmZBy+5ZEOABmcMjfP/fnODoD8Q8/4f/TCYL/fLrg+9GLo02xGcszGw8OGPz3Vvlz4RTJ
gehuGTgK2PbZzV9+/64RcoBff4sPy8fgoQ3kXjd58ft3Rdcv4BACDLtCCNPAiQBLUA1HUv3+HfJF
LgiDDfEQtdOYxnSweuLeovz9O8SCMAw/GH27kyPyfmMRiMCwhVcA/A0IwhQMjmR5PyXzWoQt5Oi9
P4xd/VtcRteCx0X++3eM4NckW77+10H6MJxLoTI4p0ozIIkINhlD+/PmFnIvgB39nxD5WYzqgL6m
WKxorOL7Jg21UeJ1bIoqXbuvSaqNoi5jU9mqmgratmpZjLetYRjsWo/JyltJ5mOyiG24K7yRWyXp
QhZmGKaJta+zpk0XRl8MaL7bJW+MSr7U46KZuaTLlvsiTNhhlZNIWYhgxlKGH9wkjJaQnejaSl9N
21gd17VnTDU9JQ+aUbwEcVFfuU1nIc8bCyPzJ0FXt080Se24QOyhcpsJZX5ROJZqdGQUOp2zaNvU
WcgrPWHOInZcPbP29cBB+LKqfCtoVXdMDKe1igz77sisO7RoQmSkE9iKhxay7unllSIc9c8k4P6s
9Um89DtPLMO+8JzGsEM1IfagQVZlofNMLIMkUHJLXiYz5tbBUraFTaOMXa/xx67bVpMGd+baz7Nq
4iaOufb6q65pGitjVIwSNBU5zn8yNVWui1AE00DxhNUklVhXfeEoARRG2lo0iWurKGq3TCwS6dEo
SV02xUWxRm7Rrd1EIXcIdjeOtcpxJ1mT0TvPTeqVm+T3aRQ5I9VTaXUbBH5+2Xi2odP8tlTD4hZ+
RzWLOedbmmzox4rFuO/OZVXvNPf234TkjUJazXAmxLxusEgtyst2UZvBYSFpiWY0Bw2SVpHkfoe5
idetX80IqsOrDHPvznEUOs2JjuyM6N5dk7fIquq8GflaXUzToMALhLTyMjHqamailK9p4+vj2OzE
rdaY2KZK4D0EoRFbdcOqRRKn6khoTWj7de7/lFfh+1VeK3xL21+BvqXN/NDTxyjMuI2MmE6Z55Se
Let1XNGpGzF3VqG2HFWdl1pKXnt3RhPEsy6r0pnbqOZtkleZVSmR/+I19bhIveipcFo08ojCV7TQ
nKWLAzJyitaZiJJQK0ocF1mg5lELXnoxSUJNrL3WE2vVyMS67YvUqKnVsCyZyIbMbD0E4wZaFK+g
lpkmz0bZrFInfNL8qPbshKXKZV+N46rybGF0yiUuxRMMT/hB79UsJtlN3s0R7qJFRwucWiQgaOHH
YeCOCsjWHOO6y7bEbbufoz/1JPJmRkT5WHiKbpeV4ptTqjwrRdSsAsPB66hhtukbYfezCuvQUlPu
mrFlukVoIZq0lkuD9pp1tNkWMRmBBD+kuI1piTTrpg4B1iZs7IZo7TQ0XH4jHKFZWptFz7x2Z41f
Ng80z9ZGnE6Dfh6RBcx6zoL284isRnIy2dcBwCuni7llZMhfFhWKVl5GjBEsN92j66hLPdf0F493
d6Sj/CEyWT1WqeMvRZdFKw4ZclvWKu6WPonEw8FSeGR1geS6weoCoVqNMMi+731LsND0q8/B6mKg
iJee7pmvgc7DOWeBH1oa48mlkujisgg0qMvLYX3IelD/2+VQNm+7wFaKhowJ7tT7MnVvU9o2VxHn
/r2obSfKI9sRrTMOe5hlgfSOwBwWBcs4LLb0SBMetmSr2Us0SuaMJd9e7F1iT6da52JLSnz+HWmc
rdK4ju9aMwusvBL1DdeybOnonj+iepFs3KC6dBvs/oyYwufEdKKJm5nJploU3A02eSTyCRydbc70
MMh/Kko0j/zAqrvirnG7+FrRC3obeeXKbY3ysaXUm3VwktgYGUX5GFdpZEVZ7l1FNHdnmWsgG2Uo
sljWek+Vk7d2pKrNsorN9i4K0mujp+dm443VqHPmKafxQ1eqtqSXzDcmbeFrUycKvCdUXNVtYzw6
bazMqjIjY0l2KzIv/ITfu8wsFgXpgpFTu/wJa/7ok7fPhJDyB90GnGFw/KZGMNj+cPA269sP3r7O
x2auqzp/8VGAA27D0uWrQfdE1E6361YDnSFx8G3ZmbCUi/ZJDZluK26RL7u8xbeeqzy0MGAnqBb+
qA2dYJlhNVhGSba7kjTFjK6DuHNnA7rkbUq9yS3Jt2/29fQ6wxk88SO3kzQ196eJV94YlIhxU5b1
Ui0iugwy0x9HonMfC92/MvrBTR16nepEfZCsmkd2rFWnHbAKIzRehIKv/SRCD7rTijFKkDfKvMIl
nqUQpUvia7Os5zAkJ7VPfNfqr9SQBK7llt7u6mPrkE9p+KQJBEh85BNmji61rCS2GTN1qbTdYcES
NPexns0H9D1v4CTqUlZ1KpZFEzkzHrRtae1Z9rKSRkV8pdVhM5OislHSh2IRU2+VQKtHjQgmThe2
P2Dx9G1kouxRbwtu8cKs/3STYtUFrudaflBYnCsltyKeWAVl2S3iUWYrNL5HfuNfaZ6q3b/XOubi
e87Te62K/CvU1/o2WdNgpdpzfkmu67/h/S7773PhG2TtvW3/fX3bvvbeMxqHxjxIeGn5iHsrM3GJ
3VBNjCKDuCtJk1f7IpANbkhsHTU7vmPMXuM4s38fyb3heziQwXaCpBLYJKxROBjcxMZgICdlKwx4
e80XxQ0RVSyKUm0sTQqBpmGpKT9kJQhmNU2UHwnXxR1vN1VkLJzcd1e6noE+8V5NHBX0Cb92tq2M
G9kNc9uRCjMV7VJtiUnozvJE1Za0v8I9TV5J2r5VJI4y3fPJq5rXtyju+LI2GGivRGsmRZrlV0Hn
7grZIErWgDnxRpMsHUzPtmxIaNhQK+vl4JCh3W0kt2RkQcusf3/GBoSqh88YwxEfrE8RgSMMhs+4
8biieRlWXriv3hVdZt6Yhu+v8sCpbDlrgtr1XMbYvAH1kq/Sd7oJ9PydXnW8tkWqtb2a9twYnB3w
Szp2jefQ2fCM3bIi7EoLJlC0dN5nhu1VT1O7PB37XCcW83IVGPuJQzbLQo5oeSUZQQMhFpzEBHeU
xO3NTeTEdtp56kgRYHikYZBYccXiRdobHpHA6tRTMR/Jqhqb4U2B/G1N9BzYcROLN5FYcPrUFaFt
Oi1dhGmRX9VandgFD6LnFCDyHb15isAUGe85dPri0Mu8MvW5gXFgFUiHF29fT/AnGpf+dxQNMA7h
sDBG4GRDsOk/LnkurbiiNh5+oXHh2jnnaFm+F3rO4SnKelEQ0A4Td4wLnl/uSWkMwyvkFR53nJK1
wgOyDvLQ8rGXr0hbkrXWF5LOfRKOWYuIPWiQrQ0LwbLV+LgomVLMRceNcK2Kyh9xLXpMG47mVND8
Km/K/Ar3Vz1dEL2dbXkDnwRXpAwWFam0+04T7Now+CKrE3yPg9a87ttS1Txoy/saIfUPIcJ2LDQl
ned14i/klV+3u6vw/Wrfur9ya8NfBFqeTf99hJl/m8WoBptLYFNjv4UBAhWDWazQueq3QezARvF4
hJChC6vsUrBZVDBcdGRGC1lNqYMsmvndSHSgJVuyecDom55h2Ft2ydT095Cce3Z5S1mVtzQTehVq
OJpwv2jXnOBEswonLNfJQlK6GrfrQJKNxHcmbq02VghDULP27eDHKi3DCINph3i73jbv7oLArray
LKJj4Y6TzCwLsCHLbIl8kUYjeSmLXAmdReSOZUWtSbY8YN6ztX2LBxsRFko4hm0ocDtJ2l46JYeJ
1cDOxMlDscrjuJ0koMVYBngjVpImCwq2VmPJS7M2lonaZnPdK7wdbc/osWJ3B0ljCWWQ9fn+N2KO
mUP4b28Ahq0tOiRBgAe3P8xH/Tg6PcNzQr9Vs5egiLucjI2ETTKvVVahmV4nSlPNZW1LMpDTWVlc
tiMXztKyw22955btfsDby9rI5m1sKiscebSatkwc3EY2SF4O+zVGhagLy0ky3/ZFp/yiWnwrkgy5
FnjI2sKAf1183Whx+lQ7iWuHRazeqV7XjGOhOKs0Uf25xuN0buoeXgWgNY1R7Wd3OIp9u80996m/
oxcYan9H4rjBrYm9bEqUBFtFnUbPsKFkmjZ1+8iryBl3ilFfolB3riVHmOn1OvR93yrkfNXPTw0p
1aUhJ606bROLYjeclO8te0ahleEIu1VsxzXOb1gjrDBtvDuSMu9Oq0ttxJmZTyTtnaNo0mCEGuc2
7R0ItPPiieY4fJT3VUnjoRFNUgbKvyFdDu57PQZT/UYySprCfH/UIT+/kQ37e0XScxFrxEK5UlyS
1BunhRmvS7cBh0h/ZWiRWCc0pguUuuMBXXLIxl5Ssu6FaC+Z9ZLvt5Ucki7ZNN5sbytJA/GPt82Z
+ERpg5zfoUZB4bRwML/A/ocXFE5x+fi2u6zzKUsK5c8gD8YF+C6wpWRmOkKibEZyjdivJWbFmrX5
JAk8ToBVrilthNNR0HU7fkmTkh3vmnX1DC9Sf9d+ldre6+P9t1/KfeMvA6a8oInym6gvKuPWU0l6
vdX8evUPTPA9xTWj4Drxl6TU7AZmoZugCOkdUyp3lBNBpq7D6F3c6f5CT7XUkq0NauhdL0AceA0k
CTyuIFB3Vpjn8VRqqAoLyhGsEGImq26UliMtRGKm9s50z3lrlZ73fav0vMtWtWceyKJAje9FVEfz
Lmn+clotuvZUL94Wilu9dEmA5pIkG0szrOa+lv0VoTy+DlWtGzWQ/Qi/BGL25cTH7qjqtRq/ygO7
1Vp6lbZquTBymoxp7rhPuaHYmePhx65zRq6biqnTlN4I5hbvrkqxd4eCZszcQrmSpIY3ApSsxBvV
1Icprqy1MSvKeOIpvLIpEuwqJcy8MvqrhLquBd6UcL5vaAJGVqnS2ZJtT5c3KYu4OmgAX2FnYVUB
ZYM7pFtUWQrejQB0cj8R16qiPxet0Ty2lYgnBqLtVE+S9tEpxZVemvVt4HmfjAMDYjgfFGvwisFp
LCr8EQo4JRzU64EPrKwdM1PTrvmzycDTr1pxo8SWThq6Aj3tRtDISWyjIH/hymOLzlerO3Db5rPA
iGpbVmVRJT/0uEtvZUXj8N7AVi9nIqseiunK9emNrJVOXN1V3PkrCNNyoVVKsgbfKtn6udpWGYu6
VhbSh7X1VYUm8yZeFQb2ng9LLxYrnXHK6EgJL6USFjGwd4IkVEdS7xIfq6xl0agwkgmEvegKh+JO
OvdlkQTRtVtlyVrWHIBgHGJDH2+jAX6m7/kFarFdgYJ6SfwGj+RVpDfmj7TNlnXvp5F00gbkkhWO
+aMwkyEd1yqshj7P7BqprvOJJodoHxUDlRGiazJqZsCZIfDH3jAc42YSTMC/+XFqM1MtL9pcF3/m
bW2OYsfJ5kVUrv2mDVqrib1m5YqsWckrEcT5XM/yNdgaOb2UzH01qh2/tRi+DdXQWDHBo1nCmHdZ
KHW0MvxOHxtx1NyBHsWsjPNoY0TNIiiTHNbX0LSMKtBejLb1rVilaw18gitw4sfg4TJbiCvBgpR2
qmlaetjG17ERWMzopmXkaJZXaQF/1eBPxo3i1ovsrle09oXu8Xxp9sWeVsWJpaLGtSD7DI0ZrO7F
raj0eexks0hr8AP2PTFqE0LnNFTwQ6GbS0djyW0ZtvWtXzgLmAKDn4lxZRhdsISuBEt5JQuzy9rc
8qtiIfIQzSQtYxVEiDRXnW5NOgg8/QiT3JnujUBpN+6r0uiTNuE7ryRJDl1Jxg6tinmeuO1iX3RV
0i6iMJpFUaHNMHaT1Nq3buuGBwEr3enm1K/JVafXozKO0hXua5JUwKqzUItmJWswx+zolVD5pPXV
2t7TJAvEcJ5Q2ebTGny82Z8+VuNxXTT6HMc6mF9J6/6KcIxt8F22C9FG8QPK/C1dOI6Yt57vj8Ez
5/3CIgdfFJyFe0WiWL9BpLjXezoF430SsMaZxooRQxCp9bractIGtYuqqfW7GAt+X4iJdDyRHMmK
9B8Rz/T6FlkJeza3OmBz+ST1mQd71v5NN8YqBMEHQwrmRkOD7Vtan/rQn2t16KxtcB0nLO7wn5EH
46U/63opC8Xs/EnahoW1pxGvaCtLA0f4licOQ3UJI4++S0neQVXyU7WNrTCCn2SkxZ2ndO2lXzFw
jPZFS1UbDhJq1nuSznPValMtnqWaIFs2D+vBRFdz05Y0XAdoRFOWTlRmNnbS5NEcNSn7keqKOtZx
AhHdvpp0JJsFhemB1glVv40hHiiSwpLVEjYZXFUqWcla4HXih0u3gpIS6dXM8X3j2mX82VejeBHp
4HQuSeNYMgTW9vrngKb2tOAj356mUIhcb2NtA7kSm+2C1lpgdYr7qwyi4GdeVcoYaR4sKa3rrPRO
rUYhDdRfaufOVVTqLx9ZAwNWH9Kz0rSqRrxp6qmZeQZEXipvbfZFqoI7V1U92+Oht9ZpGqmWbJX1
2mzWoOuTuZJpoWpJGquot86UoLCx18bjA7lU0YxpaEIeQOp54RXuiqcOTun86eugppEIHDeymiU1
mRqBF49lNddCPsZm7Uy3zKHj2VpYZQtZdZX00aBeeaW7GfrpBbltYvpaOiUEE+EvHN21NOWrREeP
chWTJIjNLcC84VeGYMbSDcgtaQXEOaU+jqJOtRIEHsG9or7XymWrloJbcKCuK44q5g3i5iXrHJh9
irL1L1NO5l6jRpavmRByb/MF7gsXTtuGgCFcdSIQMNux0Z4krySb5JBVWaiFkS8cB+VTiLpzy3dL
c6o5Bh4LwfmjLkRr8a7tVkHtOj9Ze+UZFX9UHeosOieObVnVWERGsKk2msuqKOJFFSPn1s/8X06u
bwLUGiNXd5pLBlsP7gsvXGRh1T5JOu/pGlGP0g3wqV9yBXeWDIc2OgvGsipjojIaKhv2YdM9reyK
WdKpcyVX8cpRPTGBxU+FoDdU9wV7rzoqjSyaEj6VrS6Yvu2WO0s1f9XxuZOkeOUzPx27DYnHuMPm
qgErzHLrOv0FdmNnc093FhX4l++T0oHBztNfJFDI1NfCYpJ3avIr1ciKw8p+ZxKPbcW7nm0gHpXK
SNJBVSJjyv0lT03lIP0Bi8S3/MjAlzL9ATQBdJV3CHCApIk2NgqbdqAlmqUbXBnlPW8cw7TABwXG
AQQbRw1XsnHlQwBL0uBMdYhgGPesFB/YYvoY1GD5WF6isBvS3nbg3BM2YrEyCjTMJxSX3p3KUqdv
TPvcB6fSIefv31YI+MtsgxUCzm6FPQpMV+EMFzgcXEYJDsJ5RqTEaRVXyVPikMqOQP9aqBWPMwtz
BOX2WncoXVRGotqapxObyqYtg2zaFhlNpn7NQwuCn+m0iuJwG06Ao+rTqQnv5liaXI7Qk6lQ8nAs
DTK9ErtWv4rEDYOhKvMXZD6DvCrz8j4zSj7f0/epEPVbo+SXORF7NqbW936X3wottro44PeB34yN
KuoeNRTCmOKRAh6OrH1kdddYDHy864DVWzalM6pV1CiaLRUe0C7UiUMR38bHJG2vCQ287XvmgTo1
qO7vDOsU33rY9zfVmmpZYN+8Yk2xlnHJiNc3SAnqB5LRdEz8sFgyJWBLxW29saL40WOOszUc0Nhu
SukghsOA3FsH1lILJUV6RSjovrWmXsKq3T7inEazvM0g6tNXJZsGqUzLBFWxJZw2Bbd2E13v32W3
je6rpFEvty8z1pNmhiOwcSWLLIr+xfd0cV/WQr3c0/e88p7bQaNQsb2fL1pu552X2WCkBrfgiUaj
JqdsnDDq38pCi/hTF5F2IWtOjcxrJ3iUFSnjGY42xwXLIVkGZI7dp4kD9RMVC3Lh/zaAIN0aditA
khEcvfc3qyVogjxyPJE8FZ4WXYIX2luFhLmrJm8jOwDjY0RzGucjSTzWLBuKhP7Kc5IspKFZsKtS
d6tbWQmyLB9pjulNZVVpSrRSneZ2a+QGgfqaCsNdVplJZy2i3HaahtYjn5XuCKeJGNVZq89Sv3zg
YPqMBfcggafr2BUlNTLAW44fzJj4l5Km9+4Cv1UgTuSkU1nrWlL2uXaQ21RXCcyAQuTEih1Gbkyv
G8tORRp4HtRA98bSWnZE6d1AINvWhVvfSY6MhBCGi0Mxl9XU0M3Lunf0yCrCIbHSgNfTkHTxMiHN
qABtaa0nbbvu0gK86shT67FbKoXtmWWsj2RTrqhPLDHJrGVuZ7uu681EG1cjt2nQrWfk1agD586t
G7TVqOmv/J4mHFNbKVJtNwLEYI3kEEoPvWvqaRA26Yu8jxJKOhh917LWcXUMcWy2MPXAuO6U6pec
OnLhdpP/S9mXNcnJI13/IiLYBbdQ+9JVXb37hnB7ASQEAiQE/Pr3oPa4PX7mm4nvwoRSS1W7CqTM
k+dkDcLiW6fT+VFJGu6LOruX1difDWVNujXbF3GXIZGGLd1cLJ7dM0b6s7E+ZxjKm1n1+zXMjDIf
p8TDE5987otms3OdvjjL7Ptf3cYkg1ucAVUZ43PLNPujGcvU98/N0rRa/zz0URfeLYeViCg7eci4
HhA3ggxDA322nQZkmagagfcVJT7UgD6rwh8SLtvma8vlNa787Gco34d6CsGCcMS6AYPwey+dL3UY
1285C/O0Bt59EC4CatfyyHlyKTlTIsm5DPpmXzvsPmK1N6+Kpc8M1NFDWMAHHGxrCcDHnKb14Obb
T2hurKtNEw9n3AX3UV743343qpx+9NB/NZYh6ZCLVQzsGNpVdLaKXs2J7gAtqsDqEIqgM3bA4Fy1
MhObWpPyvqRBcBD2WCaFknaV9n6QryybxRvjHGD36e7pdKmsaNuCxHb63P8IPo0N/D2efmx9Q3+T
RWStiQOapS5Z9Yj5r07mq3dVhjwZHGD9gR/3B2ILb912SCEQ3idmRqOcciW7jp25UuQuzHyRspa4
eytqcOhGcXAUiFyP3XIx5uela+2t9qpi/9mlQqa33oTfO3x2ul5tkd5ZA3wr7lxkI68jsqzXyKIh
QqqZbAfiW1nSRHTYFG1op2bYXyaWY0EReeRIZLZ0G5VVnHiDF29p1c0Hh9f1qWLS2Sinw82D315K
+yAjLy0Jvo1zUP8QzEtIDBpfMufTzmq78Z1Z4FK4qs9WE0DxJBqa7qGxiiSGPOy+6qP2oaGqXNuK
sY0Z9EpJLpkVb8yg6cqd2kokAMm9MS270scgDxDgayYFcJrqqaJedZ5bUa9EAD7upu1tvi45kn9F
hVSijd/4hJu2NE2nubBl+KNlu0GTiBqpxs85xsR2G24jf7QOLCtckox+Vx6Kkr6OzRhfspbHl2Fp
tW5ppTYT09oMaNaMu6zLrQTRC0lZVmJbicbp1XWROBnJixjc7JiPok9rQDwt9+n8PNe2jRvXpTdz
ya0nlbXZ1QLofJNBPR6dqfvyOe51frTWYnRXps+1+69RM1I4CgQEs201lcgL5uKrDHi4wi8ANKdS
2+TOcSad4k7h3/7DDJHbzkYL/9VDeHbLgX96CDKejEWD/A9rGYOngZTzMrNxrPWntYxNYch+cIC4
x6pR9KrAmft43toKoP8IJPTDXTfE47ofjpkPwl4m+N0kHes5iPq06+bhMbP64WY7NX5ppbGe/ToY
T61XOYleZlGhyZa2hVib0YoW/aroBdjFAkQQ89JuU1VXR6o/goNBD822y+ivv4DmHt/KnNGkZ5F3
Gmf3pjiZK3wzZbUeQmT6HB31N3NBuuxuFE2wlll/CQypouuRDy5KCfB+4Wp8dFZT0GwHF5m0LKc4
wkILsZnL6qvwhhpUWEtfaLE3PZ/dn1MLJ+BXM1BxZ1ym2sSKt4OANmJXNra7BkbeJ2CXVj96kMuc
JvtBeFQiQyDlU1DFoOw7aj6NwnGOxEpGlcJJtFYfRJOqPMThPDzZOekOQx790e+PHj03c/POc+7d
cPikduXFjwZpaaIsjUstbsaiGXl1hiz7wGVcgKDpoNrmYAaHXMYrpJ2rrTFLL5RbWhJ3ZV4tnLrp
QFyLJEGU9ZvBaSggzRipwqwLTraPzEpHnDDRmSze8ezdDw7Ln3wPB5hwubexy6Y9T0uGC9H0tu+s
8jupPJ5gC1YP2ZxbW1VM0w4MmeFWzZFKzBTKgLaABfKl0ha+kaEAec3lw//AwP3/4EwSqPUhSPJx
YHjOX0wTD7zO3IlF9aUsWRIOrbo6ntXfmHTZQfSsTcCokTfTJ0jvYNOv1NaYZmD2yN+rRsvZTU0s
rYcgHJJ6TqMx5izx1WcDqXV+79m5uwYahYww8WR/NJeMB+2mCeyvs2X1xzono0hc4vZH1PL6NcWY
fi2xzjQ/F/+xxrzOOHVv/yN6Nbn95o+UgUtwDkH9Ax70Uq7378+r7+y+0NzTb+5Q8w3PHZp4iz/h
LBfTEkWFY7205a0rCd2bvnJxKnQbYAB5gH5LLI8mplOxMjpzCJRPbCAIgZocwWjoXP5qDW7lfvSN
v1v///O0221kkM9bk6cMQAhOCh/AmgmLjZn7lB1NYtKYzB/pH6YZ/Zz8uVY2Q5T8NfnTzPsOb1RZ
WWqPDjlFTdNcoont+JLcNxfg9V7KY8/bAoAtHqo5ri8h8VKIHtv3jk1WAo6yvIdOw90JhiCyiHyG
uMDzEjoO4XeWJT2+7e8hU1bCq5EehIMtORS9SKKxql/zCVu+VYzO1pj1SB6thtT3tYtkHJhjd6hO
wl/Lqul3haUgNTAmneck1Nl01nSYnr36B+Vz/aqruj56frTc2XhpKA3KVRPZ/cGMTr6VxkXdgTBq
jwgn8BeYF7N5mW/MX/Bh+vFjEw31vYrr9tYPwR3Pi2AdBLTcK9AjV91IAqQ0RHYt6cKRZW35jofj
rYwa78GzqbcPS6fY9AHtvkTk3ZKkeP9rYaacl/9+/7vhku3/8/4HRBW6BMwnVGdzfchK/x3fnz3s
mlYc8udwhC/y7DuRv+kLGk6bvFqpQWVHK/SyYzG090We+1tjmX5k1kiXfNpQ0wB5Bw1sp7XP91NI
EeMVfsNT4ionIdnc770hGG9tG4prE6o076rpZrrqZhw2g1XLlTHNgO/GD2GnQPtcFhGIc059MT8Z
y1zGzBEQdwFVGUD5XVMXuiUy92TbqGxejxQ0PjiZRdrZsjoFICO8jCVYCRGfnsCky/ctJTQthiGQ
CxtmTl3IblfmIf545M2jXMpm6/vdMVe2mwQ4lrY0nvuLj6TXx0Uw3038Kqj+GCiWKWYFWVaYybUI
3x0vC6GfEdDHDblCcipm7VH+bnVmxNhI9EZRip8e/TaKGITvZaI12nfSDq9/4QDG/Owrp2QGielk
ehocR+dPyEC6eYssW+YnRVQXByhArOecZl987P0XYyl5qfwmeuJuxu9tUlyQdrKeXVWMRxRcKtMu
UNYzRErlNgTU2mswJ28Q4NQ37NX0vscXUjA7eLAoLm2hmyQWtD2aPi7ibSP5tM2oGI5WZqmj1UzD
Ma7cSCSftml9zomW2cZE2HdXAGR2B2fcfQRxBcCLQ5GJJ0OjMMQJ0/IL1SZjE4NpPgkEezmg5M95
QQMFWG/RGe6B41+cMgjSsIMH5S2mudgyDy61L+4Xtulh6oKSJHJg2bkbsuSvabSVU/KhjrPnzD+y
visu5lKPHbuLpqsxgAYCdgay/Nwod97Xs+Z+YkZIuSSffAew7bI0xs10jCQ9Y8eht7EnSdXo6mos
ETKO/EW57Eb0Zi68Qoprhr4K7sW/+nxRwJcXUcrZUJzrbvreZ4P3xEIRGUuU1Hui1vyHhZzbh9Vz
131iLPtjbIAoagXola9yEc6HoKD2wbSkHuePlumDDtNLbF2BoK+q9oCauOLgNU6GdBtRdZV8tB0f
OkVOqzohyHnvo3aa9iNX1cmNMujxrCm7U5rPawupzlvDRbny60I+1UFLkkwjbzEO5Q+KePJbUDu4
nUcJBUBJE38oEXT0XZcQlvMc8g514q0VvYdF/zMLZfRax02c+MLhTw1UYqssghjpv2+o/1DuRh4Y
VUttEddo9J2/yYQszIpatz15KmRmJ+bo1UK1aaVpdTDw9WhBqSpsuzqYo9eM8rL/NWo71a/Rz7Vm
1A3GvXIbcf+f1puXMwsKFwzjoOvc6Vi3I3gtsqiTvxQBoQIdHMHw4CYfIFZEY33y3bJPES/rJ9Fl
XZrHoX7yEbQrcB0ty734file5qicDyNplowsTCCF9jrKvQmbJMwwJ6B5t7I9z9JpXoKgSduprbYq
kPE6l0W4g/an3QaDGz6pObiZQHCSc5FEIDw/UB0Euz63220uKXmyBu9WQiq1y4PC33lje7D7pn4L
LNDGoZR2zr5Xu8cidoN13ITDM+/DZ4Ny/57K+/rXVDJkzsfUKB5fGi2sFRST5OxHkCWvnAraKdqo
o4wL+HRqyqOzixTs2ZM6enf5fAvxUL7bXvuDFGP45gmukphn8wtUa5BEhuHwNBKIMHjsqoeK1tOq
VQApbEsO66gt/EtdW8MGvNDiLuuEvR2VL0+h9snOtcb4EEeEHzyrGfdEa/sYtW2zm0KIAeOyKbdq
FORO0MBah9E0X12wQpEC1OpW06Za0TKSj33nIpZ3a/2MjctLFB+d15JYFVgT2vpC5vkV/5PuGxyA
M5lb8iPQfOOrpjjkSNrsWo3/zuDX1WVqpva+Fu37SD3nzcl9e9XnTntgPYSQTqUT089HSbYduG2b
MSf2W5EHu6KKiketLiMe7v0cT3QnIJWGUqovUyS12De/VUnRMvVjaqM8UaEST2VW5Rs3sLyjbOv8
HOUBX1d2m78wHT7reFY/LEY3SgX+Jmyou5sQ06SNx9SNN5m38ZQ9HAm429gQc7FRXSEeek6xXRYe
fw/aeeOITh5ZU1YpYSI6IvFPPi7GDJGNgw8SFCszgGJ1uktM0+YUTTPpoxkvyz0510dW/vEyZnJU
Sp0Su6n2rhX3q1Hb3V1ml+5BhbW7ycFafAThscaB49c/vOJNz8X8rcbBnI5dbd+77VzvLOpHO9/K
3atVRHj0WtK+93mXmjV1FP1Urt08Ce6zjcKtdww8KLMtpyYgrBcj4OjOxrFI+QG74UNpvI/l4i1e
iunv1PwA5uevrs9+ZCUfjKUzF9KWquw/XuP/2WdexLzDOFSv3ANNICyjYAWxUP6ohra/kzy6uhYt
Hk1XGMhDj2TyxV66orjjEFCW9tYM0iDioJMhGWDM2J2Ax4Vbn9i0T/txWENed+dVs7yE0pIPsiiP
ecUAYzlDtWudwFsPC6oF6TRNBjfuL63nqQdX5X9MUxOYljx+8RiZdgIwHY81OOtuG3WnMQB3zVyM
ydmE7y8I6hXgI++aOU1+peUB0lzglabL0sEXlDyUv/rmEA86aADt2ozCyxCobvff0qvAGf7dQY8g
GInA8kRqFQ8nqoz9RcBpvZrPDa3dJ+Q/kYzZYK8VBz1H2xC42327HORzHG8h2/xlLWOf1jJmZsrl
WB//beY/15mZ/fKav9/h97qSWd1Wd/WcZEOGdEqmNNIr8cnuB3Amo3C6Mz3mMoEstbVohVIE/z7Q
hxWiAAMURxG3V3FXHwoWgMi+pNzwgDd3QZftjGUufl8GW2wUXeoEhWZgIEYqHeJo2ha1k87gLUED
qOILmcrsUHr0vqxpfDFdpmWVSNeofLZwYvxrAOhWt6l5Pt3RuF/7fHav+eK1TrwVq5BZLWgndfBQ
ONQ+wn9gycTd9w4472PpRD9m6RZPnTPozVRnzsHJWHDn+14BxnDe70Wj4zXQKCiLZHAjgosHJuot
42HzEtaangIFbNCYI/iK2LUCuenGWrxMs1umlnMIG6HurKrmK2BSLtQmTYjHXAfNXd6tZ6cHZbS3
rD1cCbkeOESw22mevwZuo5OJDXINZDp6UsK9eUi2fuMDUihjA0UAqEHhrvKQSf8PM4BuNiuZOe4W
Qh5nMwuJpIbL+RkxsFhzYfNnnGXfoRPIfrjum5Kqv1ZQFvu7jHQ5QicRAL2pgquuGudAgZSswbkP
Xm1hbYox4N8cq/o1A3+9fVikg2sSIn3VC79PC87ggi+UX0DqKq06xMquAMkFnNPSivTxgyKXFSo/
ldN4Gu28zQERlIm0euhBexqgcod2f+aOfweYmb130AUnA6iwL5Fo6xROKXuchtJZZfjPXKsylpsa
1PFzUPBpN0pQWaZyKI7ZGDS7JmqiM+DGakM7lATAN4aiDB4SylPOw34DH3w+e+0EJZDbePvctqZX
NuIMEGMMzDzrziPUNonp97N+XnnFiGnLxjW24x/TbNYGiVx2MGuq8Woy+DWNMUi8WfwTRzt78fER
oohC95aj3MG6CqPiJGnb3VUOy9IcMst3B5VHcjv8Vtp2k86SxWBGxe6hl12JP9ZtX1jD73jIwm+8
qn7Ulu4eSduK/+X6LjXd/sQSsFXhx/x81wGcZqO4q//XViVH5pBKNdMT2DrxrfOfI09h40W5jEMw
xFAMVKx94yUVSWhJdRl0692ProPSGuhnM1sPk14VUB2lnhjZ3gQixiz74E/TjIaNPLaluI/nqDpl
Tqk3RTeKW9WxLh2Bdrx5fL4vDS83jvYiIO3PPhRfvamKXizID1OuHb5H8ucnfo7KPlp2j+SNEtOX
gtS3HhWDHrqlvwAZf5X73vRlOLU0ay7aBvRuIvqGzfZGz02emnjf4AJIcI3n0hXBPqyIL7dBY9dJ
G3h0S6oBniWE48hVRnX3C0wn2lmBLT2cCK1zOEj2qE/GzvJGn/IxUMhKjPTvATMlFCGWmIky7sY1
j8Yn6YdXwyQ03EOo3KvT0mVBNHBfCFKhxESkV5DQ2ueIyHaN35hDMGTbAiVAyvG7LKGqdPPgJ4na
G80i6xUFBYKU0c65zhCrY/93gMX9Xl5m4IyZ5fjkPpaHQe7/7MrhNntTflF+pnekHOtLD1lB0uRh
/dp1pdxEJORbq+vr14KEbyrz9bVs5/IhhqTTdE9xHe1QPAElfpZF9YToz3e77OQXtnwpm53vZfw1
bkR4RJa4S405WtMD1GYXuhQEqrvsjtCgfcy1rI7a8YaV6c/r/AJSXfvoyWlVx7OT2JXY+FLCBYcn
fwJ5/M/LZ59NpF77TeclZsrngDHBFNVrKPTIqtb9tBpdXt3HbR2v4W7YOCjLYVtS3p7ydmr2DG7h
gYO5cPTwgO48qhRqhHBnY+dDBPryzNcTp+OtquIsFVHdPzHZZMnoOOrVLnqWcDp5X91syQGL5kcn
+s3EsqxI5mAbBeCiJt6UJYrlZZ7YDZIwGZHfVF4+eMNc058DyBR7kzEbe+QFMsXu7SWb1kTlIcP+
dm/GkNH5GPMWUfzvMZOT++e6mHXFatC1+6EeiP0yBKk0LnaGgQltrHdoRAEp4qLflTmxNr6uBKiu
uCPVQ2zne7jx+U8I1fZF1pRvwEIcbBQju6viyjvYKG2z4dQlD1GHLHaJ0iw/aJji6SffO6e1k9mt
rVvkzM1Wwhk4jDnKJeUt/M3Wraa3ps2PZVzJc28zb0uA5CUAPvOfoJzy2vd+WkK+NUguvxDFxKqN
1HzxiJh2s+eKvZcpf8OsqjiiUkq5qYreOXqdU55t2VZrkL7Yi6erZ9QBUD/Actko5hdfJ4a6HSKc
iiuEEdhp2rrY5d3g3ZOCFQiL3eCd6C9wmSE3qGpPn0sjUwhHoY9LflIvegUzAEbQr5bvTCPqGzRz
Yk9BeB20fOtEPL4O0TRtSO0Da1yIWNLxV7ay4sep0u0JuqYytaVfvqqGgq6G22NnzHjuzqrP9a3L
pLzXDXtwl1lx41U7LicUpVlMgHdAPq3iWx1odYd8Aj4KATHSJ0lqLieCTHMJLP832WpSw8pCyamL
6SI1KXddVWyRK/COFRshuMhJvPVFj53BrqxV7yj1yMIxTOxu0F9kLu4p7o48EdaaMdYUSU3FcfKG
/F3ODkTneek/2fPdh2NgsW/YqJ8z6XsvQjrzTvG6WBszjgeVWhaetI9R/Ld0nYf4iYr/5qcv1Rf/
/ewLUeYXtRDA4Hdi+x8Kb0fPkEiHrfWo49oBt8nz0qmdh4utOTv0uss2EAc3j1kDt8R3OfkuwAvM
JR7iz7kTVLz7id3BLcD0UtSPoi2qRDRe+Dmdo173x0tX0DcePuYuLx0sapI+k276IdSuZwVKfVUd
JRDfH510DqNq2BfZD35aSlpffda5uwZxxy5vHHrNoZFOQ6vJv3AosnM45WbRoAkDCgqexgzehLvs
BCLg5SPJaeIu2fkCBa8emUbyd9lBzNhva2Lz32PLOrBcyP8oKwPK3D+/Ad9DJQo79PAPDHSM/8FD
BXyT+aATkkcPqd0VUxMTL1WQJaCYsS2IYv0xsjWUyKbZKaQj5XL5GKn9KU5Np656ZCLnKUpzHoBJ
Gs5nw3MxdBjT+osT85epdTChsoEM/R3EUqgNpIYBDvgQPRDHhdMZDeroWC05SRYO6x5lH55QqiRP
lijoBxcnlNQIvptF3CqxiFC1sT3E/GZRz3I8lkXkPZFKwNWvLq4riu9K63Xk9nhK2rxJwwlkGKj7
vhIZzq+xI/sUWpbgZk8MInBWhmdJfWsH/aG9ZzYrzgHoAht/1tYhLvznIgOgVoFkcwJEFx/BD6Ub
i8/6sYYmDmelnn5koDdLHzcI+Hjgewz0SbM4WJdx92sRgPDyYxHC1vb3oskwBTqU6uoqt/xYRJd3
WsKmj3fKXEs/2lmIFAkIQNvBj/m6BrGzfJ5l/hWaMOekPUYPs6AxnF2gjH0GX7Yfx3znLxhk69lN
ErRT/IFBorxUssSbT6IKVtoGf9OynPBVDD/7heculRw3HfCUXRRQsnS3Hm2uuc9eOeEZyqNBmd73
7gvKGGZ3pstcjBnzagPgnZ7+6vd7100V1926nm5MedOxWAogIgMC6fzS+ryYPpYPYsfqE3aoaEDc
Zj/UbCEcV1lwchYJKgnBp3WjOjy5Q+g+mdFJ2cGpix/ybuz3LmfeC5vjDZJ04YM9kuK+K/RDtYjA
Gr+Pdw5n4cqaXW9tKdQDakRX7zTw95V5ap1oqnfxFKkP04zyUOwzZ9oGQv4MltBsBFF/AxgnRBdM
izrnFvzPW9Z89yZinfp4Imfj4BbOpiR2e/7wed0olDPQeXdYAZyGO8NQ3U3bFNXT+gLsarhqiDLz
FdTqxUnQgj8EM/2zf0bUN9YBf1jmB4rHb757qiYw/LmExpapYu2bv6jkYg/XP1ppb7B34RzgC+DF
nHApo7NkRfNkyXxt4sypVmLPgQ+nmrnqYRoLsRWRRzcmUZgx7iWc+fGJ4SN7qelV2M70DPbZ4wcJ
BlwvbzV7lr2Bb0wOPFPWORokwksq29dAsmu+YJ0DFYeQ18GbZiMFUTwuL21WZvvY6vttmcf+raor
N4nAVfku3Y3P+p81tA5vdXMDGNxARPivhmX93fPnUA32Ak3+nFO3krzZEPeZlAO4L0uOiABuXW6n
ukfKyC2dfGNGB8gk22Z6j0hST4jVM3ydKaQE8q4qCTupoClRe60nb4p3676SzjfeKDuJHTbfV3CS
QAQMo01V6viJy+HRzOh4iYC1rJ6kqNqtiupy71SqvakFfDMzCOoOiGCYzgJ72kou9Ua65aJtiGns
gjuryCkmxPUhRScJvbRShD7xsbzz3Kq9msOngYUF4mpu42Xs05Je/of1e12W4Ub876d/bJN/nv8L
3QaZHweJun/W6fECq7dye5we5/jQWY5W+5KDkxTH/rAaGhoejTDCtHKVIQDyoXFa0T6zwCUbso2q
UZIG4hTo8IFNHFt/jJA9tx8ZYfE6xFa1nXxJN2FWAxVeqMWGZEyXSkWyQe2cFoK1EgV3jiF21mfi
x891xNyLsex8TLyaPrISqI0T1tkB+3a3ymsSvEFx/Z2AKHcv4t66Y/MwJhwKs7sptlpgEON9IYce
4j/1PUCl2rcOyBq4C8P0Qj1VpmVXXdmU67uGQoVeRlFz18Uk21FH9/sO0SlHDLmeVDs8jK49n6pS
fXFmd3iY2tpNqRzyTRgjqyBw1n2Pwz7x8NntmEOtXZvJ96lDHTjuc4HPI/dW2om7rw6e9toV5MWf
/GwLOXC9DVuh7otQnCtQed8q7q1MXsmWqC416aa4Etrea6ug+3Esw2NWQ4tiLjg+wVBsWpRbW3RC
i65q+KldnLfI0JRt/Fo0GQptenZ3jMgkL0iJ4ShV5bT2grHddCzzLx12p1RnbbSJNBgFCVTbqCik
GLlFmX3xQIP76oAwkzSiqZOMCIGAZ9o0dvRSBPXwHkVlk7S669d0VnQbdraTYgfQL3EYlknnF8O3
HHL4Lm91kSjvcaj9+GcwWPcIincS2fnVRKBYmJibSunIRPMi2jJfxsdm7MddGFmHbG7qtTNBxV71
Q2KDXf0y12rcDODFbZpMIQKv5cUV4O/1IB2+K6avEZKtP5ByAmZD4jTPimiDckHyUIEWY9R+mPAv
WWA9zQNkC9VpzAt6by5taztHi4HCt3Qxy+rSkkfBWgSNc9Zkgv5Ai9cxEtc2rMUjWLmPThdXFxRR
sp8ay3lucofcuVT05ynorhACgNLPKUUI94Paqj7ZZX6Loeve54SXPoTYjX+yAEDH67kI+ZsOgRoL
ZXcbY1pTeIkEwsPQHfSdCuWY5FZdv/kWLVedrYqjG6szaJoR+M+ocGUUNEWMVouaTUwU+ZZP+le/
GWQAMQHXLFOMjUpYXyzS1Kshm56QGakvbUWf4J30d9NI8STN2jlo3Q/PdoSdGtRwvgVI8h3nrr7n
0eCdx5HsgsovyhRl0QDo+aCgL4P2lOn7YSTkIGb2jhwjZmhUSNjHJWpmfdglKuImE1STSTbWw1oA
WX6GG6PWoN7jWFvM0Avj1I4dta9Rn3lTxmJKtewtFDsKvfr40SS+QpgEjytK9dLLchxQkWulhb4T
uogP+AmcazvR4BJxuUX0ufZj73ujHXh4VL5rPxius+QidZuo23Tl29yB6EsR6UyK9j+1/6Ajop96
VsSnNpuhHW4ryCqYgoiEYktHCb9sZ+uSJwKP85VbSlzrpUV858qx6R9Nlxkcmp5vtfby1JggN/E7
y+neGVLCTU+Cx47Zw173YZcak5T5DOSNfaVWHT6itrC+cdWk1WKJBorNMh/UerRH6zQvF7DJfrUq
5g3boQi/fnZ9TvucG0NRjNQG3v33ShL2R7B4f7aZiA5j29N9pLIYktCR70rfyc+6LPtt0XnsDqnE
aeMJr73MUUfWMUdpD63za4yTedfwhh9Rj1geCjz+O1U20clDpdSNO9nzZWxls85A/rip+f9ou7Ll
RpFg+0VEsC+vAu2SJdluu7tfiF5moNipYiu+/h4Sj/FopufOxI37QlCZWYUsS4jKPOdkCulps1ef
q+zGuQXUgTvmN+haJ7vO5HyfRF5zkaxlyHtl/IseFme1xjc9zYAt0ArxNeGt4QOpl18NlF13AFKp
u65qU78uddDtkEXdazZW6y1l+snoa991DO2bjY2FrnL7N7fKnzQ8Q/gCWcFrbyhriItUv5sglcW4
F36JOrzCPk7Lq1Wwdsdl8+Diq7RNdbffDhawMqrjIrdgx/qraonvup0nvxf2GShNCCzgy3y1UXv+
4sRG5dedJh4h99Ju6qwpT+7Aj16CmmAYKeIKhlHrFwKVgLoc/Ljk2W9qjG2WV+CZxHbNYgN6YXkc
R8M668CRBLHXa5/NXp6RA3FRqPQ03LI3QrXrbyy2xnXvqvUBaUrnsRD9b+BW4EaJqj12xMK+5aJN
jgaLoDKXd/Ih96bti2V9T7QqAi2jkTstbtqtHeERCQJdtxYo3R8eYHIrrcjlo8zNHghzrm540bWv
SE+gQIIINj04u3WZ3/RelMABiJ3qRNneGT17r41JecL/Mt1KtbEvnll7AesntaIh8XZSZ/JUVIDj
D8wLny3TFFeHD4cUzNTe6FdGjXJvNDTZmUFGcYsKcrMmcFeE9zKwe1bvCfrVQtgcSBG3gaYRoF+i
dVctNE2fVbUrHtWwRMq0sY4W7zLfMLt+37ZatB5drfgCIsZvqLoM19oDtaM04p9suudaqbeqOqXy
mY48rPRUe9+xTm6HLi0eI733kK9sxQ/b4xDzbLXfFJQsapU5n2rVHNealn5xJa+CsjC8az4dQLDv
V3qCD2poK7qyQiJIC0buVOs45N6VAj3PNrduYnqrxQZhL/BbLNxYplUoLLMG++rOa8+LZba2jYBq
6PrxVSpRvHbLqjgrERKA4Afi+bkzspOXeF+d1PDOzMD+OhZPo2EwXx91CNZ6YLnz8OB4rnauQFDx
R+hrA3oCUXwvE/q+6DJ5qaYD2xUyLzbYHLNdhZ1CYNqt/gq5028GH4bfUZ8bgVTGgwp221zJ8pVo
vHLdI/eN22UWjQclw43aVKzbgPvITpVKEmS1rX2yk8jZhalSQGqzwPdVyz4DM5MFoyvwwKVW8jSG
QI/kaH6xSWxjgB5QWm5cVTqnsm7bDkpK7ZNVOvmObMtBE+4fIcLVkVdzAP/C0wgUCYV4dUUvVoVj
spcOou5Bl1vGNfVibFGBhQCee5sYIygCICQA3wM5z16v+9XImnPPDWwBkaF6ylFnWoGUPezJpuWG
verGBqRixb0mBnN+Qy0KXRD8Jozcx8jAUzLT1W+qosgDkKfjwVTANFmF0E5mckpN1EqPB8H0syJY
9qVXYwDWAQeagMsuEuDxAaj0DnJ/hu2ng8vXNjD0VsxQkIxydlKrodizscD3oVKVoHZGHaU9L3yU
Tv8Y2dEZ3OgohjiQggRL2m5DjZc35NNASVbqAjy2BrRxG09NoNTyT3Ypk/OAvAZSIQ3/lFal++Cl
5jM+P/bzKMHmAR38D4a4M6nFLFSwGru4oO5QACaCODmSWoQPTfWDBnYcq+vS6dPAcfh4TSGNtTK0
ZgAzwRivsw1qH1s9c4G9mELIgd0CNFIUaMDAUvVJ6qtWgQfgSS5w8Jz61LbZ21lmVOkaspEWZL56
0aAOi5j5FHcifK4ytdtAMh+yeBYkJxUV1O5c88IzHfAx8PYtmFYGtEXOFrfxA5Ant6ZWUnz9cVvE
E6xz08YB4ih4Z/YWt5wb2Rq3POipGHdl4uoQmAKzq81sVOEHaB+qBTRVavmAqpNxVaW0fCOMo1uM
V72Vjsx2CraWtR6NYKPJKYVwAYI16NCMBz/TQG56lQ4uTmJ+6UDqO8fdT2mUKLS2stp4LhK3FUud
gwgFnsWmMy2FfM5spDEdGucBVV656VrWrJE2RYmiAhOyV7IvYRqnX9FMYFJEUZoX3O81v0nC6AlY
FLY2Ex5ebBUfCpZ+w+YKBfiWA7zfWvhpmYZ06D0dqFrLQ3YAvDa49MGxD0UfKH2mXw3xyEwBYqNq
Q3olxBsMSQQoJ6sez/ahrffgb2gK86sR+QAztbKAjYpxo0MdgxKIp612o0Xqm403bYuCjV7vh4yb
c1yvaQ8o6NmntLS8TZVMOHFHMw8NQ6bFg4b1sxbb4rEX/UqFQOuz6XRrL1WV2/SgHrZCezWAWD0h
QRDOQ6vKcz+RfbLJ9Srh0IFFB4wK8v9bSDBlqMWWP9wwKdE5oO8P+K4x7JjN4WZBScOXXjZuLS90
jylXXuKkTB97MCTNlovnSEr+XAKNVBmN9lBFCn/2jN7yO2hU4w6LIbqwhFutQ2ombMIHqwSoCtSt
8KFI7J/aOCavUZ7wPVNjVIS8KH21wZZZm71gO/KCEQHpxtisgF6BF20moFWcKk+qa6qP+P0AjAXm
wenAW4xLe2Vjo3l0lBGAwc4ydpYhsgAqIjYYU6mAYBPQY+CB259ypBLQv8JVA+T14ZWqtq1K/Lwr
qWMhxRJDvhEw0TXN1b0u2lZa1a7nuS1AZ/i1R55vCsYTntiUI5Dx5E075P5MOdbzEDAt/GDJQd1Q
cNFnqG8OJsQ7p+uqUVqseYvE2Dx3GMLAQUF7S8FG1+gBj91w9ma2aKFvkde7eS7rUXjrUBKiPyEd
Y8VHhTXdohnPznK87tJB+n6Ts7E6uekR6BP2rAi/09T+WdGc7jnnwwtYVN65NIthV3cgbyrG0F/a
BhJ0rPNAL1KYPdsa7Vs9Qk9tNnUQK3gwUWwO1Qo6twl2zACaxwe3d/sLrVFwlkHzpGBbtxj83Cl6
POIxJwB8OjtGEYjfYL39KJCc+lZVsb4CysO65KGV7NjgHppmzK+tlX5q1TR6BR9ZP6CvBdSYvSF6
5WnTbJBrlxvyAjwgfNQIvQN5S5M/5aLsrhFzjZf2m6jzaKfHpRpUvcWhGGLzQIC3uhUJipzoaQEZ
JK9Cd5B1Yjl/nGbTqanlte5/CPhwauZatUkl0geR9RiChPli48978kzAeAcvejHwabuFWXmgkWL1
5iWJ5CONkrGAAmbR/6ARxx8N+jarUW6t45eRQzvIHVCjo1WTZjQ2IZApQWIrxkWG6tvBVPaO0keX
xYwH/uqQhdEnClrsmdlq61iiUnznKKNEXdUh2AJLMIUgH4G9DnTM+vfLhR02jBbXtE/gw29Y38gv
7miHwdgA1Cy1Qj2rOtJdwE4HLrRewH/nsc+mLih0QF+lt7PMsFx8vQv8hjvof0Je7f0sK3NvPXQg
lNw5KJi8fatEH7wg+6D9it0LZCWQe51XFcJdZWIEcK8FqRgJFjkWB8iFvR0SPCocsulAZ4tjiVsc
d3H/ImRZfgQgPl3R+ss8Gi4xy5X+RcjdUsvcX77KX15teQVLyN3yIpqAeXfuuystyywv5m6ZJeS/
vR+/XOafr0TT6FVqnaw3bcwelz+B7Mvwl5f4ZcjiuHsj/vtSy59xt9Tyhv2nq929gv8095/fl18u
9c+vFPIOHE+HRulDIASPdmz6GtLhH8YfXChFYVaRuW+z5nFrpuW8yjyeJ3yY9rdXICMt9XHWr1/R
ctUlRkXdeVwvno8r/V+vj80Mtt69meDpfLnivOp8neW6H63/1+vOV/z4l9DVG3AgrLrvNstVl1d1
Z1uG9y/0l1PI8eGlL0uQJ5v+5Xc2cvwL278I+e9LAVPfBhIdflZmIsVDO8TOmgMR79Mw7ibJALMQ
QO7AC4yW5au1GwaKK0p9mwk09RPcwxPl5KbAQUbAxAG8cgJJnR/0Ej2bAnJH3do0M+8MzC8YdGTq
Ri871h6eAiu90re6NJzARFHJB+/PR5kB0MupXdvczI36ulFLN3D2IOlJp9Ywpoq/NHrTnbeJi2lp
BReGRgKVY5F9C5lQ9iYkn/0iz9MtalLIR6l5+QhU5s6si+YBYkvFo4Lsy8nymiv5KKrGN3fj2XwI
QAsvHilMT9FKLEay5UAheqjiEanAoylWpYCsKoHhMhNttSz0L6+uu93VsfQQSdS/ubInobykh9+j
wkAGrnD78wgkllzZ0P440xjNJmN/yLw39+Iw30NsU0FIOSCk7N+m0Vw6UJz3vopVp/GmNEHe1Sow
WgyeoApAp3RAlhAipcv4Q1DqumegL+X2wxwgT/8I/2CFuGLm+oOh9pDpg4Q7Wr/ZD53GnAc6y9C7
ouuK9nxnxwMRC/B8is/Q3YShiU9dGkGt4Y81KIIOFba3UIGyu+1io7M4c7odaJC/3dlpkUq4R16N
9oGcZHKyfpOrst/XwNsDM4k6IRo5WXiLHL+wuTfbyUl2OlsOgNfZRxqOJIBHpy6KKSFP3ubSNGGy
MGAGb9DzLB82gAB0PktG3VtBX09cV7WGJAmaGin41AJCjbSdPWwSr2yufaQ2V65VzsHp3GcyLXbI
bz1beeNir4FQOuSAI29sM+p8Oc0k23wNWmkx0nVcJ5LzdcihVuPnvORiSzRdOoMO1O2Nr3tH3YUI
n1etZt98TpxdYu9CFhZohybwoMsZo4Z7UBvDyKBrXufioNSKjfNQUfmfzhvN4KpP4WHDu+HYaLq9
ikSXByIx3rjTqdJ6LrIbYEcvB6MSEOtENp9MH0LumdfkjxIXdOwPoYYS9jSdiNiQL1gxdLVA4zTk
rE0DRGmRufYxnkAR6BCpfs1LqANNjRSWiNjWNIgG97mv7+9AP2kO8PmGjM7ULRT8VwsJkKB8xwZB
0+hY2BEqR1MGEN+UR4YqKoQrIYtHBwiy5+gr13SzaF5FetJTXINq2BwHqEW/huqJgHRcJW6TQsGG
NTwJYki9xz6QggXgIHkS9KHHb1Uv+Y1s2mRrQepGOxzkaDc0JvfdOoOaXEQbRvvOFv2pU63u5PWo
EK9onECF/ujqD2VbDkUwO5B8Ah5gcNrvMZrboHCvd9BfjqpgWaEtkre17mzxtF6oP9yZbZUpW0Uf
bu17l9APvytvXUR5OPrIIWgffmHmnx2UAI9zDI0/zJx/ZPqQqX4E0JMPhh/0cRVUTPOMvfbghW2L
qdkcHbL3M0lN5ZYxubs+nWfc2WmIHXS3BfL/s+hbd1wh8QnWlAcSc24y5bwcilC8Dc2oWbWAiZzI
SfZ5bgc2jh+NfFwv05BVD4OuqjV/Vrs1QTgEDaqHGKBpMAYQsFavFUd8MWSbR4emcPpTkRTYmDJR
75Mxq/epkbnqY28hd6AObuFTDJ8CU6IqSA/I6BZVN+QhH8jkxnrp42G0hzyI0NTc93QbesWDM+7w
M6ddQGbVL3SWow+oPrL2vNh1tG475boF7SKEeipAtSttqKytg5cNih+MywFpPfwlQH0HTIGI9exm
pgepyverUbSYLjmUCkoyuNryAmJeiFMnzPlqH+xFVgMdg754/ajvx4zVW+Sp1SevzSFUqYT2Tx3N
a+I277+7TdH7HKT+a/geywxnvIvtnc8cl8lq6ClHGkoArYA4WuYJpJOKaGdAr6mf3bXNkJEE0uHN
VoJYVQ41GqxMM+bJtE4fT0m9OnZXYvJw6JhpAa1oD/GOQu6nTGuDWsug+o4Z5C2tOsh0xxnsCzDr
xdoVEBrGv87+acfgiWhp/S22E+h6WCK71DxF7180M9xY4Lk8UyzJtfw5Vu1GC2UaQB8UnSsrR8NP
EnEGBLoegAyTYjjBiFUDumrkJbYBeR0XQAfy0tyyRR1S9QzT436IdXwTdfIVn/pJIV+PDHwN/NQy
JG89daIib16ihxI3AWgSGlR+vXZlhpm4QKgEDJ7pbHEstnjyAsGhbe0EbAWKo0MPNebZAe7GzxEV
vrHvUURdJtAl7laiS0ionUARGgtT8HLtbHpRQF+Jcw1Yk+GY1dqWgOMxe0i+gAeF5kfqlwhvAIqF
DFLDfat9qS0NIKtKPsmyBz9PSTNUwiPti1OoDoqfaniOslFFA0R8YKfptGrRFHw/IN/771YNBx3a
GIqCblZ4eNxbvWtttbADMxv4rBX0w7oT01n0GlfjPqqR7W/cZHwu69IfJmE08OfKB71F16BoigJp
Ec/ONnrMkNdL9Rp/CpYkLy0JVl5/Ii8z1Q9LFrJAoRhruE35EyWFDBUGrwSC3mkfVQiO71s3tjfo
dWS/KCN7oN/hJSID8HNfMcfaxMKC6LIJdap+xUer3tJz8pgw42g6hX/3rAxSJZ7AR1U1jlby5n2z
kYcJ/sEjB/z8rOZHdRR8dkYpntKpfaORZVDRMcWhUXulf3gfoiganekwFs4e5OjqbCvoSoiFyp3Q
XPZIBw8AjyoFFo9G0LbQz7XZHI3ORAOYXObDNm/7DjdZTBjx/X908qzxp/ZL2xJSdGgS06iHqmmd
M4VIPewfbHfcLhN0e0x3uIOCVU8TQGW2/Aby6XPMfN0xvVRlGc+LGJB3vMQShU96FQ5g+GjbHlor
iqUDUNNZAGxTvzGn5UfFrfwBXRGelCxQE/RRKVvRP8mI6z7r0fiWbAMQtyegon56k94rmerShFRQ
rp6dydQDnb5JuY2nyGlYYdP3aFifyUfhZgIeqZeDstOooXmQefgF2iH90Yui/ijDASh0OqUDbu+K
gr4W7wH3UfW7h2JoGJZNVK9oDKkzttatsZvXXGLyMpGhv8ymdS0u317HvASNq9x5Vnsebe9CbKHi
FzXyPsUWRyeV1jMPbqcwYAdHFad0WMbkp0hyO5DKeouksb1Ezi4KRUFC+loEnREKojXobLkkehMo
hv+3V6NI7FFjqA4CmajqYrg4EBgMkkFL1zTsvBi2zhgunTs6qx4aFJs7R9hnP2PUW/b39nI4xFWu
HXnBMxvtVLDI4D7psuofIj1qAE7KnY2HneUNovZ8FfKx39OQDmnrPqpml5xoVCeJdmutISjQQOhS
TiPPjKIbiJnLlBoqHOe2tXahFCPzvbaByoCXf9NA/2a+YRsjviI6xP5o+nThwYz7jWA5cEo19wHv
6W/cUeMnEAGAqwyf6GAkdgMEkRUessnmCgBVx1FBc5dpiGp9eyki/VCb3tsEvQOEwUIfOTKBipav
nbGDbOwUD+xtcepK5/clHtRAwLtsNDebAuquln7UxXJHw7GpWoDRbObTUHEz47GoXvI0e7saVJFq
pC9tZ29kTQrUTWkgaeNOXfqgJZrgL0uiABLr5ZlsrLQAIl7G5t4AUQ5a/QgIp0kURUM6GMxOgKMp
o+DOsQzRu8XcxJYNjOCLobnokyONCK1SXBSbBujYWwA+Bk0vxg2q8JCud1l8U5m7SmSV/8VLc020
5KHYzHCjJ5oPcv/9fIqIIU47RyxXeL8+OZc1AAqGli9A6B6k/jdWDA2vlKNh5MoGeefsKs0azIwI
QgJW/4M3SXRIJoz1iqJbmzm+jI3hSocGqqnnKhSQtW/ktbBB8siTMN/Sa4LENFoyWPw0j1yU0YRi
DauU3o53L726/G+8GVJiH+a209x+eusKNbV2qFVHYDhloN6kFT8ALghtKQBgH4fYz9hU8J8spZp4
B3sofifXHMTDdp3VLlsvc6K+zFayi97WIQfEjP8f11muPfzvr6ftRtU3LCiU1ZllnEqhb7tEt/ZN
aOB5K+s64yRrLINHr8w4ZbaRHAZQgNEV0DiRqSfvHEPhNUg5a63xwCWZplAkrU1DZUD3iKCOIPjU
pLVck5Hc8xUpfAAJaQ3yFV8xl6Vvd+lKAuezqkxD7tATY43ud8z0kdQwD6zOLUC3cc9vIvzkocUE
xh7d38mPXI5011XdNLu355pwYHtk+ZQHfEGii9tm7mYoGwNax3/Y1MmB/ndg5nB9thdQ3kEj3ykE
Hcw/d7pV7Wk+mWiCho9PgE8KZFGm+eTou9w92bpUNkk+gM/RVydgJerTqFnV6e+G5KAQCVVrm4+g
1v7vsbRSxqJvjg1FNG4/VYqh+HRmArQynxWTrcoUNP979/5zHNqBKkAFI5npZus7bSwa6oDxKgUD
YHZ6jiMTHXjcRR/acGeAFmShAdm2PDprTgTyGerLppkD4zyYBgDMyZMxmcO8TQ8Se2mfhlYN6j00
khQAmMfyVdeQhEcWCIKjUzCe6Oc1RjzTXBMnfopAVnrFIcXX1sRzDDpc2Dn6vW3LynkUoY3eqcsQ
5JB9F0HQZKsIb/ZGECu7JbZpnSARPlxHyKRY0miPEEGT19DEQTAFKtg10wOnq3DzGhI7PY3u2wSa
RQfXyOapNKL5g5UmawdQmqBy6wy5zlZuS40ZtwpEq3VbIU9mWhZa6k22UDEbvyptMYeQQ2KBFZTZ
ikOly9/ayNIOSA0bN4iaHtQkVs9a27jML18luGK3ZnLJtlHOmj3sGsPxGJo85/KQKvrvc6QJshbQ
6Wbp0zWXF5NF0PpOAIupgGE/kj1rvMav0eJjOy+1vBhy0wtMnGx+Icty5avmpc6+SPQIggnY2BnT
ftJlSrcD1B+8LQVb+tVi1OQI3C3tFykcmG9EQrR+jlmWWByLbVkG3X6S1YjvKXrdDy9Iob2CUKk8
N6W0tmVrVrsm59kzlPy+6wA+/vhzwMDQ8IJHSMuQFJBUwZMxIORFYoBqbBuBXecfh+Y0pGDyUvAy
JO/d3NIGPL0BxtrvW8s45ynwQEPofga+VQsPkQa5dJB4oPLFK0UiTZOYZ+R2jTNFi6EJUm70x7L5
PSst8xBD4ukIJin+VbWCPpVghpYcImKwohv9cERKiLxyCqEzOnABktTsuR/brDEOdvcDLc1s8KKn
OFqOxkgitaBC14dERpBrj9IuBw0aB2PUYmU31EjYj/gd8TurLtzfs8zMj0ADV0h9sjw/CiCi/NQJ
NZ8mCTfz1qxtGZ6tCkcxz2jVC9Z6L8EAnPrcT0OoRsmLF4ctWsl7b15L7fhtRGuAMwh4r9h1lp/b
PBlXWsnC17YFHEnrSvka1sxaeY0oXkMHbQfLMvLQRUEoK8UCZ7c1wGhC2cA7aOjFPPO0zSQJ56FG
Ug9Qq/kwXLzEq/u3c7MsYr7TY0veTOxPowU8xuBMw7OC55ztSe0E5TOg2CVqhsc+qtdkGwC5HIPZ
PU3Ju1Jb82kFE4SutafpfO1ypdpBPsVdp6DtftHT5EWAYnBTu1q/9Hmdrche5J0Z5Cpg5N4E6gX9
GY9m2udwrJsD3gCBTiV5+gXsNrESkRc+AAs4PlZKcyN7pOf1JgtNC4kxXISJZtOagBM10Nl8ZV+N
OBl+9mOEdgW4rd26qhl36H5S71Qzjx6xHQSG3i7sn+yr3kD/hCIhbyZvdgJZmLcna+hNgvmEno4B
JCwycKAyZI34xOEjI6gG2VpKJzsDjedcilpRfCWy8Gv2fhYVSJWSjb2fLd75LBnKc1tAHItF9i3G
0+sen0XjgQ4gsZsPVhKiayM6B67uHDSUSXirqtzdU+wSAZ13ZMIsYE67LHqEuF/xpPEsWYcqYP+l
AHEsUarKtzon+9EMiT+acvgaobvYeuTpxwgxlUj+MYJ0orKE+TmL0U00UkD4KCC1uYW6TY5vkaLG
l5C6iseeE1gqNMHmluExbU6cpcN4BH6DwqyjB83QNvAmB3m9zMWXJuNnqVQcpJBpT/Nh2rQ2asDD
UfBzM7Xa1TskfI3aqx4lgIn73lX0zTBWygsyWHOEAdLPKpcQHrITUKIK1Ie1SW8dTaC/ofSsHaGs
2zxCR1E+QPt8ZxR42b5aynJjSb0PKJYOhpp9g4SddqRR3bIRnMpuBz13ccXm0u9GjrJkiGZu1Ci3
EcjDlQayI6No5CdHLwKiQEMeFdthtFMJiOXs6o62cm1bPYOg6Gex1ilPLJRyDdX90gZTBrK4dIht
VT0o1nQA1jzHXQSnwNaaOigF7fcc90ZUCiYPhU+c9l+dFhGaQHLQYcF7reVwY9P9GmJfFmo4mYVt
PYgLxW9j2BSbpaXnCNwtuvvV6BUonR3Z77t+UkiRGMMxk7G5GqHCEVAgOZal6CxKxTZ5X+ouLHUv
iqflgm0huaInQZNbQdPYxdWqMmw0zTTZcr3JAqEz7DTVDMT5VkWfUZN/76vc2+idOqIVAfpTU+9q
sjVeN/qDMogbOX5pU6e5YPiBmrrE0JSMi95v5aAFVHhcBKLnsuWHOmaM7kWbsO8/UdVyds/a0X89
n8ubpoGWdLPmdFu29qYr208uCyB+ubL0ITv3suvidaqA6ukUfxmmE8u46JGhy7pmS6P30Ga6j9HN
7N1OK9KI7BTxHk92c2qQ9B5Pl6RQ76tdQ4CpmlSr6VBWob0WHR9Xi43OJv3Ms156kLGlGMuFLiH4
+m/zGrcHKYgi+7RGK60+ddZlnX6MWVZsILy2RTXqJ/ol2Ie6th7m94OGUL0CLRpvwPIXoco2h5HJ
LRzcz9+nzkPy3NmQ8f0WRrxeaXqvrkWDOxupC1TC+AlAfXeJAC0GhlVbkQaBiOr8ZJrQCaUomuRE
HdQXJinzv05qRHp+K5VoTEOnb7MA3a1KJXpIoT3zKq3s4UzjCO1xNp1EKZFsyhTzMRCs6zXuVs48
m9zICWuoLCL/Buy1AeGh5DcTlbe9UkjjSoex6ZzA6UW0Xmwc9DqUENVolReqiW0xWrX3U+MwOiBb
Db1Vjpx3MYRQcJwah8V2aqAZ9VcK+GBuO20DOdvcJ9uyBnJywD0Jx5nXIIddaN5Zj/CoOV2qfb8e
UEDZZhzN/t6BZ44fKL12+2Xx2sPXoDJbfPg8fQcFJUjCTE1bIWrIb4ZegmftmBdRoAs9mkPy2xRA
JgqgQ+J8NFHoNBFgZWue+Oe1luX/vJYsm88eS7SDq8crx7bEIx0SrUTHey1s3/raNCVEkfTRM/et
mjWPXZd71y6PpxwVesn0Efqrhiqi5zESV6jFF9pbtAM6zrXEVuY+erkezVCn9ckmzcG7DlifRm2l
vbI8fh1S5tyGHo97dWrEexoSdccbnSNYaOJMHJ488aJboh1pQEExlOnBZTSf2cT7ITuiw23aATXF
LZDB/Bat8wJN4JtDMygGDOS3Sy1LTZdykMRF2228GK0p41vIwfOb1lDBvDr1uEzuTZUtNSw2kRoD
ZAGc/jXOuwc+ZvJIJjpUUHXaoim2DjFHhCHzCC35BHGqBfBAqjj1oR7MxEEnYbTd3tFWIqWfODql
AzQcw6DRNG1F2xSy0baEzhbbMuPORguYqPqtVLds1zEIoIAMQS/sg2gYyKLOnqvZcZYTA931TTCs
lHxtWTokMjs0F9wo4E9u+FQgHdMq34BmkG7qqZq6eGWk/xg0IGhQ0mM+eErO+g4mT0PyVig5zt4F
Jk9welRp43nunWNeavKmIz7J6G2I7BZYROhp9DJWUOoKNSj6u51mvYSt/hUNmYoLOdtGX0EkT3+u
c+49Sj3ekjnO0YjP6MHDHXRmvwylKvaFWqUBea1IKOvIS1BHmy4QovfxfIF5ycG5uwCKiR8uwFzh
biBlCtQraC7NyYpTH0OkXWiYWwD0SU33s7Q7QMDTPbWhZIGwGPteg8gx6tA/RSM4c9PrpQ1RizL9
NCj8RgEAUDoQu4iMyzIT7QHj77WGTbAXmp+zMbc2aO6Cj5UF1fpsyKEPM2FWugnsshzIVqDxCuRt
i+1i9xjvNzWAkshzoTnY3VQaKgSmnOaCp4t+Ue8Ly8eE4cNktRGvVu3Un4IOdtkiUUWnPAEEq5kO
i5tscoziYOyRCCLH/RLzOhVHoRhZ6MDQuX1aDn3biUNXAbr0bo+ARjoZA4T2gj9OQTnsRvEhpmzY
sE0b73sXDeUDtJL1M1c2NIA0NNo823gcn+11viU7Weismeb0qdDPeLZZzBEaSkLTDkXWPy36Yb3F
/qdFIzTE6grBXMfXwZya9hS0AbFC194OQ/qVTMvhbv8BovBnNP0CnnaaCXyZvmHJgGzxNFxinWm1
OmZf5x0Qeef9TFf3AQBN7jEx8hopnYI/iQwEPlUZQUbJawc6wrXzLG0w0yFY8zta2LmfNNw/kcPT
wtOYcH7UDQAh0b/IeMJ73q9ipVF/Ks2F+nxNc6xaf5sTakp4EhFDa+60lGutl77MS+yKkdH+2uD+
vOog4nLhooOchxph9xXn41fhQPsBepHSzwS0HJ1elgEqKskF0ONhb7tS2eqOKG+u5tXY+YCHZXiQ
W57EwyTrr0Mn9M93k7SGK1BbNctbw6F74Erd2Zu9J3N0ncADJPhB3NmkVmG8pHx4yKSb/UiNFExK
PL09Ql+Tg2OKiFhRjRfedw+UP/u7iPc1fhkBEpvrF2ABB26bfoIuRX4loEO7VlHderGk4CCAxc8E
qChj1T4M0NiaYQ55ZQDqiW4YG2OAelULvd1tZRSdX5Ymum1PSIikYPOiNL8JaFEJtCQtShgKEDud
edFWk+06QdMSQIvxmKI6/TVS6+KE3gbYgaA52TykJvWkG6vBhNwJFFamxx2yTyaeqMWJlnhfh0xo
6Ok7iaLhbYZ8vw3QI4hXEPmITqOtpxcxNdJr47j40cZATDWe91WOahhk2GjNEVajdqsYIB0PSLuN
LRIQqN7zqZADEJeyyjQ40EZOUv50MVrQwUabSwVbF5qNok290qH5MP0gR3ZQDiPSazLPL3kFLVHq
a97WyQBA1V8d3Fawl5gcETJq84y08/ApnhxRUpkn3YAO8XlAqiovhSqe3vI7veHkmwEFaup3F4Sd
VL816Ss6heY/kOlTfebJ8UEDvukEAjskwt4Cio6teaYAz6ck7lY27cZSG+doy9ByAqRL0k0BIUWg
jNBjntxM0Z0jw98D+SH0q8xAvdtnOkjs9JcBZr02gP5/bQcofSx2aOOszSyNX/8m3p7sOvP+h7Uv
a25bV7r9RawiwflV8+xBdpz4hZVkJwTnASRB8NffhaZjOdk559St+l5YRHcDUhxJBLpXr1UB2SjA
RVaB3iPPWnxLdU6SxmYQtwuUjV0I2iF3EdbWuHC8ooNkbGO/CFRe2g5JSCQHLrzt6wWxbIJnBZRW
BvgOaeh4zn+f1FgOwHmlOiNJVYH+Vl8M8FQCXgj9jG76ZdOOFDJlUISRgD2Z3lqB3bi2guaUCqUe
uL6Uo7sWdQV2dz2iCwD/TiKw6dSWsOjNux61YhqB0hF8HED2QRI5Pt5M6dgWRzmYX8hEF68Pq31g
sm6eKZKW78vW/QGJnv4I7k/IGPVjNkActOqXIEJ3UWOSNfLt2kgeiqS7OZzGTlz8KHPTBF4mG084
MlnrZhrkgrCWlkT3Dfbl8NCYYuiOLmBJA29BdrqZQd+b9ou6798mtAIS281k3mXMh5SR0YU+fpMN
hr9c30Zr1cTBKs1s9SQGjjyqGz4wE1guPtZgD/Us40jOSZomGiohtE7eAPRPO4hWR0vyBnjUnD3l
f0VnsXpywQV9hRxA1bZtv6xa466R4BajyMpFd3ajSnNP67AWXx3hSrUmLxO9PFjodwUbJt4RcBzp
fcrqAy1LEUBCgrDPaB5plJQgosSRsznRashZ9SCxbxRotDzojTrQw3OtAcewibPnCM2sKHgkoImC
EulO4oO8t0Gje0ZXNn6a27h+akCOsTAllNkq/NEiJHxiyAWJlRmn466PSwAudE4Vx2lrmSS8ASse
hgWruL0AmiE746EEvpbaQbON4firtEutZR4VvwVyHyIAUVNszLKBCrAuwRm6BBfp0lyOHFA4jN2F
TOT0BAhszNCRG4ogh9eDyInmk+22iOX2wOgW/YXspjAkJGmgmYV+fevU9k25q3n0EE2GA+ovorSK
CwYiKwscqVOUfi/wLAe5ivZwEeIWWjDZxoN28IKM4G5GON3OoaCuLNd9j7IU5KlXYfjCq07d3VIA
ynDQFhAlxo4SB+RIhDNCCFu0K/zA2vfkyJlAzbuyXkCQkR/8qirxwxeyrVP04aXuoGtQuAkEFaJp
Wpqtn750MqgW/lREX5uguUiJhPxinF5rHPjwV606dJAMzY/MKT65MitfewP/tehfVs84DxQrXubi
oR8qJAQc1zoHfJx2Kvb7Q2OGEqq87F+vXI3Ox1d29SsbvL7UqkKepcpfUbT/+MpDn31K68JcpqUz
3E1JuQGJGdi4J8fYOpUyvtoSn/OwzxjIsNtgDYr/8ISe/+GAOrq1tWVq3mcgNFv6oqk/u6J/0aBt
zP8JaiNUOqfsq2EZ5ks8+NmK4Ut/H+eRsUX/dnpIslScxy6d1m44VU8+j0AYzR3rG4Q03t6Ghbdh
RHH8rbeRBPzjbagp/NfbSJyg+u1ttNjYnG3sk5f9iO9zIyFfgSJE8QQq2OrB7vCzokdOaOICLF/p
q/JCJuy2xCoUdr+lIU3nE7BKNOzscZ6Ovm5fLPVUNAagxxykyP7kJKvB5u41qqziAUctABM69wo9
Afc6xDoJAxGkI9naONaoX811BZLjKxBGxYMXvU2HJBjqiYmLbILTm6e+c94uQt9lgL97xgB0qR55
yTAht5LbSJxqD8h5oNpjmXsTLJUr0nVwLGQXUAKZTmCDhaae+Z3MUBeFVIyOIp0aiionpU51Yz5g
3xItk7oGH6aSTnsaNIMKXVg3DNgfgww6Af3j/uaANAKizfdoNbbrqot2kOvslzbyZ3sq3uUZuK/A
MBGADBU4a/KC8zrcU+GvYBPkeAPQy3pRtJ6BA5PkfBFFMthWidXaK9J7t7QRmgrBloTdSSye7sjL
wOK26LS36YCd6WUH1XWQhN1N3H5ixFKrR8ozn4jClnx6dPPpSPM98vd5EBieI2u7tdFIBlhYJF21
zjpwKNEWcN4NknFMauiE6M0ilcrpMkc7nY0uX5Tmb5dQGWqtaux+Jfd2qWPYACkk6hXArlWdh9mL
StoarX6wEzdtloRgsmjy2R4ozTAWROpV22/xFnN+YPsm8RuG3MuoGdvp0mUM3SKyT5Bug+3mjXVc
4XcTwA50Wizzgl9iCw+urpPotFD++DkMo3g12gU7UHXHr+6nSYmXP6Kkn+ra4iHHCf7BwH9ab3so
XASJ76yCkqPAqYVZpS3Gh0bhv5TKGgPDmY3Ka6Nt+A+5Y9pXsOysDTxvoJni9icjx3mNlGpYbmE7
xziaiLSODWRfSkDTuTiSt8vdgwJtxWMcc4fWIPMAadETL7AGLWkjDwY8UlYsCl5lULDq+bVWTQP6
HQCVGjvh1wrE/SBrCZbTCPbZZWMP0DSMIn/TON6bN8OxmqaS6W/zdQQ5fTTYrV1o0qB3oPW7Wv9T
xExg7ldOc8I/Rcyc5abL2xN5J10ZJy+q4wjm4De/eenbREPus49z/xZM3zX8qmUneSwTf1yWXmg8
GbH6150a2ZtNvt/9EWek0HIfRTtuRZnZRz4GIN3RH1rgIB5VPaqrO3T2se5VDlVDfDhb0H3bOL18
sNOHOfoVL1NwgU5DJT1zXXs+EkQgMTlOgrOjYp23giS8vSDbzfG3IXIJrFnQvJvbLidv1XEoZP/h
sPT6OZ64qy6wIfFlWPyOLkWVP6F/1Qfi8ZeJ7sDrFi7BKZ+vK9LLJGOdCtCmeAEo0H6PTjjA7rn3
7Wa2VZzcXqHwq7dX8F1gtzRrXLhkMc/XNOMW7BnFNZbF3jDAsonupXTRFGO66aDyCS25gO27yWwu
pq70GrwIj2YPiIGu9OJJKx4Fck6QWWig26ojyFEIZ2+hh2yehPbifiUgbqasKbpAjrRbGHlYf+lq
lCNdVvBjEQ31C/TIZnuroFIEQSJn3WRt86XGXtWyqurRLiOwFRUKSGNtH/R0dEDFt+kNJFevsdd/
gshFtYL2XnaVJtItdEc2qW1K2+ju/ybOqJBeKE1wTY8jt5ahPYFuX/+iudtpUN1nh3F1VCYwy2TN
8sJajhK/KDW3oV+x7ieQYIcQ4TFAkLdpRWptSehi8u2La1XmY1aM2X0i2D9kpqggCcxt6Tjqs44y
Q39rF8DDVIZzxV6zPFoufgRQj3evZKs4X41ocnywXdu9phBqXvlAXW8pgiY4CulOLQB7JZueMHhg
b53zAAGLE4D4sjVYu/kL4NLtPhpatuY69eXD7nbuR3uFY9Grjv+bXU451GebaMFH3l+yUgabjA3V
uip58QwaQ3sHXcpwyaOueJa8RdOyH/sLI8QwnSIkJWrQY1KwZYPPZyjkhZxZnU6PGUjIYmydJHS2
VkVcsSfWy+RB+p3cDZkXmEjDed2hxsMyX0grjvaOvbVcIYZ/yGFUoLs6FmzsDnM4ZPugNwMRKqCn
GrCwTPV4cZKqf+lW3ujIF9MQHQSnxnxBw7juNcOkARlY7YUqaQ1xBbSy0LAYoWAWu/KKynT4EPTe
mcz464KhKAbIvc5aLBlABa2AEMyOvL6lXiNHdZssx/nu9rhFdiRXiwQZEmgBfHgM09P29vCNxrVu
6v0QQD5OCixwTpB5mZ/VNJEhB52ADOnkgN0dZ0hLbgZdZSv6sXtMpmjT9Ty+I1NvBtA75u0/5CPT
bdLN9vukbpyao9XLfyj+/3dS0gMtBrYHvLVeBMiT+uNdmMaAetRC2s031cZHI8Vu81pGXfVUZtFP
S++6Gr9NFgE2k2fQCdrz0Pt9SN5bMDJW4nwbygwdZ1YeN6vQ2EeO7iwe7WC6xyimPuPhryPbL8uF
zL3mEZAQtnQLzh4CZqkNZKXbE4jghoMUEMsJ/UDcIb9srwwAJp6nBkIaqmrab0HD98IC3nZRAc4N
fgIIhRb2Nyjv8M8e89kyQ7ltXnIwNO2jX74tKScAlnrpvi2JlvJTjM9u0gn52ajYAGpG3Cn04C2g
cyA/lwKvSXdS2/4aV9kTaGJDEJYux67gG9IGi5BWOXs+KC4aECevadj2LYTCochJSmGkGVYXzD+/
20lazEMCAw/jLMVe8ByUkA1e4MaJ8PxZQKpjvvno+i8xJgA/h2FK7E3c2/2KT360T8JQffYhZ93L
qv4krCo952CIXozQ9fhMYUmSGXtwBENn0/EXNRvCXZqxaMvRrLhCY7KzTmSN/+s6n/qVXeXQ/aCx
6pwetCKOsx4hKgRdUG9a26a/BZbpn8hV8Z546wG66u7o7t1+M5F9cq05nijuyeRqwMgIO56q8Z7s
ZCLn/7T/sT4+4x/ez+/r0/sMCdHxvrZk7iZEV9vGMjwHH8hflwFEtor1d32Zgfe9kQFKF2X6rbX9
KFsD2478T9uDZERPmGPsKYXQS+pDFSbFr/S/l7pZ3pebp6eg9PXGAgrhWg3BqVz9KRL1MrSCfEM2
0k7owXx6kbm5sAcGXmw8Sm0ntvYojZozbkwGubNwRdCffbDMPyeN/fYATuu3sBlGpsPCrurPYA3x
nrNfYVM3/mu138NoehXF+C/28Om3JxyMocB019UuNOntxn9IROI8AO0p0T+MD3plnvIOzBYUKRy7
23meHYArkeFQouPbKQHVIW/BdUsxynC9RSuApmOoscwx+hXAvux+eAVzNYfnMppOoI24p2hadgzx
u2XPxSFTjIfRB2rFiYxil0MH85NZoyQR+VF8piGo/rZt0SVXA4p010LZK6V7XLPcZuh6EtWChtNk
2TuQMZuzNx85gDBjWe7IS0tyCG6caaiXVDk4+WjJEvQ6eR93ZzeOQItihEhW8CWjvIm+iLYATBxy
cCfKpfRxPUETL4k3NLQyLo/MhGbR0PDyKUbd6OrkcyqFAtoGlM+36UI05jL0+7XV2VApjNPwYWzQ
qsa0WmgtB9BO+B2Axv0A9od/R8igO7YjHvV/RAA5hbS4Lnn8ZQ0f5/fVmNjQh8eepWBrIHGQUvFs
B9dJ0+4PqbEhIv3ZNvtBqg+S/aYFC6xbGtbWbRxUJRhYTVEHa04+DVEymYeEsCFMDZfubLphat4n
EVqHot5NNKLQ94kM7QgnHqOVOmXVXZ9nR8gP+ldAg/2rz9gntHG1Z5DE+pAsb4I18tvjmpydb4Rn
hZRVp51kKsv8Uvk5AystZmeJm67RUt9uaHpgCgsn0fbbPFtPgpTGFvD+5J5MZjBgUwXi5y29g3EI
+iOHHvCCvLQGQw2uNNnwQCZZG+ggkn62o7cAde3m4DLPBADk1zsC6Q9Uv4xHsnRmAdWn6VuUJsOe
EnACBLnbqenrOYEnE7u74EH7QE76kKEaC9H3lD/QB4xnHdo+fp8uirpecY+BvrnMgn2C5wCwu8G+
C5viyWVp+VRgn2SP2XgXNzY+4y5zli7jYkdOIKSnnQ2ihCVNeJ+O36sCJK7KXwdelV5s+0qgCYaH
0AqQ3gnsO+C7zxoUlVs5Jt9Ag/vV66HvA6KRcF9wqDH6eW69YiL5aaKqjWDlpgDNlCvDTNne1RB8
y2jUDmVxS0MvxAPqwu4iqtt8E4C1QEIG6XOfJTbYTnNUMHKtJKWlXLQdyFr2wf57PGqGZxa2vN+j
dXkEhDUDUkFn/v7IAdZ+Ui/tBAWNm+NDsrClTKAvwapZJvgNH4YKXBoyeoCKV/TgWaiyYHscbgfI
2D6AIwA5fw+tXzIITxTBotS6H/uvk3LddJmH3NP04T8iX3rp0tXswK1ekmJpDVrSbVpo9ulXaAaG
5G0P9e5oQNObPtnhd8mDjF/c7WnYMnPFwQr7nODkgW3Lv8PoUTG4UNAOi+6vYY1ejYDM72H6HDOv
RnZ6UaN3xO1FabV+AKPykEkAJyBMtu2mLDtCFyw/FpbhbBVQCHdcVoCxV1Zw7SOkrhvmVl9Ywr8k
XNY/mhR6d5k/8oU9AgLd8upHHzZflMHLL0VTppDGyfyrYvgy1wbP7yBQ8fYqjTV+fBXPSdI16mAt
6I9fG9t8Y42B0rQ8ArNFHDEfzNCGnGll/majSZqCI4gtSGyEwTpH7u0KkZjq4KJkA2Ee17mSLRaf
O+kMj9LC4yB0ITvcTuDCusVD+gqQRmFil9pa7cN8eRm6CaKllXPvqtE72Hqz6gG7sbEylaKMPYk7
FNtHoF1/N87i8WS0dWS6dg6jCIJ/qsw8mWA5ud34njVbwl83v8VUaag+JV3zSntk2i3TRlkNEJsX
kbknuwyDO24HwD7k05c+huzALb1LaWBtdxjEzh0v3lDngZKf6hhKFZCKsFYJ6oyQnEunix0Jc0kB
bvgp6xpnyUs0q7cizpdiMuPNlLjOxQDidr5YIeOnUDjroYiQ3iIHhUjILS1LfMk2ZBvQ/7cy3SSG
MF0v7gYJupDOzcZNVQr8/ZrKQAJSqAM2jeoz2HN9SFS6xqHXQ8Y2TTj6LzXIa45uAPU+rrWjrWLy
l70Ahf/kGyWYsOoftbKNV30TZPXbjQV+3ExAEMS1UF0srdz61ARdt+K9cO6kBW2BrE2KAwoGYHSI
pnBdM6gipFZULvMa5Duxlqcr9V0fAO0NIA/GpoWiXzqa1vo/x1AgXdIUbCdcR98WoztefC3LLsRx
yz7RkXOo+HTPjOlEMmRZytS99tEJk3wtw6dFH07fff9tHvhQwHI/Oq8tZBkWID7iV25HwUYFwNhI
0BieWRom674R1qfK6L8W1Qg18wQ8eNjVfQfds70Y9SSD/ZoE8O14RkNPCmZNw/w0jeM8CbKq86S2
QkILcBMjGrJj0rjGMp9kukTOKTvG0QiSdvJ0Uarebsk1ZSYSKG4xHewRBbRSt1VWBhrBEwvC69AC
S05hBAYNoxDto+Gk9bKqBX9VhbzzXfR6LQb5dRBB9wMtUz954Aaf/NwGD3MwOneZb2bQfRL8gL9s
fc6UzdbCCfwrS8VLEsXbSdeP6CIrFQJbw9E3TuPcRrk4c8eDRRWoDzHvbh5wdaBRZ0JxvlPhtCVI
UDVCp3xokdGbEUIaPgRKlr/bhAcGChKlpmCKG9/nEuqI1qO4/7ie22KPHmTdCfwbaE8xfWN1y7AM
jvkElnRgbnSSpnQACqxcD1RlGh2tLzQpgrbT+mab0vBiGa8Njt2HJAhrnJJNY8TfMF7Nw1EW3p2S
RYrO3SREugDESYm+kANMdtHCdku+/RCN3fKqVflwvgW7vib2zurrhzAIuSfr0S1acIG/gCAmPIuq
du1Fh3zAPrSjl5qx6KIEzi0rwO83ng0GsjkEPVfTIk0iA78uqlgBTwRRg9vv08jyGmTWa/ph6sju
qN65lHlXrKQOJk+UowK3MAUAgqmYg//48aPVC2ZbIFtEW7pmO/Q0PWLMSvRl0q1JxIc3FxmllTpA
9QGboaeQBt6HOD5YFV9RoJtYaA+ya9/eM0fOtnkFW9W7FjJtDl8UdQG5Ccty7pNsanZu0uX70nbV
3QQhSGjEpc2XEXKPvhEbPwLZ7LyK+a+dX4xLmlR4abOTuQXmkbBXdzaWnCcVpnemXwSn7HbIEXnz
pAi4tvswVWsGhb5FoTsVPN2pQJd6bJZIWoVn25EWcDX6aA+uDQ76K7QegJDxLQ6nJjCXiLoB3hwp
n8X7ZLNK5Bb6aJA3RjnnDpjh8a7IZHNmHhTqBSs8iO+AAsVMWnWoQvOBRp420R14S/Jd7+n2BD2V
FiFHacTZxqwBv/OjtnxbJczzbsV6ZFITK4iSdengoDlmDISEt5dCbQnvBgiaHa02qnQXpam4CJAq
rINAJmv6RlX6a2Um5RVKbuxEozYKu3PZ9OD9g48uYWPKtQfExTqtwjcbOlcfosoI5u8iumrLcz3Z
dxRPX0WQx4t1zGWzvi0kI3FvQ7b4TOsgOQz6DeWnSDKBUqXW/FdWlvwUMvXv3QHi3SICaz3Zhef6
S6u12LGNy/GZpXzbqcD6kksLStZlq7YUlqGEnls42LfTwA7/admJGfXCk6DhomWLSJYHm2CBrdHb
O3QNRuvCnboNsZDRMEVu/cOQ6yFRlpltE61v3kgiKWGWP2M8Fp4HaAodRIZ/JQ0djmx55QVoRNDe
1NUckbwGLlEPzRTYQ6Fp+mmIkkFyzuoum4exkuY5ro0f80qoeFzSuPxKo1i47mXozE/+NE3PXSm6
OwM6YuTjls3v2zy8kG8EcvG+VTY4A/CKYNRoHrDB2kUgWHlOjMkApkhtyFcMzHr0QBhI83q3b6+q
S5bkq6c4efKKnzU+eVuZAuveR+VwlUWZgZYrH46eJncCbNjepcypoaUDvqg5BN00je26DzRKy5wB
A5hYGxoOFjDcZRZeaESTSmzQF0gQDEca0pJ+0D/4WfqkNO1JPrTZo6GztmXNnS02GAPkbni9H9G7
f6EQFGX4BRoU+9uErhDmFo0AQFDoRejSF4mYF4mLZtjbgC4vwDARopRde4u0CYFmrh3HWDDD5RDZ
EuHK6afovs6r6B7dkvkugbzRwqSYhqHNrqz7C3npQsHqUIaxdz8HZS1+XFp8BuZ1sxBMSaabxbvb
pNtrlfplrBQUtmFWuis0XAFDEsYmO7r447zvBQqZAK1N4w9P/zFR+br3kQSvO3Ob9vmw89AtdI25
+w9Pp+J7aYaoHPjVcwG6tL8FZK3/HKqqngPw4B12tcKhS6+Q47D06INHZpF40LQvrbg++7lhvzCx
maIieambsbmMSQyctjb3peTbDMDxDYpR9stt0tsQu/UUmaxpqo7zk3FkIb4jCa/Q3gd5pA+XPgLg
jQ8KKr9wtPrZSneQefcvOPAk9hiuyBIyhn1OVlXbKC+hhuc6IWRdc7F2BUufRYGtYNLF3T8VclUG
c5yfAmWs2lfpF7dDUiMHPhsn7R7HQ2y/D1bdotlOT48gdjNPnwKzfUbJY1inOXb7rcZCeBofIVoH
j0u/v9DIN8GmMHWZWFrKAr5De/tAvnnjGO3yjVsBMaWnvs8Pg7HcmCEYTBNQWCMXgEb4Qfeo5DZo
VfAFuaJuH4ArCmeBwWfmay+fyB+B223F7HA60sRcT+youWUan5o8UQdft1U0XVBeXH1Hw9iL8D2N
hpM1QWsbLBzgZ2wqeaIwipiMuNp2Pchi9wAf9cvALRpUPJUx9wZEeVotEsuU99YQ1BdgXwygWVE6
9WRd4fNZa3HSXzPsOAsfQAgIDvPc+e6LQBzp4dS3SXiBDNq243jSL1sWDxsw6bWr21ZPT/Bk3h3J
JEHTtzEDGyBppEdF6o2vUV7vQbxj/LBc6wTh0umLALPA0ke//x14s4yd25vDDu2lQG3qSb6LvsXU
bPbTyKu7KXLKRaZKfs51V2qWAB4tIQk0j97trnBLsSpkcShtcCneSGYAC4Wuj9H7YFc1ywM5cny8
1lXuoMbPIii59qY6N2BIe+l/1tLqX2I2xuDIBSta2IT2iwD/1ya15LihILC2vs1hXuO8WN+dON/J
pkwe+sbmV1bYAMbnJuir2jS55qJqT/jF+ULOifP6DIrqczl6+clWWb6CMi4EFvUw7PEEXNAtXSIj
xU+Y9qgxg8eHcKcW6vHWZBzcb4DE5Q+O8ptLDvzoohtC8zNvR2NVNazc0zBDxQLqmPI5s/QRDDjb
BQczzOcobUZgK8xg7/MgPaLr1FtiO7ToMyE+TUXMz6ahQhDoAgYAIdluZVRBfKj0UIcJHWbGDT8j
XwlNtLhFMQworBWobPiBhu9hll4NYDFwoxGoYGq/obMDDFt19TX0kFPXGfPUbCWQVn1wGcOyOqEj
zlu9R6AkgRaAVMqlpyOiDpTyFAFNoupr3LytQREGFOfARQSOZPwgmY8dimnrqUEPyFg11iNa6a3H
XISbFlnKO4ooktQG4iAcF8hOgWfXT71pgV8btadgx0ZjtlAtMFeYSjNavSbSke3aqeRULGvP2IyD
+4VBU2ufgY5p0WlmGHeK6iMNIVJjP7u9eBvGo0o2CVqVV2MjvF1dQjCMzuoe/tU7UclkRQd58tKQ
Tuu3YKeT0RFJnXRBVa3O6UAVnJbDJmkDAyDloj8Ixw6OJlBbc3Usi0DJNaLCShPITqWzVo3JVgED
NK90m/DnmsgUQZVwlXFse1gOoBsvhuw+zPBEGyf/oYlKmIAhOI4seL2ZhtSDJIJTyGXc5X269Hkh
VqnRZZt5XMeT5ixP7P08tiI8fJuqvNASVeFl92rscT7Uk4G3m9fP0WILkrrxkCfHIpbZCbudt8sU
pAD7/DnmVT0ci/ZIdprRRaENGlWTqGbsi6/B5tMQQTDYRy+lHRlsQTZXO/DfXy1LgKLWNxoQukMa
HWVUIO14UlwnV7lPowBMRiV3vTDcJ7LYxrQHfUR/L7RpsM1mkda9f6SIEhWJVSughNYarYcdFVol
RQMOKZrKISV7QDNWuKAhWmKty/94Jd9u+vsEEJcWVfiwz110Sk9Ncez0JRltjHvFC2CGpuJId+Su
nH4EObE9grfxfU5M4eSnyHqqwefz5y35jXZo1pDSSrZOHmcr0g3fF7o7rMbnZMVaU557APDPbp5n
q9xk9nH0qh8iyvqTJfu3S5w6/YlsXgB+PdfJj+ScdEQPtgbk0d5DyDOigw6UzuBVK4yHW5lqGnx+
NFXzRbx3ljsoM5CJylR0MTpQVOooGlEoTZx4N0+cK1q/1rot//taZH9/xdta7Ncr0sqsLO0jerHx
84kfoyZD5y0heIP3IY477Dnt8LNy82I78XFIXhTEec7as+Ma8jwyEe3xaDt0LAVih2zzbQCAyj61
rAPZ6FJ6NfqZ9QVtBiApfeEdThDg7RK+ejYAvw9S46XumupbaQcvAT4I30AFPd8ATzrf/OYyo9H/
BKmMg3aXeub/WOL/PAYSYOjyAn/32u1d99SMnrMgooeC53zTQqd2ZoewfSi71LXpXjr8kz+x4CmZ
mP3yt0lRwNqZHeLfk8a0tl9i20lOskTzZV8Y4z1dusTPoZW5vFkmJOLuvURvyDOuRV9NzWZZ1tbW
SnBG9aSlPkzN+6URNVU0LzlY4OowR52U0K+gc3r3TcStbRaBCJZsDiqUi7bzS1CDlvV6QE/9PvJF
/kkZ07ZsGECt2m7aWXizy7h6s/tgbNs3wNd9ciucId/tt/jf7VWD/jWqXs2FL129AuUlNJnVXCxr
QFt76sP26VY/ywfWbAc3GJe3+plECRNZ2CTY3IpivRN/yWNnPJJptvNlFaGjjGpukxFlJ27XT7eX
7vGDs20arpa3Zdpo+Lg0OZSVz0vTQiaonO97jy0nCx2CwpuQGMwBSbnktectjVYU6AMYo8vswS+U
2qOv5bnQNoprWQQFRSBItrTCPJcWeF9Fgt0HDU160fcLtqfzSjfTbc0mybZ43vhHcgIH9pi6eX8a
0Ma/GgsfO269kZl3Hnjw1cpBaVabAvBM76pcgapLD2m74pYxam0yyo5k8wIQHAAUfkfOOUyv66EU
vrnZSvbztqyhgo/L0qTQQDIrlSLDOQrbIFp2AKM1OenSvS8bCRwVVI1d1dgZ7r7usLOj/UwQAwdB
Q9rP0NALBolGJJQmbkPyopcN35fsFMQ49QzoIN5G4/Q17HAkin1zOIFQHHs8GvvaSHd0SaISErFZ
u6WpEVjW8djQU2h8WyGqQPBvD+3jH/Z55Q8vovIwWfhBKTdIcQz70Y+vzBnMVx9CrGHkJt+LPh2W
7ZgGFwj+difQeKCdUFXhV6s5U4ALVeJl5YNTvhnr+lxCR2RFDm9rQ2PqG5Sdm5XXyOQc8ri48AnY
A5S2ku8eexpqa/pqoyl9BR3bUm+boy1KxMg9CAh34pmrXgvTEYsks+P7svScCzlwBEBvhXYYaLGb
HbUB/uWIoY9ibA6+xUGt6GoI1CjkI9lk5wJlpwb12CAzuLFjQ95FOWd3Vms+CL2pTVFKopHsDL4x
wJgPRWCIPMa+zw7IquypqeXW6EJDqDu7B5Cfz06KJztdFEpLBzfxdn/a9bJghzYOldXtPsRrO71A
Nhn8iIac2fnHdHTvon5syvnt3fptKAyQyPI41fn2tiwDpv6cBnLZGGI8ex4KOiMw+XdDhMc1Gs2S
R5GFgP1WUGwY27BcWo5Vv/iiRRufbPPXIAAKQMrye5iBPKn0+p+9U66yrPChH/qIYlCKU0oulnVo
Rz9ROgOMO8++jck/6NFrnp2+V2uOn8ZTY5bV0UJ1dTMFDjaVIB9YxEXQfbdZvDSmvPgJDu5Pvauc
l9AYkdxH5v3iGaa5rxy07vs4kz2kZTAsZWdar8oZ9tKz8p+mPx16FTavAG1CoAvsh34vFlwO09Vk
ZbqNnCY7NL7I7pyAxysrHOQrkPRbVWf5D1Pxz32eqk+DHBVOn1Z5Cq3eOeGbXa39wa9e/B7pQB1q
d9M+8QN+bNrEXdZx2oMC2xXHJLCmayesK3g63FdoNEPNKXK6E/TD6kfQtH0jO/4xyMoMjTyXoK17
aAUHkDoJVkaI5joQYMYXoyiTc2NxHPZte/jWumsvTcrvANdAJksHMOGpLXoo+TplWXmP5pfyvorQ
4IWEQ418vVvcW9BeCxZ1gXc85XdkQg+Xgcq0DG2+GI1qFxtdupEa9IH/auOBBXmyQNpYHmz93Jsd
EboFpqi6pxH3oupcMH6+TcorPPUVT0Di+b5QiYLxCl+mdGMQRAQb6reFKcbnllgUQfudyN4mzcdZ
Z706dsWidDXl20z8Nl8phi4fxvUYT0cBrGtvBQdI2CxcDyweVW5f/h9lX7YkN64s+SvXzvPQBiSx
kNfmzkPue1XWIqn0QiupWtx3gtvXjzNY3VlS6/SxaWujEYEAkpVKkkBEuPtcszBCGgPBgWhDNQ5+
ZtVnADQ+USeZZGCeLbt9969R4Y40mS+ORuWIJdFR8Lz6kofcfLAQNDv9xt6W2Ud7ZDVfRFK/+5co
AFoSewV+N19cL7Ieeh9oqjmSlXlt/c7viiTISUlwg1JNAkHVUvAvNFUD7gmP3+OLyZ9bSDLtGkC4
N81gm19GPHh9rYJveIWBPqWOjdOgxXgHlWoHRBkAJE8jkdPNn/tpZJ0jMOTLYh5JDsIDCIxG2qio
uNMRRMfVnyPpM5lCiSKNFIHDvtQoPiIHrPSAvfDXqV/xB1SIRxv8Y7inLg7BNwzx6p1d2wXyAoEN
tXDNoEdtg17VtuLvkC7aDIUafWASgzU4uszvEQeyEBWz0Scxsm7lWp11l3e+sW3HtjnIshlOyLND
fFzl5UOJxzzgeW32gmXEkxejuHcRPIy6AmNYoYpJVYS/1AbLlr+7tlHbf7s2v2Afri00DIjsTtgv
gm4FfZ0uaztoDjM4a2qiar45EOyrtowH4EjqfdHFcbdAZBUUchSucypVru0QjAGzUSJtu3b6wFgg
jZ1h19qoTQ8xs2XQe/jWyVjnId7RvjiNk4pXPx0yzdSm9iF2rop+a/cqOxgoCTl3UvdnOqODjnIw
lHlSrm4dZel9C2vmLdJK9Rs78u29o4rgwRkmSNsAql9UnpwA8Sw+k8fAbQv5TfsZ6J9uCT12/9Dj
UWLf0vofYvzzKTmNcKIUgIpCsen6ANt+sNENCO4K5QCD4iXrciorru26WZgNKgNblAU9SYESaR6P
X8jNY6A5FUWBCFyLvUYYNs2lmdxaH1i+afjv3Hrc+dsMpYiQsVL6uUrTLaDcyOvhzttYIhi36dTs
kmIZQTfkc5yV7BBbErLjxshemOj/GCLXuUeiub8DmzYQ65O/bbpyWWuFzNU0baqzLfkPkXqfNkfc
eDemQLaDWhsMuxsHNWNLZBfDPW1tqVmwKNrPG9+pF4iN8EMTscxwH5UMmegS6FKHClf9ULQL02zF
2s1cdhJU7YqXRCs3gGfcv38i1GmOfoM4TTJazQkgE9BLpCCqPkGg07M2fgFQea76bkP9dDBU+BrJ
wtr2maWBYcEhzPz2nNdlDih/IsAg48h+QcYwr999bKn1sqhrZH8nb+rQyu/BfwmlhbhA8hZa6/qs
Ow/FhNCXWjY5JBq7GNX8SN3jFCuvZgPGt2bhIDTZL8hYTT105qBSZp+X6u5mL0wL1B9zr7ZXZoFC
wx4rA4HX+LGmGw23UHBuYo57jk4D57GwkwgKZ4ib0wE5qqRDSPfPdgN+oQy8/mT5MJLaYxya0Cxf
0ly3MRASQih+Olipste8T2RyAT1Ys2HgAr8UpmefmX42p3IvOpCZzsags5cyGrJ1iJWKwh7Ec06j
ny7JJSbb4GYV9HsCvr7NUIXsGbuTADR9js4WBlTJDu50oDM/Fk0GJgUJI/Zz7pqszVhxlO9OXkJx
KJ3Xw458yMRF/udomvLWJh9q5nkq+PLWI02Vr0wJQcmqQ8Koy8L3Q4RoZAW8PNpJ75QgHPL/mG0J
9ZC7qFS+aVPjB0UgPwQp4zCEyk8A8vQG1ewn7B0/RjN/CW7SYEf4z0ZofEIVtH22DPADdnYwQCl+
iM7lkGTgXtLGFSA0a1k2gYUYT+IvwBiZvfV+vEaRYobajxDCNcIL/tBR+S33ZfOlGpC3N2TAHrDg
ccA9WTP8O+bxHi+tFiw4FdD8Kl5LvFxxP4gM30XUDaf51LC1cTArrKmyuASSaOqhg+xQmTWAFq/H
brAJLYD2QIfxgsLLK8Q6q0dnLNwTwILVkuyGBvliXgXlXezZ470reqxfpgEBuAKQMcrFkQNf/OTk
kNPtWPbs52O16MHId6LD0BnpiU2Hm42autP1UiTWJh9REN5l9bmWfv7sogr2oXa8JbOqAHUtq0pm
ybPom/wZkVeUNxb6gRz9PLmgSsq5o1YVVW99Vg7zJNCrA61qEuA+nObMpw0tHkTdnprJKMYVaoH4
lpqNUyA9iAD3hppD6NXYjVXOyp4+FFyh4R7ZDXtJvcjEG4cyB70F9TqyDc9NgxUq9bLequ4QMrhS
J5au4aIQA9ulhmGPYFuOKwAyqkODxQFCSWnsnfHb8s50ZnTFF/BldzvLzMW4sEqvRQB+ABO8mWJj
mEKZeTqjgw9VgIMX4nBr/s7vNoxGkAsNuzX//6e6feQvU/1yBbfP+MWPOlTd6X1rPnoBRJYNqITk
Czq9HUD8IVa5XfQLCCUkx1uHCkFJX+bpn0Oofet2phlvTTr79QOSBhlJU4Hl8J+nCcq/Low+ha5k
Nt4+lYyyKnm+kNy8jjrE3m26iNsQas4udEpDiiL6DOXNcm/YYX7fQBpSIBV0yibGTjoUg0AViOEV
y8Gy320dnUXxxoCo0XmY7gDURut6U+kYWIm/xtKIPEK1XK+s880+MmC3xwRPIvrUW8cAep1OdvEl
cwKszHXQynVchO5y/sS/JkaUCsBtcHh39NmJzrBLLs1oNU9FgwP9kqguuJunSrRZrIPQKGcX13Av
NkiItmCY0AepmT7MZypp389+YyOX3uEqwY2NcXTI/jq72eQ0zW1W6rjZSrCELiOOOx70bu5D0Spw
UwVgUqemJ2L3QVuQ0O5i6y6YPErIq+2CRrRL6iy54z7kiLekZcfO86BOQykQIB5EvlAimuk6u3Ns
+wKalPKtGMXFkKx441pdAoWTDBbHi+qTChNwM7nM26uqf6aCdCpD96dadEQCZvvNRB5kT8vxDijz
BRuwIUhEdA8CPX6Nwkhd8EBaU4sOxgg258Ru3trBj5Hpa1CRV7hlvXSkBxYDlfrHKuHTfr6UL81f
Z3FkvtvorE24fAmCIVmwPFUvc6+/Zab7GGsdX4UQ8RW81/JUN+ORTBCHiK8NCvHvPDzLoJrX+0ty
a9trADKme/KiQ1PVu9jOuzO1+jCKr1WWf85VBiaNaWYy9TU4K6Rh+fubrc3taulELN6SC3UkOgXo
IgeIh2w0Z1BCTtRveLy6faqvtL2NezBQ3+bz7cTaK7NHvZbp4IKjfHSOXDZXGkZ/EuoiSiiVFh9m
N0vQ8EbzJdz+hBg7yg7sX5ebKfOq+95Vwel2ZVp54cIETSIwqfjCyLeWlbcwDKk+/FWl5aGM1AJd
FbnQwR3BAVKbtTn/VTSpal2I7qWpXt4+ljWZszNK1K3f/tK2ao0Dc7ovty8OAVLw/utkf7u6PhPu
Xe6/0Fzzv6HbF1PUdbibm2PBD2DY6CYwTbdXFkQSjDztX6O6ebKSNH6KINl4UIyhQneyQ8/ONvLm
MmIdjuJPp940oDLaO2nBnzWI7siJSctcNpJV59AWxsoQebrQEOB7bHvzU9cM2bmbWrJwxw1qRcCc
XLrmYyX76t4B6VXjxOYjmVoT1F5+6odHsvWtX+zSMGfLeYCw/Mfe3Hham2DiRIke1tVttKfJwYkb
HxAVMRfUpAEufiyGNPsrmdoRocSkb6stTQ60SXqK7OwP6qTLNULziBSufzd/emN3qDYL5Zomc1Tc
XRgvLuRPBzeKXvNYmSdq9Vgebj1ltaATwR80Gr1/RaXKijrJlEMic8Errz9QMx4Le6dCBOvIhS6h
AzKOjY9kMBQ0XtxyZDu6ANB6sIOve2wlsafqws8stNvryJW+L8buzetc9wuk3Yc1FAGHnd+jGWhj
BdIt1GhGrnsqqhQKfEBQfwFPIQclbtocizZE6Zp1nc0tFPh0WYIvBDGa5fuOGxRqu7lO71abHyP1
cWyzYvGhUM+OaoiJm/aDgcsufO8z5a99ln3Ttc6fCiTZdrqGxA+itO7T5ECpbawBv/H6q4Eg57dI
oAAy7viP2E7ummSwXnTUDNADtbKrtMN265RWf/BKGSNOETOwBvL+KR6gjJtBoPP7NBwapfxHiOEq
RTAYP1Fv49kJfhoJAyRhwpGHjgFmCzMG+CwJ+k/QqACXM+w3t25CnyeuQhoRAbXZTQJ7T25AR7zP
Nkxut9nC6LtHRAeQPB5A8w14h7FIh7dUBaguda3PkB0uUZRopru6b+JPZctPqjCDb8DzJMsC5dEX
rSx2zs0BqTV7CL/9NbJLIEZBI3Ppo2zbttnKiCIkiPws+URnmS/j+az7je13fj4zGZ6bRfIhz2ZI
eziCGWz3Ias359jE8GiIUe4pvTb3KmTJ1sIoATP5K0dHzjRLUtY7svdRsshGJHYvRVsUWwn6gc9W
Wsx8VjJxzHVsO9UeVUgQ503ymc8Ka2nYowYE2pZrfJr8HcTJgFJDmYIYcvAoW0Vnrafa+WUgXfBg
l0H8b9rdMtILL9Te0Y0hO4JSmTi/pKNAwsXsVtSBPGF+CaEhaK+isV+hhso73ty8QQSbwU/UsudA
c3Yo1DjqtG2fgs7K1mAp6zdzcwQRG5cVLslS7ZPuzBEErsmJOunQKRCGAdR1pRbN1sfm+2zc7N5n
823D37Q6axDxcqx4QZxZkB86dY5ZXahVs6TeRW5aLalJBwR5Qczp1xdeuijYnDxqEIgt+SQlQrbf
zDF7TAN+nuN3n2KX0H4tWnBPBgMvHo3YPBI3gwd10l0MrNW6n24KaPSFUyy6uysh2v3Iu/HIIP66
xsNRHYPaD5aNM/JTHef2Jwa69Jm2Tmf5ASyUxcpH1dwXcvOSkp9M5m8dK28Bqpff6I6pawhXlIhZ
XBvGmmPjt86K+XH4TafnvLTdr20M2tWxGcMDS5PscRpI/VWcQ0PHQrmQHcZyHyeYR9aWfPMR8AmC
pvuGbGm3bLkb3MeOaULMdQTLqJ2PEFGO330FFFk05BizlYnkaQuGXnB/cLbq6czGVrXLtINwAc7m
3unMDl5F00PF3QFMaDqAFFP72xoFvVvRcCRlNZ5EDZYR4PdX49bFc+ZaKqTWJ760+R8jaIZVLRF0
pX/LJGijK5TlJg2ue+Ey8TUB1y7EFLuv1tizpY6jDlp6frdrZGvsGDKddx0g4Uvk5caXsu9PxKHt
ZmDvDPPuKysTyEECf2F0UfqUAXoP6DbO/KqAbCgeyU9GpN9tt146yxir111WgRmI40EJiEZ6oEv2
ZJKcZFm9zlc8/SmyANkXeaSB3kGxIHp20+KU54b7FIHw6YAnynQXdsPXyZ4wvC2sIOAHqUCV8rN9
RCJjkZt1ucPjrz9jwd+fRyE76EPzfBtbRbgoWR8NC+pRQTgumlIE27wboGtmQAfBcaeg1tS82VSc
DDvUtlXXdjrUINZH9gI2alLHzZbXqt6UntUuqcqN6t2wB74qLr091bfd7IaKxi1D7fAiIZrWm7KV
a1dX5Nbqdabx9PAN07rLYmGsw+nMl8P7Gdl+14vCUtDnoFZyG+HXc3CQOtjUoyqeqyp7sxFlfAvL
eoNAXPfVTL14hfqp4aIdB5E9M683WaLk0spGY+E5qXlyiBGBAsXUFojIYZ3jH8hEBzVFkekMaQpo
uRYjhGhRvLqJlAZaeQLcUREX2UAAAP0bW54RyMkv7vT4zbT1Yo0N20Vc4JFcGH2858zAW6KMoYHe
1j6HmI4ZvXm4KxxLitfCDaKVKUR6cWPmHIMxr9e9zjSw3sCLQ83zjdfpjyFvmycnCJut5+Xp3k8F
lNKmychjtKG4HtbiFaH9aOWpMVsp5gw7UAhSjTod3Cwr154S1pqaHcB7D/LdgdtiK9MU5eJD8zhm
HqD9cZjukdMAwBAKD1cog7zbSnU2vGifBXL9O80Kz8arduocp1S8ygK2QsliZzwiuoZvoQv9YkXY
/xipqx1yvRZeYVB5ApFidQ0QjJlt1KQOVLc3O3tpKBAgtLy1ngEDbw/cKiZuagfhwwrSELemBIEi
vlf7HNk+KqQd6S7jiWEcUq2fZF35j0o0yakdYm9JjN7yT7vO7eSU25M8EyLwa3D5JhAlLBa4bc1v
4NvQqPm3knul5QCuF/xDJCJsH5lTgXBoetQOwbtvG4DR2LZ08BCYIK/WHhJZ2BuOXzmDMk+vh8+Q
i3m3UyEGODJnO/mPWeStfWMExqBp4h3vwmCDJAfyes6I5yJy5WC3ASgkTpKdGafNF/IImpBvI4jz
LbDYSpcz9XxjsH772zYRzyNfBpSMcNydJUENF8ga6mf0lerqY5N6EfHv9vT9l2H3t95fxt6c22mq
0jH0dvTHQzcg6Qop9PLYIwKwySrTfsxQEgaZ42x8y727ou+8P+yx/GELx3nWiYmdpd97J1SBV/MY
nRbGOhuAVKL7jQ282kZGkCP2NK2B9LTg6aZD4o72krHXG2b6hqsuQCaxT0uI+3AgrzuZ1hAoHvQ7
EvvmB00GrM3b9JmzmuF32lXgpkntTSJQXBzGZXEGCD5bo+yp/FQp8ztBGw35HY+t+O02hoVjsDI8
8aIl/jEJtYYK43Jza7p1X24gjxxsEuX7JzEAeiX6z1T9nuctpOkCb7g43OlOlsZGJiw987WOZwe7
f2S9uUC2oESFCG6JHCtMhIV5cSIZmnRqiqlJvXYLbCf1Yq9oPVPv78bGMkDmIs1AoGpkFywTsK6E
AK1V9s6x1AxLzcneVRKEAUPzUmont3/oWDkP0KNdgeHWT6+BPwEYdHgCU7fg3zNgiFeg1eB3RgHV
v8FQ8bOf5NUaSlLjGZCv5CCLWG7HIrfv7agQy1bI4KW1soc0yfkPAPtR3+jqt6D8c7gKNMo32tgC
kT/eFeBHcBGKcdOTaFoP1QP9J7r9yW7xTG5VUc3qQ+5gpffAdh+zDMJIN0GitAiardAByHBHCBLd
OsyCQ/DDuAeDDZioClTtI7iyKEXYHanZDPl7k6CHeDt87B1+blJvxAAP+7dj8xE1OmWWrkBtexK1
yvbutMBCNSIU2ZwyDc7UpsPk4uVjto9iFZ5MLD6JzyDS3R+eyIN72fX8gY3xhcgQ7KyztygbjTbk
NaTjH0Dp+fdY285eZLYGG159Aq9p5frXXOCvmL2yupAb7dT2GhFKFAj3Ffsc2uCGw33tXbOgBh83
Hv5nYGSQg/LaAEGXzj6PKBWHOGJtPzR53SxzM+u/RK792roq/sMqGwyf8lAiKbFVYvGbdCG02vuC
QZDNxz3t1+BG6QakSVozPHum8ZoYHp8XlG1spqc8Cl5pmUYbBAco14Vjt/GBFmsux28QYPhiTWxe
xOuley85GxVeFRPzF9mbXgPaMdl55yxvrmSHTGeCF4NbLkDYO24Bmkk/K8iLZ6YTfEs9wKAVuNgu
URJ0FwcAapQaNMG3CNIAgoF7w1Kht/15ZGyG432W2p8zrGzOoGDKzlj1ZmfsQKKd6I1Pjh2GRzsK
N76Vlo9JErX3MlYoaOmgDNoj5rKsPMZ21Gu0ojn5vvN17mWDfKsB/jhicYRdi+QGJC8RISNfOoC4
biO6zLijVli6cvWv//rf//f/fO//2/8jv0cZqZ9n/5Xp9D4Ps6b+n39J9q//Kmbz/u1//sVdx3aE
4OCwEC7YR6R00P/99QFJcHib/ytowDcGNSLrkdd5/dhYKwgQpG9R5vnApvklQrcu39nuxKoAJP1D
Ew+A4Wqt3pA6R/o8+94aq3kf63dBfARiZRvTCqsTot2h1EwkFzkG6dYhXjnIpfJFMJThdlYZjMPm
pzZwxJcAhTC3ZUYUi2iFbEwKgRAwE9HBj72PNnIu02TF8Bs/QJ4Y1bPTQWRpf7anQx811SbHQw+M
TH/2JpX+AjL9dCdahhW7SGWFeiSnnV1oLDnTBFBTYIt//uq59fevXkou8csSAjloyX/+6kGPlxtd
reRj04XDDklgH1VT5rhOuVG+VDGSJtNyohuBgy4dXt2ThwTmCVBthjKx33tVmWcc0sD5ME/HJpoN
u9cQKzYOQtTBSxJW1iqy4+6sIIl5LAvwZAzITX0aQfqMr1e+Ta7gn0aN9+TKPCiN+MlwotvMrIY7
HUT2gXMLz1xAGtR/+F269q9fDmeI+uLb4SgNkUKKn7+czolLB6Xz2eO8SJeFAC4/55+QocivUJRt
r4DqP9PjMKwzY0OPPGpOXijXyq5DAa1iK3BfEQPWaynSDKxpeDAFWQ2xBiGaL5auzmpaI+Kl+JBF
LP8sjAKSQUUH1yHnx1rdB0Ze3aPQfoOEvXjMJzb9Ety2oDuIvSPZQBkWb5sC/I/USwOqsN+IiZcf
UTOo1lYhB27PTpcITkX7UWVg7fcyQB57D5wZdhdXy9oDijBoHqFdLx5/8eXmfS2tvQPljl+W9qQw
Z2nhHqZOkp8bWx/opA5BDyx/2cnk4R9V56ZPzXRApLCoRAQCMDTSULaLFtDDQ+oW2ZOlzWpjmGO+
pl4a3XXJPDoHee/dHG/khcXWFm/iD+TybaOmp7LZbKijtFjwH34R3P3pFyEYc0z8L6CYrQBDVvZ0
O314UuHJYg2gkvEfBV5RkI9j/aUzQa9MOMOw/GS6tfVKizButP3JF15/MQIXSzSjghRkFJ9JVXZW
iSXx2Fkelk4rtyiKRTOpvYUoAoT2ThlBXCYujzSIOqj5b23zZD6LvW1dO6iyGWwn2aluNI+MO+aR
zngf2+UiCwdUWyFRxHbcifa37r/5zAZe6e1/ePb8/NifvkwQQEnOpONaIKJz5c9fZhxUzExS5j2o
vh6Qik3dhQn8wr0VGi6KvlNz3SZu9pIzsaa1LnlUVQCUXsc7MNyCeBZpxMIB9rgtdjXyDNNztpqe
rh8OABmdWw3xNjiQGRofCDqZAcJp/pgtq9gEvavF0qvpxuGCgi3UwVLjvQPZmRBRAtC6G1xny6go
wGXjuclVos7ln78VV/3tJ2ZzxYQyLVDuMm7/8q1gRcX9rEnkA4Nc7tmeBDNAbRKjhG1SuSVOVF9G
0aovrqEck9UH6uUcggZEl0w28OcBGOuASp6olT01oA6ul82qriIDXNxpvaRSwFyAngNSyP5RTBWD
kb9VulCfb161RHWaYpBu7KbQUOFFIMUIDX9HTT3ZOgcIpWCw/2Yjv2IKNc3Okx/ZhtrBUpsbL9VE
771Q/sgf8RiGrojlR2DqkuWeesISGlteBRku6v3g7fK6hkAud0+BtqafwPAVP6diE1n1uMsEClUm
O8t7iWcEgopgTcGOH4T9DorxhbNoa7d/tCYASQEgMlK32ClNramvG6CglDQIy0EiLPAz0Dt3preH
uHdx0U0Imvmx8Y5Oqr4kmW4eyJTj1bVKkMPYUJM6zAQQKma+/vNvxBJ/u3Vc6G24JsQFXMGxC5/6
PzyHBpfhdTfY5UMQmFPUOfsc1VX4LetQdOj1kt0j8xOiPA8FwODXC74VYMRAft97KZBW2kA3FSwZ
SoZPP490q5ZhAzOc3NQIgXEFF4vsogoxKdDVUtMJx3VQ6PGxDRRYRfxsE06KeEVu5GfQxKLUdGpi
h9HsHDWx3EzNtAL5aOmIfkdNAI3ep6QmpJDXIUrN1o6NXzkhgkLPqtfhKJsP0GugxbEyqqoZOIRA
1bhPOKBuM/RapCCSgBKYOUOvoTaX33m2+AC9Lvy+Xusu1fNH0OcMAOag7tuK1YtlKX2VluvfxS3w
rz1APC+2tqAUzlh6QoWCejL9cu8FhfkCVpFmg2eqtyW3KAL/eYFcV9c4qHdqsYMgu+TN621a2x8R
AZ6G07SFzn2E4otTrfmIulFINw5lGzyBc52jPgfRukrV+6FGRgCwArUE+0X4huVTtkjH0nuO29Fa
eUaf3GWoDd3pvLX2NJNokAG8zdSx1H9wix7gZOhktV6/tCAah+A0sMnOdCC7qJphXQtbL005vtuo
g/x6jLIZs+c5nHALEav6zvERQcm4Tr+CAP5AypBN1BxFP7ovKGKUy0gNAfATkE9VTWXu+hABe9Oy
bVyBk351wvpQe9kzwAzxHcPj8DpgYwTNCwhci7x9Qp7Lh5ydnz/l6VhDJqBot9SUZaL3dYvCcWpC
hNm+r2u2ibSdXxFhN1c5S9SDVebJHSvV1hx69UCmPvSalWd548aebBYvayh3zO5el2QXq8j2FKyF
aBDYDRO5p4BRQBmyydb0CrXRLQMgHIslB9RtL0ZmXsNKIKiX13vbq8ofrRW/2tHoAPNae0ts0/l9
adr1lie1gXqgEXQNQHFuilDnD7+bJ4n3fVqUWwQs2nXZQhIvC4uHYkKjoAwSKskTECUzcog21kmG
Wwo2OggIB5CvHPGUcsISOfl++OLk+Woc8uE5igHQcEppIteCHTtWtxwAjRwv0oncUCTFCsCi/tBV
TYUMXNd28bmO8nJZm8y9gp802NpOEUJxJh9OsYXoPEoS1aO0kCiQeeB8A6ZqnaQ+/+Fr99g2yMjQ
cJQDuFfuB+EWBU3j5p+fhPavb0usGjizGV4M0jRNPFN+fhAiDFU2Vm+0EIw3EWLtPKSXCDIAuql7
N9DmDlRhiIiQrYV2VNC0T2MjSwjegCVfqsK8Rm2G9UBXpt9z/CpRXMY/3zxQw+8jUe2FOzVRrBDP
igbJKvY/rbsmUhU9CdjSGSQcIYy79Os6ndcRNqqPl5oP8UUHjXVPHQwZkPt//hrMX9el09cgGNYN
039S0g77w/tA9T3qvB2mL+817cqdkKS45RmUj0HihTCAbY3gy7zd9Ilvr3hvl78+DGhEkaDIn+7+
oACfHTJl0fKfL5mbv6xzlOmYjoN/OQcPD/63nSeQpiaEBsPoMi/oR09VYEL3w6+ICSdTUB5sO/G2
dD22/dNM7/jKRCnV380+eBtnM7N1+BVSGzfvOmrUSoRlBo6mNYU5U+WGz5YAl0uerIegBnEwUh6r
LDaDB8Mv388ghMBXnQbMI/NNvhqms5tfBom8/7Adp/3DLRIi8E7HNphjY2FLlzO0f/45d8PYh9Uo
4t3gAeolljZEWdoRUtsKC00EkNRDN3YQ1J0AJ52O71H0Vn26eXgGH5EfsvpF53tQbbQAZQj7HlJO
AQimE7xzgALNg0fB0vLQTb3UpIOPRPAge/8UcAatqr/GZ52IgRM2zW+sO/7zb8Caogs//7m4eR0F
lhBuKQVM1s9/LqAW6YBMlr+bMVx2sZwjMojtu2fLz5C4BIdKNR3i0a/BAw57O2TAtIGgehFLsDj6
ugUxH1MIW/uWvR3A5RxgvwDo7of2rZ8wYU71H37N+Eeyp2jAhz9GMAt/ievaFiI83HF+jWIxqPrm
KgzqbaJjftCQC1+iUggVbJ3wv4SpCwo8FJ47qgJSkvfhguyoAFIbcDEiAR1mwReX5QnEjoS8mMg5
PKfIi5Jblovs6AcIu1AzF6ClrqOOgdQxxGq5b4oDMmbfUGwV/UiLCxaNeCNlvo2MlOe8TFTDS0QG
9QP3kmaTsrI8NUmrDkgid9um4uM9sNn+Co9y6/M0T9t44Y9xfJ/HMsD0KJFMLIqL6Qd4gYBBsr2g
0P7s+HF+sHB3m1N4SIOBytfn0XiuwLtxIS8yU3PQ5bgD+vmV7GSiTjoMbemtTCz7l/MnkLGepqzN
vl3oLPO3ZPvwYY5qtnqI6uMHW9pm6alh5Up0JfQmaQh9lAD4a2slVfrRRj6GqPJJA61FwOLvVw0p
auwJHeZusdIq9z4DC2IC5BhUHE3gM50kWwHtZ4lTVFgI18emB5o8bbRHaudO7i8b3wyxuh3WiVdL
qKqN8bAEgTLeKLJJH5UO1Hnk3p3kAVqTSSeeuagbJqAVIlLkb3x+NHj64+bRCfYDJNgKj3YeY72I
kUjEqX2jILNMc7jTRCBOB2mBFmfy4EkZ7xAbRwB66iSbHfM1QlfB/fxJqTts0mEYV/McIVa80Rjd
qWob1jGY4qZxVu1ka9M11XqeIffKqw19y9ukyhzDFYCexZZm5WPhXcLEPziCiXwJOCAUKQpv2CVs
/pzG9/gJ0i2fyZ3m6ZHWXzQg0jxQ0wscPqF2UNc5XQIdSh98Gom0TjTKd3xjVxX4N6GrIpttAY6A
XPeF/EMegpzDM4MVfTdD73218zo8OeCGwzOm3VgB5w8geuQP9ggqLOhJuOtGiiBb9ka8gGJLeiUX
1BjYgLBBjTS0rHxtRbzZui3YhOvkNemSZNOPPNxzwyo+JaOHBYhKXlEBWa9kk1tHqI72D0bbfjNL
L35FXRSWElljXhzfje+wOpUL6shk/6MtlXENvTw+jXWTrOgDEBk/OlM5Y94OF1D1gca+xz8FfUji
PeWFa4N9tU+2SdG525obxRdIby8HVnkbK6kBLXWRxjGaYxeVyD1oBAOXeLpEezNWDBhrfGWIPLJF
0YesXHp4iHmmn12p15Rhu5LY+W+pGRgu6pkgvDpPVeE3XCJGc3FczR4hiBFuPAuBPGqWWcXuAGnc
zb5ND3w2pALyjVfb32k2VShjC5FdscQu3Hy0jJ4/pPaR+mZLBiREioq3+VIdo8kO2LNAamW6cjvB
/gokIoAN1XhpIh77fs1TTDRCsm5L16Fzxk82z96vuZPOHcqJs/map5/DBtwG+Zo+NRGoYB+VQiZ9
+oDpQNeNeHM3X9c/XTMN6mvjb9fsxxUI+5F3u2uyftMZsdjqyt0XyM0Bg6aL/0fZeSy5jURr+okQ
AW+2JGiLZHmnDULqlpDw3j79/ZCsbmo0HTdmNgikBYssMjPP+Q3ADqVnayFvp7Srga2SEykjx9p7
ssVVCtiKeYqt27VnC6kjttwQ17YFF7LMMYCo3gaR+54YAiNpWaciLypO8vZaW/a6ugJqF+RK4ouI
BcBInuOmgs9Ro/LGFiR9hneZPlcZjpSD9yg7ABowNipUqo0slmqiPzFYdpRDcABz/UEM+VbWNS7J
4i5aY4U6HYo+XX8NY95GtOByugrdbb1Pn9XQau8nzd7demTV1PFndsVeztXNrXfmHcn7dVWWd7Kf
HFqHI3Zs6tgcZF0+qsNpMuPPuZq7g2tUqU9kN96Z7Wgd1STPzuFYs1Mf/SAvD25SYG+l5tkqFeX0
U8zbNHeaX1M6/8UJWn9zC5ILcR3kYMIRvpsbk4Ol3oaPY4COTN7r2Tddc8kVMwjALCedVv8eWwZC
/O2cPcknj1NhHeN4tA9IA+5K10ZeSJ+duzYWP41Br0iTKohb2q51jlg1tmYZarDpsMyekspbqwGY
B6XZVCbCHCkoi+9uqF6Q0F7Sn0Rt3JE3OQYoICK9+Fvpwr8qnF0/7FFN1uYwBc8N+pQ+NgwqtI/5
69mw+MvjH8+NutB9hA8BbU6I4Q2UMARnDUTB//E8LLrh8xVNufWmEgVz1M+3NRogfpBioZP3Ghvu
qde+Q8xbBb3efHoNVHuBatxeJZbx5pn2scqWWWtPW7szRkfG2Gv3eZSQy5EjiUUGopqeA08rjw5m
0hs5IMt3sx6736CWpBjkDM0BmL77Mnv2g2yf7ZiYrlYNF1ESnofdiN/58qTMCxH6Mp0XvnbtYVRF
sq30OvgW1NvrQMPtN3o3F0dNJcKFyd/H9YWAml0pOW9cwoHgrJO/WRfLhACXjkXU5W+zK6a9DhV8
m7Vd95mU00p2UAz4eXj3ZXeIL1VPnov5lHxUY0Hebtg1PIRgIE42Cpi+bFCsZuvxq/neuYa5c5Eq
3YlkVN4Lk09+eSYSd5U/CzclhQviB4/k6vp2FRirr8C7hE+2gkNNsJgIyxF1DOKHQNJnO9vhbpzL
eo8LyfQ2F/isLG90kqGrgABmdrZnxQOCF+urmSXplWTVazXh4BGBJ9gXYYJt2DXxTfbbQjuBeJZN
6nIRgpENWug8KyPmnMtqWiux9VQuFzdlb1cZsbKRy2fk9TS4fwl7bK4LaplF865A92ctB8lePejd
ie3kWZbssfNw3RhYhotC37HN1Y4wqFYOqJjX1FSUxyQs77SgD99Hp+DNgex5jUXWtQbMSc3GjWy1
szD1FVJ3Bxl8BEn6Ky1d9SJLy4w6KIrXfJkReTqE1YlfWhXP/Ycsngr8JiGFnMCeuqfO6tmd9tWo
7wenu9eXBrhukMh+a1bGcs+Pvn2YyxgPO3BZ7imw9H9uJ2HjsjOPf4fat8EMEfvu+owgmGcka+GI
du2yRu4qQzWTNXaMO713jUsD3+RprlVxNjL1/qtzrpDwG7vMv5Z14oUwNKsWp5tlsibHh1SNH9PI
S59IjRPwF97Pzk5p0zs32+htw7+ZfFBjFn91ZattQKKrG/DOBkpcdvyehoq9yRSvwNiGYjUgyR6I
pDzJ4mjoezBo7KKKwHrO53JTTHnyHoqaTMZi6sVGOnnHLcHd1Wrw1RqnY+Kj2DQdZGuvOt/NQtT3
cqgSbmZDhbGQVuUDwZdX+ZwsN6ujfFHZMj+U8f9+UbI1I/ooX5SCwiebhaTaBdOsniTK84r3XIo5
CfBVwEnmKhYgu1xlBH5DhoZKQIB96eRIMYHbRNdOcs5o6WRl2exXbbjhSL8GlhQ/gwOZXw3Q7kkL
O1iW1KFgi4Yauyy5mnEwZjW5ltJyOhlhMTzItqD17tHrcu9lSQ/V5wppyWsJVOV7NzraRbblYfZD
E1Z0VQ1XcZgnN2IO5+sj1Dpd8d0ITlIbHIHVepV7E4CQ5cUFXYFmgZa6d7I1Z51faZlJnka24v/O
dyoFaduF6qvteOk6U8+tXScHUmPFy2w78S5RVM2XxTBV27NbBx+Oakf8F+NTGk6ojclGteVRhdF4
x7xRipcx6YttHhOil61DYGSnZuIX7Tq2RSfFTV9k1yxHqpxAPRv35aGiG/oNjg8p2Xcm8lBgOIL+
T+uhuaQG1gJpkmk++fXmYlX4/ALK4TYWYCwmHBu218pKeDRVjfYQZ715IPQwYQm3zKECBMmM7KMe
xGGcwagjjpg/a96QXapIXFRFUwrAojMHNs3ATmhptaKmvQsmEGdBVhXPsg6jq29WpgPEWqoib8A0
fjkITXKCSYO1oBcNv76MHzWgU4HA3FEW5Qi93IqkV59kjSbY601Wmmxlm5iS4YEwyLW77DGMGF53
JZEkWXQJeyLc3z/NzvgNqZz2JKtbBVgj/6D9URbDpjJhGkEXkEV5GWr9xWjT9Cyf5M3QKyJWLyhL
vFB5US0f7w2ff5T0YTBHdWOoXb/hl6ba5m3h+HJgX2jK0/Dz+tc2lTf7E2RzYHnMMseGfp+k8U4X
U/4su1s5iVldnfWvl++GJmcg691L8JtawxeFjx+ucXZC2dsxjIfEWZDZinu8Vcm7ZHS2IPnGsyxd
qzDcIG04jjsItV/D0fk3gI5P/Rqlg4MoR2eTmvAcJlCwD33sZtdL0LiL4UJw9LoCmZmsQe5uHPOv
fobXDdvOwdjPE2XkD0monclnt2eQgJmfjKn4KzjIMPOtXTX7/7Vdjmdpzjj8pcWWLJfjV6SI7roW
br50R78VpYjOrQh1CPmZpTM0RTqz/X69tcqxDbBMv/bU8eCSwbpvDO2XTAnbrkCira7tnUwJs2s7
TxgRPLXsQmWvIHZepwG94jAbvO3VQ0nXXvsuah8906seUyN9k0iYMg7drVOW3rZj6SQlu5psaJWQ
jIvdTWcrVersJDi2JEkkSlBA/3SRGlvJKCofKZxxMw1FMq0cL39A9zA+SIDUtU7CpOyxbfyruRue
3wBEyhEFdFt1edMQUhazCWQ3hziD7p/xKluxGMPgGF+HNBnC7RgSpyuVATVNTS/Us0i8jUZ27MFY
LhPqFw9hVv6Y9Do5ypKsdzv9a6iskxfVVkZ/4tB2bxloHUeIU99NTtO/WEnXbNpKNNthKZqK5hzs
OIzWsrUwY+++qs2jbJRVZd/7nqFqj7KEXw7yvFNW3OHB/vtsqraNwtp+xCm7fVKSc6fnw6O22J8P
GSl0L2jVlWyTdXaoYGMVDQSElv6yzkvObd3ppz7OLreB9jSqK1n8Y6CRW6TFGQQfbCBMMX89SQ6I
szzYF7rrppecfQKiCxohrNDZK0qu3+XBYP9fd+zwt5oTgP5qiR4RSSNKsbAQgAcMVW+dZKkbFesO
Y4zvsiQvQP6ndYzT+c7IBoS6ezd86omnLoPlNEHUKsu3O/L7JkF1e5mxFZZ1GgZFPNkCkFSa4wE5
v+nyT4qRtfZNYbtIoPL2yUtc13epYShnWZoGeLTjoL3JUu0M/aku3HmXkjk7RaHAUXK5JP/eWZHX
7dqk+pQ9Uq366iGLU5quLbOMsSU0WyRoIQHNWNauPNSyL0OVevfq0pAtDYUJmBVBWGj6xeDdQzb+
GgHb9ddc6tB1rPTQLxAFQ5vNRxP1y1lvnrIFpuDw075vSsIosoOsGxYxIAUs7HVQUyjmo+Ntc+ds
W+PaTvQIsHRuXuRl8EZs2PDQ3fYYKnGgp0G4C9B5WlpM+IujQUhN9pOtgAtfelzZ9lJZK/dsLFFs
904Ka3kaGvsr2SDLS6sShH+B+YR/L/ASyr1Bf77dhcok/HKpU0JazcT7vfXWbyysE2Y3P8QwVJ8E
Z0mH8PFfyLvqTxXZSFlf40FP2Kwp9+oYVZ+CY1I2lvZb37HhQYKTI/dSfxue41JzVwPNfmh1FGtm
fJzeOUgggL7c1UudvJN1slX2G/pa/NnqesPX2KIO6rU3CH2nzAYkuVYgkoQS/xEAykZW3erlXWG3
4blzzWbnWcn8YqbBWcGk4+/lBsjkIG8whb/WODVOvlcr8oBPoos7cVRq7SENOENE8pOTt403Y9bj
TgMBEj5Te7nIBmPWxdH7Z4TLX3q5UoEcjFvAeBizrxdjuxvcSnvho1R2QxrmviymDUhji7DNShab
MeGYxk4hrCO9WxuKvh2GOAY7xFAPhOOq4pt3p7SG9iInruOKwOpSFDYTezmx9oAILzrBk/uAwNim
FPp48RZyUDJiEapaod/DeiKVHbSm8Y5iGJKGSVauNS813xU7J1qr5BU8t8p4r8vmc7KM9CEk/vny
H4MUbVL9vNDtc46ttqLECXslPwxBXfKN8SN5M8w+K5a9tw3b2maKnu8mMN7Ex1l8ZdFoTE5Wy+Ir
iy1+qus5E9XjNKXmUU89ZY0M1PShIpq07jsrOxFy6d/BpOUmngmylyhNBbqZN354LqK9CD5lJ6NX
ZC85+L96GQpckFyzBdGQpH83lbOcoWy7r8fK4h+PpVeTDsW2UgbNJ3+YXW6X2EAPrlTPt5pMYx1f
gcla17VVnmQD7iL5BfJ7d1IR9v3IM77LrDOvuITZ+2yqrG1C5vOjrxs/XTBLsYOJQVi27ilGCfZ+
7LE8v4KZGBnUcfKaVu3XSC3IriNlh/TfkZWeGdeREu2ExeTjVLT7CK+K702+GxGs+lXjRLmqyt5+
tVDp2BT9EJ3rSknuamXUt55lF89EWshtOb35Vzd3KzkqKabPTszRe0sw3gdVJi7CJLWqWcTvIMEm
T3ETiHWYpdWPaHBReSBzlgSsqErZfMyRV6HZ0oh75CL7g1sXn2z6M78aTWJRGC+h9zS539hwgqnt
ol+L0UkC6+0zzzRnHRRW9KC1gb533cTeF4ZGkgj8PTa9w/hp2gU2NqytmhJ8diwInWZ5l6DSipce
CsG6xCNkr3lF8aKSqoLu6c3r0hTlyzAN6n2LWyLfu+JF9rBGdx/OU/ogq+zaa9ax64qD7D+HvbWr
Mi31ZStB/PaCPNqjfJSscsXoY7XTPcpSKwwPvhE+JnLuKKqVrY2nMtKwvBg7NApAsOU32XcssvqS
RRaM70gxMNOJshdCV5c+zYtvRgRG2kTS51i7LtjaGVJHoxXfpmBCzbMz+afAy+OjVH/I7ooGNml0
2djLIroMTtEOn4XRVXuc9ZqtrMbH1G/NOINLkemHQhfVRk7aK9ax4Mv4YuctlDzDPIAhS56SwsS3
xwTc3Tg9/lRFH7AUVqzVRJOfyhaUkZh6SF75kKztsO72qHgpJEiX8v/j4OtUy9P+cwItxAU0bgvU
VxbFhhZmP3oWr7GGGFmnldZK1ufaOPtlOBjXbnU+/tatddPfu9lslg4q++TzFElLcJKIf0dJ660a
R8MvoZ3NdxXn3Rw96DdV9cS9bVdiNS8/ouwP+p0HN2Mji3ZlkYcnUHCSxcB47UO7fRNGbV7GLExI
YzJZb1uQiTskDuN+ZZPz/ws2u6/qOcEJgE13seZ530wDNzmsE9UnxFr67Zi0yl3gVd0d5G53a0Sl
8hhPCL4JON7frL676HL8nCADNUT132WORcXotAMKrXgPl4GXX5xy6g7IWE/7OGja+2xSUBXGiuSN
BNHPLO7Fr1DdW7rB66g0/dVN3RE3Gr57ykIyi+NK28EM6I6tmHFr7XNrE6H9+aIuPxSc3scfit2g
ZU1MDL/Ifp8YarCflDr020Y3XvOodfdlRRBCFicgZftESeJrEZNTY697TXItDiHf0gzrM18tYvM1
VUey5Uaes75SbK14pGgX184O6ep9hZHitdWuw3bvEBG6jhWFwz4vFVgNLmNLm+xJM2nYPy6vCnpP
hm2c0l9bMwsiaeeqqFAurZ5XRvtQU6Zra+oFyi7sNfXaOqdxsCPFDhljmbl2SIRgCW5cWy0Np2dL
R3BcTiUi1dipLTqqssjapu3mrkG2YBmbj8O8060A05TluVqvjzvs26BqTc2hcct2H0z5K95D47iC
Zdmc5YWP9+suNu6dZh5Pf/aQ3QSU1xWJvHQni02JyXAuLEyTFvvIzNTdsze34IzK4J7F13AQR7Gj
bRUifiorZT95CYv4hxOBLJUl2Wgr6E922bCNl/G3rnFKLCqNyYXd6uRdq6sveo6l6W3uBmfWO1dY
xyYKWPFktyCGc1uhlePLibWMH59VBHs8g2V9d3tYUGA/UinFQ8KB/LfnQ+FoEDnK443se3uYoycH
y23K062+C5XsiHb1m3zybe4o1901gTHtOofzHDgaVNHFbkVelAinFeHhkj0trLJ/qtNUWO1KlnWs
Mv69tUilod+C5IChZL4KwOJ0vZVd2zJVVqLFj0+2/C/TtWm004OQ1MLyyGmZxw47TkWybE6Ki8SI
p2+02GVvhg6uN2jeoQr5L5dF20oczk2iOKuWF77VeLjJem10jUNVq2xjAV99aA1UMLsB7gzK2XzN
iAbI+iTzxsMsRsiBcnJseciRgCskBsKGViMVIC9lG3unernIYtta1VYNIIrLuqGqSFKT4y9Xqq6a
RKZi5xw7rXNO0sbvPGO+YxE2iY0tDXbg9BsCX6wrSc4+W3aULVqEbePSWyxjb/Xyzgu0r2GyeB1b
h9bRLNBc/VGlzW6adOUEpCF1zewsL5MZIVi1XOSdrItIGPngoOv1Hw1IjUNAXMbKzrHS7ya1LI5/
1Msecihp8mBbs12+PvG/HibHarX3gwDiEpkj9JsOwbRVF3vEabmA6/q6lNJAMYVWcrBDdVPL4q3P
YITqWvWUYac3TryyNCvCULoOD06ZpbtBhOlbFCSPklIyN0HMv0X7ew8PMPr/3iNQqtaf5hZ5WA8F
Ua9rCV61YX7SVWdjGnjt3qqcNEYc4Va+jaj1pNsbRXWGHpOdZP21szOpjt9nONpZXdc+oDUPs8XE
sWMkduKR7qudPbZUxaqarPbhWlnmzQ5A3yLkSl2xXJo6jTacsVVfTnNt0Bz8YxLUtGd1sXFavJ1G
ZVLXaRp061td7ArHuZYL6d10a9I05FRXcqSs/K1dlpsGLYw/pvvPjuPyCmSLvMgZbc39qrsV+dax
sMs+bl7hCLNNIKD5HhmXcVWGU3kecWMks1NU6l0FN0U1BEXZ0gWN3vlhW8Ot5FPeykq7thdTkMmI
/aRG+9QYmqcqUvkt0SPn4HoJ4ZKhTh5190O2yRoQp/HeIfK4vtXZFj4eUQ6bTkus+kmAFXgqnmR3
eUkNj2276jrXZ8g6U6gxoiGi2euFO+y1TAUDk2XpmWBcem6IfewFKhBVUGgD/7suV9ki+4DlbMFj
9+g4L71lA9xJbVv0BpJhWaofCyvpm5cgw/DXqrDC89zwObOi8VPLwKzXVtaSh64wpUtDABJ5Mx2n
ClI9G8fwASFNDBoVGJgJR+fVkJnT3xDt15BQhnCVdgNYI8MDs2QiKJBG3YsSkMTrjRrpDgfpbTVN
4oOy7LvgLhUbY5zGl7IBTB7ZKOtrbnK4zoTRKcGVAMHHjq9fmuWXYM4QUW3LO8PSyeM6U1qSHfqn
LO/kpYmaYm82BmJPYXi2/70QWoP7PvKzlkWuvlPd5lM23ur/6DuPlViwbf85x22oSNz+iCffRs59
q5d3t7q5dKNThGz28gr+eNKtTr6YZEZ62cWF8N+ubm5Gu8rOEdoKreaMMCxG9U5obEc3azZ1PIPf
zx49ByKnUrTuS5nrDyX2S/cqidSXptPm1ey06V0/ZN7LHHSNT9zF4T2g1WwGe2uw/d/oS9FbvHRn
BQiOnCnuaw3fGPFdNlpIBT0FfF3Yc5/qxCqxYQv5quO9zjVY5GzJQIFlkGV5i0z6cATRuvA+Ru81
C/D5TsfhIktQOZ+zXB3uryVhEthyx4dryXb22Vyoj7LkJURIbHQDcsN5B38ObXho53t50QHCbvLA
UIEoUJdX5ldDDaISyxXX3bSq1dkw/JcWRFVWIb9Q+9sMFToB93EodnkaYUb/78yQ471NboC+9DDh
hO6UmRu0x+yHFtDNg1k48X4yHZhlfQm0ZLkYREXOGdbzesBphF0pdZ0R7ox6HtmeUpJ948jUV7Ud
QVfH3uehwzQpVsaTGk2DnxHZ+oEKT6XZP2qU9nw1yfSToZTOZepJq8mGCrY5vp3qZz9YcDjn9ieE
LHc3NW1xzDBrQATwdhsDzz6S1m3mdRzqxbHVbLy7RiU4YOlAzBlCpW3V5YvogYGzwtcHgnvlS8YG
Z1djhe3L1gxy4bkesjeC0Wm77oZ55XZR81QuSVVUZuaV5eDi2IcepgAwpLAV6XL12GjBfL0k+fB7
8Ycy2xlCv0p4R1QIXspyF8yF+K0oG/6oS5d+pZtjQSuHaHO74bfF2tfAgUYhyHhMmdg4Qq1hxUbx
o2bVMGGqpvrR9PaLN6rGS9KN5j5xzGCbln3wrkAjGIHS/KhmJEfzfmovsZoZ55Fs57qqx/x+jITa
7MIQJloOygs9jCE4aE2CV2SjBw/6cuHUVF2GhcgWE+7fgIFlk94MuMbQKLuxRP8kfB0f5RzyIuwI
EHi4hZYKLk2YM97mSBmaxvTNKEuUNkmk4wrVxbuoBxEe9Ja4xOg4XIpKoPnaBDaRCIq3BrEUM7MF
+mRgwnRrUGyrOisAN50qRzk3b5wPIwzQWha1c2dDLH4fuh/2Uh3gAXXoluAgWYJqBYI53GtwXVHA
GhTcUW3lBHnY3AxhRuJnaZB1stXSOOYi1k4f4LDVGg3ClZLNzr3XghB3HTP6oU7pU1NVyksJtGvf
zKa+Tatc+cgtZS07TDhs+12VmCc5MsiB6kjrFWxGnjJNJb/7ZQXRWimrXWLcx7al3xORHLZhpuAg
8m+dvKtjUa2XcMZ28qYeDiEno34aXf4xGSsvVp3qF694kQWj4AdilQH6O4yF87dTT12yYd+dbkwY
fP5tVLWMD42yXzVT4Oxkg3wpAdgHLHxCROYXV2wHKr7SNeJtwvP9vi+1cEVCn4BzPU87p2qcjezm
BqQIbNNj3V1a/79HWX1UvXaYLymG3j8gTtQ/wEZA6sPAJ5lM0ulW30U5ieJ5djkO0k02JKmqngix
HuQgWc/fi+hDOywhLse4J9tNhH1w7XfVUj+kqE7s7dAdcH4qYYN8v+aWb06j2H7vga8zQtEeGhyj
9iCzjHurbL5G845+gB7+ZYTdT6YLz1edP6kA6CzSNMLCxSkKMPS8SQPKhrYf7/M0UX091QADN+55
0lBVk4pUca/vQjVyz7Ik65cq2cubRbC7Jn71vADwZ9riuZz04FHJngAJQ3lZLjOWTH5cjdFWFoGL
LjbK1bSr4hlhS7c7NVo73VtzhpAlWfc1lKr5IBsjZ5y2uDDnG9mK3+14l+X48MjWOkPRawLHJRtl
FUwLoLbmdC9LVkCMIWhOAcebXPcXv+l0sdPoAZT6KYD0tSze/KqvRjeyPC59mkpp19LTWnXcEW60
Nj27LrKduoKRKVve+VmB1cNhYnydlpKsUnX9DZnY9Cz7N/zL7rCJZ9VZerjAiB57YRLAZzIPMgUi
GyDFdGx09OiCPRZbwJFfnzJ9nFSb3aMZnclLqT4vaHhE1k5nY7vid/NxrPsScKWerKdswm9P6XEJ
6D7C1vIekqPNj82jA7c7nSayrWnm7Eyi61vX8eytWaQfZVwqgPRtZS1IT+5Jxx4QAo4evYAfdw2O
4jeXQLfZotCs6aaBxoU5XuSdYgE3qkoEHHWbjzVWhgz79nIRPfbWxJ9YpQnFEjljSR7UALfjJjB9
t9CJ4iYLknzvjI+Tt+yIPKR9Q56PBMZUHA29ntevegTLG/mMI9//cQWM7a8Cib2nUjXCQ+hmn14f
fhdx6O2CSPP2SaAQ2+I4zCoZ8V80v1rRlO7sBc3gNuMhrkv+VvRz3AibYtNaTchJPZQwEbcC2YMk
AH1eaS+doX3zNN1dqSDCfLMLiHYqzqo2SBCpE8CfIezW/cC3hyhBjudUi20XmiHqg+epyJ+TJ1zp
s4AARCJiA+jZgXhajo1PpmMzDB3rsprGdyOwxZUo2nNHOD4kYv93YuVIzFZGuwkLrdqWrZKtBhOA
qZ72a3QlATpFn5rdzd/bqtvhX3hoZuveKGv1zmvAtrI49RsvqvOVFk2/gu57naO+zNn3J1LYvBfN
JyqDu9jL3/sMMIledlBxiycdtNpqqDGX15X3ME/WVl2xrFQt9mPC/J7mH+h+bQ3emdzDNG90mp8q
2wTfMt9gA1RHIMecTjB7WZlxT8hAUYa1PucpACvrmx7pM4Bv9pReVIg1HT4hk27KnAV2yjCbqsrk
Etkgq+eQvJ2V4FEwFt0OtOh3Zcjzly74VSGhu4OE9qoQHWWfMF/KkQBSFi2CU2PK4jE7vqrpF/CY
/CVzhSoT4QUgksPPNA7rizYZmKGlL13fa6+Gc+xBUK6VQLxo8EL8AmUDf+Q3gIinecBe/GLO47EQ
Kk5cSXYZWjyfNCgymznhwyDR2+8i8KTHKDx4VbtxdMwTg6LGIsccHjstqtl8ttUushEd7PvuAeiH
b9bTAArZPGqFq6zUKMpA2nXPzlyQsJyK2e+CvD6KeDjUHdhcpJZIzQJfVzp1PwxwzAozB/gKrgvZ
erL9kYOFSkmaqO1wi+txZYgC++I6wJxxzRFdZe/aLkI7M1LXNghIgfTCfp7hMZhYAK20INeOHMvd
9dApbN2D+kAMe2VW7QSKQz3GnoAfXlWRvqmmqjl2CcLp9/K2gveWrn5rm3WViryw+12jdoeiJNAF
OpJRchZNNl8nCPEIigN9lY3zsIPskcN2NusVVu8jOhpzcxRepG+tTr1X9bI6AiSf+YZFLnYpnI/9
ZgJk0unTT9YqG5rM7D02YlGTZ2ewYvULj7aOuEIeroPSwYMqdf9+ws/pM3Y5wE1OFa1y/YduO88i
6FY6Ob1DCFd148T9X2XDxyO8+aE0bQR8S7SbycAX+SKS3Xv3dZpE6AdjvGqLlzyaq03aAUSuu5+Z
g2YJQF0H2dSy3MxK5N73dXDIZld5DhD4DaboTjO619xqiy3KJZ9tniobJ2j48BB2RP2nP6u26Enh
k6jWmuK5ifpvYW22KBlG9i6xSaiUQ7cN+jpf83qTuywbd17EG5KVaLbomdWfq4I3S0vFSzaQ19cr
ji6B2CVxtp0JKO9t0ZyyrEDaJyleh1Jdi8UbBp9KbKLwTCOjmWzbIjjVJaoSCV9GVesfykD7iHSH
UE1T36mcN9bd3PcbmIvWUdEVQcw+MQ+pQOSibqtfQiuKFZ7Uhlr/QqUnXo1mjDV5k2KYGj62uaHt
Ueitw87yUUAunOZZTcVbZarRyjNGjr5udokcO9zWxoC+cAg2tfayg66xSUjc5KOtvXnVJe60dppT
2aYr157slfByDN+z0t0WpHsuHZDFOmzaS251RHORI0FMDR5WK1Q0KZvulZh+vBK99WEUIYwsQk73
QvX2Q4rmidscC2X66TnoX1nepzVk2H8awyEn87SKBOliFudxPVnA+Qrdc9eEocc9J6+U7BpqNmlW
3cVDy2+wO5pbzDP0Vbc4fRqp9gahewS7Wp/MyfX8uOzxzkggp4ohvpOXXljxHdnRuzSrbajDdgaM
t392EwgWRJZWma2surb+FRvWmzVMf9V6Sw4sMk+Ase9KWIjORBzRtN3KRwfhvcFsdOPk6Quy4tZl
ZLlftXVa78uwyR6yCRyeEnWPoptXZpelm4xNna9DzEIUK8bhSxvA0mb2utNwVq50YSAI5Cb7OnPD
E7Y0AWo/RnQ3e5l1CNipHUWUaMd4MGBoRvl8V8TJsM8RQT4BDTd2mhDTuY+ykM0stFbgMdW2HzBG
JNekbco4cR6yNow2YX2uOmg9prBJpmIAiXYGW+K8wucwQvx3vaAg122ikjc3gcRbQlgvtuFhFziL
6rVp9r1i4zeQx+5rS9J+XTtWh9p+hMZwBwzImLBkQiJffZ8rTk5a1RcfSkVO1Eva8VBapuVDeW1W
LT+XH6MF0yeC1/IBrbgFnAz2AZwqrn+dMD5YwHBWhKr1Mdpdh4evUPHWtPDPIC7yESKIsuJnffgg
ns6BLan6D80L+lUGSurDs5BCsma3/ggLfiLQMaw+oJCNiGoj8RYqxhHDQf2C/qRHQMIJfFmMxaxf
cgUW0Rh9zG1SruElmWC6w3ZbmSOLrGkeI5szcRCa/aVFxPXS8LfejW69BXDGWZkFyC+9DKpl6lhn
9tpElLwHZa6VlzbhLRvMdW/zKpEYSpDyHgc0khGF6UJjiYKi5gM0CthviIOePZra2gYyvlVVpcE4
pfnu9ikpZrRB4PgXz+R0pm2PnogPUuh/2Dqz5lZ1rA3/IqqYh1vwbMeO7ST77HND7ekgZhAzv/57
IN2drq7vRmUJTBwbpKW13sEOcMMy/F4zslttDY4/idTYpqSAfcPq93qZeniSJ8Nurq59Wk+HrknC
68z/oiT2BcziexaH4pVEauejScWSJRX1hhQ6in7F/GqbEwt2KaeARALoOpS7KUyxk1X7pAsgM7Q7
YzFB7YokgBGf3uyhK4/ejNMq0o54sFTz32VX4jNSzvsaV77tVHkfgIM3nRwSiC88/+EM4neqXcG/
YoMNwXC4nUFrO/Y2TOPIDzMSrY1EB0fwcpckUIZEiMaXNmSvtpJe9WXqjjISV3beyU2HdqiCDhsL
t4D4QEIALdbQCjovd3w1LylEsjy0SWg/hsojqW7lu6YzKn8oSWqUXuRuUgzg/IbK8raJK3szubI/
IdRhvyRCS7jpZnALDekyzWRCLQihb06ZXAqjBqRrXCak6ba9NSVnuB31nsDf4pPd0E2rDxqKGUJp
wnPLo4o4VPXLdOYOIzZhHXqkaOI4IYU8Odq2bcNyX0YiC8zkvbG1+jWaRt0no/Y3szcV5kFMp8Ly
+6mv/LiJlJtdNd11tEfFLyjXvzRiEAGazfzjqneKsd4oStI8aStfyXYDbugA/pQSBcrCwkDb0TSU
6dG89BGldVUtvUJv3HFLjNe2odqIjaJ3ikIXx9TcfUHIfd9HSub3rnozSehsDXuafK1VTq1Xvgth
O5eiVf7IkR9qtDTjxazqYttM6e/GAL8jERXHOee17GRyyfph9JVkcvwRl4GWdR9VCJYV1c5PGHmH
2ynEPUj0MKW7MMR0DekO4Sh/zNEczmYIfGus4iDuRitoBPdJV+n5SRE9FFCDxOg0lkd36nEGccv6
gubYVZVsqQygIgaWiDqWG4BlichEbp/l6OHoMhI8abJv9pBst/GoQFmrxXzIrawBWlm9tU15V1QA
bwhsN3unab5rItMDQ2omT1jGw+eZt7kbYcnN0dGNcC1acqJdH6db5KCJ4CNt2qjsPiovFic4SirV
q/nvpjHAyhEWbHgo4FDgsx7M44j7UOd9z8LC9FunJ9eBTNOYoQ3d2DdKpeN1BGSIZlGzy9zow0Gs
Zjt6Om6mItvOY2SzGe75gvpe7OwoVLfCyT4wBBo3NSmzLZKr6jaLQROWSoTQil5dihE9rCZkicpt
0/AdJOF2StI7QZsnbSDCeE8OLjulSO/aqm6fifEvmF22yJgnr4amKfuKB8kPp9cMAMeQJ+LesJ+N
LArNhkvdRMAraeuGHasqdSJ9dnaVEY37vLK1TQLAxhcucrLJLRKjRXjT9EEOQnJjOek99sTZtly5
bZHIpW6dq7seOt5hdlQPxi8iJ8zhUGn6NN91CL/PnV0i55XgxYCe+i6c1G3juNKHrpztQs9iJglF
tEXl6buG7s627prhqeWkhXLYN7WuY/XleXiWGgh/1WEybjB/fPJTueRY3B+kP7OdUHC6mIyNk4GR
iUjKgdZ3JI4mEkE7PcyB+YziIyY/A881UMAGAmpvZdATUuxqCwXzGiUI0OFl+6gzKFwGhUCPmr8c
QdBnozn5KpG02WENxvzzE5mF4SyS7K6E9Rz0qha+iMb4bpvU4ee+OiVdKo7FxHRtKsC5SqoZlXN2
2GVCPT3jvbvRcKEL6lpDEakMoc6F4JTS5tTqBSCvMUPTMar9EIHVvaqwZ+lrS3421gwKwixzrJFs
6x566byDo4kZRgohtZsVdupjngAE8OojlpfdaRxEf1pffTWRbXanPAE6BaeGldoh3Q6+fT8Vmbvn
x61ORqZWJ5t8166dy+uE2O8JSaT5lORs2jx4ScF6NbelGNBl476mwIgMzZnsheuT6r8KzZOntC4+
pJuTQCnMQR7mOGeL7MFqdrMJWeJuOg1Gh5a50+CFa2t57lsW6ix6YR57ZTHEq/bjNBcnVpGCTdAY
bq2u/LBjUAFtH5Vcn1RLg89ubpaBEpcxeyk3PK0N4StxaJxeLdLuu1BR5WnuJHpZg7WXTIcnqaZg
F2PCUr+W5VuStr+atug+v6v11fo1xbOF9vkUzi7KL53Yh4sb5brPWF+5S3ex5uP33siqGPnQNPYY
Dic7eofUVDHRbTWk/tldUJX1nOTDKKJCCxq1To9tO1NwnzfakN41xUtws+cfo/hmIUOJEgQRfNOE
YcAktXyA+taXzTVVmC6Q0A3idApzP1bDcD9n9WFoaoQVClwRk/g4tPASFYI1YLCjcVo/AWIe1IWd
+Z2yXYVfheHOwfqy0eKK7W9o+HELiBKpEOjfb2XhsbUaTPI1GFKdADroJwHHPKgceGz1T3fOfpJ3
cflmQzTket1y2R3TxwMLG9RYHNffqtLH8iSXZu2ujYmYB7f58lP+f4dDjOj/6+zB8ZrdNAiSi8Ve
q4YAs+XvbE66oDFRhdvaionASJEe+jr3KOpwQlTh/126CWLpky89CT5TODWQO5oexN9u+i3wlKAC
OGpKewmzLj5mSo6c+63DJnDXxf29CKtLyjxwQiUbh7Qq/4GcXESivIGm1eExO+u3Bm140uGKu3VS
qfgAoyknRMn8COu8YO6e8502RHeHqliYP/Fdf5eqa+z7JU2gWlZ+GiNkIqXUz5OGtc0eIoLz7CTP
sNe74CXz8s1baZDYDxQRRMp+OCqlnfLouNNVTAiyWY7SEDWRZ/QQb6j77BSqAl3uViGsgox15qs5
ogWjWP5M1dlXRkBarqH7qReZTxSPiqpKT145/+bHxp8G0OrRHAq8NfWk3cSUyPSh9a6DmI09SeUK
1liQsIXYWLIpb2oOqbFnGxWIrEr8LovKm5VQcUbICtH+Yg/Rft5QhfE4C8FnY0TZFo8b3Z3Tv0D9
y3NYJGaAJXKxaZS5vqQIZxhaqXxUTLM7Z5TuMcOX6I53JjVpa25/janYO3OL93xrPh1HlHsegeIQ
kkf/KIsQxYRE+dGFZhUgT9uDGBXZVVHZ9zRev62yWPyIqvidTFKAA7f5vY/EHUFU508uyKexLuiF
Yt+ykPCliJLalyq2bWZj/yQz75ILYI5y1LY7kCx5UBqE49LVEK3IlmzKqEmPOorzGyc35wMqpvN+
pnSwAaVpbGalbbaEj5uyGpK9Wi/5Do+MVEGmtRWdfQXoj12h6B8FfBIjKePvoVLZMMEpJujPtFLL
hbwSb1XDnh/NoH5vG+2vYmhr1MkhTFLtpw6DV0viJh46QEOxQXM5vYskzSG3phOT1Lad8uxc59Vw
tpbs3QTUdzBkffB6qbxjfb0VnkFKFcbeJuyy7Rgl0TtIwZ8Co6kXU+rKm6FaCvYZ6rB1uxxko1XG
u0yO7ndJ/lp6Ltj6JpzOJD6jTWYip9RTQT6gyL9xUXL/0XiDETipo93YARhHWcXNvoF79ozNFtY7
lfA/Evlgy0t+SwyJiac14+6VWbV4j5gHz+jF3ahDUhuKKH5l1R9kBWJqpHHlz9L2nqCNw10UOxCG
6xmPrTmdb6QYfk96e5wn0T6HpnXvHcIWcQGeGaNpuUcJnOlorX9nfNjTWvNOqaVl/lf/8/B65jq4
9tdmPf3r3V9j/+8l1sP2HK7zPGJlyjEi8wn7YzE1/nxZDtgdr/311bre9LHKSWv/v15+Hf86fR1b
m/8ZW6+zjk1aW2wMtRp99nYZ2m9FUbGoLi9VhxCGdOq/R43eJCBYjmcKkN0tfmz/6n++9bMVE2VA
xVJ2USrq09pUyzI7mCXiY2vfbKZ/91GvJorsk0s56dHD0lQeBzc3AkBE0WMdq3Kb2T0xh/06tjYq
3HQ1HsLL51Bup68R09jXm1qcG48mav6fY+uBopkl9Z1F63i5+OdYojS+pvXq8WuMHWeAmL1xK81M
28ZuFe2tCqnxUqmtq1qZ6jXMvZilb2x/SFf7yAEiP3VVGU9zKPKtjQHRvZxmtk/R5CPxVn6PQVzs
EwwgDxRGYC3DTsRkb6PpXr/pZUYuJSxe7LJvLmaS7V3W2DNOnoRIc5odYY7tU7b85wLJ1j3iLu+F
zJwr9EN1q7DtYlqJ7JehHRMifPUlHdsTYij5GfdegaUOQG5QVPPW8DQb05Mc/bhy/iEcZCf5or0n
Cf2XopXqd/TWio0Y7GKrztor5eaOLWaHTGOZjkGDuuHelCWVHhVBJk2HKEfovUn7Xn2vnQHAaJsu
bAoySRn+UFhQRcZfSfXbaLqGnTKAxi6yPubBrDY53LlHFiNSUI3lT3L503kdkpHeXb0sP669tYEo
HO0aqN+b9fx1rO30d8/q5WXt9XE5U2EaX9p28sCptWJT5unwKERYQIONh60SDcNjHYtLgl3AUde1
5+HKeY7r/A8yNP86YR6RqiYrCQZlucba5Po/8WCJ+3oZr5rjo4p1of91Qt9h92AqMjuuYzXP7aVV
wqvXUMOfyg16idGrNucqJp7ptHPcaElPMG2vY5EV3/OCCuo6ZJU9qNus/LXO6+tQPMxToFaavl+7
ydSUj4ms+OcVCiywdYBKK+Z1BbkCB31NqsQ5JA3zK5It/wbdfp7SzMTnWvjta/x/zyPFXwCHNPTd
er2vE3stfo5U49jZ5EOAglP5gmSgeTTGRT+njkd/HVubvlTLl3ZpokQBzqlP86L5BDXnPwe+TtbS
2TlUuvr6NbS+mrKwfPkac5P8j+pJoh8Ze74rm+Sl1CkZC8x6P199jdlKC4hAeqf1DIUK0+dpRVRn
B0UHDNPqqI4nlYkZipq37xGJoG1IzLBbu5ooc9wQOnjXjtW8izBcQD5LrnA5OR5EfkiEAFS9dAfR
VTgGgzNBqom9l7DfDS8D31aaZJiXrklR/aA3IPfbobPfx0IOB6EQsa1Hs7FJD62spk1kwpXvW9s5
hZKgxE7JzqmKJhBJy+w3py/YgnniY+1ZuZY+lzrB2ovd0H4zTAuVpDa/r0NlFxFN5NV8WbsgpswA
D8fvNToPG32svTcr7hUkwWJla3me+6YRGh3UgqBu7ZZIvaC/RpCznmwwXbzCYDivB0MQHW/fdG7r
Phgmg+eqql7V5aJpS7jbel5xWU/ElpiYbupwRsK40F/HBlaerWhQofLY33tx1UOiYckb14VtXZtc
3QlJdy5lnLaHLhIYtj4fnKzZCafPwH5G8b5ALeQtGu5VJfOdp2AMnQ2L7uVgP0kSWBR/tW5bgsp6
V9Ke7FSmfuuilNV9KvJ3Sxsn4nxmOUxjMmJxwznPMXRndESz914ZKbZ44Qdy0FhwjIg/e525X3t1
Ncg3xzgyO8ZbGy9LB1TQydF1D/pWihR1EYr3ZiSTldWUpKDR6AetiJxAUBNYsnxO0IN02caZ2e1I
Yy25MZdwPn9OnVEEpp5HB0/fID7qvtqLH8za6NnBMJWbUchvna5gxePW040PjQxHOZKvzti7KAa0
yITicRDZFVRDHQ1BVLPKH23Rv4Zhrb7hZLgibnxpeuEzJ6+V1sTqqlLz/Uwa6KKlWV+JJcawS/Ml
KqLsc0gbw/ikGP0jabJfle0ahwYbi6uw0IebCHHPeZ3/Rezd/HJNce3HXPuDzcYu9RqLzdKtmWaf
gLyght22wCWs1PcQV/4WLfhrUUg/whvj3UyaYwyQ95eWIwynvGbYmDx0uzyjzFvsSo08baEkxdYd
koqid/yNoK/e9y5EBtF6An36tH01+1KSCLDjX1L8UKPZ3nuNtqDzC3czqeQIi0SUGGe7JG1VkLH2
rN/nZCjehi5Z2IWZOK3drEZvFNDEBea9/Rp2E3WobqjhahjjayzNhV+WNDtQwcmhqdEIsZTigN0T
Jg6ZLQ8k/eTWXGjl7MyNB6E/f36mBkmBYgMIapsoFPopamV+orcxyRvbN/U7roOPaGYGMphqd1Go
l7h9F6C+FK16150Wzdq8uFvs1t772dXubaPv1mNIn3rnDg9tf7R/d0zO76ZwvGdeIc+PRcZ7bxkT
LtqYMC/HRoTgyDXjarr0VPQWH3VP5n7p9RSLHwVOvGsPPeDq0XjpToSV9d6WNWa7Rb5fj3Wepd6d
UB4+e5VZ39thPppqqiJroR/SOpuv+dK06nCek1YnXUOv6pp+17uKjZaRbl9HXXPY8065T0YHzYB1
0FiOJBZrzDTl51yX9lUdNI6GUztvzTjuEaxd+uuhtaGAic1Tf107n5fK68aiqFqSRs0HcRj6nLRk
IzBMcy0pIAyhHLZ2y+UPUASwefcCe6ZqAZyI7tjqnD276nzsxPT22V2PaLLqT7GVXvOs/8ssk/KY
k/G69n39rwYFTGeLr1wd/M+BQfXGF52P8nVuazia4TejVvsAyJEWWa4StySDRj1BMMAMo5uRuuNO
9JAptUyNbjxJkATsfp4ui4fROrae52INdFu7bm2+wrgjy7C8/2t8rhvki6StoMsYSUK5UNuIKRQw
TmmKpC0AGEOxHLKKIvIyFpvMnggBRcA57PYtt4r3KqzFde153hQu0EocyZeDQ5soe2WwEzbSRfem
2oX+YuP7AWKkBfTCGTWwVDbHz7UjJDUm9Orny9rVWqAckPGy/dqtpiI5hoMHcnh5JzKe+W0e4s8/
vA7Z1hTEMosea8/KB1KsA5ooazfG+31rm0sienm7sK3qBBfD9tdupjvWq4SCu/bWz9dG+iGzc/m6
fvZ8wXmNVqLgp7l87gVYNOlatV27Feby3JoFbjfrZ7NzZJAShKCW3nq1OOxfs4oUL4VlSmuWVqiB
UjfyZFMsIJE81czVZtkcVJvKUIT557szlpOfRJHzAwDxWfIKTzqep8aa/yFv8TGRCf1eddBFKMqL
Jz7fLPWEhj4endUVBEd2qEo7PLXGLM5hqMQH6pDFoUTE86bnyUeGPNvvdnIe5oRfu+NWv4u8tLFc
TseTVmFq7Cagb8j9xL+PFOIbMvhsDLTITa7ZWCQgcaLoTIl0n4zzmz0Xho8cJ/CNKrNf2rkrZz+v
NW5vntQ+y29ro9h2diMbikR2+MNB4THoUxjo7lBTT4vqHsAV0HM4dCoamx0sFq8dz4Dl56Ns6p/Y
ZipHS8unN6urue3GVw0/+A98134VsxtQoEe5uwp3whZ/6i5Pb3ESo1ubOcoOmr76UVmJRtDa7jRX
t9+Fvackln0z5nnYGUqcbF0lO0eK94twXT2ZMv5jxuXPbhQm5Z3aOWggRqmyuRhnITQ2yiRDgQny
gyeM9O+BIlE2WS5QpJpipcODndajt9EF5aUaIMCjLPdk5BNKfpiet0WC+QvqxFQJtG/1HHkHy6Py
CfA929YCeUzTAaw0gIVvmj68WH+7sL6vQ6E9DLU5QUSvfapQ0U4tyYhZyF2SeBnJ96rE5tIxbuP4
t47jiXEvW9s9THmH/OEIQFkG5BmVg6ZQV4PTVO/gzuvIg4TG6RdQD/WakQHboK9kbwq7WHxk5yPL
IxKbdvS9zl35nHUWbYb0m0PhHnC3I8iY0ijmKC6jl/yaCkwXxwHtXKwW/5mhwVSt7uEGGDWB1Yv2
TvFW21u1JU6RVZCVjyt3ExWq8QHy8+dgJdU/JiqY1IL+xF1XQ/4WJOvLCnGIoe18FZG6I859w0Mt
tfi1BqWy9tamtlptB3Ge5NhyxtqElQ7SZfTOIWSVBzIqGrC/5AA2YpvgxXDrNVN9TpRWt55OrXvt
WggpXvMELfjlYA+68DkYkLFHu7+sQwbsg70T2/WmcVPt6fVGC8oTANHSW4c0w0Lwrc3S0/qGZfU5
GqzMxC7xodTCRe2z6p5TCKTVjKv72sOTKtpmboiFznJwZGdDvbo9rT1P17pnrGQgBBwk6dcxHY+Q
Y+8VNiwa3rA2BCU7Hg3sRZc3RK4ybdM6VUEjcAZRdfLa6VQfloPK0owDiT8F0sBxPYNU93AKS1Sg
vi4ZudkJ8dX08zPn8VAGsTc9p4R0x2Rp+rMJsUYrpDhluWClK9vkH7u10ZUmdno4wn5kw+8KT9w3
cprBZFgj1iSF8VaN1S+RIjSxHiNFqwaIU3oHEKPmm63hZ6j03rBdzy0MPTrV2NQE69FBpdKD/bq1
D81X1vsKMIyc8pMniCCgosWPtUEcpdzWaVhu0/+M6VOc+1HtId5t6/FjikZQXqGH9re5z0RsPN2y
M57prDDpg2k5rt1E8bqjNgMPWU/RBtt4soBNTh5/nl80lJFHVFoP9vL2OpI74O4hguhw22qlcx5r
kyYNs10zjEcnSpxHizb6dUwUaOY6ALTSjGBH40izX08mIyjuaMmxpwnbIgD122z5gsYtwOZ/XU92
/5S5Em5h9gOMwjblAZdOx+Ku6T6761hryo3UWM/WHiam5X6uAdh9dvWQd835PgS4cVuHRmOmnNcl
KrYedfRcx6Y5PGkFD8bak63SH1pLlpzBH12b3p5uFeCQl88hWJA4Wg2ebzhF/Oq4POYt2ln2pJs+
tV0qxcYQPdbGU8VeLY35uvbG0G2usXT3pZ7FaTA3SxZY1o6/Hi1jVvnM0kmdNWmy+xozvPSPp6os
en3V3LUYVtkfB2/RsVEfa8N9hIJHT7X6ayw0h3cZq+MFRR/10UdhcpGa/dfXCSn7FJQ3mmb/NeZi
V9aOnxdt+gHBCmSEAmu0p4seJ6/t6OVX1sD8Sgn91EOCOK09jDJt1V9fepl4aK3ZHv9rbH2b1ZQ/
ZRtGG62qc0A+hXNfG1eSJXQgBMBQZ6xSFUC61GLksEnhqD5lElbPMK1Ir3lJvF/H8rggV5kAMRdF
WQVTHao+9354XE82DTxaS1SKDRP4T6Vih5UxzW6jLpZPOVePlkThC3qv8lmmiNyaQgkDFTooXg/D
2enMni+AgwL41IZCKkgpzZZPdZLJrUnc43pwHcJnTCN533hHbRqq62SOZ1uKnt9zMN4bc6hO3ig7
UEFTlL/IqNoW1VZRh2rTNI7caFY0AzwKm52pGM5Ln0LRSPowXezHtvi4fWuMsIQP31/Cqn+x+gjF
dkFNCl7Cz7BLdpZA8CC12OmURABepdWHMbZ/z24Bgk0e1T6COaEIMN1qr29aYpCgIfooPPyF9Nyf
QQkHY6xAJA1ZzddqH/gY2PUmGHRVGU4gJt416cT7iAWBBLcKJB2Qct/rZ3VGa67VFIPiAuwkV9ln
o/7BvovJBvTCpjLUa95lR8yolUvdVdBj+8E95j0EOMN4T5ohYfvnsk8G7Zn3wn3OuaWdJira5Dta
kolG6efF1MKZ8tURJ13UiSnfTrgBeFWf+u3MGslm+EXt75povNdFhG+CxGBPtQnvMTIuZpOoOwVj
FL+MP+Z5fqMitIlbrdqVduue+xw3GBIBvPxqpgEFeNuoz4iWfQNhMeJC1/a7yhH4uOp6eO2L31xG
nJBbMXx0n4fAMQ0qt6WiXXJi1dwa1buRceWhzuezheBsJACJ5AqWi6kOJ29KD402yJPsQrnFPnLY
NI4TXTJXzhu11b9FI/4BIKa6bTRD0VDn6m4B/7jXuvmuJHF9yFFrvCCTCK6ENWWbNU57qcqSLIk+
wN+awyCqp/4CkODQSQQZW5kGhaz2Xj56x8KY6k1G3MDWyhS+gZtWIPvuYNULIjDqtK052OkOgPBP
pJp+LGaiB5MqecC31QfA4boAdTYyeNw3dqMA10vb9qzRopMAXAstCXbsncFqb9iwbdSfdapP8OpM
eR4AGhyVJeFhNPc1otaWsJoQhduoow6SCYRZihTJiHho1Xc9/9HbyjXL4PkijhJkyR308j+za9Qn
6m8qK2Eq0VxTT1NZaw8ThofJbU+515ZDCv7GqQOjEPGlK+roFI1EGLnG8zsJfHmyrkJub1ju3ion
ZeX0aFI48TtGvQSYKTlUu5ZyL+zpp2uq7mV00zYgFdgKUqGfYAe81agt2c4x6gWOEBFkGq3AtKyU
S6bkG0SAIhiS+HeTV7hkx+aBtbxPQawgbyV3fKH/yAyLmJE0PNUHTDna2nolMaL7CeiyTZg0T89t
4Ji5De5vqlEehWQeTBQzmIe+CaqOnIAsXtE0VS99HGuXdmkcE8NKBxJmVvhCj8Kt2YHUE5rODkVx
OuZeq9lGaeoGgLJ2cRn9Vqg8oMQQoyhEKuNXbw3VR4usOYv2oSuwsXNcOE16RA1EHaGneoTHL1ED
kGe+syNpA+qedWVesTXPfdwA3rNEFfx5x1og1JsJcvFt9EiwS72bqApHD4RVWD7bGoRSqHbg8M3k
MoK89LHNIqpgU9ilKhwesyV5PWfRzvYW9dm6/x25YY5AmQG80dUzQAxmAfAw3IsZq0YdwrzfaVCZ
2j8DpMEY2O+28YDzSdsh6+z4ZtGqAULT5VYtOxDKnYIBi6YqyEeiFxNFIYWFyn1O9fQYhd1cSDXm
wdxNiKLl7Q328oNMc+Nb6MkfvUkHBaqH1tGx3ZMS9t5JSUP3ZC04nTrpfjSud6liplmzUZjGsro+
zCgsYaH69wAQdV933d94Hxhwgu1oq1Tp9DLgVXRxSB6XC4E4yvRn5rhn8A8TUfYY8g0Of4/s2slu
RMCXkmSrG13oNyUkijypSVS0kUnVrbIOtVuXvpXa7R7oegkozrMA3bAY7CAzn5yCopReormFdOyz
sjqXLE+pbdIk2VdTa+57WXt/Zd4bXKZObcNfsy03cN5ZS70FIqP8io0+KKw8OuljhD9irTYbdure
oQd4trfAgYI7oSSlhGzeOgj3jlWS9FDNDTHjizdaw2s2oFHk0ENMJt22ZvRW5Ip9/mrqoXQ+uzaR
/9GWUMSw+bpaIbGjN1jgGN0coGftebswCr1AeKivaUx9AVtmX1cjHsXQNM6zTCibEn38zgp9W0Tp
dFJn5JsQirprSfTHWhyioOpc0C1eb0Z2ZyzES7OI55jFqF1UU7b3oW+na5ssMzc9r4rau4wJdWuZ
7avIUUWQOfyMYMKOSsv+o+szIg8r/kgzHZ1Ds3y1jNHejUXM/ntpQvdl9jp4aK2WbJvunjlNehJs
D05Z6MQbo4QAABs7Plu2edcjA/aGN3JHYfc4gLgiv5dsB0XeZwwqSeyxOesWgTMtP6wYMHupSEMV
BpZoWovXFQjM/zRKR72oR9u09LDLMASSWmEFUmPMvZY0C34NDrLnSyFAmfWtHmLriuEWHAnMQD04
1lEPGmuKhokdZ8h7SY1cEJQ+cqOW58acXlUxj1A7QnszokoTTEsXmYIp6E1+LDNzAZo5IoNX0iE9
OWugizyzPIPIOAwTjBTgStfO7O5Ki/9TYSbpRsdEcw5WzJxYCPwW+LOtM0wFnILZvY6ZphEKdvnN
ozR3Spr6YwZu9I7XBmjD8ocY4uxdLXCJ8drfbhlyc69ZAmdJFchZZ6eTcUM5nqu9rM3EEgbAylM2
4Xo2GuDYq1VrqwD2DEEKTLIwT+tlcK18i2VUHPOkYsoeO2eDYTfwEEoKgODKOShRTIud0ua5sAOT
Ke9l0KD0SoAC+K8Nu7Th7yE5Er4kJFgP6Sw+BFJwiI/uJqzlNo4zQnBf8EYAtDepxq+L/m+mBFkv
/2Ff057bId/LUbJMggpMHSyt1RSSUAuPU8qjI76XRWV8Q0IeRc7xoaeRdcgG5TGTBFjoreq+Nhfj
geRvtTMOiTcKqvUbL5m9o4ita0IpLch0ZJVatUD4zwAxbp9dU58uWpa8jSq7VFFHyCgKKMOLSVMd
omuTNvw9oEAfnwoQUS67nU3BGyxXZX8KR2TTP93gaE9guy7S2MrERsBkntYWXH2R9c2mzGzvFRaA
c1OntxkE36sBGMEuomZXJ+m3isAA+coYaGVFMXXtzpmeE/NVOQBNRdmnnSuIn4wM+Iu1KaLOCOqq
7A+wI8q3zpTNYYQtEqxdPXUa8MbSwi9UaV4Il/l/2s7e6FX0e7KVaV8m2XxG+OO1nwF7m66d3iKk
XG5Ro0kqw0hhOr2TbS1p1/sKGrgRwc5QUiTmcj7ewtRwB6SCHUGRsYx8Zx7zLbvom0Geg1l8k+e3
TgAW+1HYb5iWtcd8wcxUC65OgLA4ms4tXnCj0pjUI8AIsSBJ12bS4w9FMcJt8p+hdXw9PV8eO3mq
Ir5Xr4VO5+dlRrsCPRsd5LQm62gT7iYcIQ+WeEsakALhc2yibBdB57VbA27RMD4RKkfdEM+7T12N
FSO04oZykw2Dmzj/x9h5LcmJrGv7iojAm9Py1dVWatkTQtKM8N5z9fvhQ2vRu/+ZP/ZJRjqgCpIk
zWtQ8l4EN6Sg81NIkuPPyW2CO3BZ1nxksMovkai80VYFl+wi0WRmBQkWFn9vqAvQvm6royBUKudp
gRQyls3uih64ddDg9eDvEkVb1hHIDcBiHdlV+eYo+SFRAxxy/zL7ARTzcuOa5YwS2/CJtpao81Gg
ipI5ztmUXaRm5LTcGWQRgz/Ht8tJpJYWqtPOdrL0IL8yQWuaDViEzxZXv3PQqGdRGHG8PST34QqG
81e3PL/RjJxLjhq17AFLkMj9l2jMFJktLYzvJJll1TksFR3/meU35eA+A7wzLnJJ+Rk4L4dRNSBO
0ldHryz/kuPSMYBjvjzG9QlLpuClcp9dF2shjW55Y6l3Z6RW8GQC9LFif6U1QLtlh3qc0vGo6vUP
wQNLMACj7mr4daynIjmSVYONGVHlpPTxbnOUTe8V5xWqwfce5uLRa0KeqI2E6KlNmo/y7O3EfRpY
9znNtUG3bg0RensM3dneKu5Sh+lfG6LZtj00sMM6EOomOMjjkqchsRKPz2QnUWkFVqj77Ct3O6/o
8zt8HT3QZxJdAogItA3lXOH1Tt8yJDNABGDOWA1jBPomKkc7OFKARHaN/G6NzmkPGsqOLnK9sWlY
o24OcZt8mUf9Tu7cepeglu4KK50Ocq/lriRtwfy/1RBfWTAA8kzkCIlJ3tocJC2BkeIY0nQhEE1E
H4fugzz4tWnKrdlag5TUrHzuKjDsB7kV8iP1vub+tEGh71lBZ5RrVT/bxTYEucv1/pq5088Ar4xT
xmiAVvdRq/IWpm14ymeIzq0+fdCXrkM+21lsO+c5mEECY8e3U6FzooTboCdkJXnx/1z4zW+QKLZX
kN31UF9rrk8PNRkcSntDP0gXIN/3Drnxiw0ga/yQwuVdb+4Kp3jz1rwBVby/gwbbeEUEa3JuTkaY
a/MxdsPvSpepx+0O0wne6Y4LpXvrXNT+OcPE8iS/pferp9Se1RMajf28b7Lwvh10BZjH0g8tr7Uc
KbF/zfO6ckY4IEwO0hL6OD0xhGHqsjQEfUTayYRjvTWfpYJdzVQw9f2ABNtFWvDYWcNlyi2mJdUx
dwaMj9wFXPmv17WL9OqHYIW93ACusABStrY3xw+uvgAYjcKuF3kburelW5aWJMktr2D1Z+mRLH12
jr5TDWBW0mcnUOgjpb4E29v6pomuUSmfK2+4eI25l5awHoKtwFn53DZsEEhfyIS9OaPQfd3e8K0t
S54kg6UVqn1/agDpnUMnOkmZKY1damzHv2+CkpanJrH1GEmv0XflknyXtzbbsrLtP10PtnJs8Kfm
NYArt0uBxxQpILfeBuG8fDh0D6JpoDNRnfQTPhTs0zMukCc+2DrGoM5TPrcvDmMD5of3OisWs1rg
sZ285IBShrq7WQtWdR7Ll3xwu5NpzgwlGl09qEHB2k2PwMyODd6T8A6mfLGLNOehPgRR+eRgXrw9
eLmqJNfXaUtL5tZM3h1SDGl76bEflMYoQb101xLTE+hLZgznSe6+nKQAzziBWaHZ9T60+r28JbDa
yZXom9zBNb7mFiJKMm+ZcA0+Qqr7ZguXIuSGdbGSXlkHhxoSL/iGMdE/RT1wd2RMjnKPJZDHHi/D
E4RymSNP6c980u+82MhO6jzeErNEoMzrLtLJaPTaLZzdEvXcQ1gE6xfAaP+ClJ9d5YTy5CVGT98u
bBg7Gv6aB+8Zszh3xSz7if3Rx/PslEuL2DoDVVOdK8dtv09vR+3QTxDvt7tYZg49abJ8ZjI3sw6+
BV1ISCXwAr6CSzYYiXvIj0oV9tagnBjoooyadVx1zGSwBV63Ok+uc50A5rCfe4YeiUZxZO8zHMPW
0dU6i4q0oGDPTdfWThgu9WNtJMZJzi+/y7ej8drqT7ORtyfVNF7kqW6PVmJ51/2KjSnajUWB0j8U
8j8TtK3jUOTbL+l1YMf0tMSRhukDGP+jltk57Pw2Hx4QZDcvQNOqO2HtDFFX3dEWfpdhlq3PV57E
1sdsD4YP9N8p9Exz8uqDBUEaWQzHwOGk4CVw6cEPKAQeS26ZPBlp1oHK2qMFPNgv8A35b2cuFbYe
fXuSa4Ne+vvtJmylEpMq//9TMVYbYS89bF29/BhJrmPxLS2xNXOOsP1gQIswgwx0lc6+qHgsShW5
7DrkkigOm7xqa5R97T+w+vVDKb/zzShjPbbM3T2wgHs2BLHH4EMv41c2R1i6ltdkLpCD2QeT+R2t
FdaTwz65FE0Yqkepvkb95QsaAQbpgnQdx0lLlRHdFmx505yx5aChFKkBE1sGYfJ3tmBFSUr6zVh2
/fXlPMLEeRgLdN164g3w9JPNLtW8R6+3YBPqpys/xKzvdFdXrzIsk0GdxCRYT70MCyXJRhCa1wEE
kK2yVNmSEtuC7TFueds13h0b5Z86hDrow+gzpePsAALkF0nLm8cdT5jGL+Xrj59LrdhFyqC+GUbK
I1xb3vwjgGh/leYaoaQLaHp5BmHXIbkhLeWfo3L02lUBymkubpke3lNBApgi2xTuHSdECB5SuhVs
c0ApkGCrJ8nB/zVodX5df/3Skleyx/bOrOOZtTFLrqfnHfsn/33vJLbWkuj7tBy0nvVNrfcXeH+U
orGx0dqv2ozUrPQr2+hBjv2nvK2KlK7jbIlugTyPLSkxOe5fz/pmOiO1peK7S/1T3ruzvrtSsHT4
GM3VXQijb3nF8XBmr6Ka17mqvPASsJQCORMaEZP3ZZltC7a8OcMTFPoddarWILpWku5WTr5VfVMi
Ud8MQAixBb+2aHlZ5D3ZXpbtpfrXvO0wee+k3j/l/V9P5c/5Qu4vYtB+48HFoY1h7TIWlg/XFqwz
2S39Zq3in6q/y1vnE8tp1yvIed7VWa8wJN69pgy/1c4L99I1yBxUYts3WvqQLSmxbUC2VX6X9y4p
9fwewYD+l1YjiZAUNkQ+Xk723hneShNeo5Ir6ZmlbKbVWZWddK/4uHXvgKmgjW9pZV5o5JKWnp+x
UMCKkpVZ7rp05AdWO++le2D1H0nWBmXgP3S1tdOwVdYQpHcpyhkSJuJvh3/qbrem4Mikf6uzNYMt
711zkaSUjkGTsmThwvQa1Nk8dI6eznuZ/yYADFguSsbXoB2i0/rGy03ZgrVb3dJyu/41KQXbqyvJ
gIWUP923pN+dQfLmLAE7oSW8Rltnvw6s13J5PtuRDV4lTN6yq8XCiLGskLyZOW7V5FgJZGCwJSX2
rp50olvemz8uJe8OGbxKOc7GA6jA5xoqBa4BUoOVckMDybF8uEoc8dqP0nX5WZJlF7kzZdLn2WVW
nV2TOdZFXvbtia7v/pvFzDdDha2qxOTxRkXPit5aaV3kyh1ET4w4QiZFRyt7mL2S7RjUXLTpUV7R
dZ1SWsA463HzVV7kP6tatRocsc5m66RhczDPs2uCRDAscUhrEtQNu5W7Le1bgYL+WWjtykV32Jkt
DMjokLeVD0vXgrOp+zfhbFtsAEQq2jVyV+W51BlUJr0qXssYnonwyfXlAc8tojvtup757vbLTX3z
iNap63rXZc4i0fU1j9icnD1zOspdlstugfyALSk39l3eOquTkvdkzq2mFG9/SQ9DfW9jrbfDxhCr
uCD3P3dFPJ4NhACPOoxZklDPECAtrvhMUmrp7J0ZDjI9S6nnAfPUkwTvpjr4GGnZWVvOoSZ19lAG
dbuTWnOXjRdlLs2D2meA9Iah2DURr7oEXuaae9sD4KmBKbpPE/ekRqGVH5EMwnCZmf2RVUlQw5Nz
bfSgeYKTxV4zorEQzzMH96JYvU/98XVBtH8IkIH9AP+mPqAaN6LKQVLyMgSPsoTtiXpEBSK2q/RD
7DkoC5rdwxSjheAAWzjp7O2fPcufn9Oq+QXf8dKbWvl5zE1ctVL/e14yJK/xgb/zAxWkeNa89t5s
/fBYrWdn1w/YcNBa1HGGYRc0df2lnsH0MiUvP+lqau9R1AFeFSHbpRaLLYDJUvKcWxX6Tap6qJAI
RhmqBMeNEWP1OC4lLCVhJjDgKBAm2rkp7PJxnpLqUWISZEXhoHuW5wgLswhvFXFwKCvkh/xp+Gay
eXZu1UXKL1MrAzsSlDgOywLwzvWZucVFjOq1CuHT8DESVVEwPLRZASbIawfmw03h3oHUYHvNY7G9
RfVr6qfoeVgCiC7Rs68m35HVVK6SVWaYdKO7iCpXgfCZYbFb4wTPDWrYzyo7oc+pomn7aRwDZhAU
xLYHtCq1uZc5lqJ4yO6mYegetaTznuYlqDNgezZtC3Y1NbaCUM/SvVY6uKIN7M6YE2Zz46ijC+P/
PSXR/LimQHOg/OvQ5rbjq8jynlCZifZV2O7QPTWOjmaZh2lqcjTeANMXhmbe2Q5QZ2Ct2kG39aTd
YQWPDAYO4KUXlvcVVLv7Zgm2JO3znBSsoQ5IG9lw00r9Lp/N1NhrpqHdSVBMwX8yi75S9pMHy90L
UxabETV47X0Ao6499t+SIf9qsJUOLhy6P++WCZ8ZZCJohaJCJaaf/2a780uYJ/q3qUlAKyCI8xqM
GbBrdLCeZo29ZGtKrFvl5v2d3sftJU3j4pFHoEH5b9UPzajQuLLUfFCN/rVGNejBjZKnwa4aqK9K
/SHu2ThyEHs8SlIK2Ar9hPx6fqzHXY9xx25aqsdaiilfDJZrOY4dbLIcBdotfcbhzcFW/t1JZ/Mm
p6obU3t0vPACOQynzgxZtBMfnOqw/YI2SH6H4Zys562NuX1quvaYq8ja7H0slvsg+4hR4cyifdEw
V7bNG0SL5gPc8/6RpeOrpDDabT9gWgcZKhsRa1pqSJ5jlO8PStxX1UWPC9dAgNrQflixWKIKDLp7
9NP6+3pgWblMUTuRAgcliysymAloNm6FbirtGbFNbS9JuT1Zqi6fKgdM2HJ/7HEE6FItA734bI+/
17+TJrl/tosaztly/1CdBpGXTR7+9LSZcTBRTpGoBFUww3Df0tLaxhYJyTeZUiwlHeSOw/AEcAYE
XjDswHVhqVBWdEp6/bWug/DS20OAxntYfS/Lk5THQ1ifUh3VpmpWHBasFRe3cNYDr00QBffdEgwJ
uieu4Z/fFPR9ip3M58C34yMUhvhWjhkehksgMckzmWVj2WCjqBZrUYPf4L9UlEPW2tvR3Yg54P/l
kNQdwFeo2vn9adquQOT2ZXwsVVYD9+9+ndSWi0xFqTf3abvwKNh2NK0WBiyKlA/REuQITDxIcvJ9
FAsjf4C8rsYsri/FpYpy+W6rJDEc9G58+Dr2kTk4dllVCcvKwxNjUpQ757MFFB9lKSl9d6gk5cIt
qqMXByHw9VC52psjMt08diUAjfcFy6+ayhiy48tc2F9T7ElBLs1uemunKr25YwTgREN5s8vYZ1TZ
rTgmRah9VMtwuHf1+mceaurHwS7Uj3pYP3Z0sI/sTcN0QXSQr19voP/l1K1+s4GWfHYzTsVmTvmQ
ombwOaqUL/CRgycpNMvgwS9i+1nKQAofUwh1H/Kl5lh/TgbNfNX8qPikJVepwjcn+6g2DfTLx7BO
p/s+0NKHcQkQ99OHnZnURO1m3tFng8ZbklIHoikbOb77t5oMuJe6rF3CXEo/Z16NjrZmtHtJGn0z
XAxcUw+laaGIv7Otrv+AjRXSRdaoHyMIlZ+bHlsEFb7eeeFXfgYKVh7szDcvI5aZz6U9vgKh6b5Z
5Y/ZbdwvluK2d1kZIZ1k6923ZgZIoTpW/oyIDlq6Yf87cOz2G5At/TDHuIjbjf+qAT5Dw7YdwHsS
i8P2OGMNC1/4P1nQIv8UvsvTLQdUbDbfl4NXH/FrK1GYc4rXTLHsuybtJjS3++JVhzH9Aev3nRQq
wNheQWB8gcmrPkiW7TfsL7hDeZbkiJrEVfOmZC/JOnbN55ldOknJGbtBfVDRetNhRN+CaQaXUFih
cavRioEWXfuosNn5A4vucXcAi4esJ9Kyx8ofnDsp6VvfO5raYNHucDuZfXoeBGOiz71a9Xs4PtGd
JJ1ItYEpRP1NkjZGRPhA6v69JGdl+uHyzX+U1NRnz/TX+bMRg+/xx+ASRoPykmat+hD50IhDH7uq
Ia+eAfockZ3oX0qv/ZTErXoDrDC86HrLqxKjKl8l7r1UkHx0EU+lUmePkiWBicpRZENgqDsdw9UC
99jMDl6kegwd7Tk3X5qmOLmdW2FYWB+RMS9v9uQUt6iDLLeIBZc3RSVouspFZladDrHXIzpuR81T
qDlYgU/WKwph6TfVqrwjupnlRZJwdIDU68Xn0hyRpDR6sARLNa2f/B2afqBq8hF3ZbUFKF6l30BR
Z2fo+M5JZ+/jm20Zt9xVrI9mmDkPZWIBsFiqtZP69wRa8sqnTXtgWKfhRkTMXYJZS/09K3gN+N3/
5G1VJGYp7d9Vr2vnfzpebwHAdHb8VI9z8zgqFXDpwkX6DlSXyZfo71z1P5njYH9unBF9oFwv7rPQ
sFE2rlIQccP8pa/cF6k6Gul9HRne17rJ1YNbx9ZDWnoYsNQ1ainown6CjvRLQfzqGBd7F9jQvVry
Urlj/KPTAIhZhts8eWYX3Cm2k5yjNFQ/oqpS7+T0zvxVLb3mV8e+ETAiM0aHcTIurNmWqO6W1otn
oznO6+4gbKnluySrC5Rx0ai6L+lT7+0yPPS+Ht/ViJP/KVjrSHG55cIjAfyMjP9BnQM1Pkh5CO7x
Xs4WOy6ZdgWdsHLM65qUYt3TkvHEqx2tNQNNf7HMxDqr9gB3ezuF5Zg3G3j5nRNayjHVCh1bqsG5
WOB9r3jdNPeaYTonO8mm5wkfl0Pfqs0n3kYV6I/rfGfs/II2j/K78V7dIWFIOhbW6eWj3RbmLziJ
iEWa9PO0Pl7aLHEgqQTzsa6q+jHW2/piGtVwF7mthbuvX2JL0DnoYwFWpeODmamXyGL5vf8tDsZP
SWQqfysgLdcLZbmGVFxh/TWlw49QUZyvmt1kqB1r88fQRhucIUrwBIXaPWeLqLiq+OmtT2PrzHJA
+uRCBQLj3Fisn9GR2f4cfqMD/g75UPlLD/BBBp3ECJtBeBK45t8Zysh6178GWHM07Ye+A7OMTnHz
6rXMCbu+0p7AbXTAc3BYgnflHFhc8/2Lrht4UI3OImmgprjFaV12k5jj1GwBIoHw0CXIuuBf80Fz
Bu81T72v2hQrD2bvedwD5HvrMK3vJNkZKM/lTtxd9bhHmEpjXHbtSqBuReN6nwII6btqCNWHvir9
T1E9f9OtQH+U1LwgwB3depKqnubcIs3ynyUV9sG5Tcv0g1no/id/Zi+xsJqPpeE4n/zz6GfOt5hP
5bkd1fbstEPwvdDP9VDb30sQWVjmVPVlCIbiKzZ3+96K3A/MI+8xeSgea19BPD+AvNH1obZb85aC
qGDHGWfdhckynhE7mniJEF4zIuNvsTu0EFMLnaD7tFVojNo4VHZnnQYsBR+7JaBhTIcGb+SDJKWA
DdvisZlx28Ky+gbYiSsHXQW6AcPRHWt3xaOxBDZSvDdXMR5yp5o/sArwtSuj6fsULUCPFj4HOlBI
7qX613gepu9jHVn7ccmPlvz/Xd9Fcmmr77s+5wGetm8CF8G3/5x/y/+38//v+nJdvRpgbnvm0cyt
eD8wYX8ph6l+0R1TP9tLHnIZ9YsU5Ex+1zypglBk81Iuee+O5cuJnJXinWOdb6IE1sK29KpGPdEy
sj95KvbRXm6etmpSOMaet6tr+AZB+aRkrQVhEs7XqNVDcHR41w89OjaHbNSKJwlGk+dV9J/1ndZU
Rz1M1PuggohHJyUJFNrV+3YJJGkbCqT7NZ1Vh57pGlqP/ymV/C0pR0ge2na3PALQtmWtZ9rSKZ3e
PLpPJbfrR4/9B4pk3rcEPhONqsyvng+XVB+dD5Pdez8MBOhYLfSGJ8t1MRxN0FspUjVi9xU2McTj
a1MqJ0P35i8oMgznjrOK4OlnaFlXuUaYAefrq9Z6wAnbe/Q7jY2u5dyYVzzp3LVP4EYsXAcM46Q3
7Xin1yGa3YvhjjjqrOY6VlhAzmXyJQUS9Gh1H11AVjDRe+dqpmaJuE7rv2ROorwgEN0d9IuHjVgy
z2i6GGjHIELumDuGIPBi4rE+K1XWn5n8IYtv/K7M9jsSI8OXKMYJPuna/ilqeu2ixm129cfUfAwD
HU8MpZw/p2H6G9Bh9puDQ+zg7xTTRB0L698X/GTOxtgFj1XRNC/FEhgqw8OwQC5xqWDoCxWpAbJh
teWjlsKLRzJZPQ5e0T1KfamGwdMR08gJAzTEaZLFkx3IPF6yffISINaBr1qTPiM6hEGEhTGa0anj
CR+0+tEKuuRcQa15SDJIFcZozveOC7IYdrx9c7IhuhZIGd88M7KuLHsUd940D3dZNY5XRY3KW2YU
GPv4fXSfND4ST4Pj3iflhNdrzSJJ1CX+KW5bFQcGtT65XjFCdEV0GQGo/pn9ifKYxk734qP2hG4w
2EF6HNBAVd9/nDusfjB3Hl8jC3nkztz1XciiVFConxr2oPfhqBqfR9dFyxvd0y94z/S7KprGBx8f
KiSo8/RQTWGEEhb6cXybIHz46fwzadyjjx/ZV3avG3RtooVrP0cfwZL+jmx1/qkkxk8WfqGXWwEL
5YGrn7KWj7M/mOd+OYMb498BDqzE4mFkQmVPiHQCMflZgEvUO/OHB9aAKWA23NBGHZ9rjNQXNf4Z
0bX6wbOmDilk3gBmRuUlazSEZBDvGx9j1FoYlI+X3FSiV1/xnEdHg00rRvCh2UO5s/zh0qfD9NW0
mTtpWvDqFrwp2pQXyAao49cIAOAxKIf+IkfpcXKtjUG7yx1tOLCWWNzBCIqZqi7IYMvDkMNvd2uW
OSGIKFUk9ibTXkok833JVn3MRJ+QC2znkbyqcuGhsYG3z3AMfLTKFivHVuk+dxhY3o2+miFfwS3J
0Ntm3XKA6bEkUbTzjlNb4HO5JHVzgrRkWsVVkn5aazvYifEOkwdIcrbDpGAJ9DzE76k0p/I2ekmF
gwUxCbY6EpM8nMap3ehAlIYcNNb/4bgZwagSgvr/Orck31zawUfgykho9yZvO0SuP0blfJelX5sp
DF/pc/1dETvWVffhVvS58VH1HP9sDKGyn3Mes+MV8bNdFRdJyUGm4X1su8x7sCzlgnTR/Oh1DZTC
Nm+/9KNT7YzBCX60gfIKocj7y9S0U+7SHaADvg+0XI+ogChvl8W/Wcx4Qh0k/llFdcxnp2m/Lnb3
+8TqygfWuW8qIu4PEAWqh1yrwhNypvMuMdXqYSuQUgZYf+qZWPIUrbNXu89AZHBuXs4gh0jFLdnb
o7Nzhpo9y/9e5N2plTGBL6T7n1MwqghmLhfZTiDJdFAvbH7Fdwd3UJz7bgwwIMI6FMcXpQ+hkOjO
s4mS43NqL72vVoAwMEN3zYPpi6VS6l4clgoeHBXjklhF6n9NLnk4dQ8P0RJIHhBM7YgvGrsgS+lW
IPUkr6rV7GQOuAJIsrWN/BghC3Po4onl/ar+GUFc8Aq1/qYFE/S3vpw+OyWT9npq/I/5nPcHoGL9
i97FqGE6Y/bkGoiqxIi4PUxWP1wKULUoOEZg9rGtulqphybI0osPjho95qlanTLmus8qWrusGLB6
nVq1wsJ6kX3i14V71rzdL4mNAoo1m+Z3PEW/+k1q/yot/05lITNACQdeU1InDKU/FWVrI9/HIgMb
Gt3vcfLu/TwvfhlN/EMxWaWmtwRAD2rIsnrcsEykFiwkPbM5Gz759dCgac4EQkpHJyxvYQYVUEpz
LDzv/X5udlIap2GG5yWaclI6tXb6WCvm92Q5Ezse+VNaVx+lLDZd1pwQWmJMHj2Vrao8xjgJEQ+s
OXqSmARqFnybdbW6blkSww01PMT4+KxHbaWqkznnmI2oneQ5TYjcpNvAO0UcdL/V266jDtlDYxb2
nT/r1J1jXKlgIn0cE69ki8hn80RLtZvndtpNhUcFZz3SzumMVIwUSDC6qAbtlaVOrShTddqO0Xzl
VzmXKNv99zRvqlhODIdMTr6drcemY987U3lYzyvFfhpziTc1Z1tR9thhmQfD9iCCLadXhhqKIAzW
NwdKwXpJ+YFhpvonzzQ/r3mG/ILt4pOX0AR9p1OvTdge/vE/bbX/nFf7KwvQbVh/w3IXJPbmxy4/
bv1NUrJetCuzpxhhV6jiZ6t11VuxVJMKvlmzzCNRKZFgktsvUdPtkG4YfnrsCD0o3XBitIGd2tg8
NElU7WsMLIIIqlnQ5D+sopnQ0APT2KtXO/Tns+N1fwPLnQ4pwopq9KvXE6wjTRs/Cg99MG/ormHa
/lVnvndizHRzkTCNKj06aPa0SNl6v2wFi+y42yk1HTlCsyZy+K7HGmODu5VbJ5+ZZ14g4X0ym97b
9bx26HpMr7VfAS7uPmnByMmg+aGInTz2anPvxPAvK1BPLOgcU1a3ClP/ERbDvcKu51RgiTghwVAu
G36FwqZDAt/3Ao+YaaqX3CJFe6nbRHlWY6a8JX5Gz5V/MxmLYC+3ZA1jD00qTR7WPA0Tl91cDNl1
OypgJe+Q1Ugu4ZuqPEsBHLQf7Qzjqmp7qJzzx6b62KTm8DwwEGqdGi30nCn5MAMZQbws5ocEn5QS
kxUccrA9qDoHZYd23I1QTU0PvKGVPvbaiAPYEkyp/1IP8Piz4uYEgwXqn6BgtXgPx2w86QVaY5KX
o8BwnnFZY8H0P3ndzEACSVP9XOGiV7iW/5QtAXIUXulUz62NXFPaooszMoZ5npcgSo3y4k7OtJMk
PYjxHKNGAWGoWbO2/MY2v0RWa9xJlqtUOrpk44xdaFMcJU8CQ/d1tonQbJQqbwpQzDOmZr2wZFt6
wf7uVORXubDk+eGws73WOLRTzY718iOlMErU/GbZCBAuWRbL6o+OoxyGIIxfivJYQAh+bjUtemHP
/PcYVf510IwHhMjT+xGzqmcJ3Bmtf2StrNOWl059jokbyvyJqsQKlEbfwPO6u0usxHpmsd9aj+0i
+zgXPu5HYdvgouUyafNTPIZmq3TPaxqHpOpUF6m5B+dLeVha+m0ZPMeN+zR7jA76uWKvqOrMZ89L
lCcrugVLwojiP8Fo1d86Vi3vJjNdpoXwfXD/A5ix1RsTVI7Sma5XTuSohY13RfSM4V33WBbTYW1R
cxkFYI3bHarIzVNRZ8GLySLZix4XH0s/GG9STQKGZPoOW6DyIkmpq6GyfrAqkONylOTBqEihJCQP
zOHGvacG3nOaG94zutzznWF03wO/RiVkydedrMdJKt75sQvzX6qhgHll5z58kBqM/J7VSDNu0Uz7
K6aovSiBZz9DFnWecRCrjlro4mUwzs6zFGgt4p5qyeaMJKUAwRTzsUoZMOK8oaAcG7ZsJRvGvo/o
f5Peut/qhqydYmbWOOdUr+KTO4GYQM4yfClhQxywZ0mOhoMy2t5pK/9keAbK4ei3vCD1HL2YbQM3
1EhYPxhZD3WNFFOhxctEAsYuM25ZuHnq88hoowyww1MwC/EXpT4f4eE/sSWJvt6XvMXLD28ND/zd
Yq3iYw59JzHsmjP2r+/ahSXULRBGiUkwCFByCZjUApyUTKRru7Ons+M9xgi+FNNruAKvFpy3yrC7
/qrqM8ssLbPYhfiwBYyRoTpIOhPWQ29mX8yFeNQtTJp6+Ql4E8E8soV/ZFUIu6EGyaIAurt3EuhV
O84YHNWL/sZ/o3rq/YoSHQ2MJkf2UYr7foYhKtEY2Rkk/5OYbQ6E89m0Q2VvvWPuhAVJgs5I7Nps
IcpdXIsRe7ktqzJntE+wO4BhBn3BPCqToUCx6/6eOvMvH7WItKjOI/ZfB0v7GODreFd0/VeH23qL
sAM7tZr5PZxM7zguqNqE0xTejR4nO8r/3e62xOQJsIcVHs2Ae6XgknZTO/1QJ4F5aTFqu7ONorza
TBKSKq53itqdB9P+lPKvLWuEoQ+pQ+UJ0wS0mjG5iyD9rFiHuIbEvJDS8gVx7SwPS2IZog3HClkQ
vru9dtegbBFUNhtdRokSX5KO929uDBRl7pvtNUgoOtpeUTKf9X4W3KrQ+mVmoXI0rPtiqMe7JrSH
NTDMaLzz9eXOZdP3TNOrOyi/1Z2XV4iOSzR3vV47SlSsVyUmQeL4FWgnDzWMBTtfLHYspVFB0GHQ
8Y8Nq/Sc/BplCAEsHNHlb0ogf3hLdpmBsoyGb6a/cJjmBaMot6MQzqlE25kFrzxzpsP2ZKSdbkmJ
edqAvRUEXjrvAp1AAmOB/W2B1ZnhuTOtW7Jg76UdSBAtyYEtjtMcNfeSVfoW5g6By2hEbA16cTSw
lZ7n2xfFh1RratxHjRwO2MIaW6NOpw/XBJEvSPLc00UfojKxMZBAknGECrEWKb9rhpTDDWPIdjc3
To8rihKPN8ctDgY2XW0xTrsgw1o3xJ/6oLoVsxhd9c+s/fzlpeOrVi7CuoxH8I0tMJyDSj+xdX7U
sx7eaPKQFVW4Q6OMjdK5DO9tsDAPgd/t2W9vdsOUPWYan4jcq6yDh8rqTa3aPV1GyRY6K4tl1V2R
G1imtrP6Avtev8wDDkK2iyet86Wt2/xksgkDir3r8WJpglPUYkRp5julz9gfASZ44INLpxE/mbpm
7ydtUo6+0mIL0+sntP+Rp5s/GWZ6zcuS9TssiaLG/FYNFZ6FU3pCfik6WhD9ira7D4Na3fFxhJkc
FsWhgZARdvcIv4InidnSVVS2XoOYRRW4VHtE2aLTUC0e0a0BCpclCjan93OpD/gbu82hRKKicVlr
7MffjcONcXsPqxSOn3vvPpiSeB9hsOXnsYquKRalkcZyda8ifGvEqONjmln1v2MfRrYKkmo/zpZ7
9tG6Ucr20uohNwEdusi0udNmCFe8GUxwMcNnz12WLjGCZDzW/OXw6V76Fk1DO8axr3lyNpQJIrAC
3r8blDMjinnP/uN3Bs/h0Z3g75eKnaBNBEzHnRl7mnBzXOTRgG/yx4Pcmy6J+zIigXRhx1O9B0yL
e4aLA4Oa86BLWLpw5rsAwWA3cFW8tjoTzSlYT6Hyu/XxlqnHh6UF6bHdPqTh/LdF4T5v+FBWTLIV
x38s9O5XlaGOpPOK7rWhx6xpGthvDB0cc9TYPLAgel8kDQ64NjwxGNyHlOUEw4QUPidqurfbRVIE
reXdqLdffL4XB1Red/gy4w+asYXjci278iI0IeZ+DypnQtHLeugq5ZQFjf8yobg+V+7PMsVVL/gf
rs5ruVWg29ZPRBWhaeBWoGTLlnO6oZwWOYduePr9yf/e5686N6uWZVmyETSzxxzzG2byuczGbvTZ
CCprji4F4Cyd9Bqv3M4N0h8DDuum0WQTW3p9CzoECwRIy/j1iEiEa+RkR8dCyQty8x7igh86SxnF
6fy0WP6OIFzsIylWLEOYdFvZIRnFd9FZ027t9BQtadnuDP8lNep64+ZVvO3LGn1mrneuNJrTmvKC
akQZzCzrnOh8BE25HCfzk51/GgaLN2+n/nEoiGrtyetCz9/KoH23xhk8C4Ak3yH0eJxfcOQ6wI7y
NCTFs9pQDVrhCn91ExCYuhkXXW1yLz24wjA3M8gumYsXQGKdwCQJ5qukPurMqM5JX/EhhprWdLCc
xOV7y2sSzJ9x0vVAnZqffH1b7QL4Wpl+Y86tosF+JkLxecYvSdcFWqq6DkCmXnobo578CK1NL5OH
ZIYJWMb2P+QbECbyPVfubaNp2pfBSdg8rbLUjWNS/bOm59uZ1OGxHU7xOhEgWy974nkl6bJ1eli+
SM5Gr34q6unDmgiUN8flTuRU/tN6wfU2CIFEo9PoE6zQNZDJCc8wYMOEcyLsmwkgWP45c5A2fUso
sOEYx1ZTZKXC6sJxz7E3o9JD8CdS4Nppd33lxvdkG45bWjt5qDvvWeoqcuqJhcAAQ1uWb2Tcl5EV
0PAe+jHbDEP1il+UIceRPbQuMvKScG/KniDhS04szmi9HYzyBZj/Peg0fzO8zhICXZcVzN2ro5/Z
P41R/FSZ/T10DmGBPWR+kz0UCve+VtOy8yuaBZmFl90v8RGlS/JmoYLqCtifWppHM+9uu4tQVS+X
RuyvM3hELyh+4RSr7DCLDdy7fqsNeRl3bs9zmm+yRqKWXIy6XaKPjcVNocIjJIH3wXph1ZRJmFvH
vsrOHkaMTVs2t1XR/Ksc79h18nPI2HhpcZf6ZRUJszxgVEEPikfyWlTMXL2vrkbSzBJQ1VGHA307
OTlEHjUXkTRIo7eNcdkYbq2j2DG+fchGaTxjRM+crSBUyh49uV90/0TMG23oSuxRAfbuipKZ1s+1
NneCVO+dn0r8w3hWMpfTzGjeArPJr+YwSf0LQ+xhdlJo4+XLso5lBH/mKe3X70bLV7tZ7mcZ2pXs
djLRNytozkJCnhvIn7SkvGnAWPvNAGewsemoieFYxDE2bblXmRH5GVn370vWfgRJ+STb6aQlnkZT
vaRjeRjw4BSacyIfhx1INtA08ykFHIihDTBaX7pR0bIDN/rI6bk+ocq75aEbGoWIu8CMgw8NNIDs
isT9WEb9QTZ1tfFK43nwAdmMmf0+VMW3AqfndPqd+bJfbLv4Yp39OmfHSVRPC2PkYWk2D+0EvDyD
wzQXOKo5Ho+CELF9QxsAz5+DdjSsexqQwNSGYzJN92QakSHoo4+r0fsdxACagjssGdtEvdcC5C8A
5Y0hFJGXZg22qTzZY31fgObZWKtytyII9loGx/dqANAHbejYaHeEt19gll+wR6TkaJLGfk0oRnPL
3DAWPg9sus0V2cYoO6jCo/ttVuOpMNXbxC/F1u81w4QB6bN8CXrjmpXvEXNZu5kmj0Of3Fok0zeu
vR9zddBNvBsOg6p3A4eFRYKdP71DvaG3l1H/K1DAXnuboVIdRvLUzIFgMR2cigbW5+QU9FPqncq4
epUf/5YlEcoF/rRa969yGk92MN5NfhmS53DfjsmHW7FvZISM6AZVvnvM1MMnbeaQ1gwpD4Loz5Vz
g44A2PiasqG3FBWN3vqOicF42gv2GceA3XJT3RI92lMHZCZaFZfL9CpHROW19PUGDs+5zPWw6TyI
gKbAcORUyVMjy9921P2mGksVdcFEYiRDh31qHmczePAcisglhZxdJ/O1M1Blt1P8MY1cd+tk7yQw
b2+YbxzUO8gpRQTiThol3dAuBiWKdwrk7isMQoxOCRKag3bYzw4H2eMwEnmysqBbVTTZXsDAv+9v
5lxVUfU4VDCi5sIwd7YDs2HoswcC4McYtj03OCrJ++DH1NN0sgCRsRtzD348PhliAbsZTB9ihDS+
GBm+l+mjH4JdMoMUHTIyioMiiEokgp4GR4kxPqpNg4uHIqwTedglKAKTaVYo1sWhWmf/SMjkq5cB
7+EOPs3tjzVSGy+Ky7OBr5NnJ2E0JMwpGIo5p0uXPVgsPxHTSbiayO9Zs+6UZM0/QkbTjbAm2krO
czz4BJXUXxbkOn/tmZKwSASLM598zvpmSrprSbGYjPXtHNA0JF8E1NUNA0Qv1NovPk2L0E0uWRG2
/l5cdgCFP+tbP+BWI5eo8KdLwiB3c0mAVD7AUe1eC7vj6lCh7Ffz7M6Vphgvi43wqcFkiW8jyf7N
6NnjtdtcCFmuhvem1bPbqK1lu5rCitCMzIPtIKc7Q+n2mBnFnZNQkJNJW9tuvXdQprpuVRS06bxn
SNsZZBUhCD3LNPmCbwU7tcCzl1odVwAnjfEP0e8za4pjLB1NMvBIt/K2asGYgbgXmxK37WF1kz4a
IGIGKg/z1b3ppwBv6vTrGldELZ8ygllrRGiAj3jvinbLKONdPguxM+vuHcjC1VSvEJ+bC6L5oxME
V+vAYli/SZ9b4VEJ4YHyEQk2nZlQdzYZmEks6LW/x7TkEg3pqTCXDPfIhakQ9zOfQEDOaiGzXdo7
4SxPtilPXc4VmHKEC0GoBF3JX9eL56gcIQ5X29SS+0zqj1Vf4Zx5LnGkbsgF6baVxXEiSvyWSQxs
Iyv7dcms0rhcJHj31YDMd/G2hdBD3uzh2rB2ksCjTeAaj6IRuxnA7WWRajZwUBmFWjBQ7y90OdI/
ChY2w7kGHfg+p86XLY1lF9szsGRGSCEasj0tS/B2VIRuwNnfGMwOUJgQm5gyv0KNP2YpjKTC+efI
sd5IjdzvQk1i3URCdMEL2uZ95ps2VDkvKkg53RgBZ4nn2p8ILr9kKLfXc0HX2qZxvxBVVNjWA8C+
KsIqwwClY0Vm0biXH9hmaMSRbdPY94u9cOHSWlofPGv2qQPyNgQ1N0BPGd9yqwNHPV4bGWdb04vN
ULbPeVkzjiSvAGNGa0P9rMaAVF9Eio0s070icRxq53orsbC34mexgu+2WvMII1vLaTrde7V69wb1
DUn0sC5LKG3ro9GZCy1Zgehl+CLWvQufRNUhfRCzFY9z4d1Pg89YRl7dzP5EA6UzaWQH77k7kmhf
OU/x+DAJE1Q3DFESxEjcMb040ml9U7riJCzJpZuM5DnRx+hN79yy65ibWkVpZt4ROPJsz6RiBlO9
S9LlIY3dGS+gd09DhQCXPIbZvL75wYMvDUwi9oXFV406HMecApsCE3xdEuV2Ey1QbIk538z9RL8h
3RttfVOXz2DzApqd8YFzMuzb1Nnq3GInNls81c7qrWFLJ/SvhgRgJ6If3gWywYMJz0ntbVVnvhll
SatlsvexhrmnY8LwSjBonTeFyTx+px3We9c5Ul8MdUmBobyNS1XJ7kudzeJIJe1CHS5JqcqC0Gpm
yduQh1AGRhjjza07xwp9P/9ZvPQtpU+5LFMVGjNswDywl6O3vDYiK7exvS8FDemaOVRmUJOtJAem
EdNbUScXhZqdf5zzqQWyD7kh0CvpLZRW8uqMfc4Q6SKLZ625e7ukeu9aRckxy5E24UB7OCUkOvAC
GMo/bUxGRpG2t2OS7hyCRHbBoq/bwv4qDQZ20xzy+4U31I3fOJKeaYg3OwOPyqbjit8GhsfeMOBS
Umq4rZddAAV4WZDb8XN1UVwk0NkaxgI7JhFKulr5wOxfGaOFZNlPE5cn0zOAmuctyUKxS+spGw4p
gI0NpiVv0zf2j3LATpXPlvTqfdJYH55lHLxVo58EuHmc9qdpQJ3C6/6BN/NJRa12nZ3eriCHIfsW
RUgaLBSC9dynRLjeae6mXIoMHNafWGKwfs//yLe8jQMiljPWKIug82r2XgJLXy89MBI4c2TJO/15
7sVnzYcFEuU+KwJ7b1wil9N2OZWuCfU9q6ddlrFPM6n921a9cI1iA8FUf1kO5bZPlj0/Rxd8SgDf
pkdihZ4LyzYiErD2LwySxhvVxbiHfgL92vnOK9r2k1dNVJsYU90VxxnR1YxOXJdFwDaVJSp2KHi5
NjHZovV2Pfaad1PaH52Fl6rCM4Fg+9Bw8Da1cu6NskAyFM7bTN/SStQckf5z4akEySl1xVOyyoNV
UqCLhFA+VicqAEh77GF9G3ZrNzkYjSEJI1jdBWly3/6y8MZ0fhSTlTqd70vBTk32zNPkilgUYb6l
PUENi92QB6WeAJCWOzxcd7k3n2grMOhnlLeiTMaITeBJXciti/NofSa1/+lNw8tgcmIW7gvZF4+2
rCORkFNIBDAUcIJkl6uh52phrAuH+GFwzLdpdL8Mb0ZXxuk2OGTX5SZiTM7931szh4mJ+dhNt0UH
B5wFABvcBd5svceXzatvJKcVUiFI7VNhyxXhbvhuO73rPOOlJJJ446WOClVD4W26uBlizhaqmKlu
AkbFhblxRXnVxONXLRihSKcVKCX2p3569Epx7VRyCG1joqaqsd+bAKp1bhiRuOTzToG1ZRScKPq8
+U6r9AC44qrP0p1ZuD+p36NT9XQBSVIlSjHb20t7W0gCRfuuPLYzkamT2W5xhX8W1oBd1Cah2822
eUHjOR/xv8U14GB3y69wPaVnL6sxCatTbVjwnaSVbhh6jJXzEI+MUMTxv7U2nmyihLRs0iej+ICZ
WLurHRqJiRtL2bcL7LHIGa1vbxqPdpA9NorOOhOAP2N8Odhp+bFY82tRM1dN2gL0q4a/OVO3S6Fu
mhx7Xpx8UkJ8Eqyabrxm3rnt8jG1l7k8kxu5UQU4AtcG9riN247a/KJU6j1dvDRyFqRZM7MJgLdR
E9KPwCWRohjqU1USp9S4D5WvBB10431N1MnsQEgH9Y3NEi48fz82jR9WCshdPW4zlb1lZS/Cf53b
frtO+RW3LV5Lu7mvoDWOXsXiInvSltwRPN71WqttTH48Lidmta32mjmjR9uYMacz+cuUxWFRYAlT
skHz3ETUm+qZsxHP+SqcyKSnCoMrYRakVqEZjqvOSUrMit2aeNdMUH5K0X2U63qe4XzRVpM3XCGv
soDWZkxRUDd4MP1kb/d56KkJw7FBWlS+3jK8dAW1dt13rrN1wRtw/7HIoyxD3+bqmldzPpDpAEUf
G7j2JyDr/FGtEzxoD/HGQ0/ZOFR0nMX1jVO+TKKICFC969PxLZ1pgV9OwXUhYgpjiblLJCcK8xO3
axnvUcTfYm+8Rbk9x4Dy2SUwh1Z21pYUoutSVI9jar9XWgo2eillLfNUfgDlSYzcGOvs8c8qkJiI
MojH7YHd2COh2m/tmH+z+31iCnQ8gs0nU3mNI+Ze3tz21LfxO+UBfoyUEiVGqD8ZNHJ6i7CVaXGL
rV/ZB1xGyHr54lAydAn5kMap8Vrjlr3mq67QdtfJ25GXXUeNKxV7eh3sqhUUzSrK4lD3N3Vj0CDg
BbZ+YXyz790szEKILPYPejWYm6xAVhKSlWg/uZozxaYRcgK9fSNsc5fY4sXdL0NlXRklHayOSQQ6
ER4bNT81Gc+w9ssSdEfG47JNv5DBpC2nejCWAWi8Vwz7vy//8xgY+pzrcijjyGOEAxB/a3OvGgkb
96qGLINL+pN+80UGjJsAC+npJeyC5dh4jKQz5PQh0ZEtgf/UcybjwN+zWy0K1UnEKH1A7NnavKxl
P+xnKvRecQ+bewTIbHwkX/hzGsvLZBd3n9VQR2HNwd6L/3lkdoZLaX3iI+NeM2B3y02RkHNcvhsT
QNXGobSXyvqNa5+Lhgq7iuMvJxdTiETkR2ADROAAcTZr/ibJsuR3V5m6lGypcZ16ePhi7zsN7O95
wL69sAjHU3yExAwgHcVqDOzXoAD67e7axbjpLm+XXTowjsQ+pSDfB/4L/DywhzXJEmsdzkt+Wk35
ULXnNhfzJi/VY53QfS59/9i3AknTOxc20+Se/9NrF4h/0t0tbnmfX1oHgVEhG+r+WpiJCofe4YoI
SIFnquyKfIw66pJO08MfI4prxWXtHOtZEKjjsns7OEkqgE3g7DAlRALLa2GiFo4HoTHpt7nbnvt8
ftPVJWhR5/M+dqp/KluHmxHSRoK8bbrslJ0k4Aa7OPQHHGcbpOZbtng3QfLPHhx6sj15aD4bzjbz
a5bH/LFSL7GTQRfy2aOliZNsGLHe6BGWg2506Ac5e2fPVRt6qvs8M63XImC1hh3L7haJRVfkQ1nZ
tZhQX+QsbtljP0mzeh0qv9wavcgwWiRvMEYYYfftPdNMZojRg2XwYjr0iB1COUSkmsKL7LmdbYbV
bT5j+9JtXQ2CId2i2BNkyk/Z1w69sJ3py8+VSf5KIVXGM80VECqMuNNxV6NmD2eQu+TXpR8WUlpM
NM1PVgkQ0HRAvsxNi60Kwcptf4q8g/1Sq0O5oDNbpRscbXEcq3HaLAmNqWFFfPK84nNC5ONu0xib
GtPDUDbpMcnnSwFtv7uMuGxQKxNwJ7q/M6uKxortfjWX1lP80aGwhFZhULuOpwHNEptsf5UwGjhR
jNzHkrOybhA7J5O5k/l2Zr4uxKPSboPahZK+0PaQl8SaqUPxy9ZJ0S/jhIGMUOz7FEoF5d1G98V0
35GZHg3EG12A/Nfo8jeJ24XlhG6jIWpYClmTWqo95nMH8YM7QtqJOOymzLwZlbmrqCk3i8fkdLaS
WC7Mc9AKZy/MqdtBiDyuXe5tZFFvU5vAljXh5pAkYrhW6O2Fj8E9L/SLrDGZmuMzXTM+/3rF+oMi
G2dDflU2yOrsW+HU5pLolXkHiwGKRFdnp9Gjf9r1iPatow2GYuFBlkG1XUeHm7Ea3kD0bGv3Un82
jMat89EtWEnLrHmp5eocPLvBzSya5UoMl55Qj52G+A08fF7RU9eW5Ikzu7EVKaeFoQQD2ANCIBca
2yzpvlRlX4WeVcchyJUaLydTr20eEtlWA4C6XJLnUvMWxcIl7JS9GwohLnkK3ckV+esoObaxNcpD
nhUYmLjsGfN56SV/cefylswTocQkkmWNloz051c3cDEWF9UJ1Ke+Tpp7EwmFM6rexHwq27QYwH0P
Pds93ttqlx1BIzNdZ6osj17PVvptE+bJfBBs3IkXrohYnUS9p1nswIjZBfNNkxLewqzspynF+FDZ
8XbOl1dHMXU5e/PzEDPriQ2o39cE0bBEj2edrTzJ+CdICULWSb5aR06R509XCT1UhMPABoySLMjm
sv2B38whWvK72ZwMwqd9JmBmn9iNmsGErsVPa6PQ2YSNTCRs1pzJbgxujQuJqf/2Riwjy42u7SOg
kmalrHA550Rr/ejE/TTtf7Nef0DPEG4BKNzt7tZBmpBxYnTo+BP4Fj8tbLkzSyYoaBlCrxkYMkH3
MNR8q+gxS1J88nTeDqnxHvTC305WT+BaVjQ3dP68bbn6pOMJejq0vULTotJhn8NwLxUr+9o9YB8R
wsQoIm7bx9yJlysZm/Q22PqIGkuOlzR6Z8CCx4f8OBqluev9OxgXFIbm8jJr67AOJqqw7p/HmY6I
VGNoJ/UQahVYFIrlym+f3KTD+F5KWmTOP3vO7nx2+2yCuSvOs8ZqxHZg0jSg08CgZj/0zI2fE/JI
jIYwa8KdIjUYP30zvzsJuV5lfFNMeCvF9KN8BP02R4LHXfk0IgqQ9xbA/a0l4ofzPMdsD3PoDVsG
dD6Ny/Ra6i3X2iO6oMrze0O00PPdhVNubZtNgxUlsmb2fN6FiT+09a/pqK9xNqlYpDpYrD37C3Rb
NeUX3g3SK6Gf0u9lZ2x7/QN/Uc5ZlebIL265T0HgYjaMCiM/VCaBzn3s3HVDkF81A+e200UJB3mz
tAH2QJrgVhe423RU6rb1tw7u2cjXgrSN6XNZmjN32Jwq2NmIlvG5vqnxgbS7Jb8M7I7sOwhtwyC/
tj85Q1ZsFfJH2wziMO2QXtPGzfgfwkmZNNO5lkzmGt9o7erDSA50X03QTuJ2Hmizrbr+9rwLm0Ww
NeoHjHUzn4plrvskWIdzdvnHRX2rcNJe/T0ky44oI5SHtpD8tcMlgibWhwr7I55cm7WUYHXfCKD4
9/MStR3rcNxaT/mU5ZwH5usAXiKybNsLE+fgS+lGYg1ekywVTLmhaTdDpbZ9zEamUsxB5JteN92x
08PT7LXr3s6dbDv35a3GMkbvmO6c05fdnouHYGN/KuAIa3q1dOIo4VhjmdIHU4E6vHX6YbqdW/+h
rDmg9Vpuqtbqb8dgbMnw3vnc9P0WJstIewPq2LmPF0R+ZMYx1V9qsqCIe7Tl88l6cSTOwnb4aDtI
Lkx0UQpV26D3zhUdsahdxRBStG5jRgdnWqwwcy5BG+o375colvNIfOFV0U96B/gb52J8G6zJTSLZ
q7At2xV2m4bKKNBjLHVlkT9AkaN/WXKBR3n+neX0991UIMPI5KVc6H8K7ksJBOneWP5p8oPz2LFu
M9eZo7Gukp1RkozQWf4/z8WjWY0vepzjjQCDHHqLGXrDwvrsrD9C+4feISY7/+dJTtC1Kr87zWyt
6Y3UfgYhRvWSXCunfe4LzBQjJ5c9PDHHcR30OHySON3GWQ/FY7I3XiC+LxMnFOLQSYbAdsLY9k42
zuuS/st2TuQxwPJzxaDis3WJGU9ag257wwHwxM9QMmzJHFGD+LrTsQ/UJi+fAkmf2vbIKIIFciWb
5Tw7dA9cEb+ndzhQWFXCWK3byca6P/c3y1SUe2wZx2WOz8SFMPqCFlFYGquOx2smy/Ja1e5vv+ob
IaYzVSrY4vS6iHkGZ6eBIWjYFWLi7L5UZ/RRzjJPBeXsUKGcOIfOHY+WJge90o/Gslo3E14gGx/w
rskOVU+JOwbOr10406aWw6vRjCs6V8HNgONmM5nZYXrq/fR6pJeG5vZpi3E8WYTF5qm/7IxxDKJh
bcJApJwt2X0JmSFMWOubfg9W6Yhnklt5YdrM97cfpSROLNYOidPGb+JOn4UovsY+XTn77b3q+FxE
Rnghees7uQ4fiYMImeeXcfqcDppDxpPd+EkoQJShMNCxdTnMcz/vMD6xwl7lY/7M5//gffVtH0QJ
egEyLaL/EJgbQ7GtcpNfPeiHwfZ+23J89ZfhkS5EHNq5ASffIzgrgCjVxWwHhHVx79BHNUgNlgJL
NpEH/maq1o4tv0nX2Yuda0BpX1as/LCr8Ylduln1yHg+O7UyInbnOGsJ/OFqcZa9xxVUJ82+YuGO
pfHmTNk/4GY1ynOn942JrY3x97T/rb3hlZwp1Oi6OXdiZ8XcOVnToSsHh0rM0I/rL7vw8abr7eRn
WOpM0ZLLwNxpe4mfMRYMdrH149m/NDT9bboGNxpLWlRboBGwXmediac3SK+0u1qbPEtv2sYgtdKp
TpJptaLuqv24uOYW25xLdaHCqZZ7S+kE2ljbEcHSPdi8MIQ1Lv9CXPVsShMmOkl3TBm8DrqRFX6/
tPlv2nQX6NR4dGqDv5tUTiFRcShv2YRdMtAW9WKtaXCNshHqgexx382srfbqp7Tt75yJIAgw1fwa
WaQqvK4+ajnz3u6NLNgKdbTLw2wxCa5yihNMvXvs30D/dEvHStPE0IQ74Zzad6PRblV7HlfTuq6r
eadqI4m6gqKsHQ5NbVG3oglndcanp+utn643WcUCFKddvTXb8SrxCW5PTGIXcBxZgTFsg9JgXHl+
K3W/7eeBEmBM7gyLol/VzU9CQ6/LCaMMEiOLjMX+lGN3FuZ4qIJy2Y4W9W45FhI9yGFYqITIEqu7
MXG+WnGdOKya5AR6tMP+BXgcGuEy5j4Hv2SkfCJ+ic5/oYOy18TAMdNy7bApTRPKCJ3YZwZWzqky
z5macHtYxzYpq52FPCAreaft4GLloRxtO4IUF7yubW+/Djp7wmFJOQqHyh1nBjVqeVuvzmPs5A+C
NWXne9O+6Nd90FpXMXdyhkXDqaFBRjTlNs9RI0nszLN+Y3faibBR8pWfUOy0+GKGCtWcWe6sSffL
bO28caQqQWwMyCzYtEZ5Err/ifP5pxjoVeTrxuoeym6auGgY+YubNzuVP5l2f6e5gddvR45Ztnvg
9/TLFsAKHbt2mX4hydKwb+se8cw4O836lLreS+7pg2k7xy6lVDVG+wR+h3EPgUdn4oboDv60Of2z
hLHtzJYbBmiIORA7t+MOa6qvvgYbWHwJR5DDVhwRde+lhxJXjs3rGgdRv6xin47Wc0AOa9cF7+l0
ccRn6clQGCkw2pECUemTW5F72tgI3JX/bEJxm+LmDPBoxnk1P3YzWsyYMAzbePKGwTEC7eL2oWKQ
YROsy6megihbXVKUeAodk5MDJ4U2q79z/f7BcavPfiCrzDA9WPsY0sz5KRDIy07AWIHrP6rRomBz
I5ZcOtAwErDhiueCgE7GTcCLuU7/WZtTZOBS7UgN1Zl9lpZHZijcwBzNfWrjw+WWR1/gda0LdyPS
mtl0Rn3izr3vnOHW7bUf0mtk201o3cbonLtyksO2xtOjfJyPery2J7rBCe2U3viG5EDUI9rqRvUQ
JPGl2h4fraJfXpYW+1LviATP2phZLfe1dT9Z00tlIoFBRbpMpO8NBruHQFKUUCgqplUubUB4UhnY
CTNZEAeofuPho/Ot3dSL0+R58FBakiEL1myAFl6DoDmNN6oV443VZNMNAsRKW08ZB+wjajMYrT5W
g2gfcmEUD2yrL///e6AZmH+EU8RtU8awIOM0scLeNYf9/36bJxp63hJr2J3/HsIOQB/CFe//fZFc
JTnruK+37jq0D+gw3QN2scfWBN7x95BDvOttF5iH/zzh8qySANMdv20a/feFENKZ0le2cfx7HmZr
fa874usvr/r3D7Mlh5SBStrW/GZ/jw1yGEMcdi4Yl/97rMz80ALqc/57BuyuBbdLjqDtFuos9Py/
/7C3u/dFra7+v8cFtQEoHUVD6/+eb3USioU40Se1b//7cEm02m2Cw+jvRf8eL5uF6KnUvWMvsmvt
Lr7LyfR86mKMU02rxqu/L2XQFJcMuHWb6Xx6CvqkvLY7tMQ6URN3jtG/JwMhLBm/GcPa0zfKZPH9
+9GlD4Ywwax3/PsyL4N8z2CDiP7zwkmsTmQVIppd3rYvoc4V1n+e+vdWftC+0nURN3/vpDIiG9fY
TxAkeLqauurAdtoI/77MmDy9UYH9XHUGv4dpnp3OGh7/XsfiJ5Ey+u7090Jujamvq4N49/fdMXfD
BU8vUzVlc//3j1t2/a7oubRAZaVpOMkG1oWqhvDv2ziam3veMDv0ZDCzil+eU2VriuuKptZ/X6cY
Fs1+oN4jUti7cXSyMxJ7umuULu9owV+cA217D6LOi5okmx8KkJrRAFXhcek7GcZM3zxRe/VhomT5
MqK+cd256jVd4dl5peu91dqtN6UxNR+ib38JlWVcsq9f/TmvvnVbMzaYOz/1ipG99Jt/o6aiqOip
0OFowtlsWThW8y7WVDSb/oRahSW3gkIjZI79gGhiyp2ZZ6/NPqUX8ksj4toZ1+6n7L17D4f/V6by
d79O+0+TPQHV2xC82/RuN0VeLrusTYhGCazunjB5uJqlxxJ0CVz+eywpWkYqV4PiZ+66+79vWInl
sUjE7fbvy79v9BniUJ6UBuUOL/Wf57WJ3kosZtHfl+PlBRrP9rez9iHq/b/3IOu5wT5NH81VXZOG
a++ZO8OxoBBfnvP3+gE9wb3u3Pk/v+rfN+ohnvb1QE/r7yl/r68NE5//nNLvbzr8bEykH9a5IC6S
FuiZtKDqMHVuTiRom95wmRnb0dD5IxCDLOwtd/yoSuPWdluV0CO+X/04/ddV7icG7+BVSdsnAnlk
bFZ5JapK0F0bdeNce7byd2xeZ67/yqYv7sxvKp7f3AaUS+pumR7gA1qL9b72Wvmupd2ESaLWh8DK
ml0gK3A71TBf4e7396Q2x2diTYfI6QrzBUdhDjApvevM4qFebfvWaStAC45UtCboBf4PY+e1HDeS
retX6dD1wWwg4U/snohd3pJFL+kGQVEUvPd4+vMhqRYlTc/sE9GBRjoUVEQhM9f6TRsH5RUPDoki
P4+vYrZOWx2thXMcG8m2LVFJSTISXGncj+fY1JutnoEqyAyS/62hpWetHcUWZRv/rLnC2vJDsU9x
DBEg54XLr+yQATrZFlD7d7oZBTesRljSabb14icHdCWsrw378EXd+OOt7Bqak0JU5q+uQ1f/1lWH
5nyr4vG97RqTt28b34Geik54n217D21T1JYJZ8g6Ap7briz6YN1jF7oqKpWsn9ffpKLGWTnyprUI
p/5GHrCXtZc6chIbWdTmfloHE9fXC3Nb8GrDuDsilo2qj78XYTm8jQsigsqO8KoDSfCvE25+CFUR
6Qfrf2kKF9kbeErsBp1djosKGMseMjC8hBsdVeEVoJ1hLev63PFuWN2D0Udxk5wQ/WSd3eurfkSe
SZb6wEuvkCjbyZK8EPw0dxfhngecmWvIg2mYHsbN/Ibe68BzVqRyLbFvf/Qj/7ESSNtdy6rCdTIk
3apdXmGhPiRJs1JFD7qCAEqzUSKDvx12kMEaNiJ8TGWKiWWJ+tpmWgAIMFcSm4yXb+W6rBDgI477
1lMWEc4n1DQf3i8hG3LTb64tUupoTjvIwPT1teaN6k4G7jMl4SZ4MP9NpW9a6k7RCPHLgbKjPMgG
eKikg+fB01QAH49da+/PG9AyqPSrjvjPtZ+WwFpQDfxM1LAmyWPmF1EgVGFO8HHyloSjbmevmcjd
m9CHeOOWxNNlfWq7d8h9qHfuvNwtS2gxStDSP8uPeYEqlDniNu2NWbmW9W3AjqhviyeyODbiRAP2
qhGpy9TEclYLeuVY2zxNC3najDiXZkOHlLmpHGVVFcW0yvLbqax9b+9ciGtJqnz7rV4Wf6szhaPt
0zJe9w4xVHyvxmMgxu8HVa1vwpZ/62SAF08D2/yoRZAP1CIuPpO0+2oahfWs2Nljo2nN3rB0Y+to
UbB2Ux3VDzTgH41cI30GwyMTDu9TX0OXqUrCJxwvMTXmhQkqQ1nX+nh0UNnyxkhfgQrn/ZcNV2NZ
pq9jgahnW4uPvlmrIEhzhx17rxz6p53QOmRFVVL3C7XX/Z2XZmytG6hdjkifC1f7hD+5cotgdn7M
BDKDoT0BSBjaTZkWyVOnkkQblUTbKFC4Plvekguk6/apq/zioJVVslEhiO3z1k8fnXHcE4zMnrVe
z2E9ed4xDbro1jP8b/LjJuHwFyyH/NrO0+7K88kyDPOA+T5AUJLTisAGZpZvbJGT/BIhSXqWBz0b
2nNptMBrTQeJA4VdeglA8qyL0BgWsg9czvkUmDYcOOP4vfjjErJ7WhRPaZrku/dLJzqwYEPpmnVb
Qg0YhmmPbot7JUtZDAHN7pC9l8WoAsUCPHXfO/WVTUKw2ddEQECHqeEyL5XqaezIq0aZUX6yJ/LW
4ZDUz3mSPgHz6F+waD63rEdf686CkpX5ONjn0yJ3oAksFDbyczja9eG3pAMIGcc3Zrp9Ck+8gac8
i8vldonCnNCKRYi19FYW3xviREnxQQZn2RHuvg4flQ4bcR1B6pNjBaW7qQsgvv1g1ftAbw+yJA+y
izn3k8VyZhcZvU+8rLFvwkFV9pkDryuFpc4uvUNEQUC+WoVzs+xTKZ66TBJiopVp0odp9YUtvXJ4
GyK0ZFkJ37x+68zf6UrDWcKsTPsGwhAX+fEZb+N7L614sviMGkjBcSiafrNswGHf+nGa3XrzliNU
K7A6P+qcum1WMSEwoDtIwsFcEZdKdZxTKaLqBJfliT2xea9Cq0JvzLoUtY2kbASe3OZBPMlGE1X7
FTiQYqcW4ASbTi+2mQ3eNWl0/yH0cntddIgjiGiARwW9E/OcDqrbkFr3UwLKxs195XVDfs17zTqW
pHrVmPcp11oDkI1Pg6kHqyJKIBCBFLgjmrkeuNZFN3Xzbqo8Aqe2YIcJyY69OaLuutFEC9lq62Q6
x8b2TqTnERgNw+SqqK3qygaxRgq9Cr+Udnqossh8rPTChlPhIwcypeFToRBAmDvYv44kl1oTVHeC
L+BF3kZavLGWxViLC7klIu52mdz3CQwlBDzDm8jz0I3SmpwUSWJv+9ESx4g5AjhM2pLRjvIT77dm
O6aqfWXw/aztONZv8gT7u1BV7PthlixCj3dRloazrVtvGhfp7MHQ2qN2JtWZELhEdWuuykDwn4v5
8NavqYwcbwvl+wjZ0owjDsm94WFBCLmdHPcaRGJ7a+ltcFdYaFaECL2tZVEe6GDYVnvLyn5mASE8
9N5B1tFBMwgHEgHp957bGjjTdv7RypLq3Ad9uo7TpHkUYfQi/9Sa/i00++BrxLNKMH3E6GIe4yBV
dDTmMYlNTKGKjPpx0uf0Qe+9GtnbmMxNtIVw0u9jSgtcSpxkRyhV7lFrRvdIypP8Vi9ISJRR5m9i
5oYKN2yaMtn0+ymLYH2ltOEmGcq0xaTAgMeHq+6i5l+PyjM+6qOPCMPCVB2O2VzxfmiSEANgUK/3
E0TadTvguF6Hg37KMxGvQzNSniDJX/c8hV/NsLsYda8/wVvISIvX/9LVS9truXQ1guFSuOH3rr9d
1ZhUPNbzMiaM+CyqTH9Qvaq497ufCmH3rHWWeGvR3J9afh9TuEW/rSsPEMpUdjiL1+rAHAvjn4So
aqzlaawhCBDOh8KNUJh0rlV0u45VPO/X5GmGBq2Cp+qvtbKMMnx1mHRC1u6oHDLTP0IZMbYJqeID
WXnlIOshvhM8lZVaOjjoIs+9Sfq52UL2ai2tNXeyQy1r5ak8lI5Jrsxuo0WBcsb3/rJl1PzPrVsF
x5H3/MXnp7FLBgJzWlpmFy/Tsos8YxX62JBMPbzXD56v7RydxL0c+mtf0Kbf+zZo9y7QOGiRHXb8
szyYCH3yHKXG2i5TtEuaFu63PH3vU4+kO37vI5st1USspcNYJgRm6N8riL8fs6xRiU/Pp0IB8SXP
5KH2mbuAJwWL97pOOGN5fi/H1hRvohQdMzkYiiNKTb9dh3AlSZq6tnhdOeTIfroGCyd7mY2DCr6m
gKuFXF/nhheEDLKLrwbZpUxGG464p6/cUaQ/N+yaDgG/99pC1+0VmVZ9JQfKA9LK2aXeVXNPWVH3
4MMslhxbeBopTjNPE+nGM2YI5UIWoTLl21pHaUkWhQFlVIGreZLF0ApXTJDivnCFuMSpcS+r+xDt
1sbAQy4as/Gp1kj1soWw97JVMdVrnDSnG4yyjbs6m94u7SZGe+yjtkBPiUFkPMY1ukLsR+fb0hLU
BHNT0a96fJWehIczyb/erTHfLcuwYEMmaXh6v1t5yZi7TWsEmktY+luphJ4yXWya3AcXPYulv6mj
z3rq78WyDmCiuUBoZKtsmIaEN7ssJ2r2KdGSbCdLY1oeeVVC8Um0tRux1oUWGIYXtN2GVU08ez3U
9giUKUiXHkIFVzlLIayTPJP0Q4V8luz9NtDWA7DTpTP7eoQXU6nDC3gzn61FfxPjf3FCQP7YKoPz
pAo+fnQHWEeueym7+KGeqzMXnk0Vk05v2th5Gho9WhKID0+ytbEiPDHG+NHXQE83BhY7Q684TxWk
sU1WRcNGjhKiJxzZRtGVqyTu4xSd5Ec6SqeeUHolAzh/lBdFJHKrTNnK4hiPnyZ8Z9Gwqov72vfW
8iPdhtyYNuF83XaJeDRgjcWhc24SnYyHqkIuxsjqjFO2fe5Lk9xLpFkeuFDjbhwTA7mhH82DAobh
fcg0TSMvUST2TaZW3YR1EnR3ftB2dxgtETpMAId6PkUkbzCQ6cfn9x5a6z30kZ6cZX9cT+qt3kG0
lMVqvuCcxZ2vJcf0VWou0RRxt65ubpt2rK6HDL49CwCg9pXCr1VFJLPVLf9rcNMGXf4VD6cUnKA/
ew0YsG2nxoHo30cPplV/cXUl+xp7AviLVX7UhVmuG5QJT0QjrXMxaSUeSK79OVLKlexaOuT5RK86
t1OCN9yohswkZtXfToXbLeTnWZAUk84qn70CqKJSDizGlNg81pAq13loOU8AB86yaxOJT52jwkEU
lsZNEdGR/4bc68ulzT7qr39DzB7q7d+Qp6yp5L+hgjX0EGblF+C73cYrY2OTqPG0AxyQrgTCHg+y
2FVxthKBKh6Mpv7eOrm+/lNRjUW5I2mUbmA7kyfRlehRxSd9pY5qdQUYvt+XWlzvkE1GR1QJk5WN
bt7HceyegEAb35z6WCfK9NqUvCYQIY8glDN6cr3qqiaembcILvR69tynZbBFLytF/i7pixOROSyj
5rPfii0iz9gMG82SfQC9y7IfYUdgA+01qXWVaPraG5TwRNrIWSbEXdeyvnQEWCCIztlJN/N13vRY
RvgtI3Q3xPjFHZy3C/R73TZw1dJmez3bVk+GARZ0LpWRD4onr8a3xq4KtHVVdSgSzA2yi2x1O5Ef
SSCgoh+RoEIJbJNUvnk2iG+erfkgi0HSW8cJc0lZkvWyh5aSPyLpY6NMnUVQ3+exfY7HUWCmmwDX
m6UUYIfp+lAg9H8X+gAmaw2chRRCt6f6wXKd+I50evBWXyT2stVE/Rm1Ddjm3VfUxpnDgL/c+IXh
7Xykg7ZOkGR3cU+So1HU7qveq0sEoNtnFdWmFTKO2hXSqTigtUm4GUqlfqxU7cGv4h5JHYyyxsx9
MiM8VCLNjk9tUfZ4gOgjqv2jf2GPARk782+glfcnXTTWjTkfDAFu0cxvxii0ZkWx9gwE8wj/D6xl
ZcTVXkwsK977t3UdbtSGLZusk8O6ABT+GLbpVhZlgxpWr8jWm4f3bjZIKrvO02vIm9ZNUnr1tdMp
y/cOKMuwNIvGl/fL1LpdbpsJUp8cJBvaNhxWcRJ4UC64kKzTmmzA7DpM97LY5Z61ycICNISKN47r
m08OW7pj7wICkMV6HIM1SjXqThbtOH9oSHddIFN5dzDUN3XTmk/F6ENgc2+1ITLOpC6Q4PfVb8Cw
1G1UFWxpZJ08hGFWn+BcQVumrzrl+sabqmLfdNknsMBQz11PrDTViW77MTMvhvjSEluAOINdxR4Z
Myivc2Ne5fGtaoTqSiU7tJZ1bw1e8UkfhXaUJaQUzYubfZHdZU1oauqeRevP14mSXAUV0Sjryu46
iKRN/cmHQ/V2DTYXwLXL6RPkF2dZuWSmI1L/2vwCCtF7vXsved5bSb6rBlQu3tu6X0o/xsmX3I+e
chw5p/5O9OSq5xfgj55vnze3zYI7fzPOHXzQj36/9/sxPsNsjM9m7N226djtkGOJz+/18uytrhxI
mPUgG+j+Xp1VvOkXslxP3UviA8zHn+HspWZ+lmfyUJcjmioiaTEQ+6vB09Rw+Kls2OEuV/30EPX4
UL5d5v0KXa2May2atfvm68uDvBaLgm7x4Y//+ud/vwz/13/NL3ky+nn2B2zFS46eVv3nB0v78Efx
Vr3/+ucHG3Sja7mGI3RVhURqahbtL8+3YebTW/s/mdoEXjQU7osaCdP6PHgDfIV569WtqrJRH0xw
3Q8jBDTO5WaNuJg7XAsrhikO9OKTNy+Zg3kZnc4Lamhm9y6hv0Ms19qZ6DomGOC1sos8OGnpLLMK
vG+5UMLeZaGCSUCy8aPYuKomU387pJN2ZfBqPZAb5rtGLcm4ApVfbBXNbxfv/WQDOTcMNPMQyeQi
JChqZrsyc/qzmaXDWZ7pP87mHiinZCzjwJ0GbE3OntD2TdjmN0UIlNYzxp9KbqbuzcAdN//5m3f1
379529JUvn7bcDSYSIbx6zffOpnDOsrPXtmo98iYDNh1iDS/8lOX/ZeJwgJ8M0TcRkzJFu/NfY5a
Z51lh7d+Qd1CYEXe8hAYU3Ui2gBNM+Z7SK2xxctxruycGdYqTz3PmE9t8b1XYVqvXclyoPQLd4+U
kr7unGZ6bprFWBOmnfAt2aipaPdtajj3pqddZHvK4ptAriggGHrWVYXq7rLunOnZq+P7gdDnPY/m
bxdMyIrfqq4O/m05JMhpTuZw6Ww7OLV9cZYltOvGy/f67oL9MMJwXZF5i05HkBD0hb7yjPcuDG2M
7G2oUIxqNTFt7vII8EGAogXK6uFwq3rl/ThoGr5jHSEOp5n/Lb7y0bbXY2uqn1RE6XdgWKy3ojWi
wg218k538K4JczPFx5PRf3fVeXilQ9H/z4+G6f7Lo2HolmU4rqk7ttAd59dHIzRHIJ5+aH+tcPg9
y6eib9XkCuOT+QmB2F+T+ppryrUpn49mfnzkQ/K9OqpcFCXL2jsr5L1XqaGaaCEN9Y0b2hXqGtQN
nmWCNFa7AMLnX+WirV7KpGoxJgoeS5gc1yFAiUdVPCZx0z7o8OluY2D+stZpm+isebBPZTHRyLcN
uoKvwjzGhJay9pO6QtehNR+B4STLyc6So2zN8vin6w/FT9dXdHXftxUcXE/DENfzGnRc6u5MYkJ+
0f/1y+uvlq/Dl7wYq9APmt+K/9y+5lfP6Wv93/OoH71+HfPP+zzlv//Y5Ry+VHkNkuD3Xr9cl0//
fner5+b5l8I6a8JmvGlfq/H2tW6T5q/X+Nzz/7fxj1d5lfuxeP3zwzP6WYRZMWcNX5oP35vm176m
qryNfswT8wd8b52/ij8//E/y/OU5ff7XIa/PdfPnBxiW/3BcB+0e10FhWnNs88Mf/etbk/MPA/SU
bmsOmxuOPLsZ8mfBnx908x8qdn+266i6YeEqa3/4o4apMzep/xAC/VvXtEC8q7qrffjrX/99Env7
s/39pKb9OqmZBpdxMO7SBHA7of7L7yfSCmHUuqHs4H+5G4Hz2RJjQ4Q3+nxX+BstLbIdEmAq5sUz
BBKJg+XUefH/8jP+29uwXd0mjqGrjhC//YwnlDLHburQ6SkQpB8T4RxZIn+xa5Qs0Rr2y0jAYiyU
NZEEe9mgxrwKxKC/PeS/POM/T/Eaf4yfpnj5bbiapuuG0F3bMsx5IvppincMLardTvd2amUUKw9F
vFl4VOwVb6ljq4NP9cfY8i5W6H7kFY2Ic94sCy2Fjp0Re6j1DgIOG9L1T0/U36w8NMOY1xbva4/5
xmwdiImpakyBuq3Of8afbgzYvFmiw+DtWN+TalLbfGtE5bWWB84JO3Z3MQzGsJLR02oSRNt5Ea+G
SKCKWtYtMb7OytemZVhbDzO7rsjdkzYk1cm2tzGI+ROKVtPOdLFFzIVxGn8cksIGuWn2eNuOzrjO
+txkURMM1+TvxkOojE8eqdDj4IHT1kMlP/sjKCkrV1+V0rEOxo3p35Z48Czdod+Os8KMMvXKHneO
b67nDDDNYPYC6FjXTb0jn3L2tKReW6oeLNm2N2c1rb92A2aMU18s+WdnZzWa7hywBRtlfPH8BpJu
lG+GZm2TIO/6ZuvYSb6KR2wg473mEG7oumVjpfqmVMorO/qKWSUagX2AYkRCDAWZ5oVOVJP8bn8P
TQvt57a11rV7JOGyjAQb6UQ1rI3mRu3CtKGhOP0pD+NoXwWELjtkcePRMTbAxRDv2DsBYeeI24rT
b2Op4jBQ4HipB+5rM/9BsgDoW/iUmta4HZo2XU1+B5cEsekYIfplXxsHF6jPKmycLQq/3rYcw1dy
EP6C6MwaIPc3O5su+BVdSnSsI8MTi6Erb6K7LCm/QHuuWFlgyhDlYGB5nVwDLlug9d3TC2qAb45L
U4fyZQN1RTh2i1IAIOSWPJOClJJeofzuVTs7i6HLuOadxsy7FVq0x5comr0p+0UBW91M+wdHIE2F
e0O7VgZiNsVQfmEJhxfCRZvsz749KZvChAmsBN4TyNMEMSC0r5mtbpqhubLj5FUzRmPRpCQLqnSy
l8R4oQD3XbDK7E9aQcwL+Sr4hOF1pH7xu0LHqgVGHkDQII35AQwqUlT96wDf1CTKBInMRcKM1OYi
KhIgsU4Lrzobzu2ogZT2W/1ipBlCKxUiI84IlKtCfoxA+cvoawToyNst87H/llgCJ1+AO4ukxdgY
oT9vBZUQq20kOTaYwNqryCjMc+ZVpBp7bxWW0DYKDbyLm+ioSevmKrAMPLBMDpDtZkXy+RS7kZ8P
aROYqzLCt082KGb5ZQyTaY1masO3GVxbfm1ugBHgEjtXdT77pIUsy0PTZg+gpaCD/Ogiz+K5sxzx
3iDr3ovyrDKHaRsp5k6KJLP1CCcsXI0naDnWm8C3FLeWrVL02xiTJ1RrtQm8GsrffWjkCGfMSuCy
owbjBg61bb3pL8s+8OaCCTQk3XlkAGDzlVZLFDYAWcwD3yrfjrJX6MbEontQ3bL4m+T2ZLWOjiTB
PPSnOxlVNdh5o7ZuahXqfKlhjzJ/5Pu9OSAkIS3LW5C1o7x5eXm4v9yYPC3l7fIKQacP/oRhJciX
RO5rC3Ie0DGPp+JrX/oYjpgg47P1zYbNHjpuTeA7G5SaLig9bPteRXkLNbNqqEDiDt19aNRfyfZ1
QFMeLUucstRCvjrrbvABfDT0FsBlf0A+E21ZE90yr8DWly1autMnLIv5Xah7hRc76jS+Qyiy2nmq
f2sollibIUKdnR3dQtFcRJZ+7cWquxvL5kb4DqxqQDOwidd2G+gLq66MVTCLEZl+AXnEwcEtG71T
ln0msHEeCgc6XARThfc3NDy3eG06G7Muq9plOjQgT1RQmswIGScV47BMDbd5V1wpgxccpiDZG904
3Qs933pK/UKOAbs2ol5V1g9L9vYxr+fyJiPwjE0YWr9FYLRg1OCkw080V6o9KotwLPzVOBFaZYfp
NWHE60CtIbFiBwdIBEGqAQGrcHTWdpgKXr/TNYyj15Lf76eyvbaCNl+Fij5tmq+x7VsnEtwFOJss
IvY7tOu2mSctWPytZWA86sDsrVuAPFBx1WaTorFLDCFEWS8fHkZLYzrLRLXpWODB/TvWAxBoe/J3
5Ju9lYD9sQnbr1WfvhrT9KVTqwdTqbJbpbPLnVDcnRsz1fkkoq7RuUWnw69no6goPxrfWO+5Cw9x
0xyJiAWOsQmAkO65HkiI2FWrLXU7zNfwyaDuV+IYxEQZXPUADJMXAIIAXePniw6ikDKhX5FC9l1g
ptuhArHCA89RoVILDVB9UQTfwrw7pKV2NKvyq+YU/Qa18nVRXsPU+xhCs1sJG9Ulu2wPCIesUWzU
UbB8zrpQHDXHhJGRlMMOwMWd1kJQ6QwQzloIqUqzvoi0fMWzXsA3LMs1sXOYU7i6rPLiqFnDOXGM
aYm8xNWkELSYTFhHQkEUi6jEEjWyhavyBIhS39S2vtciczea4hQnI4q2+U5FO2jFg31tiWDcqD7r
TcPyi53IN5pAF7TthrU/BkgwNtiv5Kxm9t3wOuFGsIg9f9qAytxA7f0c5uqEQlIyLvzgJgnTF37i
+45wZhjb6douTNSN0hXyIw9ek0Ws5qp7CwpKd+tg9O0MkMc9Ms1KJZ6rrtjpAeAupSDzEzrBRz0s
lpbqoCSSTQC4i+toQm2g7BAKFkxQg7eMXYI3HRZDp7DyL2oA7s2cbjtLvx1T8Gme7ixtB8scokob
pfPtpbAurPz2McaIWCHkOyUMMBv3h9tKIzNhzWwgZdK/EfTm2SJhk0PazOzUXXcF+jGp+nkoYRoG
bvFiZIj7IVjSLCSQuwyZxeLwDuw71gEdMAhwy/bZ0ovrIUJFhOkngGvtrgkXKYthj4jLQaTOxbHL
S20hFDcoWP2M8afB68+qYT9WMa8mN+U5VA6436FS1o+XIfT5okfnxqvqtal19+B3fR4P6LrwAVDV
UJAb9WBweEEAecEHHWojcBZhB0ZuU+wKu3tCnMpcOqjyRDqCHF2QQKYsN02GKizaxycLFQUbtorV
hYiijSerGdBhVNRTlkBMm7r2WE23YgrE2hEgqH2v+FzoyMKCM36MoPKAhtHv7enohLPCkxecVVj0
Y2S9OoP6PA7LWPEelMA6xAbOkSxpA/xQ8LCskJAfT4brfM369CkvdDT+wp17HHExJX1tI8CEXsqV
jYS2uiB9jv93aenrMBvZTc0tsu6tWUss1lIWyeW8uC+ZZEAAiI+yl1ek1bposXoemf6vYJ22W6Hy
2DSCgLPvQYHEly67mtBwP4kBB64gHa8gkK4boaTrBK8TtKvcWcUHqfSwKvg1Ctjdduki9EUqAOnM
auk56jd71+XleNIR8VsHYQbiB51BMF9nvREkPzVWejm64RubaGRYJGJpTUxpHlyAs6bch7bNv3C+
E0NtpjUOzSlvVZuvr1PjtYvEHmZ3ZARaE4WG8JvfTNn1oOccUOrECqF7xqu4QxzCxaExx7srdgZv
Rjmhyc7fe+L/ObnoRuBF5hbiVbg9cRdl+KwU+ipBiIYtkneKmsHZpyR56xCJgSyDAmIiTyum9spJ
43CNcNI3RbGuYyRuD1PjX/dC15n0Gv1KQ47B9pLk/EWFwsCQfK/m1l7kXXvozepsILeDWKd6YyZC
3ZPUSU/FmK4CR6kZayPFM/8RizTFU4UUCSJqaHmNtTaunRIdz8Ls9mNlrzHeyRcKlNPWKN19Uxbo
rKE6fAWCo8+8+Aqd9nKnjeWXMPcPuoHepRv18cEdpluvxewUjjX5arskfhl/Cyzu0UX+v+74mJQn
K57M/Ko34zN27vMS3HwqM977wHp2mihXeBN+ckz+KgiGF+z94CyJCtHfWN0xL42HwMFmLtY8sMFV
tcTfziMmWJrM/bDuNAwl0jovj+4Y7LPG6a+S+eCK/hV0p7FJVR50C+9Xd0wX5g7OFJuhhpWLYcfj
UiUOhaRU+MX1h36HNlR8sqt8lSYqCF0x4fcxXEz3C3gIHov+IA/dfKbkQN3IbnNat9qkLWWT7rcO
kxQ7uqA8FIgzHORZFFh5sngvy0pDumrIU4TiaWcj/73/31bWhruKdSRZszbvl03At23NlhzyLAQc
+e+LsgvKEd87v4+Vw96Lv13KMVDfGjAsZ03GB8kL8P428b3Ye7MvkCItgaRD0I/Dv61zshk58Xfj
Shg8oZXHhIGn4q2H7GaTroVH++PSaZnWB1l8u9b7R4XSQUY2GcEx9TpjXyIYq9rQV+bhP7X7xqzX
J2tj6c0jT+VBXq9tUWl2RoGkX9WQcZ0/My4B8a/ladLV+8QXDzhXsSrwomucEhIWnjpKbybk59zX
rtGrdxdNPCIZyBZvH/kQ5bIYZwkwqN6qJEoIjJT8SgShekDCs5p4qluSS0jAA7g2crR3WxswCVSX
TQl/+wyyuNooQQ3ici52vpacQwURaCUwBxyge+Ok1fpjpJrGdsKZZZGYnkAbEhGlFRI3uzCrtL3j
OPrJJp08qdUdZlV9YES7FqT3KQrC5FQE1exDyRymBdZy6utu71TqdWS75A0mc6xOI7eHQYUINiNy
nM2Un7B7emAjPp26TJlO8sypBIuE3GWmnRu0+ZDpqLayeABlHX7v5k/adNKtEWaapqFGq0NB504m
81OYWtk5QoZ5MY3sCWqcCxeF7q3IYGhrtYHDrVvi0CWef2rmg0bsoo58cx+VpbYIUOtcoUupKGfB
TuXgI9p6FJBwmdj4jrgg23mmlykfTrxNYdb66X0pTJv3Mj0qX+lPsdKjs4SrDuAkrKIU9OvYpidE
GIbw0RZVgcY+ZFZgtHC6jewlcBFG8Frca9263DkBoPVJNY9g0XdeyQZvSlBhzd0o3VpD+OwBnN80
Ufixcq1wi52JelITB2Px+Uwe9H6Ec2Gq01IkpEkihF2J/Sg6f4JuihHQlb2K0c1AHqVo1ZNzOJZp
Zh1NXUP6zrFXo2a/uGznT6hKQEtC1VeZS+38pLC/IE5pWB0z1V91gU1oBUBv3fW3BSCHRTSlxkk+
WPLM6Xp/E5mIgwJbGFk4NuR3WmtnppN+cvtG38ZR9DS5aOGs8M+ITe1kz02y3eoL/eSAsAoSFn2C
f0rYYwWn5tMe+tihGHP0k1WE320TzZ+BH8lJqKlykmeJD7oPUxNUb9MCZv3JbtCZDVsTmI9uKtk6
SconNCYPlYVEBqbzwM3iLj5ZIolPut2Qy9m6xqBtZC2442pl6SkRntyJTvaPnrK7PNjOMbLaewKd
8aYd4+agd6m7MkZmYsD66imYoS7O/B0280MvD1ob5tiXaAVza8FG0IyOU9B/Pyih36HeNJffTpGl
GOddO9qwyvQoG9p5SB617S8dZZO8mmyXRSgK8HtiXXv7mPeG90+Vde9Ftyn1FTBy4MO/3pjsV+h1
ehjbJz1ymhy6Vxj/dOsQHtkCGO5Gdn27v/dPfL+9Ut550hE588gFLGVLz8OFkre6fe8nz367vd+K
sstvt/H+FXRN+IKc67nCc2zrG4nKvIsAh1nEdzH+CU4fkBarsO4wyKJccgLOO73QP2JmiBttJbKl
T+QH2JgRLvFMM88u8kc91tNXHvZpujq8qJVSLCdwvguQ/e0qMxPtkCdCnAg+gtVFZJdVfTA2E7Zn
T7WtbhNiFmtRxS+Cde7asVyXlxQ7XQPWGbYGGGr5xGMLVVfnvSVub9k2zBMbEirm530/TAcjFMgz
NQVPsNC2Rkv6PRtVgEnJx4B9zZboBttRHStRimLPTaDvVLMcNN3I2SgaYMfRP09e9jlVR+epC56L
JtgU1aAhFrtIq67aKVV3k6Hzt2hIiONeRZh7+n/snUd3pNi6bX8RNXAb0w3CEiGvNMoOQ+nwsPHm
198JykqpdM6p+2q8xnuN02EAQRAyAez9fWvN5fT1Li3Sp0jhsUymHe7likLS0BnfIBt8S7vMPC2V
DphkAHbbMUH62D81gXObC9XaKyZSPxg5ifaJeZo4Z1O2I8tT7LifAxYuNUqqDpi7yoH+2kXuQyBU
3SuTiTtR7tAAGGFMw91h3A8kh7SWOWiYOrnmV9wbGMvV4VRwCd7rZSqooCMDbdE2HVwVDoHELzfW
7CqQjVENHj3NRJk8d9jX9Eb9OlTNl1YV2h6C2RZwmYF19/OciPAhb9ID9C5rz5fkahiI5ivN5LZH
DLe36/EGF8h1P1HQ4VI2/ew4j2bKFAxUXWvVd6rb7uqUuJiuV4ojxtHhLGbCReIb8ErNAfOAX7qm
dRmdad6CtsalCyfwuv2SBJZzGfpJPrZu7LeUL09ln5iEaASNR/FL7CNMQ54mS+vG7JgulblZbMxm
3ve9FPdaEqIzJX+sL62rQRm0q4DstETmhg/1iTyqIHLOVTz80CFeHFjQ75+y6Ti2Q7ejdpaCLZrn
Q5DrClG2AGHB2SgnBiTgMAjXS5kS79Rcbb0EoPc+MnvwodOs3Mkpuu5w752sIqfK0VkLElfqx3JK
fhLYnd6oZkmYBt8oKm2ga+PhgECg27sKIG+k92LXZcNXZn2Ynqx5lzpCP8GvOKWa1b605f5R0/f/
pp/7lzbxf+oe///Y9AXh8qZF969N3zomYOCvTd/1Lb+avprq/qGa9OoEmC8aq4tg5VfTV9NoCGsm
0n56ro6rWrQY/2z62jR9HdVyVPCrAMjfNn21PwzdcVTXJndLuJrzj3q+lvGuz6m6TPwMDVyGDt0P
YuM7KVNe2XiGU2u4OMZ/s0r/X2SVNoVPRNWQF9IXU0BsidVL/3UzyyJoPYUSJX5FGEHZtn4xp0L1
1lWc+zSD1tV1oRAE4TtjZTKtKzrVm0t0KuXSJ3ldcHOgCRIiUIBvvqTEAs9njJtLe9vRmvMjSbC9
3SdSJS8V+xxtAksrjuvu9YDXo4Za/ygGglVnWoz7qaruUYjDAy+Y061r2u81csUhT757GYFfQIKo
keR7ZdQeA4fE1rSVPDXWA9dtvV8nqa8vvZ79zTmBECzvaqsK9H2OHX/5OV4/Xb68/Hvneo6XT1pX
X49c35jLA1Wewk+VdJkJOdrLmmK2um+ILDe8dXV9eV1Uc/YF6Qf2xeUdr4v896aolOlYlMnLEa/7
X48VDQmvJXQERSNttHD4yzdhzfJlfd39ugBAWfovr687/+32m1OtqzGEwj3ghcfXt6xrL+d5f4o3
n/svq4n73ciH8vT+E96cKbMm8j16mI1v3v3m9b/54d+84c3q6w/95q3/9vX1yPc/2vsjYyshRycz
9jbZr57uEFX8+vVe1/7jvpfr4v3LcWYUx3c7lZKLab10JjvrZkTpXGGvC9mUtbpT5iUsw6xHZsDE
L7++5/XAd6ddX7DmuyiWgtAqvgrUTEp/XdMKbiWvm+/2kRNP98ha3vIvq+uh60vr2rpYT7Se8nVT
rLm263a+nm5dFUPLmf/+09cD18X6McIkQaEbSCVdfh6d6In+87raA61Vd0kzawd1sA8G5ULfEo70
p9llyJ90GXHEy8514WQEO3ovL61HrXvbeBAEos5g7poqGbZmqyTkmi3vmlUSnh7WVeIT8/LmzWl0
K1Q3o9RSXGghVcOXcylAUpNzDVtmnyJv3E6ZduUqNbRma/xKRMlTMEtaLNhOiwjuylh3X9OMlKW6
HUcCbr5PmAtyere7XGnQRsoCqLMTn2n2wqsdCaWl5dflPjGL34y5Bwzdjgx8U9DzQU1l/s1P+fJr
TCbNpylG39ktLW6GkyyW+/y6+R/3NWs//Pdifcf63pd3LCd4t+lSV0I09NdT/x+cxnBEd8BjdFzP
DGmPZ8566pfVde96Gmftu//9TwJXzCdpoDy8/WnAKoGhmu7l+iRTlyxoNx9zf11rlx/4dd/7Y15f
fj3mdR9WSQpKr9v/7rR6X/P8XN/9eop/9jHraV8/5fU06z43SZ+AlxQ+ptHaH5dHl748Tde1dd+6
yRP8Fh7CtH/d30fNwLNwedvL6vpSsj5X1/e8O+O6ma9PyPXllyPXN83Lx65rL6+/br+cMzKV7aSI
bDuTlAcwV7kWTEewO3yJRiU/R3NOrjgpM4DIES51w3howGuAjdVc6pLgbZ1UhdJl4BIzLfyWkfya
9qQgOZNLAaGVIK8iIkVROLsHrFKXxnXLY99qkA7V3ktT54thhijSYj9tvliKc9JSmUOdqJgJB3pE
pMn9VBj0IlXSDJWm+pbMIGp6Rhi72Lh2rJCaQxUcGjk6oHXxmWdx9ajaCszAsvmcxXDwcia+k9a5
u3IW1yFuN6Rgs4fDpXEX511MPUJAgxRpRGkBTUGmLtGcRb+xoN82VfQtDQjcnQbraDRwZkUwEO6R
7nM5NtCnsmFf2Cbps9UtZrKfpH0EG2YcKiIO68IUgaTzwQWMnabPU+aQUU3Hl7iUsdw6lu1nuvop
N9LxOo/lRZ0aNG4APifLfujxSJxEtXeB0nhVWblIxpRxZ7YTsoEhvrdg526tkEzA574oaWh1ZcR/
UmVKX8YJEMaZmk78TBHa2GnDk9o8dKG8rUxB2texzNV8J+3lPieiw1xDqZUTaQBprIIwd0iD7ALi
Ee0ZUvAddbjVy+Dreq17Rlui+XHKL0DNho0D7IrbYmCQO2nc6cZ33JGGnxOmTGYeJZw0mu7z1roU
cfUkRDBuO2o+3XQX5qGf6PKcyPEnCKrCV6oadDyUTP4Xst1rbYNsK5rmTVBE8amdeDWdiCyZUn9o
ualWRH/vyZr28s4lZQKpvkdr9FuCinKjN7pzmYx861pVuBVuGZ+Q/hOqRzcbRr6MmY9XZu1s4W8d
NIQ+ZijsnUGuIsx7asmSEFV+LWseTuPgPBWRntz0nZzvus/OA9jX/mDHeGJEo/xQ0CtVkDiySP1Y
ujiGQVtsMpIXSAQ1bg1SxUuy4IS0yTCULulp4L41kiJ6GQEYKurCoxVHfAIFmKjImlOV0CWPwcZu
K6e2txEpRUock4QVhLtB5NWROLKnMO1+QmQegXqR80BASw/9k6i1RtwI7RwBekvd4FoarXV2woAo
sSz2RvldscJgP7gZNCD88VWpdl7bab7byJ9FZd6KLtD2CE0OZNfUJJuZcywPbnpbJaguBZI1z2qW
tGBK1J6RS3ebBzFhDSWPaOjgyLWWCBYn7Ll4Zu1e0h6BoASf0gzibpMMT+083lkUiXZNPPOo1JHU
Le+YZBRtI3Uijaa5LYJQ0ujMjrE2Q0a29znXR5Pm9KtNaO3w3DtG+xvZZM4ZiNuwDZx8k6oYgVzd
9Kty0s56ggGR3yfcmaH2bRRL/MBgZgRwTvJ2LCzcHqSm15kLsNsxvHHMujvwlPh74rznaQ8zTmhx
fouEj6QGAiu9fHI+zEPPM7xW0UB0Qbu3jVA7VGSK6R2mqSppH2ojco7z7OdzTNlqqiV5iKVgQsYQ
uiIo7kp1fGho4jAa2e04MP3rU3PalaX4QHmx2NfzdOwHshdHc94QSaQtxbxmJ512Pyf9s4kIH081
IbNoOGaiH+uS9K9N3hIrJJTg0Ilw3JPQgAipkx+Ujng5LGPmJagW2uz0xWAwYuGf4X4qM09xCPyw
ak4Q97XYhRTuG7Paa84Z9DGJPTXQTfBEk+CWIEgQwuqdfSphA8EoQ4zETwaCtrmqBhf4et9WCDnR
682AGTaqNn5u2z73BOG8kn/uRu+jH8jMfxRldBX389FKxoegQIwSwFFzWuAfSmXvpUa3osWsuyEf
77EEcwCQu6xJhSAOsjWMh97QzO0cuyewhHQ6lHG6HRIkMiiVDz3qTdJYsnTf5qRuy3JJHLHlvg30
bl/mYO1pKFbVeB0Y1mdUappnLrGhuUvKezk/badCvycH7yNXX0JVmz7V4BJ3nLHVgo0sB5P5aBpT
G5/Dc6JXKE4bnXxiwq/GHFwOlymogGetRGZBfgvm24rmPYWnhzFw063dR443tciVktbeQBW7pKH2
iFecIYrbX1Txxc2C4iD16Oi2ZAflAWlEWp0/GAGkLWq6ZCkXaUUNEVCg24oHgDV97+hnlHJEQp4H
LjCuNBqESTxtHNf2MON1myYndWDqdaTOjrMLrbt+RrccS67JIaBRWlSo4Udxi53luhrJGKlsvntD
2kF0b9JT2n4i/APCG2q3gNtd26ZfmCAgjkDm7Lauuy8D1OjCwt9upkjKWphRO0bSp1pNiBibmtvU
iXdTYiYERsP7BwRAw3Iyz3CKCdUE19+Fturhah48M06ujJmk6tbF0E+AV2ebsIyDj7M1lZ45uh/J
Lp3p18JPybrMa6fgue7EudeB+g8p3SryzH/kNcxIoqFiKNEh9WdmAptQ6g/FuPilQdTvMvusW0Bv
zSqgAU2u7L6N4J0lWowpz9KfKgfRnlvnhIY57KoBxR4nW5FM4cuncUzz09wzIuqseK8I68PYT3ty
Uz4gG0MATQgTymKb1kM2IN2aL5UD7C4VzWPRmQRgGGTMYfu7JmlmoP4sgN1oceA1DuiDeQh3RkH6
wL3a6mQDw5IANd36JdeGnQYDjTZKwm3/3HcxzB4MAsRV3RpLvBkTPMEXWvUrhIqU33UfJ9xEA9BM
DzRBPgZ5kvlzolyThvXVJOwu0ubQVx2IwLhWNqau1mAQreuyVrKDGYPpsqZLsPylpdZfl4XNZEly
5yP4QwNPRV547WwMJ/4utZhQWpOBAolYEKoodiNVJ+oDdRhJe708dEnx6FAg6rgf+1bo7qNGG66I
AUDiKPRuZ6Kg6cjT2QFVJJ5WLR8aRg4VoJNt27a3rlHVm7A3vKzV5Y2w9I+oXs7gwEYLor1lEIJp
J7LZAgCCWvfQpdqFg/i3GXejgMQ15+El1vuvkiq/qdIKKlQULXh1/Joo8oumR/fmmPV8R9v9kETf
l/AfRDuTPv7MBoWEMVshACvUTs2ifTXM1N4kZt4tQYN4+X4ahHSixcpKyMrmB8eNAEaq0XXQOwqN
KEXbVDg8NkWRuPQxYILGaRGcKobQal1epJzhNakmhPTey2yH5DLFOHURIocOiQ2f6M0dQXgxJoqt
WeENq+xxT2agceQet8s1F7ZKkSBv7L91OHnMFBx17PCHi3C7J8izGfl05yqyLD+orHMlj0U2xSfX
ULdhgzBx0M6tOxeM5xca3Ugebap4LoK4A9MHogK+AFY2bhptuXVmRUpnftzmXf+tUOlMA4XmL47K
KHQembFJpnVAjuVhomvOxCW/H83C2SpE5ISGeq8P+OwMtXgQXfcdSxtCS6mS/R59zhJkEM4Y6RfI
2DtSD7sjSDhSSUduzVESnXFWXae9P2Ht3mDp+Qyy2t1wM7SIf5QXnoMMtyyHPzf2+25Jbo0ZKEgT
myZ2FPMAMNwj0wXhAZxo6DVf+nb6ooh+HxrYRDWjvM9dJz6QHxPQyQyPXTZPMC4XYWsw2xtARvNO
7fWbxKpv6bPDs4Ta1aV2ciWT/lrE32tHv64H3fpkFDCRY1+i6tyNaUjYVvJjIsXaa3tSN+mVRztH
zHxH6XQrUMX2TmZuGKIpG4LnIy8qtW5bDRoXH1m+Chl443in6QMBSYF+rUjOUbY1WtEAl2eiWAbZ
68Gu1TIqDUNCxrOanuO2Cw/ALHZDOF0FdaTuizD7RFJneCjqOSV/Qlwj+ZAfWrTLOlxOLi9GBwCa
ttlAuWNsZ6Sl0XM3xY9qWFrbIhh+6pDNbbfXTtrU/7TCDwiHaQg3088hH42PIiKeJ1XkMrAcjR0k
V0grZdNdWdtE091jCPpIacKLbDFFup0aHhzlKneHr+7UpAQwD3viShDGjUt8dlx5kDhOIVXhI3CV
ZwHadTO0s9j06smKgvlgu0RaO4SHZ8RLqfG3Xk9rcBVwkQo3RtZKJy7K2u81gcv7CjmuAyY0pnW5
1fC3etJ2v1ngROjSIwR2r4TdHMza4omJlbMJQPHW6cdSD46D5nwwm57QZibJG8OeHuug4r/afdBC
kp+1AJWsrabXvdpcuEvHXtVSuquTXaaXHzF4P0flcEH/tpmIV/YmsFgyjefrUsmaTYp46NjjLzzU
4B1jRburF+GzmojgVmIcuq2Cs0nuDhjLZdcw9qd6zNKrl32aHSIbKof89PquUA8iWvqQiuRypvWF
fjae29kGt9z2WyOaH5rqocnM4XbQhkNrE1m6xlIOc9pvBitJ+EHCD4okY2kTMIpNqs7e9X07EpRw
FiZXFSWC614bw7t2WUwZ0FpSmYu8PNvhgJx+WVCOnL1kmhmJlvavfWAXKtrOcHPV3/u6Gay9TlP/
UDkKUEgR3OTLouPLKJEpc1Ho3PKBL445LKh5WVCalUdnQpS1bjZtZNwmtR3fDHRr112v+xvL/EQ6
ueGvuxyl0m8zOc6k7TUl4TZ/ntIgzB4gEpm+6yFvXjA2DimXLx+87kbWg4B+KovT+sHrviAiJcRt
jS2TU7ldd60vxpCmzkg0H17emcv42raV7RBGyR21whJR5S2E1PhuqMafY1wFp0EzrtQpyS7jKMzb
dUGoVOeB2xb7133Z1BeHoCEuJcUzqWxIW8UTD6QxFam4jZfFenAHDXAug3RBajZeQUQT/9SMHONZ
SAcR17Jdl3O1rxF9eHLdjqTQGRmNtwQb3swu95Ae1j/XTmfeum6q3Ij4HC4bBtOblwVTqycyAWZ/
MjPOmIVzgynO4OHw+zhCEYGizcjT1hPZCHPPCGlvc9IBr2U5bV++UbjaUERF7cbN8uYGok54B4Em
vNNRbGPxH8/rYevCqsolH7yQx3VzPVZzcJWKaiDqeXnXuk+fdGhFkC6ybsRyr4Yu+jbDvUU3OvuG
0X0Be+jervt1O+9vrIGghcQhcm89LOimk7R1KHDLO5kFQibVDMo2fP9K2KBHJXStW/yt9q0somqn
RQ5IqXG2b9cXtDZpTioBYdiMOG59IUxVk6CtikDbFEYtETFwkImuIwdqYuTWi8vrsVG1UDDSxj5k
eoWLccJUSFJStPBmnC2MkHRn2EERejbk9D1R053XVFV81y0LwEgtYEl8BdE4qi/gjP+qCP4X6zgu
ZgtcwX/2jl//+Fo/N+lfdAS/3vRLSOCKP5iimia3S4FkwFzO96eQQDX/QEQgLMN2NGQBi2X6l5DA
NBASGDpSAjzDpmMavPTLPW6q/0g5oNt/5S1AvjQFEh++vbZqWIIf7a9G5AzUljpRqoOVbrbjFGHe
pcI20MQM4iDH2Mba6+Kf7wuRoOGBJex38/enqc1I2Zfk1uFrIyM42a+fVa5F/PWdvUmtoifTb6I4
XAfZXZAhnMrcmaqfPvAYqXmuDvVjNHwsweGeinng+WXQA3BgWOTMczkX9hSRkXlT1J9y36S4lEhM
NeZz16GRhE48itjaGBblPTUaN7NBuujgSnra0WfZUfkChIOZ0fjQdgx+m6q75XZqcCclyWqoCTQL
iv4qS/qPTlGfsqy2rtyk1rjQE+HLwT7pRq3so4C5pCzVnVYHPOEnYuPgSduu9TyQMg99YiSdGxWR
pATsC0xzXqorT7mFsRFPv3bqcE1OnfFdQ+uUD+il+Rwmlnq6N0fCshm10dRyCJ0pzSWgy+5u1DLo
9208q7QMKadPCZZIrRHbhvklxlrgM8zcZPFRT8JjY4nuBCH652BG5jYcgGupCSC4zu22QUrQEalf
kUNEGq6Zj+QoJTubqjvO5W1pDIRGF3261bA6baQgPxJj5HXRE9bo0kErAEQT0vmdp6a77x2Xxm3C
IHgWIQJc56ML1sUrLafa9fVjYREDELqqZ6pqezXF6kgsfUZaN7w1VApzTkp5bbif+kR7mC3iykxT
Hho7v5ul84QZpvEIk5m9IsSTV+Mv27g1xHfowacxVa6cxDiRhsC4zjW+9XE17YaR70GsmV8SN0Vi
PzCVyKyPtDnKfVmo1sZE506s0wCu2mY83iVbxSYMqNCug1oF9jY628ScKURKlyZm5aUJrRJZ7CrV
fe4tjV9eRsifMWTWsoXxr34r+76g0gwtPWrg3JE2H2MknOq0ujh9lm9NLsiNljLe75aiVlzKG5m7
DMgdnvuOxhMntswbchwtPxfd2V4irfKW6WM8yE0/OCUzNGJlS5u8cZ1Usa5HbyYz5YR5npZGvjOr
KvH0WdyPE1i1kJqxnkXMRwTlSmMkO72iUG7Z1HDxRZHUVgZE1llqskPbfp0jp9wQbnjUCEDw+FGj
LQWvr+TPfmU6sC3Nqt/0NG6SNvuhqsyjI3HqCmntLDFJXzGfC3vOqJLE5C1B3nUHcWqm+XvSj8HO
aO/MnsBcJSm3Y5o5d0sYkR5mX9Io3VFc/Dpn/RPKyPooUpwesi2emQ8kXtNifTOMD44MoBoM/K8U
vRK7pD0r7tcRE/pyf904k+nyTzPBEcLPYSp+bDuL2FcslyTqqodiDCSwivinleb33B53sAWTQ9mF
5Q5ik6dYVusNERrvYQei/VEv5CNAwuCoqAK1rIHeZF3YmPxzxqD51BF9A2K6tu546LvbhMgzErHg
Z2udo/qWfkhoGt0isj4MpqtTxVPP1Dg7THamP5ZcE0wv0m1dgJOHAZ8Y6WObd98we+9NZd5zAzCE
dq+UAOcIKAWXbp4JiCY//BMSWGJqYSRukmpgDtJk54yE4G3shzNFUWEM+LmSYboA4KPtZXyHXmBe
Gfl4PcYBXw0YihRtvLAd4cQCarfDxj7auRF7dvphUmgghDYOrtgVV6HtfLVRo15qcRydNDmqAeXn
xHLuyxgTQJjpePVogYsOHKMwbtAMOZuEJuEuTOFQKAJ2kzk3013cD8UNcVee2m6lWhWepSdPpovt
VRq5hzB92sCQAHw/CS8y5bDJHaKsnRk/9fxD5uJo9d1waMC97nTT/CKD0WMmWk8AgWpjK81UQr4I
cD3n0OTiDUm6thfXGhmFQ0cFPBX5tVHH95pFe2iiN+B0NYles/K1M4mwnyEDUBZpiM9aGh86hTg6
CC49CxK8iXQAcA+H0CCazobOrymTtYtGQrf7Du81c3GsjDAAO9OAUBDsl0trnLvhkjFV2KXJdz1X
T4Ew/Xqm66lZlJa7UvlRkX7ADYm9Sb93O+1SRuV3WQ43PAywYgBsR2eRbiMzu3NVKjVheXFps2/r
4WesIywr8vpHZEX5pg0GHpXtzymY4OGn0WPSNgyiO7xlGi7b1mp/Um4caQ042xYl5CUW8nNBvnNq
x5RblbjDJgNdgZifcacEzs8Z3gNSCUHBuA+ZFvXHJCfzQCELAN4Ef91M3NCHBVZJXx+WVFReRSae
+1G/r6fp0obLXB0AyqUHPx+GlJT17KPWmppfpEZ/aAvs3ZSzb52g+FCpUPaCxOXaQTeOxFzfT0tp
3JI5fdngqsWA1TiSC3nYGqkYYWWO9i7If7gwBrcp4Yk9RnRPnc2ziySECub41A6peghqA7cJkX8d
5w5t2mpuTly9GV+Ye+HDaeK7ibgHndBRHkCUxwGZkna8Syfrp8hGe+8Y2kbi2N6SLsmfSdj3nPJA
Sis3vUFNbmMo/BtNDy/pUCkX2BtnVYK6BjDtHs0Uw2upHzgY9UhVkXrR3g+SUUbZ1LS4qePnGfAo
letpUwER3cRlf91NbgOBA7M8aODFTeINlvycV4QG9gkkll7zmoHg55YhnTcvZmC3DY9900wETfUD
0PXYU8kFQq3U14wuavLIqImkFPq2TtX0nsWNjUnaOQ5LZU88MPLBeKfzA3tG2t8yjsT+PUYxQcXR
RHwN5dMmHo7E7z4HbTBunLKx970x/Ah9ZHD2sSlSF4W58kRjLgZeb3dnxgoWOZ6m5GHvuvwyUFKq
0Sy9LK2+atkyxMMLEyhWelHU/FwyJZ1anXqogc2kC9WdbSnaFjIbphN3puYImxhC12FqUWg3/LM2
fQr03QH7w7Sa3FmDuSV/v8RLnOpH13HDMIzS2drxUtpWJKD9SYuuK0H3iVwpQjJgxlIlycurNoI6
rhVUAi2CMNWRDLzeyH9gbyXjYOlrtkd1iL8X/CermThUc8oH8gHibj9kbktlkzDhwa6NvQOqAXez
zmWk6LupmsRhmHmyytAm3zEl75DPdYeZ6PapqfaqWuhb/KXZtjWphAr8q0pDLL1ZMW2sLQ0DfxLd
F7JOL0KRhM42DBjABl7xHWAMkp2qGftuhc94I4v+u92k32fgK01tPwTRmHmSRMhNipGvimYHApwj
/Bog7Wbi+b4TYqIWFCdHVO3jFZHWjy7IHvT6+DkljL6g/05HZqe0Ub7lpo5aPmNRQ2LhGTbsrJiE
FaP7prfkYLg2TD6XqARLKo957sg7QU07QPNWkTe/dMD3oetcVWVcUjHkQT6HkoqVUyB9xSt6aSh6
Wwkl6qqx621WxQo+itmDRJvfAGkcDsJGeDUNWB3qmTF9OCv9ozIKygj1NczT8KgZJhSCjCJWwXNN
Dcp9FCX4sMFSXIPMM5HY0j+xlYjEW4UWsCo1Lt5yqWuSsb01LAzusBipI1uLRoO8+n2fVj9UN63O
TWJU53Wt04cbA+TTSVdQNZU2GpnRHiZGC8LwwnL4pEy5coA4cjEJ57iObC5sQSFhSqbuNPDYBCqZ
FTgkCMBhkH495qlxgpHDsN12AfsYDOX0MlJh1gVXqFngoWN82A8Ce705BUceFCQA2u05C6b42AQz
mNc+OI5pQP6javuj3Rob8jtnHxbIfQZdcEvFND0FaHM/5g7FNCLSRm3CeKmH0U5PwARqi8tBNc6d
HJOrKnCucm4knVZemnJWb8cq8gxtAmNoWE9tTBlNNYPgmI7lY9XMzjmX1YNwqYyphX3U8/tGdebb
WZ1hVZKKtad2GOwQA2H20S3Lwxpi7wdnhuNtKQ9qPsRewMxiD79io2eq9qnFb8rIbVP3+XA96OT3
FsOFREHwCg6D07KoGCcsi3mIfi3e7XPS7FscMuIIVLv3pdPzWAy7AJKAAhLYX/eqaKjzkvuZlMXo
WzASfJXmB5KD39t9HscnS1/mD7qabfp8qnZFEf5M1Jnp2kzv3V8XZR5OiA97ncKZ8Ry3FGms1eCr
kEvhu26OqWj1075st9VzKI3FgY+RWEuVCj0pz9pjLCJSRf+0Mq+vxuTKA5nojp1JCMiZG7k4CnLU
7JHsdG/Ve76oOtfVPocT0mnNpwiVrG9mCNJeFwMJ8S+bQJrvKlPU+w70jdeFVJdWhed6jnWhcmNn
AkJRalGqvi76usIO1EfKdlxEjOvJcQvDPFlXX3e6JvxXXZ0Oq1ZQXfR+jLUCPObLKuTGGZjYJS8z
roZorR0AS/i1Gmiouas0HvdTpNy0fVj6TDwUEEbAVg4j9YO0sVrf7YKcPxcho9LoNZVGfIjcvlCZ
b4D6pJ0aEBcLRKfbRhrCuHWhLL8OPfnVwpzOjBiJo9ini1/cXf5V6xqIUMy1+JwQa4V+rSMChsLN
wGxZk6roIaSM9ueOO/huFZyuMtZSdnN5nBzkZoGrHnkuVH5k6JWfAvlC4bds6xCLfMYn8xEmvTeG
xG60lUC0t6yZkJCPAq52pw21T/O0RnvMIqtbc0ej+KlfDg3UbdvmEVkfxq8v37oWOzG/dz8WaFGS
LPXWb1u4urvXX3y1dLsuGo2EiOfdq9W9c8Uoj0OeHaJEsw6r2X5diN6UL679oQn8QQ2Lw7prnol6
xfDCHLiAntOnfPEXEfMqBV4FxetmgaN/Nxrdd+HA6XGn9q4ibogx7PLNhPEPIuVlddmeoFNvUxeJ
0BsB6jvd6rpJZZScl7pwiwsR4tTplzmYOncXJnHBfv3iKEwZdiTlfX7PEViJA+N9V2qpX+Fi4H9S
LHYNHf6qz21ColIrioPVWX5VzY1vK3bj17Gb1UfHxKkX6PcCwkSGpg0fbLKYO7JlkXKh0AtPtE2x
6FjXBdf0rzVa+XyvX7fXl4kuY6eLlmXnTsyRf7/PUlOkD+t22xHO9/nd2ebGwN+t/hjliNqZvCHp
v6xCqsi4i3eMTZadSQ/eIq9j7vOvRwK9q+ARsVjX1gPpeiUe1ZvJC1UuAj3pdlJY+XHdUhdV6rrm
GvVn0n1hYyxH1Smltp0aqjgxZ4kDUSEVPSmRn5DQ+OsdNPTwlvx1E2fKwbW4qwxExsNi+X16A7Xl
NjUlfcvlb7v+WV2HP/+6uS4gVbdvNt8dEqH3PPYFd3SxCM8pM6E2L9H7gTGvcalS8GSabeY3NJpp
t2rVQP0MBDsWb+4utuj4Zq6r1aSTJJFYe3e8LRFFnZBPFX6w3pzc5b7krKuUcavtXPFMaMs7Zf1v
roiyN6vzcqND2He046g/uOtNkkc4t8rSLcxjit4cVynKeKuH7aSon3j04Sr6/eOvm/FyxLq2LiJZ
Pc1Dh8V2uR/BKOTOyC2L7/Dv7QC7/MHpoFouv1m1LNY13Nm7sdfjI2XimpQFgA3r/nUhGqA5khoU
rauJGd5E7W+5vwDiiOrjujoq9LepabekAXPzXVl1ybK2bo4hosFNHied32bP0aD1p96sO+7bLAye
+tybltVBIyU1wlv/1y/hsmmFXeWv30lB/W2vDSYK1t/f73UVuqy1SQc0AOumNKL0kGna+c1x6zdb
XdIAhGLs33z512NeP6PSpOoVuUQ8tnxuHC3ugWJkBBsvYv31B1zf0ljSmr0RidmGvIt5m6wSezqf
BRhNLnJ0q4X/bnN9wUgJFV3bDP/tyPwvHRkNU+bfNWSA+b5rx7y8409bp+7+4ZIPDMvXNoB+LsDe
l26MZut/mBg+VVcXuqvDif/djLGxbpoLtNw2HUFlTeC1/NWMEbwkVJDyhkHYxuIT/SfNGcPmd3kD
iV1+Hk3XBAJZzeEXdd67Oh2bJHqCzcwfc9P+rMcpvJAsH1/3XfY/jJ3Xktw4soafiBH05ra8d23U
rRuG3NJ7z6c/H1EaldQ7O3MuhCASIKtVhgQyfxMvnFIZvwQhX3sKjd+LdMJC8Xu8lmEVbhXLateY
HFBQ7fqr54O7aBogNY5hZE94f1TXJphKqDFubFPjNTUJ0zgx1j4I2SevyPVjY9gXy1LCfF637GIR
GGl398mSPexYdVJyH714bue4c+D/ArceVZoqxhXgV2NNIv42O6ieZY7kkJQoksVjWByJOeKobS3p
QJrjEU5V97W0kmale1KHmUehvMWWcjKKsvmhRIi/K03zPpR9umh7AxMVL4p3kayheWDUwZMutyPw
K7Vd4vKJyJ2clcdEdYujXrv5Bjz/yyMk4qJ5xAo7Jk9uONzTOEkKzOrQNVdudxiDxkXe79OpqSKK
06LLNy3egBv8r7gNJwof3hx8nJgtmns/67GjB4XJhQK725ZgcDaWmG/cz4K5vk0NsPlWWbUUmqrq
6nWeR5JBogIV6wkCKo2RzfyoTfbRQMr/vw7dIEn2ei7FW9I3VoSII+4A9239dDR2WQRitKrC/TQq
BkimgRcy8BWSQzgXuAUU78FIjcdtW2+nO579luOCnDj5u+Pm3rrPlDm4nP5EthO4zmDl76AbHKwO
9Gpvh43+qmBRbXU8pnrVTDeWVnorMa0L5GsGoO3Gs7X77fSCVDT6sp6/zq0GDDUyo8HOtovLvSuc
D0xXwlbMNdu1mcqg9HT7bJoq2gQN6YMWs5dFgcbb2VIyB1A8DYrMe7+ZEuS/4ljvujtL9dj3MFU0
zTg6Zz2O2kWQdD+v4bMxmWUexrxVGnaHZmpaVvyHMYGFIlGEmX0YEFMesSogV6n5gE9yK7T2lab7
a6UqPoleM+p1CRaOgY99X4oZQgzJ2scxeUlQpKSxf83EmWMSUICfeT9TjARwVtzCg6rFg/EmGvLC
65KF6ylJm/rW5Eq9L9PgWgCE/t4ijjYgw/tFy4HIxli7vAxVQl4fb/WzCkkB2J+S7N2wy/dW4PVY
nQEq9ORc6l78unFLVsCJdPIrln1SMSgbELHB5d6wb0bLT9n9FpoGJZsMvxF5OIL+mhtMznTf1b73
f547jSRh5S7DFIwK5mfJrKgLG6Cu89zyH7qJRlf5nBvT15Gi+isWuCMpcEk7Jg2ij6UeN7BwpPtJ
bhB6WxRHU4BZSGM7zZgeIvKGUwekH6jU3w79oUI928mBTpfaz5FumhkCTm9nuu/2y0FTrFlZAfq0
yULKrLOPYcN9jxWaf0LE1j8ZnkLctXUUnIYIR2Qxr8Ff4j6eoIquJcpuaP16LdW6fKvKeLhZC3F8
bzo1X3vVAKy7iKj2TJNGi7sjxs8HDCWVW+8l6aG2orfHSbWPIfWHi7r3C2Ree0ZpVeNjxL7Epmow
ympzFIZ+91DUVKuws/DGnmYIx0BhBvhr7iNuDGm1SiSpnaPJZEF/gAk56vj+daHqzP3eSL7Z2UKS
4vGrXJvkLZokOtrgx46d8fOp8O8TjBApUhJMv60H/k6KXf74kHWw3VAV0+afoWvqx4dsBpcio0Rm
/DAdq9nUvLGHXitxIDEcfIstSjPrIqlfJFVhZZywFVlSSM/W+fSeNzbEuV41zl7D56G0BrqDQ0p+
ahoUMd9TkKFBJ5yUVGAclSTcJuzn7W0ahl/j0UAHUcaqb8R9WOUbGrdYyOdDSuaBnmi6dhubTfKz
kwcH2R+DS+130rNRgy6SHac5iJk5bj9AvcpyK7oUzyCKID1CjR9lwNiQdto4SMs8ltGgiouL5yfh
d0UO3qKoUV7AnGq4P0XWimrwAStrc553oXwB62Wty1gLdm7VKkd8v/Ol6crIVacUAH1kJ9ZDTGUo
xCB4p3bkj/221W9SQwPSpZ1x13Ih3IRTt41PyegdRE9Ms1nhL+Kclx4qS7/dp20bJSDlo2rJJbMB
8KKkK62dOrBeDEs+m6XXfnW9SJnx7SKbWJTjvnE8pM+SPvvqnjpLaZZKUlmLMc5Z/tSRefrnL42q
/omaAbZjWY5iWLphg9exnY/WQVao9glbWO97h8DrIkba/oba3HjVKAuFKthmCjPAR+riYtpDQqGq
qpda2CfPcp7UBytlO955Yb9HqZ5vwC9vUNaiSAlDecfuuwU0+2tAHIkY953fPUQfsce5/4/JYopo
WGGqpIdwhg3UdJkHunGkSCptFRiA66jV2wvlPLDVuqS/DVbz5GjY45VoseaV5n1rfMjSAJI149D5
kbYDTavtulK2qfZOfZ8lQjKzpuj9UETN2qjWqh8c7tOniSJO4aCHftjgTx2a4aZQ5Wqbu0l+dkI8
t0iGO292Vp8HJXN/BFK6Vtoi3wKJSOaK08mnWG2APYcYRFdtQrdORpW9LIeoM57D3Ix2Yp4IDe5k
oJDgLj9pB/NoML72AEIOpGiT5xFPwmWVtXjyhXJ0BbYXXeW8lomxKkB6MLpqrRRdbd1P1hiWglme
YmKeLhXSJrGxGhJd0UBlxRA3HN4eIb1vk6M1AkPhLV+owMc3vApus3mkvURgz5PeNPei0bWiW7rx
xEqfnvuPAXEkYlXQAIL/u+EGLsisV0nMfjivVj3qYzCGvmAUVx5Mx/uhx71y6m0Ma6zYmXuaFzzD
Eume/CFbJqEh3XJZgrTgaN5cqX3lqwnn1fVs9ZM1JogztV68BeEqP/Fw+SYmqPgC5IZRPVEMLrYY
BMirHHrXp7Kx19Tula+O66Goix7s2Yzs/ICdLPrO00C89qAbAFNAvQq5G3jAo3eMyMsdseHO0Bf2
1W1Hme/E0th/Ktz6AqFIPgID95+UDMHuEMIV5ggMiqaVystQKvJR9B4zECHm9OmsX9cQM0j4ufdr
1KGn40qdqMsC17cUOqtr7+6HYabYO0mzif522F9QipLWVqP5S1xHpVe39UfoKbqB4rQtvcqahmqV
zdNAjJplD5TIlp78KJVukCTWxjSrTcdi/W+3rT/3kyD8pu2kgwmNoThUJ9Q/sX6uH/WBhOn2j0h1
2ksGOWfWhW71NY/8fRtRu5tFJ2iPJfVNr0WP11Jf7CbTd3UoHfzYHpN5gHr9wkXvYCWeblRTtF01
+PEugH/srMK6G1YjbhAzE2j5v7imaH9a2+iWbGi4KiqGZmEephnT1v93zxS8zyQLTTjtm6dJexPg
Miy/IGo3ERVFmIxT3wl8/1IVlKf7sM4296Bd2PmxH8ulBW/ahiOo+VMNykRehjutOKVGN3cOHlqf
80sM2QYkKHGX6rDQJDM8i5hozNgx11Ug5zMxYEyjAOm9dUuWG37cP39gwuzq4RLD/5hEApjMyZzO
5jFjf/gfD3FSOCMFqO9SR/HNSbPXfoB4HdvaG4XgZpt2no1Oo6a/haiuYQpTsIUiRfBcZJDU3Fx/
01Dt3QSZZi9F122y77FWlRfNptSD0RaQqOnsPLVWQLiA1k3XRlX/WslHPQAoieh6T87bQ016j3z9
AOZnOrz3a+vnUWQUqH8a+VDta7xRlxm0SGrFWdiefZBMleFDWGkM/gi92aJw1pY4mET2PoAgfm/C
vsIYWPQ7KvSLMVcp4ScAx8TzXof7HNS1/aYroOV6Neu30JTKJ+4a38WEkvsZfAwJG9sxtrbQRqNV
1TvVe2zYMAud6EtVoWIY9dzUwUWpL6Mjw42pcm0pt+bvXR2xbuTKpafE0r0jrED/KI5EM4nAzJCI
bVYfBoIRT8N//vjNCXv74eNnl6/JPGs1ywT6++cXXtG8QXb60PzeVnZpwjRqIMKZ5bFP5DOaTsMN
IjiN5eAEgbHYypi6YiCW6mWomsN9mld17tb3YJWZSEo4iryl6ki6+krS2b1Gpe/soU+/tmgxXvWx
c6+Dkkdrw3OQbo4zK0QSv8OvxQS7Ic4QE0fP+8QjytiLM0TcBGbCVUUg9XRbXFX0xBniqoniq/PH
VfwBZYPQKIK1mBdQ8ym8aqVphUEBtI70+f1w6osj0XSIUu46kx0PxCkOm3BcyKVmbJooSv/FrFBR
//tjINWnK7jzkcEBKP3htqkGaRzlgaF+j3MofwG+xGdIpjdAzfHOyr3oLJp2UKJzGOCJncFOWomY
mCuOytqamFFOO/8w0BddvcU04u1DfOjL6JR3Tx/C0fTqqhce6mzw94/ri2mVFOJlEmvS/dVF7N5o
bbSsmlq6v/pjoJKwiUKWnZ/Or/+IOEorDwNQdnSP+OPFJAV7glSR9mJQxANUmFEgL+P1b/X3GkH4
2b3/8VAU6F1TYcLHw/Ex19eyQkFkeSrmP6KiX0s50hc5eMqm7LE+kGP7KI6sBIBe0x+NsHkKeu9J
80r7UGRVMbMhrq8Mvx7aGSgKG7V8RkwSrwfRHcjIreoOxm8UTkU4ye9eKlVBrrfybuTc+pOVWThx
SaP8HidOhYYDXFPIj+kzivp7ESd9EML+tvNN4gfKu4ouLBIzbyZ5uW2ulBCTp7P/5qpKWoyLf759
qCbp6w/3D0fBBM42DZVnCPezP+8fYUZFs2vV5DtpHj5h00UAoGlU+xh1Jbz4MtqLXhaqvoz9WhIv
yTHXcxH8baQLNz1U4KMI1RiEywsdKUQW3Xq3eEzuR8+5z6nyKDkAcJxhsNog/cR9S42adaBgFaWM
nX3FNY4Vn2XNHSt1riKU1mm1040IP4HUtq/q1OSjWa6SEGSaiIl5UQ1gXUatey1iHQb2CSsQRLhT
Y58qnbEXR49GxEzfT1fcoqF5TfMsFZ/H++HfnffbMJ5Qw0Zy2L4Hrv7x+v/z5R6vXlQ8EgdA23/z
l6EYjvgL79F+lHvpkFmpdBBHQVC9tpEhrT/E+2naI4ajRjlzMn1ajJE5f5z/YV6ne/m87Exj8WEg
ywoXgPB01cpLmwn6B+7wERRXNEkKbhwyh35j6HsXd/Q9STlEm509CgFltZJq4mLQ7qOgnIEPNu7z
HmeQb7y6LqiPR+hxmrimr68D94l8tnyw+VuWslR3r7VqvMNPbX5EPUZUZFa+mG3Ygmj0i7VLrvaC
V9myhDHw2QZfscDCjz1VU1gHvwLVJ+mu+e6QmhKJDjMGxichn/DUq120sRDs2KShv+jw1D6r7rjJ
bdQfpKryznlcvyduVryGHvzipoDALbpN4FvbJEIA5z43aSBwNiNqgNPkrtxK1gGLCEQa0qaD8RWW
20E2xzVMCLxaMpL4qRVb32XnPbTxPooL1H+Bfo83uxhthCFsvH0jbXqiN+Mth52Cnlgp4dVLzEBG
7TIE9v0EEaK80axgnjULzwuxmJiu5Hra1clR2RAzUJrmP0hSD7UAKtumE5IXH0qkO+53vN7oJ+MM
8l7gvEhecD8UjRh93BkfAxHPFkMlE/8IdeIijxvq45UeMTFb+XV5d6Og7sRz2xtHnuO1A09NPNfv
/WlkULAJ8BT3+Ag9Hv/K36wGxLzH4uDD5R7n8hagEy36utL5/7JY0Ka1wB9LNlArE7PLlFV0ejEP
/POWq5V4vqL5VX3TS2+rTmDBOHfVVVOEP3q8wuWVUVT54X7oOZ/qXLJ23Cnlb57kPmfcxV8VX5OX
bm84+8qxqiMLXB1ib6YuIIb4e6tRTLSNzPY49przbCbqKvBl+w3ZlXTTWrqJMLzvvKEg8iV3K/MS
Z1589RzvnbT+9Z+fL1MN9OP/Fe1aHeEQXZEV82PmVMHdTe1VOf2GmguWQKgX39zInY2Rb15ED3Vc
dZ2SuZjHWAumkEeyK4qlObrkzE06EwwTWBYcSix9FRWhP4/c0d33A/RncZRr3bmVRxJRU5yKJyRv
cSgaA58hcxzkXecZLkUJ090VUlvu66iW1y0InLMf9DxyyUI8234Bg8XJUZMuU5j2lS3xukbgHTyT
hkyqtBdHIjbqarhtLBdfHwY/TBNzofADVxfDUjldKwjakzcExQuLMAMfhCBFs6eQXushkZFFc8Fk
TV1dUz5JkmOcRU9WwTyP9avTy9qlKcYr67Fw888fk/KxjMy+2eELyfJAZm2rKh+Tla6kyH1eGtJX
CNzIcaTSZy1u06toXKOPKdCEF/5Mh7ROkMhH8OqbZjDTa2CE6bVsvOQMLWLuSIXrzWvXMy8BPlgB
nFWqyl+MTnJRXuSC6BCkpMQaSgnYLT1ewwj4TG0WXOJ6Ii4F5QueoYs6Usdrk6OGHSHGsm9ctKuy
sB5XsWuqtzhM/HnQtd0X5L42SZzp/7Hjbp0i9vBF7SBLeYbjPQ3hWK9aJXX3cmTVwMkR9dLNDGL+
X+UgIPv8qZoS/V4iKs0bnrzaQZSIMIlojrFS/O1JQVPLMSQR82ZNJ4jrSnbfHKdXQWkDkZF8iH5/
BUMq4GJ33TwvsvqWJAV4wqA8BZFc30SIH8WwLHwAd6KrtE4GpjHGyXpRDJZ50N3yRxrl2aXTAufa
a/ZTx6/qrTQRO296nn6p25hvhQ/Wu3XCpz7x43PZTRoDU7xN+gAAsR1vUxe+TBjFwYLMHYIPQ7wy
6046PhpfNn92Ebl8caOWHPuTr7YaGkd/Naqra/u4MZxi5nqVvo2RChQxMWWABLL3K19ZRzI75zLM
mk/qt9JqtU9yXQzHpEA6UHQlKe9XpTaYK7MMtE8lD8hZ16be6ec5mVfoN8XzzbXf+QWGQ5CPYv4b
3yrzOKIW8jnAWaUzpfbQlk32ZA5s9uUw/QyQHhfTQNJ3VlcPL4AfNgk1l88a1ZelpCHYkzVB8BZO
jM5pfuIrFr/OHBeYqesYsBsk/T0Fn7ghkdvc0Tn/24VYUeWPuSt+dZYhslb4RtuYUP/5XDC8Li+T
psy+2hU7Gi23zbMyNcXo9/M6kcOViHVNXlJMlNVNafOceMxD26Tbo6V/KDqtRmsfs5nG6pW1NzRw
IL1uGbbq+CV0kmrRybZ30DN32GlDuvUktbykhskDCd0zyw+qiwjVeoijpFEps0dMDBgjygFy3B5d
LCIvRekEkF4zjEFkla3RpFO4p1zQ7aG76xSewZGIrufl0HLMcuj290MRNc1Kdee/TRCHeU7NJwx7
TP64UD0199nT2U6J8ljoRua+1TEY1CU3fwLiDJ49ssn1Dal8A7lXz1LsAaECWcMqrDL/IBokkfwD
sqwF+n465MppQMTEkT2N/s8Y7rPR3jWfH7PEVGpkw9yWsdv180qmBIkohiQVcjjXYwg0jYl+hDFt
VtxpK2MiW1i5ChCVKYRYcHaWsG/Tpp4IYecb7yhMYOeGLdJFtToe+2zLAEQO70UZexvdw1yoyc3h
3Q98PHnc4tmNI52yn4ZuwDSNDwYmoB0FJ1zHtFtb6jcRBw0DJ3awvK3oquxwwjF5N0J7BoBp5oRZ
tA8NRL/awfef66lpFQrwTv10j/iwuTD2y3e+WRrnCBTc3jfqvdo3JR8BjaTz2cRYtOxGxSzRafJk
KCMKIn/TqD9ilZDLQ76VEL1fIFgQnICpAFnu4wwyV9Rg5Sc7Mzas7teuqOdBrbs/TLP4RE27/NRV
Hc6h00mFL1XA78xwBeuwwf6yjNgoiUMrZc90byTq8HNxqOFPts5DoIrksHFxUQ3dpgo1Kc/UELxy
L61mtpRsRG0HNnJB+QALCFH4kSESbwHA7GxQOZ9YRMTzfnTwrUbN4YmE5gnpSeXdc1MsO2qpX+jo
luww27Uuvl5jum1IW9ETOhDiCMdOxCYy82THAVUJu19FMOwhqk03XjsY2k2tBu/ivotHm/NzQPST
sV+MQ67uP9yf0ce5dU0PtQ6HYZ5RsCZ8J+uuVgZDFoRl8BI7FHrrKPHf9cz8bkVy/q2Hjt7aiYtD
ZHeFCw2ZEDNN/gzcO0RjF2ZywHRjKVutgaPsNIDXkYvcl/IWIFu0vQ9IjaOecuTtkEqVD+4w0tiJ
chBdu47HBmwD/bIyqw0Sepf7vCl0HxV9fh7YNU2NmMdX7CIuBaLyHJR4fCt+CA8H8suTaBRS88C+
bmZGBQqGSrzozKhcizEPBuQxV9oX0Wsg3T+hYvTVQIFzrqB6sconKRnROEVYLWDV8KT9FWtMxEw6
5IG8pDIPj7gVWdMerv3BK0lnVS4m9VKMs2Au4pIigmKynLbYhYfpKbKyegsQJH4bNGdTGwm1L1Ks
l6YJv4pwCL1mHSV1gy0ZsyCWwfHhZnY2U9d+dmppIeK1bYF1j4NooSp2/Bb1vjJHa7Bb2YrHts/M
lM+ZBPsoy7kRpOgRoTiSACmDvvDFjSjDA9/xrmCfgC1oHWqfPVRvfWjx43OlGjd3mkjFHhS33r/6
vTSiZdghjtpOsUQMe2He7CNTrfdKbsXbJlbxDgyl9AL/KJlXpRR8r1HjhiT6jRovdu/oep4z4L5U
VhueYVFsvfZJfxUzA1V+DTvHfjFwH1xJsRvvHF/+cC3PRoMqMvOL1Y3KvosVq4AXy6HeR1oxE4e9
HqzzvPG2sm4re3PSOuOTqRyz3WIMXLwUiVIvzLgLNi1lnhfZDWrUDSMT2b2kfMkGmzcS0bmlGHWS
juc+NjsLMWqh97StIOXgR87kKuGWpiu9NBNd9MshFLSsU0Q35QOz0Di+eSOcSj1F1dJxQGfBQIL5
5JK6sG0LHxt4MwGKNE9jVUlLw1VcvvNttpNsqGidMkenVokj64RCo7/snEx91tMalQgrH75Utbxv
Sk36HKn6lgKR92xWvn0ZtWFJvSiskP2M3l2zSo6qFPrPmRy0kKp1D/KTnm4pwQ77zOAJMyQH0SjU
++5HotsoVnJAoevnqIhJrtkvFQOxY1w1h5WSwvAH3rkXDXngeq8j253PatukvJPY0loq9WajsX0+
iyZzkmDbpvWXR0gcjVKJEnGQIQeRJPUi0LXhc6I6Z4A4cNitoNiLuDfFQ1k6S9Hw1Leltu+A7CxK
L3Ln/uBnJ9Kr2UkcyVaZneJ2+Dk6TF0RE6NODBSmw0rvTa8Qf1MH2ThpJrJiJQWguZRXxde2lOZj
bibvOPCUq0pN2q2RF+pTrnlf1JEVMHDRje/U5Qn7nvIkjlSyX6jT2uaczBGfk2QzLEbsSfsA9aiS
2zGxx4A4GS3eYhIOS9diQMTuVzDU4MliibbW1eqAau0chG5wBl9HzbqAdC66Q+Vhkzp13Ulx1ZTy
Q1f2mCeN5bCv864gP2JFlzFvUcVXZf50tsszs+mbS1Vb4SJSAoMCaai9oBxQkKGDml3+2ZVwg0OT
giRX8sW1M77ERaI9434avLeajtN3CqJYr2NzhTqGvs9iudo7KMOtceLLr8A1tPlYmKSDAz9b88uN
z62jv6ZBKm+1qSdCAQJ059hC2MtswnKVGpTCeVsYTvyoWNrK9MaWxdHOTf+mdCiu1KYlr4A0N+9+
EgMnw2dOCVrrkMsxGhVJ0b7XVoxIbBP0RygE41Ot6kcnsZt3KIHJqofEtBGng99B8iMNrwVcXlG4
J0FhQ9Ghbi8ay0+d+5EYQOGCWv5jjo5nFJKAaDtJjf6k6uGqjdv6U8zvE2pj4s1d3a8/hVqXrzpf
wjR+GuWjVCapQYulJ6Nyiv6WltjPOjpNl7QA1xfiW5bJbggUK3MvFCnDY2ZSzZ16IiSaNH0felM7
6wAFL6Pk5NsoRoMqglJTqEm2dYuqelUTA9HRpLT2ohur/Zd66IyT6KWuupHlIryJni0tPatv4FWa
wTws8AXMUSev0DQ/TBWrdlZMh6IvmqDr3VlRVvHyMVEMfOg2VqaBDct/u97jIh/m/t0164KKoNw1
PusQ9AIa1Qs2SDCgxkJiJVrGrJvngR4mSzn6NEDC+l7jvKXpWoBTdFGdiyCW3ivHKOEKa96tm76t
bScP+yHOyUNnnbJSBjnauD1Z3x6LmL0BG3pRchf57BmIrXpS/izigR/8jKdKfDZYDt3U9kudBP6l
6Em75Xlffq2N4oQeh/dquBWL9ZQ9WDXYw2tJ/kFMkMx4uvvr/TkYQuVgjk3O78OrvqYIIvRg0z4n
kqkvy9DOdgoU5pvZh+H92nYYfvfUJH/qvUrb6mhGrCq+4+/4/8zFtVEPcucoNKKoKekW6t6AqtPp
r+pifeNDWYVqSgUFhwxU+ydAuGgE/ltAxcXRY+DDvA9dMbkIUO2zzR43v+l6jwt8uN7jNSDyFiDz
xknORo5WRjb0m6oY6ne7XOHHHH2uTA0IbMzHFCp29Jkkz7x1rYFcqDaCaMB8XkxLsvrgkER5dk0k
NVNNkmcBKnv7vrPKPRL1FVKXf3XbKRbZEqLNYlj07xP/nCNieYZofRaV6A9P532Y7NdlsCmNAFBZ
ls2CSONboDrKc1OF31DIS4/61CsHGx2Mzhg3tYTwPVadiPqizpmg1zBhjnl7jIVhBu5vKScbHcUi
MP17ksl2yLyFVfDpnkF6nHDvh5K3r6bJ8pjLC37S/k5qEUqOvQYNCLwL7kdTTNLD4j+6ls+BBDi4
xVpsS6ZGdB8Nnrv6vlZ+PCIfZo16jydlHXfA3PACKLPqFk3YuAEsEXC+GpHBqavUks7iEkUHp0vT
Z7O0U3BX0nvYAcAptNGZ49yoHCUFUwgcbtP3uIBkG7nm96G3XjXT615TzzSWelmp+zCx5GMTFPKi
whRvhvKFtFOtBIS2i009flDS2dTbn02v6/asY9eyNpXYu4iBWurqs9ysRGcIdaju1lAiKdrUu8qB
wohQ+Uzz5OiHUu9y34n/0wb+j0C2qfVIEbsCfxyPPqUp5FW6ZD3aXX4DmujPRx7QX+M+ZgYnsUa6
1LljvsmVHiJ7YQznxgRIruFmqQQlml4ockA5rr8W7UognoPCxjMpKYKTOaH6FGg5QzZmV11CGFrV
U/VrPUpnv47cF6UO9LUhw4ymoly+6LZ7q1Iz/9xbxssoJ9kNbaD0Jls2C4VCi9eiKwakstrg49ye
REiyEmrZlMVq7RO7ZVAASv5diapPaKFCdrGqeqXh4A0vNhrPbA17xFX69Jue7e0xKr4nbUHJ1lGi
a+xKxZY/vVo7lI+ffXx4ceJkSjWYa63GSgIqh7nwCss9jI6KayOPu0XTjvW70SYb8bokxPmiska9
5UZpLit0ZE/4G/5sMsBO+wQZhUfcsfuQZFIIwr9g2wS17q/JjzlDR7kACQr8IyLjGrhyuA77wn9l
qYeUf+8nm3vXruw5gpTFVnRHZRI8c2M0TafJRoTLaFvJzp5kGt2JclsgtHUUo0HtvpGQtk7cSoNX
tsGnvLeay/1ClJ1xrYhu4kRFM/H1qJNrM/Tz+3M7AXTWRag+i4e2iDVdSA2xNI+PkIgDkkPt7dDW
prdlwxfWN3iQ/hq45helboGPFkNcbLN4/AZweNw0cgVJteCHUmRa8doMSjiLosr5jn3QTB0QGuC3
V50aMsmfg9RABg710JvrThtBCait6Xbp3iF5sc6VtL6SVZcRlYnCRYx0wsJ0B5AtBVjr3DHCm2ic
Jt7K4IJO915Qkac1UQ8b4+g+wZaMca2FOFlYeOJ6jbqTjKg/isZV63jAcZb+4Ly1Y7gaK899zVzL
33cVpDI9Gp3XQB2clZpa/kqduk7nop5dK85WjJZa/D1PdfskTjViROhk0mUkPvKbFhv3Saadq4dc
i3DSmC6ReRiVpEnqLfHAXro6S5Ox08tDlw3ovA+5hYQvd6eZhsapwq4wqFDzyGCliaHMyZSZmK+J
jyAZcmXhxVikVCyEzuh1tbtQS66ilxleff4zLqsdYsMipsZxJ+Zqvlrdp4FZ/e0aIi5CPUYiB1JV
LxmGLGIzRBULpYuGirKlJsGnfozv8UTu1aWZZeXWmeJ/zhfxtsyy5xJKPurQ7r5pG1Dk0xHaPdJe
jeHqSBHJ8n6Qxk1WjNyYfi06DZ3ixtgVk52Ve7EtZK3EV7Z0dzUVvm2RF1JJeaX79D+Xd2JArY0f
eaX4rIv+WE8+loJN1CnkntG+qMw3kib4giRyu3GN0FlaU9cPujP5URZCcagevYpSj4hrkcMXuxx5
tslm+tyyzi/Zb3iq9oLNewDJTYddksjSO4qJn0u3Na4I/EWnwEGtXsRNm4UcW/OchJbTLtWsNZEw
cNAxcHEBfvA2KsWKkSIa6o0AurLekC4uqvKiJ7gfeThJ5ndqvxAxPJTV5Rg21VIp2iXQDPVS9qXx
FMZWjgh7Wax5e40nkubyvkC1Hk8CSX8SU36d0ANuZKscAlh05OS5V6vlqFrBVZ16Uck9MUvC51Dq
xllVWTvU00jb4THmnhIrcaEZJZfeQMeCqv8ujeN63yL4y/oB/cQJnCYaddp4RYaFohhaiCIUThs0
f2pMklpz8I8RBRpKeNKIPuUoeYOzSLNG2Wluf7x3Ra4QLbUjThLqTvTQLOOGauNuRJ1wzSLIfRIN
AMdPWm8W0Aoc92mMlHHJ4t1allMX4Q/noOfSZz1CkHru5fmK1dVwEXMzXJnm4dhI96tpwZR3tnAa
oMwqPWlqqz6N3/pONsu5NGC2ZOpBu8PN11g5mMZv9fA1Ba3yHxnxMNTI6jfPz72FlZrfzaDSF2qY
sL0OImSDW908yUpYXctUL68KwiAilKYt+/FpBjbm1kkMimlTCEeDHdyOfMMeD0AZdGD7YJmZj7qe
EjzhEvN/nJ3HkuM6k4WfiBH0ZivvXZXK9IbRlt57Pv18hPq27t9jFrNBEJkA5Ckg8+Q52YYNzQjU
bII9CPdjZKGM46KH2GD+r5likOF5P6KukeY9YbVbWWnXRNeHj1HmqE/4qF2JLvUCX2JuXhckdB6j
lJqYml0DOw84KE4Nexq+jGMLjPaPDTEMf0uGtKCMsdbhHY3RmEGxJexDtqVdFezd3vT3oisamKlS
0kooGxRZzlZYGGF89P2VuIxApMDZM00XM2uIwuR8U1dmsYn9trp58EpRDWe10P3zD6sjwiDD4jPn
+Fyda7fpdp7C35PbmQDtWukLqYn2hxqqOzdSrkksy7vES2Czb1qUcuKAbD+sqj6Vqzobqhahca1D
hkAtU+3eUsGQxIZ8gQ5Ku/f0oqknfB0VN8InTyMnX15GysP33+cJnzIhgv/M0ydq+NaP/HkV5dVc
61MyaoPbbMFcd2v+BvKXTHOqWTaBe0xoH3VigqFZL5sk0L91oIQg0EzUizSW2b6LimypgGD/UrA3
y0ftW+NNHzmEiORyg+gE6FJFYwOHokFCoHBiKjt+NGXla7vAqPmCIimBzCBrx2F37j0pePMVwiZq
p2QbBfr3A5CeiE2vbuzCIjF2Vdz+vurNDE61zt9oWTLBYKYhT6+4ek6DXhEqhNQNT2zXZ32hmR+e
pQ7rPIr6dY9czUcPMYuf6slX/qbqpaok0c7k9vzK23QxufFBKurCRoJc2ytSBEC1okaG8mVi5wqj
nsg5YkTCC4k+9YiEI1BQcJE1t6t512jRzaC89pU6eQLBsj7unytVFujtbFqY8TPK08p96UbNIXEc
qLbaUJrnoltZfPhT09qmhrTjdPkYOF1FUvim8E1aC/uzKUY47tWp1D4v37jtV7/KKeZAZcMPtrwQ
m0L+8pqblgectMkPVR/Ie9Rrwnku9aeotPprayXDtY9LtkQABYRJNAbCQKpfNWfRI4LdXx9eMcEv
2SEg5DV/rlE63L7hhUPYjmVFE+j2sEcS7k30Em4lJyXvAAlNpcDAta19O5UL11Pz7CaS9x7IdbD2
REWxcIByh4NHn6qHRV80VeRGIKqLuVjg71X/1Q8D71aouk1BupFsEF2zF4olyW+6CgzDrJV27Xq1
8tYqRQH0pjd2xajE22EKrnsqSCU/DbJVjNLm3Ud5fR03prLwzTS+h2mhovVQVnMEN+N7iyrfwUy1
Eoq3qetTpaQ62V30Cgksq1OU9XycyNjKEDI2cfVspMAmRSL6Ibks+zGygt5jH9Y1+ld5oyxNqXl1
HQMKXa/u7kEVQvEDI9tcdEPTiPepmhqzQk76e+ZDxeDqOvWg02Crl+wDIoAxKiRGd+8C2zhCKfE9
nXop4Y5TGA5vwlcXsXZ2gvwiJkaeq10Gz98LX6wHxrWwpJXwZXkOjyTKbcLnoNP0Uqc/havX/eiu
cDfy4MaEvHmTWon+KsalA3SEJRFR8dhWpy9Is9sLv6ngaGjM9A4LDLIvUNaDnc/usJG+y5lTnYTP
DgHFqmEfHYSTnzl0sk4Z7oRXsmDn09lRb0QXUQtUgCCXX+kQHJllbu9TNw+O+X82A/z+cqcchBkt
GwhbTUTlHsNChTgsFA7wOQYqhJbTVDmUGDPW47iJ1fL6uysmCr+YHTahvHJ9WBGJyDi73OzkHdsB
Yk78ZQPpMWLtoDU2TKYk0xe1qzl8VJOxQ2EQFKYYZAfgiuWR4GKnjsdnM/aefFRDPd7ZhrpF6QJE
1DRC2KOB+DcV4k65huXLnwljqlDFPnsOIn4eLKuymTY00q82B91Gyhfcaocebdab8UE0vgdMun1U
K4kWES50pSZ/UqS3YLAmPo4/Y8SlJIXJweLNzqyhP0fW0M7VwMvhxwmrt6Dg3713DI94DN1SLW4j
5N3Q5dDTG/Q9tXZ4YffCUSNDf6yAqqEssoWrkiAPRgnFpLjUr4hhDashSLxF6IQQZrLVSRdam2Wr
SOc7N08sMu2eTN7s0VdK5+wn9nhIdFW/inWgeOT/RbuM03pZGNQnVNEBYPMQwkT5EZoRUf1LmB52
WETXma9Xc/EkhK21M8p6W69Z+q2SrRSn09k1cY+MRq86eyPVorqrQf1aVudyaoRdgoLCV2TtKIbq
RQfNMe/Uw/YcJmb9GSvsiT1MilB875s8GL64LoQGSiZ/9IFVb/rGqVchtX3C7rnm+GGXY70x5KJZ
OTqct2xU/IOOSvG8Lgp93SRtexuspLv5ysa3a/0qLOxQ1A1xTglpTQcm4jCVZXJKRrWVPKu96YD4
Lgrn/4cXQBClOAgezcVkP4l+tgBrFybkV28ID277NFGvGhThFBaalHFwo1CSwL77X4WxCuzmpWwt
ki9MSHvCFZlZ74XPZL9/dqThXfg8wrVHVa3gG68D9Wa3xps3lj9UN2tfw8IzX3JzhfapU89Z7i45
rnTUJ58ZV9bcRrh+I4a2NhpukJUgWDV5k9F1Dn/WQRBOrBNG7Fe7gNLhSlHhzORkVEynpTzVXpSw
046i58k1saC675ZSxmHJCdzyNI0XzmwaL1fG3+OJ33ZL4XS1sTxZg362Eh/QUuwiPWcjEWvmqK7l
Xa7f+JPSb9AVGLNwcLJtXfrGLYWp9zzkwUY4xTBf6fVF5RGOf84yupeM0q2rmKPmWrMeIyipn5N6
pbxBKh4exRxXyuydPT2wPj3mXw8sul4YHqIyuJtmq5xLo6wWcuS7b9Cl/HJKbfzpa6+ZpKH1llN5
rNjqCOGm14BW0QAf8TezKkpj3EeZS2BN4hCUgZC8BtYAW7llG29uDnkbjNJw2yYv1dSUHrJ+jgRC
Js3i5MWx2UiogXEQPTHCKiDxdhy93opZTpuEh3Jwvlm6ZWQsi34iqOQGpJbVbakGzmcqFO2n1u7V
bWK1ZxARqI+Uog1cxzsq8qcY8TBRiBidRL8gywQyTt4rk0nYzZHDSRoW/ULOmvacaRVHEMiBP6G6
Q6ZQVoZdVWnue1e+ovyaQ38mI9rU1ojHBlFBDDKmRCQaK26hkjwvnDy/ZVOju7U880c/3wqbpigE
fDkGNbZ3oxwuu7kEYUF3oI4pfGJUDtEDZQrF0eha7axNjZEa7bwz6nAlbJUSaWfIJLSz5VtXDi7q
7mkqoPw+BcpVrdgXzMT0HKg4P/gEIvKIApMfoxkZB9FItkOoS1xmbcFlpnvDIuF0NH8Oqvrm93Dy
vQY70H+6vtdsezKzWyTdv3Pf+NlD1kPccxwPiusH/IKz9oWCX4t0vux+TU1rraia9MtonZXkycW3
wURXLKkT42XwI2c5SpZ5CLVK2QXwKU2wau8K5cIuNDxwWgaCN5X1iRysvVJCo18j4mV9SiTvYEky
3m3NtbZhq3jLLCLJnvlQUsQoFm2MWNLeHS+9U3BnXNQ+DV9HsqvCDDF5uJf8tJ+Lrqe5ziJpE/3/
nKTlUTo3Rvi3e4LTueJ/M31DXeR1rfFrGLwzXKYzOvkH58pPXQZV0+qGcSsK9yDMpUIl8VAit9qg
Y/iBkiTEd31nkmDugzcyMY/ZvaoSRrSS5hLbya4nGfNJKAYGD3BCqzgfvE9t8C9uByZP4jZ6Joxf
QKmDHbYbZcEPYwpuev5nAXN/CL26nyomG40xXPhZ73J00ZUleMuDjArIS8uJ8dgqajCXpux22REC
GlotPIKcjV75e9mLNDd6eO1qtGtjLZLjVHvNO7I8bzWo9/2Ql95CDNOohaEKrEzP6Jop12EwPsSy
RRYlSyiQgDJNj9Is7cYtPpHXhcXarMOlyKy3o/tJZrsj9llV3FHHYiYWHXMpWBigA7bV8M1o5RBV
CG14CSNf2+TkJrO1r9r+JqUC6DAa5BGipnbWcu3rlDXUbX2qW0oY+rDbE1xVFL55wpYFxxrqxWzq
GXrbrtgPR1vJHKR9mWfwaHWJ8xoUA6JUTnwQvUjTx9eJ82Ry2W3X7LMsqaewBbU1FKwdspI8fdBQ
zecqusy3K/M/Etv5nreG9MN1qznJisCHuDFb2V05fIdnJIaOojPe4I4JJoARqpJy3y67oC9fRtRn
odIqoJyYui11uhdHRn5bUZBO1DXQmikFC0tfc9FhVu0WlrV9xI38FvQdnS4pFpEGyYHwSX7ew41f
ULKI068iRkTKj8gZokNEScGKxyWpFWn1PG85X4xFop/zRlYeIDC1L36l8pDAH0BSzWKDuxDgMAWl
z5RD/7tSwvSv6QaYtx6q5jIj5FpVX/kV98vYp7iaW+svNOTg5bUhpYXLAbWECs31NIyQ0VB6ayca
yjcAZIpLBnKZTSI1xdT87f/X0Od8rW7a3/OFUUx/uMuaeEGRqle7IW7U51H71ZKBhaAYNhET2AXc
EgC1/XPgSP5X1UvVWdHqzmtZUP8MEkY+Ex5HU55KURjYymovQck402Qz3pWJ4V6hnGrXvuOzY+5r
pOsmW9ekSJePhbZqJ5EXKhj4Hsbw76T5WKwbIM8fQ2l+tWFYupSUMLykibb2uUFwWm3GeTSaIJG5
75nLpidIBIqhObhq1dnHIQfG4KBObQwkIFOwH7cakMRG9tVsA+5Guvkdv6GcfdNdi9BfUbQqIbfm
lu9j3vcz1TSiozF10VGdFXYW3KH8sS5Ga92EuU57Zxvlib9w2Su88x/vAsrX2o3w2o7xiyJVhE4m
pzCJbp11e53693vfd+PG6SIb/dVG+SQidmxa13hRU8U7okjzGvW2NcvkNpxADjy4qoSrJoPyXZ26
YOzKTemmyP5OXQoTpJ3kkgmH4Cq4a0HunZDm/qwl4xPN53fZGIzXqkohqXeSbFnxBrxq7oSktUp/
3laS8WqTnDjpeXiPu8qZqXXXr6RSOzQQH7+0E8IzhaAGgG8Y7YcJJAqblLcdYzkCPYBXjAvrYF6y
AbyKXjeosCMkQC7twrkCEs534OzMi0/Gn+9t1X9XkL6w2zT54uqhv2Rvz/ZGteVTkxvqXIzIYZWT
svB7TdRqXtnk490RVIdVWupidKBtqhq41aXxZBbBwS2r9MMKlUnLPGp2BtLNH51uzzv+hu6NZban
LvfJIfBGfLSx4S7ZiaprrRzKme8RH4H0CwVtBYhL1vrLuOBrHqgQU1i6Jp1CkJ1w+vI3w+/feEXh
wJtpRZ5fUd4LN4kmSUcHFtVHI8fFzYCTAw24f+w1yMtY7+vtkHYqFQh9/ymN2bkB4/zLTdCXMeX4
exoQ0TNLwE7UIEartuGcKPdytzdHHlhWE/NW56oLrazrfbPQHAhVY/ilee5uIBrzpVKzci4PnnMw
DPSPpKhsZjLFxm8BssY7qHmg+Z66pW+aazArZOmmrhrBT+EnrrECn1a+kbjNFpZiobo8eU2VgJGp
FwR3Ji+bIap4az4JieDE2wjmNSvy6CpWyhtqELKqewWmM7wO2iTAzRxVU1GCzjPzjBLgVwBdzS/X
3upyXf0kGZzM+kjJ7yblNMtq0NNjohDcN/wkXQ/Eea8ycMn54BvZ18guN9To1b+Swth2BFq+hL5X
ztOgHK+RGlDiLCVQjef+cNTlCJ1Jt1Hv2pSqtSnd/ImmDPu/+he3gB+JGclvdRxbgAmcjG8cFeIx
pajIirMjMhwQwPDvr4yK9xEYf7uT0ldAo0qABHBd7mGrQdB2HKyQFIkelXvRCNeza6oBoCob3rJ/
zUljqiqUwpE2/H1kp3Jq0KyMF0rZtQuYKrMT8SUgbMKtVDZyXn88AWc6duyMEV6qWu4OJ4m632Y2
/8WPxsg8dkddvUJ0CLzq5OgKF2BGWqmfEGa520Z0yzC0YSEEsDoNkY1Rhx7TbUm+KMGejHiZzcTl
4CnT5ZhWa3TMTg9P0brBvkXB2V+Jy3+N95EKIYpydfRqFRAdeR9lLT2SUwRSNnWD2qs2msbNARFX
711uVG1B0GTcCC//1AXqqk13FF6S6jB3SfKLMRTFy7RkXyvSm1gyaMZ6JrpiyY7s10J0PbY3jyVF
F66EtaEX1obfoLyraqJVHuVYkJTJwexpE1ed5Y47oyt75Hqm0c9GzHt2xdXTxoZlUzn1kQyPTmn9
vUYr7NJrrX1BYN2+2NRyxWY2Hp52ve/VWRKDmRAjON/al3hCJdZEYslQ/TNVLXlrVLPtZmJcv0OH
Tz1yf47Wnd/Yx3K6Uuzw95WwcVT67f1r3P/kBZRgP9bLYu/owuYaRaq1q1HlTmEiokLWdhAunItL
XR/ZdYjLxwAxlmSeOvPtFqGfaapoUMxlvrj81yTSJdYuV4x6MfhWQqGAVG6CFqAuwljeBbFwj5oN
hW1lCUynSB2Sj38cQ2R5J4rJJ01x7/K0OxEcs9wvgNsTqrZnwl3r6hFUcbd/jpNCNdhVwfDRG4a1
rVEDWFmV3O/UyOl3raGnUKVN/dGOh12AaJ++fPr1PMUvhgrjY/yjr+qeCi4QEOikSRHK59ROx6+o
N5dLlCvqnR8E3Yuq1B/C7pao0AxDX6kUqrPNi1XPuyaVIl1SGwY1vuz1oqxMiW2Hr1UbUo8ybHU9
pLNjUZt7UJaP0WIKm0vnHOWvokPuj1mdIa0cUlxHYRONFoMtBsLLXUWGgL61qyl4OlXJzroq1Qny
RA6/rFTatV1Eaao33F0tqa+5rBbXOI/e9DwfPmAQgJ1wVfi5fK/vpWu198ptNa7VqG3vAuv8+9rU
IJ5Eo+5MmbY9D81MXXUa8vJeC20SkKWfpdZYBzWI+9egBKHpy5yegtDtX9nqIgHODnwhvFKVxcdq
dL4JZ1xoClukPbiEuJkHY7lSNO+sDS2IRr1wjqJJGpLcKOQM9bqVnHD26D/94soqmo2sx+quaSK5
WSOu5S7ylOiqE+bt3miJVcxcV2r2om9NRnH1l82OVciviEyyEdMg1FB18D62FhxQePHOjd39bgy0
beZ9iODvXw4KBmB9Kmx59nQQ3/POiZ6GR74v87/sYk3Xz14GmCu2otebKsJvLoHkqTZI1PiMSpdt
DR0K/T9lP8JucEijFO1ZSMSYLeI8u6fpcWVTPfRcTtjEmn/GCtNfq6u+t1fMotro/YiQvRJAXWG4
zcaJkjCnEqEZSNN1WbZt7Wi6pC+uUphSZ1ocHFQfTZzIcrUThFb6SVdHD0adYaG0Un4yBxciYiVI
lUUohSmg+8mrs3/okAmvRr4oYJV5deUQvA8qX6NUb5Ol6KaukS2gMim24IbDd00Jf6oTtEk4I+PG
r8S6M8a9kGC8FIoUvINldHZmC52hGOShd8jtqlBBN7A+P+t4Dh6y2ovBve8eS9LRV9s0yafxnRDm
KjFKaGmRkxeTVBTvJOnLA/qQp59FZEYXAWlgj1KhLPxJBQ8imxMMQpjBoP9lyZTPMGqjC2Dh6oGX
+N/XeTxOZXw81+h6isUoV9416QCmgECzvy9ldzARSZKAhk0NlY31Ih1j7hNp3lCuKDXhIaFg9SCu
amEcR6QDIrX2OblNg4Q/qNT69/jHKDEhSsioQ/wFNPevRYT7MSm0/OjQ7DJORPvIaap12zivBHil
va+jcn0Ul0GXelRYYRz4QXLToKgBtJ/VgrGj0JHvQeASDUHPcR8QHZll6al3ftS2Gy6mMGI+E0lH
kYn8n5OSwgUgAFWpqZE0f4WkLXo6Tg9dCAWqhTqhSUvO5w9Sskf/j7uSO6k7/en2ATzVM8FUpsAG
VC3iCBnVwoj2vRLW3vrJa1Zrw+MBQoMsy+lP97ECfD495DFJR1Hn2F2VT9MwtKtoSlNFk1L3gdv7
3L1av5K2gVUmfHaNdk3Rm79GhUfFiISi0NPmcA9eVJFF4nVaSjgyq3Rng0qG8WmTZfPDicZ6L1YS
du6riwr8OGVEzNSULLxIVvl4PGEqbT0lPdvcxJzQouC2rdUtUg49xft5f9Bq7let67TsUJEtSiHs
aHjgLqSVS4Nk1zRgcL2FlIf9zpsm5mKQuHQ9Eo9KaFfL526s/M+92l+bs+e454bt/x5SRVU9A9DV
rPqWg88IvsFrvPLsAmeGbXhqzO7iDUa/a/ibNwCmYSsy640IrL4VPSsqy3OqKcXZcoofvVGAqv5j
EiMGVUO1BkbfzWBARRy1uXSEZTWYIQg9vMcj5ZR949a3vkvMZZxL7tGpW2WjK1W8UyFwPiC86a21
rC4vkm50izAJkvs4FhyaWwR90V1v91Ijg48iQWID06Txkj455MVeSQPnoLoezqbVfzvFCFUdwoOO
GojMwViOjfCSTYnFMAitk222S9ETjcRdYBdr9Y928KJwbtVBt84dtH+pMDYXlRnru8qj2NwLfGmt
D6P92kolh9ZU3dcGmEJS2hcnOFmGEUGGSIMaXnStoe5NbKs+i97D7jk7zoLSgQTEONXaVV9cMzB2
YoQcx/HVhnx5Rura2OiWJ3solepAEqrSXz9XlxOIQNHz65ZPW1bFKMxq6P2KZcSCTdEMa9LqvKLp
SRlT06dRvc19P5s9noIja+wNTOVVr8YBmS6YKY5+3a6fz7kxtfSSET79z1fX9QMEMgmg+elpi+Hw
sD9e3dP05xU+n0Go26REQs/cPB4y5bgBUIXtw/MxQ8uCMzMlA/d81DaQ3CWlcL9foViwDNLfr/Dx
bgW+DdXv9Ooea6uGx36HVydGi/XFK6ygEXs+yW56hUn9+Pweb0uXUwQe9b9fnZgtW8ZO8mxQUdMb
IWZnSfolVEsDgR9Mj6dP2nHWl1K4AIZXvIA7mupd5fyYm419I1X2UiGu/knxDYxzqQvAUnGL90xB
phvFwFOmOvrSGZESqK3szI3JeElVInL+iPJ2EURkPWNdPUiK9lU4RVMAxtAMZ3iML1uK5msCoCuR
D+1CvznYefTjOd5RiB/yn8+G05YXjSax1ysmmvak7xdVaCs31GrUGzxQB7uvpWM49YbC6nZ+yFsr
nGKY6UJZz27bhxWSIW7tQ0dhQ3k8rSEatc77ZdJa+b9sblStHNOqzo9HGcKKmL+rzsTDiFm1HqAK
YubJTnR7ZahOgJsfPTGrr6EzKswCcs4/z9dXO9AHin0RphDChw1kEtn8+XzhDP+VyXGF1iJPMK5D
/2ip1eOZChPc7sRB+8gn28cLEjbtM/La5vGWAPbP13KYAOPXvvTOUXPT9FRJCgWsgxecxZURJ5RO
dWW+EV3LiGFyL1QQCIFeh4u/RjuR3G9Lqh2fC4gRouER3HT4/QhPsxnlIcX4/zzC0xEXze9HyShC
gT+e/ZDcwpEs+wlajBKhbTYdKxXpIkrqvWjLdh4y69Hp92SdbdLtZXFyHKQSetmvrxroggX5HPNV
8hGmb7W0/zCqDhHaXhu+IVB2LO3W/eVMCt6p37MnbMkqszXzZrGtAp+S/e+WrvysLU/68BPHhi+r
Se8qdT2LBLbRK6VLHE01TT7xdJW16bfW3pJae+ukdrntJb65WmYJGRZ2Xor7nR/XcACqlSMuJVqF
LX+ttclWeHrNmSqOUnLJM7VNhsPDamnOrOePYAmiIuUjqPmU03mAzPdCkZR41ShsT+ZFOqWzlWsa
VfqtgH9oHVT5NiiVgJip451lBzwI+GLUZ802Ru02qY9jZcq3UK7uwm57kbYIxxLJNiBq1FRqCxTD
pE/wrMrKUV2TRDLT++6YqQ0UtJ3ub/lpKEth5oS474pefg2vxujblIGZMXJUiDuawYptIkFIMr7x
vuv1eF9VeU2N8nQ5qrBW2Iay6xQvI77oLwK7zZfjkCZ3B8HRTdMjjmBbZnzPJWQVzAx8h+i2DSVX
YSb/Er1Rqm0Y0p2jmAnni3GDJX0OUzD/xVNjpxuQJfWr6HRRvoa5vb6KuUk43nUvkE+ixyuBl9f1
w4MYGneAABtC9VvCB9Jrwvlzy08hl2d6XgXE6mm0XkFK2Eq15RgEv21jQj0XDNcVQGGDsJ8YGPbq
P+5poNmM+c4dMvDGf+y5MQUaWjRrnXF8i1BbAVZdxO+tNKjQ//PPL7paTsxTC3Vv5wHSemcP8CYb
RXihXH18a4yFGKSkTnzW8pbvMSvYakg9k6mwE5imxLZBOl9yQQlMXnR/oRWyRvsovCP5b3BI3n0A
XXU1tPpU1nHyrit2sB/roCQcz6SsHbOVCcZiJSYZuSyB8g04PKCwsoe93115U8WkaEKhy+ME6PDE
k2SPMGpgCYmOQgUzemX5EhLWGqJGvTaRVsI9HETLjHd4JZzdYLtn8oyPnjCVTefN03jgJzRNd0hp
75UagWitz0lAQgt6lxov5JjASgSCnW1IcQEI5l+KUX2D2QHYD4J2i0i38kukF8badMepZq6HBFDi
L9tpzOqlVifNXIIRXyuL8illSqMrDWJRQJe+m26Rz6Ikk++5b5Jq0VWVQLbubDoYoraONE54kjxY
wqya3auYoxlfyu478TVkfqeVijTa5l2rf410KhVMCsNfmpqoVx0HyVGTMzJ3KG1uAtlyz76lZQtb
iZL3wJR+JJZl/Iz762MdRK+uElIrn43R1YCvWunqwPqwcMcRlaY+vo/IWr0ihJm/thVKUJGV3oQp
rPRxRtUGyOrJWTSI0maE05fCy70xOrR6B0R08uawC7/W++da5OOmqFZUH4TfcpJk2Vh8yaTP1Gna
16FNFgV0xu+NYSvALwJtJrpablgr028KiKzr6p2TGFJOUU/5xDRYQ7CSxEf7orhJeaO06mHuzcTf
p9mEjp5GxRm/OcpH+vUgN8a+k2q0Yg2pO078FAu58ru5bo79UdhEAxShP8ZTM4a1uUDSiSHTDET5
EIASHtFXZQhLn25hE17o4EBPpeZeruJwjsype6pMzzrWmdXPB220vxKC23m9O77lIwIOmVsVa2oy
gw9PH9GWiO2vEgXNi1Qd0dpplfCSkr6hrFe1vqbh8K4gPuGR2Zj5btqBa+yCy7OxavdYsdHZU8xY
2LPIdqLtKJn+TAyJA+v3YC+Ag1iX02NkUsc0MwnVzQqjrvj9iz6nixXS6908MNLhUkFoths7oDyi
OqAd4u/lCLOSqByo6QHp8WFzoqpgcILvstkEJ1EdMPnqaeT/Y55YRTf6ra2UwVkeKRWQKhLxrhE5
N9/onJtdAR+xzauwDDJBH2hy6oXwCZtp16veqcez6MVGFG2qDuYyHxG4dG661QXS2v4YTotlrmqv
RlSkAtUwbz4aK5DeJxxMtNq8qdloX2MLmAs+YalMQ1q61LMv4qyCtTGMwqVGAchRAZVtlyUK6mFU
vikZUtriStgos2pehj6fg6EIvjjdL83Myg8rN9OtRYHbUphdL9g7VqOT7OVuhXQMVAaoPH8JR/k7
Jfvt1Y+a7DRogzUT46tUgyoCIe2To8nJ1VX1n8JuOLnLPqAwoa3hd+bYxUHYubfWcGcmzTY0Eu8j
RA9d2KVOitcxFGxr0eXZGX+eXdfZ/TKbngUMM/uisX4/u5at1LxT3VUFlUpYdNnPwlLORGSzjzHM
jIUZ9fLRrZ1ij255uuq6ILqPLRAF4jTZT6rB51Hd6+dGU5NFo2suVJceIiDT1bNJGmlYm210cNBA
/pddjNVl/c1DdPLetvpeiU31w+0LeMjSyD8WSkN5PELmSzVxrfdejc9uYCs/Qi27gYpL3jWPl9WV
mbQPtbE7wk5B5ajuV59g5bce2+gfipt/QZpLv8ullK7snOC7FtTyqfPGYCLNdL9EkrcUQ6FDQtHJ
yavXjOrvVas33k6mlP0Me1Q/V5WBH/Ggt1BxDy6otlG3tlrobDhgTILUdf8+pmWNJOwQfzHy4Fue
VO43IgmnDIKOn4U6LmVu+z66t0dIT7Jw1pjQ31AxMqP0Y6VnSfnT8eULYmrNN60Nfo6tb2wk0+lW
MsojLy7gvSx/gS4ie2nLggPo4CorYWtHvTxTOLZJsy57jICu0Js7sU4YA4W5IQtufho65zwwQDFP
V1TiV4smzoJlbUMnsvRhHOMTcPalSlKav1fOjUYR3R7e2qUuKbTrYBlZkBeR7m5Y558pDxvv6mOK
WN9XMmUZ9kG9iu1WmoVSLJ1du1PRtAcoF3lZ+bUN38AfW9/isnHnUG8rRz4w86jnlJSXk6MZvifU
IX8NzS5ceiXnAHMAopLLHfRqUWh9G/WciozG/8i7qF0FdihvpdyQb3aItq0Y0bfmq0YN5j1IdW8D
P6gNeM8s702ivIgBUBIheR4WQM6qqlyrUqDyFpAvAooJvK76sMBkb6Q4yVclQjBWE/lv8N+r21h3
uqXdy8YXc2gWgZUO727Z6xtbRTdE2Ev5W90H8WeDnNu6AX60VpzA/BInifFFs4ko9LFsrYumiz+H
+JvwRdQ4rzhWaxskW8b3QasWwq4YHFTDKlGJefX+GwHljXgI4jvWIpCCtWbG0rw0fKTOOEvsxVU+
dZ824dD98r8N6f6LtfNachtZuvUTIQLe3NJ7sr00NwhpJMF7j6f/PxQloadjZu/Zcc5NBSorq8Bm
k0RV5sq1dEennqLRVx/m9iDtD7C6o2gJxZ9oyhCcchHk2jtbmnTZlRcRbskUoEX02zmeBmDrt2Gd
Nr59sKs1Jbe+V58/2F0vS88NiP82ModlRdXysuu6t9SoyodiCtnbcPgcf5uoeq8eEKe5m8iylQSR
qIqVONb6+qCschT1HrzM0Na13kN40jrOJtf0/Oxw0ttRFdsf5Zr/J2lxd++ZTn5MMr/dVbB8ng0X
Rp06yslgSKj4RXAh3/ywghPALb2nRGlhiA3ZjIaqfAEGkF1LU5M3ptK6izQ1XA7W9/dCHnZwJHAy
Nc30Kmziyo0d40Bl0EX0NCf0oDJK/OJckZAK4i693m1hmSAhmMjxyh8G+YlicO9QjyUAVlcfCs56
/hIAdPcgRo24LlZWgDyo6GqR3Z3yIfualYn8VOllc4Fs8RR7rvRaq2FARteIdqKr60q3SPPQvY8G
3bjVnch9JHvqPddqsxJe9sj+pdTZx8tUKwL8gmtmMEbyhJ0bnvxSr18DvVxGgwYds0WkcNTbZi26
TR19ozZ+uNlJGz2knD2NOgYk6ujaOjeLGt5LJiWoVWVkTHZyhr6rZRrVY2kTBdbj4NxMbLdRbQTn
loe/GBON19XlulH9cm2ayhgDhG5uumHKWw8EyT4N3OQqGkUvopVcmAjaaVl6twX1mFCt5PmogJrA
GSdnYRNXVHCWO7khwTnbXMl3V7C9KAuQh/m4buOe3MjEwZM4TXIIKWraxvRvzIPOrm0afqCcF0fV
3B9BfOCBYX8PC/eH2vTya1JKI7Ckyr/WWWXv4EcP4Fo09UunUL+ba3nxqoR5QH6jaL+D5TU0zfmh
leFz+JyWss4TajDvTZ1YMNS1yUMRZUia/tXeToMfbMQ20B9pFrHh/ygMr1IvDnhmSjIQYdcBFpyz
UUPWPQy/I0k0wOoyDEdxNTeWoSRbJWqootZdmBdofPYhVD1Ol6FWPrcqGWIh4CZMolEl6vSF7e78
20+Mzs59qRTrWNbdnUQ12hax1QG0kRm8qYokwR0oG/uw8oI3P0q+BKZTXXlwB2/6lAWPq1fPtVAx
r5MnMWUsKvVAyrBbCqeYEyzIL6o9iMLyTBl4bIwdlUVGb2kvZqgrqyQaqmusqPFOkYsE/IJmnoow
jjd+2SuPFkViy45yks/daD0SZJ+A/Gy/SFotXCrZA5dtiK9r5ZJyx/pRr3iCJIUinxS4ag+pLXm7
sZDHa+6nw2pAyPS16zgl55/4zUlOupGTAgirbkGAS45WwFvjkzeVSTkNpZBoddMXDZC8EIRDM6LR
GP0aEWsId+FznyP6qgRja9d+Hio9efAn6mul77JTnxZXYQonEwgE4xx29VaYRNPpanMlVrAQc2a7
uFInTuy7DY+76+/1oQbb3heUE+J0SVRdbT/NTsJfHgNp4xpjBRBLc7YGga3jWITFoc46hxB845/t
StM24NuiG0pW9oqDy/CENn1Nwlgrpmcu0uS25q3shrozPdKVI4wtkBgkE1uIUtbRRhhDJbWL+6Xt
wdDsEk0bjvKgAkFTOE9nXlM9tV0MElx3CVYncrKVmw5ixD7X90NSFvt0ikyGMDJuRqeMb7kkQtmq
96zLWbI05ar4hI6wD08oocUWYlKqOVO2ysPWnQ5RC4CF67YroBpzM2tr2cPCmAAfbSEFBw7g6L1N
Xctv3AX1EtIpjJP29bdbY4EutHsqZjJf++nmVqaLaBluDqsJu1jNnNzAtbx3YxdighMY41NU1+VW
im2S+9GgPgWmWT74/IKbtW8US1elKKCFkeBQOrH6ZJmpuss8g0r+ydlG6uUppbRnctXzJFsqYN12
wlWR6/jQSMC1RVe3agQvnULddRYpIWiD5KfEh1nTcIzoNfc49TSjan6qQzbD/PuVL9EIlYRfK9+k
tGXPFUO0TaxiYRPmChdeueWYgegqeJp1FSXFgyRV+rJqKDUvwxaOpiYhdEgS4AtF5OfMb4hbhPbO
KzP7B/m5F7cPi895YuRLSyr0Rw2U3KaGR/VshpG2b4ZE2yGa1l7EilD9pJByubBmt73/pczYnfLs
mmLH9xWLBPTOtKLeOvlymEgKdWBRe3HG+btT0AcbGbHi4CeEtkdj51OkGGZ6n6I3MyTrBP4hWLol
LU8egjrPXoqmeMk6Tb0Mbpu+8CozwI0GEZlpcJQyqO5srTyIUaupQvg7jXYnRsl6FLA7uSb6nMwl
DGtsKmLdfdVcwNAU4N+1+LMdyCdj0iAxLY4nnut8SnVzohsNmosTVgAzW8XleF5TEBYV7aLSrPr7
uHE9Kf9exnEPQARKLDnvPlPa4ZxcqfzZ1E01rOMs1hYfBj50zbLitEVxpLCPQQZ3iIOEYDLqzsmv
CUNDvs6hNTQ44RdB/40dGYTMffcD5sNXBMX9T04CTzB1Rd01jHtjV1GXQ62LnV8TEsIraLbNrakP
zpLHG2/71DQUGBxNxYZCrteQFxfGDFVUhKWHiMy04fL8GoNFoHv6qasq99n1uumLotYIM9JNWqdc
l42B5MXkjEqAuR01HbqNqes3DjzOiCHfl7Jyp7n4UvMipo6cih8hPFpak6tZN92SrU+wiTlPUBfp
jdEqjzl4ZprUa29Nws9PteLc0PsLIMk9yg8BpAPGKo+G7rucK08pWcYvbmtWC9UynVf0vIYlmrvJ
k9zIwRri6aOTWPAE+gOcreGY7XuQODCfKFK2rMv2wFbDBs/OqGLp8VYy7HiVRW76lEzNQGaBTMOD
sMiud3KscS8zdPZ90zmrSmaM6HZTPi2bbrICItTJKzFeDkSEsxa+4qpxzyFx+WWh9/Yi9eXnyKL6
yoSSYTuQftqYblouBbOQIA4KpwLYOssn6XhgrfJYoYgYq6+Wzp9nR+pV9GRC6CCvn9FUrW4KnMOH
MkvLlZdaxuehzb5ZiZE85E4lXaCHJultdHyP0HmYopEPZJOrr4nffDN4zz7zcGnQvgQWEGpNsISx
+YbafHfJKGJaB7YNktixkMxUumpfepRbu/BNDmjnILcjjye+LX8oIz+Q6ICg/1a33sZ0QFjC9xZ8
c/jHaKWk7CIllHYEAL8OJcTmiQ4BeQEf+s9aFhgiUzW33tARdbdInaRbs8ibB9/Mz7E7qIhyaRz9
y+RPuYbZhaCzf7PC4qGT/HDf94F5hMQbRsipMeKrl3/JCr/2Fl5HvWgWtD86dSNr8rYPCueTn7nd
utbk8mhzgLh6vMRl2LDJ0mBw2KC6rV/LsfGWHbFIqoWKEKZox48WdRNZlH3KV01pxi/KJLEKeQqc
olae84kaNplsv/lw7X617QBmlY6CMx4o4dYsYUZxZaN7c0zgWqXut396xrAtvYLEXaM9t6nuUKUn
PXhmuqt1yBYGC9KRIVKXdY3IdJf49jaCk/yY9VW/M23p4I5ZulYG5zjGVbuQCXoQiGn6TRto5iZz
m0++ldYovNvBokqH4Cu8TDfbKKzvOV8eqJzRgIUGfeNIdX2A+vXgUN98wWESM6dC4ZIO4NIjYCC9
54cPooGgTDlKEaz0kymSJGjFEttYk9tRzp01KGe5yz/1dn4rzJRofFY+Uz4eXyF2ll8ySYHAS7Eu
aphX58Eob10IlCdPwvAYON9DuUlPMqQTTtgPe8+CAQV4f6afpIvbUKnom8nnDlTGFmw61ExTVxrM
6xTZejTVtrs0Zk3hugSoTZfCYFXKjX9Uneas1I0NZ/2EOJyAib7DFVuEb1Hug5EaoC8QdtFQjAWe
XriIvuNXf7DpT2HRHl56tIWuRRy+1EpWXQi08k0aOzJ8XdW+ynYaLiiySLZl0H6zyYQ8IBOsnfve
orRR94Mlu43sxNWDGIQ0vntoewu48hh9JayPR6cYw94Jonxx7weq1S+GSo0B1aXtOu/t4rXQwmaN
KGS+FV1TM3n8OAr8st5I/ZuTD8uupgyUKJuWHu+XFqfWo6tT6becQBXHyNMfSQVLS79DhNB3Dmk1
3IohNK52Aqq1q9e6o33jXFcs5LD+2ulGexvrhLRTBs1nGXweS76HoaQuhyasfnT6U2dbsPxEvnMq
SDMtYKFqV31E8UwTIkUeSI27QyiOgBNf51sCk+ctna5IQ98SNS4o4sQkBtuMQqmu47dSdGVVTy6S
Un6NQPVk6H49l5Hc8gyCFkp0rcAbz4NNsIzn3DOYz+4xabIlZRDmc57JySIAJkDivH+vrTZO3TjS
eOr65pe/k1YTHmLA4fGw1wbu/lvBzYIpewjiH4Wb24e+gPvRbtC3oeom2QU6FVbUZ1KZXMJNxpF7
2Gi5VlxHu7QotpQbYjjezamLbJexVT+mNnk5n6//jmcIybkMKgUID8crpMzZ2g0C+bEZIwuVoU5+
zuOHsmQDOsn1PrRtGO5aHUX40HPq6xBMyRcnLj+rbnqWC77pUdyjtg6ciSiXtjQtJNe1xtB3jTvK
O7DSKJlnarxWDKvYKyarAe6eHhldQWaafSlVy2tVLs3vdp48KQMyQVUmy8jWSOvOCPMfnPIuPr+F
n72WV9j5UQZFU9DsyqG+2HyVtpFqd9vesIebbNneCg5o9U0mQamaSfgjNc9ksoCO82W+mX1tfbZ8
eE6LVqkeSTA1myKuM7AuJdhowljsuapbVunNMq2s6GuR9Us/K+Pvsl8igpAG8YsJNHDTQn1yHEcN
lhYDLK/vdAo5/eGs1rr9bDuOwk/2hihX8SXwDco7bbk4uHpngSfsvitexA+lbQHFNyoTIHwTHqEi
DtdEboZL4pj5ojWMr6GSe8+UIg47BeLULaSnzgtndKgiU+9PaCwAEKbJ8DgkekfZTylvyrRt3uBF
PQiPwKxHqtaIz6ldlW2bvtrJlhfv4YQw9wr5hxP/y4jUX21eoZ5wVgFE/uumJ+g+qMFwSgn7LvrA
cZ8NXSccVPaHCXvSaTAEFz1owb6OzwFAPSpqynpdGshUe7yXKxP9yz0PF+m1CUd/Ybc26e9ptGps
FGcM/VmWJy5SN2NTVPMgLYFUaHrb7ZuG6PVoK+lnJ7a+dyBNb4UT6rdM878h1p5SAO0scnDUS+r4
YFhwZHOPiNSw7dsoffTUKXKdNdWfJuRZSdAo3znlfC/kwHopoH5aK0r02R7KfEXe07klUwNmGSZV
ckc715RUCX6PSlmNJZgl3y2dm3B0HBNofkgSe7blUm8S/eWHZVpFuMXElW72fe37YrGJuE5z7duO
YLPk+Ws7y9Oz5FUIEIwxxE+tFp9AXfxhAZg8B5qxzvzqCQrqYKmO6mmsnKOeEMe1HFs554i6L8fB
V1ZGXfc7J67UPTokwzWfmmCXDoRcQBkEu9xzgpVuNuqbOcCnX/b9D4rhRr/jxA6t1UtJvH1R1U62
7iBI4ucy9sYDGYSlr0sGQlG5tpMHQGxxYSrEajxr50ZSuuQjz/dViT/5jgoNjI0IjCbnw2mkWHWZ
aKSjQ1PrV50REaGXB4uSuqZpF1HdPEEWlOyEbW6oCvvlUtlqt+6sTluwGznrpAre7KojDGPpwevE
RrlqE0O7RY7vbHyKs93E2JKRGk8UGKU7z0DxplMLGH+C+tyVWvIEowL7alT2wF7p/V7YlAToC+yy
wEEl+8ZRwPquqIShxkmOzH70NHbJqE18kSVpOPh6Nh7AY/PuuGQwAor6Tw3YIzaC0SepIu3QUYS7
biFg3iVFbz/IyHvKltpy6EFpnrpXYqUBZxw/aJaxlwQnMMPpPhgJWNjAPFaFNaorzXdcyF26R49o
uGOYpPDHUDLPNQhFl3q1Bynzsgf20lO1M7IRo8muyQO9+2IiBIAcuc8mL67LF1S+CKJH+jOfHxOM
zhKG9/RmN5OucPNiUYx8I/KZ3JuCvPSqgCFsPUxeYiAsKvdS53+KDkKn8pqEabSyrHK8wTDlLDSl
7smyaOPtbpMNc6vGtg7+FRcxwGlBvxpAJCdL3oXRUjYQcK+lpjz1jlWcmib+eRVDtQBDNzSMkF4D
UhY+90t+ifhcxXK7iXkSnksDdV9JNvJtojguVZU0fAycfVNbxO/T8WyUJg+AJHyoCyni68/PIjtY
C0VYGLoRNqGEpDSsB2Gr7YxAYwVtaWirHJMqlyQdUV1Qf9tRTtNVVgyXBjqgmwyzwVJzfe/B51Vv
Cc3FZAs7WPO98WYDJjrxpas6ZQWvoM5j2tWPTq4m2zrUP7d+G5399htB8PISN0O+cWwXtpgABaLK
hXRTXMGpDE2OuJyb2rr0RT8QOkV+pDdlE6EJC75qKf7sworyh4G8xcLQpfqV33tlWYeu91TYJUpt
YeleTZkPRRBB2hNER7NBm1dtDB4tU1c0HaQeVEE6WZ8txJDaE7dOu5XUxepNqx4DQc4kmzHyPLzB
d+4mmXDcnqow0hcjRSWcetUp1IeAmyBYEk3hK2wLfLPZKJ6s3QmcyrpBjLRX4ReaKJyEX4euFXzR
5inK4BHIQy9eNZaiH+qAen0HMNez4pvVI8fphdwn2TPMj2tgktLDtFF3m0p502KnOJVJ4N67Rp4k
y3Dowg0ELmispG0vrREvlbYxMN3HSs/+pHQCjFjadQe+a8GiI1P1YGQReDknHreG4wK4KqVXH22r
x25IlnpTVs/eMJTPWWLfcsiEL7knlc+O1hnLdhgafmHp2rbibklRhCu3di9GlnfnNh/cS4rYOvyc
4ZuXhOU+kP2cwg0vejMjYpPEIYOdGI2oowYjT6pMjLoSwlVpJD3Jti4/8vzYCXNvtekp9jOQTRw0
AUiOPuQNZDANrYpX1EOYL0YcQeCtwh1ORZX5klTEvgGaySt76hqDrGzzjMe7FFnGS0KVEpBQJV6L
uarTelsYvpv1fW4DcpinvQbDL87s8KpNNroePGksFbV9AGk79V+iqyJSuYaZX94I57QDk65DO3of
lb0oJXTj59v73L53VxD+yFvhrFFMsSp9272PxmbVrCzK7HfCWQ46QE/tlIYV9x19aanXdbQFN7oz
LKe9tt5gbZJgzE92dMyI0D2j9tUqcvc8VdI8J2X/Sn7OOWcwC+xgeIBdX+u7a1PHe0ranaOlSbCx
CFutfClGKrPuplbroosOUsGVczWAujTVj2RHDnZnd1fhn5ZBvOL8HCBfjrqJlXZs8QLyxHIYI1tH
7iJR+j/T3Gi/5LmvIhOuGVfq0sNdAG9UTTrs1hjRSyMjFWY6qXogpt4uQ6f33kpCxxsNnoONGFUq
ZD/qIkZdZBrNdCB9VdbevMDWXpsvVZF4O9XPIC3vCNuFiVmuKqkotyCXeW7Z3jgcHGQqjHVoWL8u
4+lSV5JCXb5zeHepJ0q+iaZqL894dIfOezX58yhaHlYSNECvGp+2BzdGiGjqSUanX0NveBS9cEyz
SwE6T/TAWBknDYWeRTAxpo8lJE9238N3Pq2KQKe2mdi1VqEpadfBlX82urS3JEoOZzMb/vwQu4Ap
J6fZHutwLvpDYC4/DGReKC8KNxm2s7NwIR7BWceEa/737dyWA6NRKsoLwgQb6ruHz/ZouquxdrrT
oKTyWVYJdzUqwMGQM7I/QDYRTIpCoikmWSFxFWvGxIOBMOxooSgkbMrvqzibkswt8rQfBoSzGIW1
F9GPaWUxDc1fDx4FiCzWIyDq+6oVsWVgTySlmgVI5lU0jOkhq4KfDbWB6YHId3oQV/PA7DcPfPD7
Fy7z8sDNILwX68/zRHf2me/0L1w+LDXP/cdX+Y93m1/B7PJh+cqTfr38f7zTvMzs8mGZ2eV/ez/+
cZn/fCcxTbwfSjug7+gHj8I0v4y5+4+3+EeXeeDDW/6/LzX/GR+W+rtX+sHl7+72wfb/8ZX+41L/
+ZXanl+yO9QyRHsHtnbB9DUUzX/ovxuKKp9ZKTnC+6x7v9Gj7H3/PuHdtL+9gzCKpe6r/Df/+a7z
q5Y7VGjW88j7lf7bev/t/hxmOHp3esjufL7jfdWP78N76//rfe93fP+XiLvXw3gziq7dzH/t/Ko+
2Obuxxf6j1PEwLuXPi8hRuLpX/7BJgb+he1fuPzvS9lOCXVuqX0ZJCM4NlI7MSQCNjvGvxsxEg1D
cVC1mzALi7iqxITZ13TL8CiGSxJIeydGlk3rvMdMa/SlVxnUVtWG9JAFMQRqdf/MKRgi26kX51QS
tuBbpnExZwx080D2/YcYF3YXnqjNWMKIJWyiqXrYMkwdEFgN2f4JuugrpB7xtbCleN/ZDoLPHXW+
thndGxgq43OewkA6eWlRhJKcGA0sCTibJ5/uNjGsRvp35OgIiFgN1DJiqdzvqXPOVXl9d3RhlVxV
RmDDk2xQX5KNSOxwsgeHiZjqxo/QcrXhuzGon++Kq07QgLx9SHXP1B0Cq7gWSlxcFaXRtp5eAF0X
s1utGnZuAbLh3WyrdwAmp81nyAVZUUyszBxZIqN+mNcSS/udVhHU9I739YKkaE5hGkPL++uWwi3t
u/6ssrG4u+kjRzRL3Tly2VPEjF6QNwnY38XqoUemRP2dcH0jU381Dt3W4P92BJTrnfxq0rIXgvfC
KKbPwwU4EUdy9EPSNaAq7Lyg6DSF6SOz9nlh+feOowQOaJjJngPHheCK4NV9hjDO0yRrjJYkPer1
uzl3z2oo112cpMePE0dl8PdNKD18WEt0jcw8E+k29kploFUfI7Q2yp13CZrEu4grwF4euq2lt3WB
zJLXZnQeEH6dM0bnkcrSyXWeeV9Iax9tO4qJmwb6QTQjobMDysj6QVwhmDbsEylZiMHkt5vourru
pRScMCOjOBqxWWnROjLwMtTGfIjHmkK9tJKkXIS1RUxuDaZWW4qB++jkLq66USbkrXon4Tt7kHEy
N1IOpQd4jZ++82ik+E+IDKkEbP8yqI2ZvoMm8ctsN8ETqvBppRlZHlfeipH5Zg4ahqDqOihMplf9
+3XduymlepQa2mvxIgzLU3lHygSGLds9iMbIMhTr7+1s7SITa0ZNCNHCyTcB2YLw9YDy3Rh30rsF
9CInYBB3sXRf8D7p3YJlD9erBEPDSoUZ/ahPTRjmzVF0xdXcfLBRpwdtLAex5TzwPy0wT7vfQ+2d
TQa1XcrBp+xPCUdEFJDV5ObLfnoLjZTTVYighBgg3hahQY1I7aRVCS+tfaAUAHFK0Qd7+tNoGf4z
QgvyRthBjzmHecbsWwphS7GMmDv7fOjmXk81hlPvRzn6LDUpmYzcgMlND6OnAIDa3rYIGsh8wt6K
VtsJDwq4HM7cjn+zJhh7mlFdl5txCaTKgsJ/gpO0E5ykGQD15GNuknqcLoWxnkbE1ewjplT9xuqR
b5pdhfnvuoGAqMwrxfJ4cdt6eBgd46bXSfdccOA+5LparocyTr94ukFKCYAVobMBkrcpBSVH7qfC
ALgaFdCvhXXtLqR62AuwsUAhi6aubHdpGE6ynm0CtpxSVbdOwG8txcAdnuw6brjVbD7670DPXt1G
e5gXv94dG6q4qwDGXASu3INTOM6Bk6ueLsSlaOBiN4AQVGja360lVdB9oRobbfaE7NRFhnPyIW+E
TOzUiOl2UQcALAkL5GbVwxiaQqguj16NbE5QXcoc3mdxJZp8SKi2TXVQHW71cyD6fRV7gBxgcta3
wlnWNOSgIx9O1Nqqrn0av4auY0E+HAM5leIB3ZBftpBU1lUM+NPVP9mTPn2Nf68Rtc+ELfNT7eTR
Ge7/6NyU1qpyCH1C6vXTJAbHohvBk1RKvoeE9iSP9tAthE/VgaAm74kyfOpE1AdOayVtXQVbcRk3
xnc7ULPtO5u4Vfgjhxf8JK4lQqZ9ryUQ3enOIZma3lRgpJz74gqdYHRJzGr30S61zuHvbL3huwcJ
0Sc03Sef+6rCKvpijmjagdKTpRgpikHekVVuDVO56bqfv9bEm30ZILsZ+/oLUY/abPJXz0tlFNQ7
cP1y9qogIX81OvNJzAhzOz6XOZvGXCdaazb80OiUXB/91HeP4irp8j8GzzY3otcNhXv0KiDJPNx/
uYS/r2ZbB8wUNRwX9YlpdB64TxbriBU/3K6mWmeV1snEif+XebPzz7mBjAqFFWxkP8i2xah7D5Jc
wkJfOPEnonefjV5XfiCu7Rg6qV/bC59iK6o/O21ESids/Uc/tPnNNELpaNZmfPywTgPp19HvSvhu
+BCfFLmy9p2UE3+CdmBRI55zCpCXGM4NrICbNgR6CRbBLN/CSHLWMWxdC4tAOQnTJFrDO9acmqkh
Wfe+mW3CRZGVdVTa0n62iwlzV7gJW5pr5m6MHLTa/rKkkY/v7zDP10LSEXWS3FzDoBAqRtzBgpV8
K7qxnCcXJ4kvAGyjfNmkqFl4PmpbvlbD89WjwKVoQb+AVKsjcf6XJkOvF71XA27vhRgKOwUea3GZ
ewkqsAVhtXdGt8jMtdaFoNycqtkESqRMJQf+k2gaHQIJtO4fRM8rIMCZPbrJrcMjsMZfHuyawD8q
yHsrRVqtSDt651KQJBV1zLbdzfq1MEKd6Z8HQYgUT07C+M8+85zZp5pol8RAGGreTgarB4NQrr3A
FRK5Sv7SVijR/er8GimkQtqkVEdRDDP97mletg6hcliKn8H5VzEbYMb1p4HZdv8dnQb0wSWQPv2s
imZeah6Yp81Lzc4Zgk3Ea5OU3/V6fKLWv1/YZNwPY4RejJpYHrlWSopiy22KZQVXid+oj/00CDGG
vWwUkNnCt5dM4xhUk95tprUFaZXgaJdqcBWjQc5/JE2gMRddi8z8Rff6I8JB8lM5rFvqYyqQdEAW
JrlzO9NWbmP6+xShi1NiwcLFmSiPVuISYvGhWtgZyE7KUMtNPaR9tSg0+afrfXyeKq66YOJgGDir
iC5RdqqZekB4kZQ92lQbX9xaU54Hkp5LLbL0Pagp5dkvLRu2e89FcTqHKkzWu6U5ZV8NJF/3hlb8
WYyyzXF1soFp9ACBNeV+nPKwotE9Rd8Hdf2n6DVTzlb4BpTu/K3vtOY8XVyJdZVMKvewdMXHPuoK
6tfZTym8D1e9BDAjbK1CtWbtuM52LDLpklOnux7qFrW53suXfZUoh1E0cQXAKZvkBBfC8G5oGs/g
+jh4SfvzSri889ai4FOayeUO9E55UGWIJX+rDQrJQdHNguxIWsQ/ClMtVAmrhNSZKacTBf8vfULh
XJpUzkm9CvQYycJ3M3olPxqm5R3vC4iReZUxhe569ftlDG1Fonz04qUR5N9JpeZPZKCKJ0mK/yDX
3570qafIRr8DMomU1eSRF2rxlAXNCurz8Sb8lWJEiLinREoMSoZZPag1oftpupjkurEC4Ait7/sN
7Dg5J6lBbb+W58uOUMnCjJzsKJxBEYx7daBSSNwfhQh5P9ikJSGutlrtralK7WxJwGNF1/IgVR5r
qnJEt3CsaiHrkXVOPUl++zmnbRXtLCXwjLuFo73Nc9jEhjdVRe3Ph9MysOKvCRicazY1pDCVq68m
xrqf1EtnmxhI9AydhAiVH9EVjXDx9eCpB514mE3iiprR3iQ4M69D7tA+uCmUv79vd/dUqTV3ewes
6/QSRNNbOgzqqb/tXKk+Gpw9c9gG1Pqo9uXO7LxhZyt1DT0tplg1NapWRF9cCut9jphuViQRgeIW
1dofwT83dfY3EzKZms8okHZKwxFCNHHruaCupn4lS+rdSLnLz+HZ8YNtnGY0ZuP8nCyGdS1Wtwq4
/I9LG7FjJ2h7/mXZnNKXnTbA3wgvSLyKUJz5pDROx5NWR6TT9LJPiv0CKbL1CtFZea5CJAOtPk4/
pe6Qr22P8nKO2BA9l/LCymRl5UzIfKSg06MxITfFlbCNANGBFU8josl+X4kuNGkMO0YMLU83PXiz
bi+zZz7BS93cFD9pb6piuKuuQ/Fmtply4Z2r3N0KU0fRJSyzE6WrNtj9XhhFE0IMsTUBdEw8181t
bsynsHazG+hMi6OiQRFnVpUOgHtuWISmfE4M0GyUmK5C6DV3Odnq16biHapCA8nhSYmZ+l+qq92m
PupTt6tBsFIh7J7EqGn7X7rBGS5iKgjYa1KqxU2M2Xq+bXQzfhRjgVQvQODEz4qjOC8d8sMwvDim
9BzAlHcDsFkdMxdE6tRLoDa4XzVOjAiB0lZ7MdAbXnlzSrvZwaTFfmRyngcaX9rLit4geIGb8AXH
5m0aD2DK7CtWR0SuiHz/Pvs+5pfAMSRNWUue526czoeHIPayq2hkA2mosUZAV3QRNP45UOUV1DSy
7G1m53QaRXKiW/lRDvXc71WiXsmunq86667JEQj6PSBmGB1Ru1CyIGPSpY0J0/ae+5j7VEE1ZuKl
lCepPWS50AoWtJZzfx5GuBDCS9Ef6rrYVTrFy340bjPy/7A8ee3N1VQ+b9OVFp1DNACv5JR/WkI3
66aoD/8g4TANtHldUsEAmJRo8dqVYur0QweeQAho951TW7dhaqjKRQW4JDoWK4F18xPDuhmKa23r
PrIWs01XJOVEhdNRmMRU4QuNzaJOVR+MIquJQcXzgvttZtt8G6el4riFm+bo+Fa7pzCb4vQ4H99M
ttyrRG+IR05dGzYqyvb1h76VqqdIt/6PtPNYcpsJ1uwTIQIo+C19s2naG20Q3TLw3uPp56CoX5R0
dWcWo0UFKsuQYpNAVVbm+ba+KiZiTTr/NiHCdBnKqmHH66T1651sDcvhI/Lmo3qic55Lvr2yF2wV
wPdsCBGtYOqy1rINWI5wK6tTVBJFqQXuUVa1iohPJXvN9KA98aRKLoPQZ4E8DKlhLXsVuqksqop4
flnNbICdAsFto+RraxU5SgvggG7qws623HT1Rw4buJMDEvgWWuC3AeJ/wggcljZS3+e/+hpwAtBi
oW+WoPLO8nFF8q67atRJv+3mQl7JIkSK6tYuA6+EgU6LQrjVotPjBuAm1biqH3S3iV77uHGjpyJr
m9dCbb9rbbhx7LK8L3pVPJGWTnhkVbNSDAP9aSDaY+WbvbeVraHBfh/VEp0ADDqPKH/fxh5hUvHc
ucKHeEcK+F42yvFR+TVx2A1JS1BE736lQLieeysFYP8JsLxqmuoq4af2IAuSr1QzeOjNrnggmXPC
l6QCu5y8OFk6CdvVzDAAo/7q33T5Vg9M8yRs8d1LESQbei059zl3SpaT0PGJRjy3cyEbhiyzbvwh
fW6s8j/TPCDLnOJYWdHy0r+1/H0UTMdWIkpn+Ly8uhbNP2xjav6/+l2HRRHf/1xphpWR+DGx0h7E
ndEgY3jOORV1ICAGUcirruCcZCHrfzUTCxrugtA7SPtlBjnkr35X2299ClgdG34P3zW1FCwyeOHf
Xuk6RF79/W4yA9/QwLJu8b92lDNe55b99EAx1yV3FUjdaAQseweqNN/auNiYM1ta1kGbhAQPE9B4
tfWDjobRb/V5YCuNcsy1qBw72hdFr9wTOGg+dnX2VcnN/iBruFzFhr2Zuer43jwiHLIL43w4ZK2j
oZJDpsZoRQJ900ycpU0WXWYCuXREvpbVQpmI3S276QafLd//tgpeiIYOyVDTWrQC82xjuGN7jOPa
JU8l9PfKTH5lUhzXBAgFU+UTg+4HZ3llCp42udZCR/6zAZUxvMee+Srt1pRGYCjmLlryo+45SJJz
pLkTAIcYBLc5xUJBltzQy8SybzVyYOB9TRAmuU2bJL+1h+g+NMx0G/0ySXtpVUGx+PtyIKMdKx/0
ZbRs/63Tr9mk7X+fsvDc/2ZvCn9LkJOz1no3O9ZJ2AFaINOgIMdkEVpd8D0jzJMkoh/8Zd502Fiv
k5Y3K09zknOeQxIE7id2o1VqZ4s12srq2mJJ6r7L4UMzHQKD8OxNFZBKZNf2sPrNKC9lofsEqHeN
7hGuRcw2sd1iOlybRxD37aL1+JjQTf64NoTgYVFiQ/NSTfMHnrbcjsGRyhqZEsZtnU/vsiaLvjDm
L01frUU95g/SpoaAYKrJ4ceNyUM0m6PacC3bjNkE/kRsJ0Vvl1dbmjbOYuwIVr9ONMSfnoZ2+WVW
0sH2pMlFCzmHtGUubFkvGaKNtLE4CpelCJsdnJFzXoxIfCCz9NC51nCEm3mM5hpp8uXDCIV/AzRt
WsmqLPDhfydQPsI7SbekNt2zx4m3HCRNDdnWW8gG3bICDE2e8DASSeYhzTgU4pwQHW8UU3hq5pq0
i8Ayblk77GXNUSeDKEUxllsbya2FNF6KWhVnTyAVpreQ5qQt6FX9ZIzRok6raG25SnkKC5PTWdC8
u8TW9BP/b4eAZ1t77iwOUNTOCL6NhbZMgaGQzN0Z+8wI84+gJHHVgUoF7EhR1vFU2gcDQsnerVVj
a+MUuevIh1yBYFFfzTz85ISr+mFHWxQ1/A33mWprkz1317rCWualj81qW3eRszY/tI27l62WEkO8
T0a+4miNWjuVWMibBImblS4q60Da/HeQCgEJFBqS3rPpWlxtFoz2Xa625JvTQ9qVYSw6WNb/DSN3
8/9nun+9qrTN75B9l1j7RMpX8/FlMxftfPIqC5KNVhEBv4erSfbwxahtWqHyB537SpscL6skgj4Q
727eyNp1XrJkMlgg25x0qX1LWPkss5w+lV1Csqj9BZS9e645YRvrrNzlQg1PWd+Q/Wvq1j3eIJSn
XA+4EjqkC2QxzC+D2T72Md9gZaiXZs8ZJ7v82wtf9TfUqrwc3VSsq9IgVWYmqwrdpJBXcyG7TDOd
tZ291uGU/phEMZ65o4G5HoLuk2SVfUla5asP3GhLfnm3K0MvQsZG/TT5ju0yxwa/k9v5y0AC0tZ1
pnEtq/XQdGuEmrKtrHpTH61UU49uZNUVM/wKoYvbkVvliw/JinQj0FulqipH9J+Ja87Ar5WqI54H
LftZrWZ/q6y6seuBIut+tspqelcY69FXv3fT5EJ+tVRUhxKDWN8mi4mO7tnBWBqKJfxnVqnSqUdZ
k0UapDPIQnyPej1L14N9Iywc/bgNdNJhVP1yNS/WSYwpew6BSDSTDYbIjEsrPzWDFKW5d1KZYl2I
Hvbsr2a3NPViJWe8TEtm7WLMPGXdIBWz7JIu35txik4gcrGrifjzT9UEwiDcL8rUm+tJC8J9WznZ
ox7rn4h4ptvC94nTaf38KAvHG5pD75xlZazLsl1dG3XF15ZmhcTS0Jb9DqDhi5eVJBO6lVi4wlZO
zSwYwmmAf84SaEumpv9mL8rMNxa9A3wybFr8BnSToyDQdjdTh9IlxxfReytgVFqm89H0Pg+6uIAT
35GX0fZNBzMidz/ABH1oRVc9GvoY71kqaWsQz/1HzPI40d0PA08dJ7WFSiys0B6Myfkux7EP4PFN
2sn9QMYj5xGtwXM3NC9IMnV4NDRL+0JGKdqdhIjcyK2jLFK2QoFd8Jiad5OyCEvSPtWmRCA8sx1I
w8VkHwvXWslNqBPNcm2Zv9S8Rj3XcaSe89p7r0Jfu5E1WcjGKPYWPblxx6tdF8I4tIU+lUhVqrX7
Yk36dLS8cFx0KqKCE5C5tSsGZyurqWI+o+q8RI0VTYwZW2NoUcCnJoKDvIqnIK0X8tL3nbheXJtU
p2HTUmlEhjPkt44/L5H9WxiN5UJznIZDNBc+XphsVen9m51b7VY2oL7lIX0S5q+WkZFxWFRBzd+6
J3pIXgYzdieaRS3mB87hUswkn0v90qnlyE1D6wsg1hwzLaOia3huGtvPwEZjFC61gqsYPddJ7JpZ
u6cmXJ6neqTvmlSIZ7XzfraCvov2Y48yHOsEZ0Eunf852fG2igzjB4T9mzpqcfIBaWD76N1YtZ3f
SUd+IsppofpZcCurvhYE61IFTebE9nM9TOgjxdMXy3OKTdIMOB9du3qb7Xkpxi+kzIJl5SvM8c6y
JEJqn6tD+GY4MTBjt35qRyiQadh9l2Yn7YNtoQ8LM91Z7NH2kLshNc9Xxp/VURn6Wb6Q5svlpXtA
uBXS4cBzf435a55Lbw15gWxxndN37XubPIhtldn9QfHzHsF7pKzMXju3aJkbiPlik62xOvQHWeRV
9qQMvr2N68jyjtIGGoQYGlFUCzmCIJMQ9/Q8a5lN8U7j/KdA/BWtb3KSiqTfxL+SufgD2tNCtpph
9J7XarubGk2Q1TCPCIOGk6DCCsnS+9VRZoGB9LEOZvPBNjaOQVt2LGgKFiFVwyHGVqlia1PAM4N2
LTR15fvNj6LAla8kJTqB5L2QWfGf2Dv/V2Tf2/5ngxSAv9hmQsZfDU5mk/x6nUb2lirxF+H4P+f/
1zRX20U+/teIzISswm+XdxPO7yac5aFl7+t7NQPx4BuZvtCUulzhY8jvUBjL7uz5ivgCEpiss7TI
YgpQkat6y/6tq5s0I/uh3WXIrxmGcky5jXntWo6UUxuO2p1GfFnSZKRdgOKFaeBGDoNoM0Wm7y40
nqvHwunXmqzKcWmR5BxnqsZG9UkbJ82vaw8hEaHXdyZfnXxfmxv+1G2vDW7Tdrc1TsfL2zDUWQRM
WSHkbN+nuJ1aF0epMEvnPqld40jcy162qbMp721AHfrI6miuyoamaPt1pbnuSkSsw5fs4LxFTfus
Bm1f+vBHPVvAew5yFu4K7T1qNtd2Yv+aG6guR9uJd07YmqfGzBOerylHoFqtEqID2eAUTYZ5kleO
X+k3ftM8XvrJIX6ffMu8bNql/NNxfDPC5iexa2o9XFjzrLLfdao5LnS0i3x/eUkNVkZIVtaqn08b
+671ScErip2sonWOELBJKpKsOimoj6p9RDDAuUVfwr4Uf1Vlg7R1bhRuijGIIA8S+6dHfbJA36a6
R2Ouug8jzryMQpDx1Y8VHzMFeSa/22RnnoLNKumhdciq7CfHNhFrDwMH82XsX/PVddBsi5pcbA3V
81sj734Wbmvf9iwaSIGHtEQy1X8Ns2R5iRACOE4zqvNqA7sc5gSYwVIr/ZWc4bdLOa3sLVs8CCL8
0JBGmlTEoxDfRBKzSNGEbyL3QMo0TrbeRC296FN1damTheocLr1G14dgYQWfv7WYclA+j4d6zvab
PEGW4QnrFaPylNuJrELWVxRmXCjIMHPqB9BHaPt4KMJDSJ4r9Hl9H6XJxsfHuYts0qqmojT3nNla
O9/oHxS9J8saKvJCn7pmwwZq/BLjRSD/dHwTPkwEviHNpkq6iz2zquli71Pxm132nwgnufQ3klY5
oqoIkmUAn9SX5ama1XWTmO1xU4zhfpq1d3sbaQENAb1NPYvt6mxcdvyigpVs9UGzHjwr5gE1jy2z
0bpTlXDXzn2RPnD2ju+9gDCd7mur0xd1BbUHFtwCYrf+oWst8hh+F4IzN0hxFbVYJJEbn7qwSB5R
XDqX0MTfCbPKNpZfKwDW3OLdJZMZ/1FBsh8a7Rz4o5qYHknRrI6gqxEQKhEB6p3qYvKtAEARJ/nV
UasUfGkp4dmys+wjG2RVFoVNHrvno8jjBzPz5dpRXikz0jnvv16nl2Y5ydXWB+GX1n5PhnzaVHrt
a5tyskhaVNiurRAiLZfcR2uWUXOTGcXlYWh17uKpGyUbHEjp4n+MIpYq2uuuvrpMIue7dDLi7lVT
9GoX6VF4uhZWThR1Py6vFvBI4QmOJVoJU2g+4ZL0b6Tt2kVe1YUzLT1NU1bXBm10GIbX1N+aXUre
4fxiF6O8zCsiO6A3rfTE+P1d6DauuLZoP5wq7ve+N3Z7V7V/FtImq7LhWv2tS1QqyeK3+q9plMkz
lh6yWkvZeh38v85lzy+sNEWwQ7P5BrTHtA0HO1hUM0KrgewPCsApVoXi6rdZ4ILekqitGGjUMeZ8
ZzmaIc5erxpVVC4Zo+b8UcZJ3Mou4AdCyEoIMPl+Ye6GxLZZPVbKe99rN2TOQeNWg4HDr5ldPtvL
qfyux5A6wigQp6Ix9nXQbnql20e1mX8GqVPzlNSV5zAyytVQK/2dpZrh1oatcesgPbFsk7FA2k4A
v2+aj7S2o2e9UOy7nETiDNzbs8d5zFPu72WTLEA/ENKs1ugG0pt1xX1dGws0d7+WaAU/xbrg+akr
S1kzETN6sgd+ZE7crkbW2itbX1hKGD/6Qds9xkMarZzUa7ZJanWPap5HR+6AL7JRFoPvfXFYLR5k
DRyHva0NcjcjFbfQksmceTLXDn5ONtVJu8URfBzbhgO/KWcNM0N8OgjZxJzMVcgna7sR2zKBBhSG
Ss9D+D8lHimMoyU1YGeT+NJrQ1kXH8i82CCW8QIoacAp0xDfyUgrogzPZZPGdzIIa26r55ps86Po
XKuJuhgbVh222RQcF8bqglj94sHOjfyBtTTJEtmUbWVVNug5ecJRZJ+kqTa76iAa++nSfx7kK7Nc
qs+mJxm7KFn2RvMZuX57K7twkuGcm8laXgdoarNUuUkeas1YxDaL4LgIOxNUcOLduKlyjipfYbNE
4OcJybLulPY15/9qQtKKB8pzq9vkLKBRVG09T9P5EL16WZoBR2TzwzQRMWzjCNmfuSYL2ZjPPa7d
/u+2sUOFb6hJ7o2VdW450AnZUzvgRtZjlDq3wxCUZzRKyiUqrenX/3ePlDmGP+dotRJNEj33d2Wc
NI/1qLx5vMdDPteqrA12Uz9oS0Ux6kc9H5rHOHkTRhI/SIuJxghKhma/kW3h6NonY4CT5NfNfRIJ
wppL48TeFGXutOs+ex7ZgalEb43t6pva1cObPFatU8vNwOod77biMVeRrsvlMLnK2ikIgET13QGH
OSG2NDXieQS9dKmKzhLPbefZv1WvrbLzv8Zm+P52MG/TSTQHWbgq5AMeujkox/9s8kptIV7gCvY4
BcnmAM8xRVZXhSy5uhjbOZo0au1daunTfiqgY0soe4sCEs8k+6nTJmU3di2h+pkI39VSXwL9DD4J
nCQcLHSehR0hkVgQgxN3gF318GT2ijjFEGRIbuJnckj9Yn1ptKLGvrF89TUgpYGjHu8lr7lFuNbU
bjsEbFa5O+lPZWDUtxx/dAtZFcDB78I6RqSnUtqlrr9qomgfZVsFYCFWyuAka1oxFkvnNIXcyu9g
4Di3Y6zESwIAkBcZrfHYlZO+RG4p+LR1e8NKyXztmgKqiICQZY1K8FLMgmBzBzkynoVJqgGikxzJ
0jr8nEpzk422+dr3fbHt4nXgg/6eiBiuvoUlOodjoykvVtd/VmYVn2VNFS9126jPhNS19xyuHZMk
R/m79TjJFIm/lFWR9emWUGBrTZzeW0p+/E1ZWdlElL0y7QqirkWCa0idCzMYYE79uhpSSBlsBvqN
bJCFViTWpZ8N8OMWaNjyOj6pOURB/qitIUB4wcbOUNEanJadcTXGJ7dVBXfMRHuA1Nwv46J2+NAn
f1HblQGOSx+WhePnt1Zbls7lMvWK/FZzTFzQdgGRUfna6tC5cbjlSA0NhIGPPKVyvUcWp236R+HN
muGpEX1NPG+J67H9kUbdnQGM6n0a+cEYelncNW5c7LrewkeopeKkR6W6CjQO7GF2f8hBo3NTQCH6
bpt9ugjUrHrOOoTWK9vrFpWPAjjngx1EUX5z9WhUuya22id8ErPWGLHtsrXKA59DHuOrbLRz333k
g5FNskDu/AX9bvcoa7pVO0vd6Yk4m6cGXfzPuWRjqUzOn3OFCJ4YuuYejXmwnCsST36SGivpduvM
NkHdKGx++ut+q3eD4izTFuJQPa+tGwH7Y4IHs4MVYT4lWmRvyi6L18281u6iCvStwh24m6vqoE8n
vNac+1JTtEI8DvG9HCgns83iBgWPnmce7QgElWRrpe6tnEvVh3+/kv9c+CGPHt33LoUvGpPQ0SAO
N21XtwvZ4nblz2ZZvfRR01q7Ic7j5jo4KthZ+PCDFtqocxutiHG7FRbaZoSxchaYcH+dTd6MPVcD
bQyRZeLy0jsNCa5VtGg/gchTHe3dVAPCjJvW2/R+Pn7RJ9hT/5nbEtKuNKv2P81/9JaTZLNP74/e
0hxE0Tc3h208qE63Y+dkbmNo9E/G6H/trGr8CiTkQQFA9GKIyCS5ylTJ3KzY/rTTtJA9wCxu+s4l
m9MLCgLa21c90oalzgn8kdUk5FVVafKjrLfEjfczF8rtv7K0RrYrN35kfnFCV8Z570WF2lGJV9vG
n7qt4Ozs7bpVDl3nivWU9/UTYPMerlw9fM0rfb7xGD9wDG2hDi/azJ2eOgJb4JOoxHjNn5pZEe7x
DzsaasfGKNQn34EF25vmz/4hQlHX/lf73L+b+3s2/eX88gP9s//1dX3m+au/fD9/9v/H/PL9V/P7
t8d8PXCA8qS75vdAb/uvLRToKU7Qh3EWZNKFAP/NbIfLQHxFP/3bEBn2Hshtx4LTNHfQg6KN53jj
F3htoNgq5dUWMI/L2Y548fgFIs/S+GXPSLS72Of+k2N0O7wnzSJFcOW2NuKqWiSpYt2WvW4j4NGJ
lWyRhWy4VuVVVesM+as5j9p9GwzD7moftd7EUxaoj8g6w2VKY/FedPWzw6nqD3i7qWLDG2unfjeg
UbMcwLBsksKtQPtRoKdVHWRVXslC6Tku942mhoTCI0khRauYmqMs4sJtjuFcyKpnDuYSxEuzutoq
o8WPLeu+MkUb3fCnhRwnh8iGsYAqS05nBd7fVt+7SUfqrfKfc8cMD11vaxf7GIE4GRILOU0VRRL2
Bsap68G/xEm6L+0WFfWEaK6tmyHcDbtdOeDoJW/OJhV50mf+XTY9DiHbGzdnu2WPj6iDTI8O2gWk
lHaIL8420m5GhF1ZcIQWaX6WuCO5bXxsBhcELmEZkI/dqlz6g0NGQSJOstUK5zwrosTWmh5Mjy0g
rnk3zGKyWeqq7r5FwfiqwSX8kcR3NiRDf2FZxEdMc54gWP11m7BuETlhB53afhFkuPVblOeCEwio
eYup90j5QuIadqodEBmgAXZTy2IvawOukbO8Ks91Vw6Xa4Vn7MoUCZ/ZQCAQOfxkDaU+qeclmYnH
KiuGfFt1I0tmgHpLDieHo0naVgYLCtKP3n16db4citGAd1soa19Nw32s9dNDbUYgZwHL7QbVdNdO
E9QbZ0AxVlP84aWJZ+BjkwU3ImqHl9GJtAUbwAwdBlqnMuaJggCekYYDKiUlT4xfBSKQP6vsj6K9
4pbw6GEBnUiD6p5ru12yFuHUJNK4bcQ+mjhzlTx7oHddtooGnf+Sbs90zZxYYlzwa6uoxVuhzBri
deyeOXCrbg2iS9CGUjryJYNgw+TNomzIjsgcR9zLgsX9WVc1UIY+7LKLHeyAoRR3NZHb93lCYkoo
JrDb/w0xwrLHbxi8XU0TkM6dquPQvk7DOSnCNjwZL0NrwJTLZGqzleYhhFwRjHOMJ6G/guIvfbV5
zU3hnxxgngtpVmOBgoZhvWlQLTnvdzZIsBM3FeNQXCliDldWs5sqrlxl1UYVe6Q8MzZTp6VnJ/az
S5EidYIwNAhsi1CUU05k5VbV0WEz63Y8p35nkX2j2V9ANG8Kw8+/533zllfa8GLYar9WRFQfUHjr
D3mTl6tetM1TV6beiiPycFdr4fSCf4EwGr8i+aLXxpfAab8oxJqQJkhN9U3WN2n/aGSN8aQSO8Wf
d3rJUOa5Cyb3QXYq568MOQ/awg4hLYus3SrqEG9KA34fuS/Ds965B4Xn7oflwMHUB4JzwhDVSVIy
4dINffNRjqTQ5Xbi3A+QxW57jTiAkUjtjxLnm+7axSvk/WTn2364rRuzeZ+PjGQHVHph4I5Zt686
IR5FWL60+F23Pr6AXTWDXxtX057miKNNXNnhHtFfkiCBWS0R+xKfg/KjFMr4jYBS7n7kiz8Erh3u
9CLUd07tqfeND9sb8Nj0jfghAFrK18p3EuJuanHn28hW152N5CyhDlleR7fuTJCWhTdO6oHYn3Qz
zqEVV9vlygEy7TR8oS4t5twx0PiIbd3AaP+ah8/GQggVebWyyIa9P9m4Fv++lHVZCMMY9ippJP+z
k9ooKsfOfj/szahkFgIYA2KEQCWoBJnpodad/Co074tq6O4i9yMydGTVkzTIDv7oPcg2223M+6Do
1F2VEZPak1IQLWMzMNZdbmmcYc11H8rskltzDvaN7q4B47FwtmkJ5W8shLabKo6kSWa3WQdrnPjU
E/HfCFh27V1dh4T9q/1J1gDetneF5eBhzmKxljZZzDwFtAq0E0ImTCVtjSfeUk1p9pce5ptI/T0e
igmWaEfuVk6sBdoxc/xjKex7Tu+jc6K6iMwEzn2ql/Z9lprNHk3tcCGrvj2IM2qKuPA6Z/qotX4/
CCJdFDeedo1iGBsWHeo7AYjgT5WbelDu8Tx194NdxnvHFO7C9/wfRhHPS75Zw9p8tErWJg3nZosB
gvKziKNkVXtlzesnCAEQJXi0axYstk3KuppWzm0bqDUntnl39ma5AhCx42PbEiU4Gkr65vvINts2
oDrLgi5Anvd94dXxJyp+/qJLDYQ9epBqsVMLxCAiQjPsLn0CF4sWVhvZ9y2Ov/U4EH5I2ri2acqa
bAwCD3ZWJvTbjkXvjd/xMTrqfI9QrWZnTH18JP2bW5E1xGekFnkssgu4H2cxk9IvpkfkzVTcIwiy
DbZjwl4ZtDf0E2IyDvlR24Bsm8AuvxnqeFNkM4TfM8kYbickDtJgXFidZj9PFvK4YVuxqfYrMqRF
vHJrv3ojAgllCD0HPqzb1VuRLNgL+W+jauUHUCLJUvZKbHK+9cRBdmQeBPJl5SQZWFRRdyez9ip+
01aFFGqpvDiBS1Kki3ciF92j6StLdTwE5qlLihDNmiHbCySUvupF9s1Uzehd1QhfDCMHXVnN4tw1
SSYCZS1QF6lfnaRcjwDab1tOWegLta+7szOnkclMWplxSyxmBw6/e3DmdFxp6mMfOkvSib3rJMXj
RO7iHpHpblFWcbcbiInbII+knuMmDOFXaCdZI1KWwJS5gFzYbGP4xDwhfSNal3ovFkqRWg/gWMRi
HCzvS9eWZ1QgHH/Bo9aagba86jHMYjJHyizcZHrOk7LXY4XgqARNVxHZJGY09hE3lT6tfBKuWCe2
h0u17DyxaUyATA7H0vwZomjjxJqq7tW4RmcLzOgiEV55lEU6H95UfPLDxRhnO+g1xkE2qqkBfQQf
2bo0EfNIHKJCGsOPTomebiwF9P1IHBg/49y4izpXvwvyrjyRYAjV9T9TPV81ECa9YbRvr/YhVoyl
VXfFRgtjH040gp27y3TcEYndGc3LVHJiJEfbQ131P7R6gq0/BPn39FT3TvNdic12YTjl+OhUk8v/
1Oj37GzdVd/kn6wALFQ0OELu1CzgJIwUO1m9NlyqHF7Fbp0d/7IPRquuIrjaK9ntWuQ5Lgwju5MW
w0kLZzWMWrsUhputB2+vCr97kEXg8NF6olNvZBVSuQbxFxLPUHcPCt/CBzCX2dZ3HNTl51HSBk2T
7HUtcveyX9+Q+BJP3uYyYO6WiyDb1JM3ruSovjK6h6pSX5AkzQ/SNDhozXZ1dJKDiN3LURsJdgUn
FCetxxE3aihX6lWPMxYsP3dP8a74qb8xLN3f41bWHrQJvKvsMdj1J94t9bFWneqmMut+4zVoBat5
dFPnhakj8iK8U9mQ79+65gEqCQhXtARWpjFDqpAmXIGBrW7wWzpvFg+XsLCNlyDUokNPDNqy8Czn
TQ9qboVqFbHLzs0X00P+JHWCZZMTMa9pTnxTp7p2ID4t3EZR1J/zpinW0EbVB7z11tKo6+ilLEMN
vkwKl94avygIQnytu+imiHWdZ5szbkNv8sgroWgDbs5uNgp2N3jjLQ+wfjK+e2biLJvJnW7LuLOf
w8RaB8WEHf7KVpvgppqZPrxnAq90B9bVwxOBCrnOEcg8fMwJCwuKoTi3xVTde0H/IYcXjrBWqQmW
XXB6HYfpEWezfuO6hJq3xdCddNvO1gFqu09mqZmksGbhR22hHi23PFV/E3a99QPIwbNpxfl7mOfl
Uq018ZANo7+RM/ZsPS4z2nBbT0raIz41WPlTOQwmof1a+GEG3VHEgk0UM2ZEVXzTOPEav87aM7oI
nHcr1Pl79JZ+0NPAeAx6wjD6xH7vdUJZFOgDNwYU6UfVT9hFAiiYCjVD0Cu7RNH5mdHecudolzKK
jqjWdjlmn55ThghQec6y0iqx812qfZcAS+p7VJPx1xBD3RjbUEEiXLYOMTu0gJDspWzVS5LabVIL
0fYzbxVXOCuYxf5nEqx5+GufZas1iHal6sEM6+Q8KkY2p6oNT3OEWZGLm6q2xmf2+sXeF1GwloFl
f9rD2S4D0f60F6wX/mWX/ZWhqDiRTM2dmkT+JnW1AAl6PXoOOl3ZtjH8A9uL4udeKMXeEohfytZc
SxT2HSNPpLnVdQVq6kNynLT5EKepP2W4h6F0yb7vwRRcoz+kjfNOjuN/RX8og5HspU0GiMiG2uRc
oCY41NYBHbsotB2dSecYWYnEe+lwZ6+FheRJ8d6geP1SzQB9nIAQzuauyXcz3rQ5UY3SU2CMrXGS
V2K+Auh/HpQp2UvT1Z5nVrPtf42SDRyI/xzqNeZvo0Qwfaum2tgJTYvObRrbq5x0n5VZQFmXNln4
pDbsROGiakUSz7muupYFLrl/5HkZy26KO/6Hv4agDrZ1y9a5vfSTc3keSZPNnLjym1FRPWtlT8Q7
tGYdKqvOyKtdBeh2kbh1gODm/AoxryDnlvNcRs+vYBSdvUo9Db+T3rr31qSRaacN1TdX/17k0fBp
Fpm+5GNIzxwtm/sAgbCNQG73HGixiUZaba+V1GVnqXXZi6V2ZOeUot0NczUzK9DLsVPtZSswh45Q
pqA/jGqYvZht+sWNeutETnf2YkRs5flV7ZuAr42a8Kr1pBbvxPCBNwqM6BQpbvpI5tBZ2k0nz4nQ
IGl4QlHp3e6L1eha2Quy78Zt0Yc/h3spiLEQivpJt5J/DvcJanm3pvwyHAi7cevbrljaqU40hh56
y9jF2xPrI3sBp41e6/bNBWr03FS1cucnHKSnTvTa6oGzx8XToGlTxK8Du9aNatdES/E3WbiKVW/F
6KEwp1fBaWhQZx/gQ+/qEYkkxR+7VRMU5ssUWj+KBHWKMrknNZkl9pyEQb7GIrLyk6Mb/4ez81py
3Ejb9K1MzPEiFi5h/tjZA3oWWSTLmxNEt7oF7z2ufh8kW12t0oQUsTqA0gGsJohE5ve9ZjhKp13p
xzs38XvHjkP8YdH7s6kq8Szs08gDwlq1+yop7yPUqdUtnIDmlyreMe0eq6j7slXzUxBXMAw9N10Z
pokC4nxI0/Y9QS5lP3YlxoFjE6VnDcXxZWTb7UZW5Th17khHnSRiZWTXC1RDtXKNBBReZ4yPg0cU
ITLqVxwISzLko1iBRpoDCghuo8md3A681J5FkyxiETevpmGpN97gKEt5lu/r7TIV2ETLXvV1RN7v
lUBLeEwTnNTgeDes3qN0NdZecVOHqrUirBlsuoQ3OBoDnQWPkR2YbV6LOULdNYDcI/ghoiQd2f84
qNO9McvkrFh7O4umr3i/o1G2JPoYPTlNDDILr9TvaQ1Sz7O+RcAQCBvb04ORYUM7DKZ/MAV8NqQi
wrViw7kXVY5f0US4mWw6+ojia88sTGrQR9oS24Tt4BX2Hu62dapDt1y5Y6K/Vro4yw8yw2AXw4XE
Go4XaaFOQA1yLzrLklWX3xQlsEkE/qm9rBoXA3vcxVNCn7tBYcPZqaI7dlbdH2WpzaIfJbsXykEN
gYoz4KP501Dc0ftrb9vNuipWQWAyJm0Wt0G6c7GyuqbNem7QbalHr7KzmOEiebgYEyd5lMkvWzG/
sFTKbmUX/gHZSsffYis7WYIk12uVoavcpAPp5CDW/QsmdmKFURPQphA2u2zz5hJx97Wi6qSLcSm8
tpeeXu86srcLOeLjhCREWsq1hxKU5h8XCVP+FCdE5Gf+GNkuz4o7x1y5MXbksuOXq/OB5jmM1OKO
rUT7VGfObTh2IEHmmqOlT4oauidZs+v8m5fOmhxj2j3ZOLrjNVlMRzFXC/DMi9J0eqATnKkiWrPU
fbe7aeupe4q7YFym+OTt5blEvLGWjMxpJ88dVCbssQ/M7fVv0FAY8TpcE+S5DkmuTWuoyUb29rEn
gD7O/nolFpxVamGh2PXFs2dFu0nV7XfLVKxVAvgB8lBQPMIfvFzbUeVYxeznj+qQNfeOqX+R7fI6
4Vijzuk208XK4F53zeS8D62pMds21TkIY/dk6cIiDKGhIdikw6oesJUsnaC/wMLsL8pMz694TU6q
C+TsZ7vQRbAicSlYoTFCdvhCw6wiQ4FlbvILVXERdh3PGWYlB9mWmnG0YMYUq3LfRIC/NVbx69LV
x31MYvOxz6e7purxCWqIBY523T1aNmREHAKO/Vy7NgWomVRozspaBF8NL/OkP8jq6EXZ2k+CcePF
YBCdtrU2mWTuqIHXLoq5iHn8xqy6YF7C0NbO7B4NXG+xaqIAEM6Mw9WmeJu6001W2Mpbw5QqUlbk
bK13iIzy6wIR+dak7g4TtfyJl0R9QCF2dtilHY2g30Zcb1TtQfRZHqzGS1CW2iFkmX0w4Mk4LRFy
nUl7Ifqhus+UzN0FYzRshygZH1N9+I3Qv/VbZDGPoJfwkhdmsnFAXtwQTA8vSOAiJ2PF1m9Odm+p
Q/u10bH4tT0rObkaoIC6BvWq2Kl5QBuhXnise5jmqMqDF/fmYQ7MAPefG38purLVaMt0Q34Yzce5
vxFavHTnrSbL+yWGBN6R+LXprHpbDVehotirNm3sEw7eLXueiKclKMpdZxg2+Bo6fFEDGO3EAEmR
yXonG8loOdduEQSQTVyrWwwoda1aDb0T1bCme7xzxXY2lsLCa2xSZuPhO+YuFTYN0XTvu2w4EVk5
yZo8geyhuhrmraqqFG3KwrZdlkldXeQQj3fYfso1a2GgBnwv5oOvI77hZ7G7l1Wj85NToO5gPF+g
3BPWr54F6gv+AuL8vcqf/Bb4cYxdUpg/qHBX1mqKxUCBKsve9qZgz27JPyVuiB8SsZeHwC+VBQ9+
896VyY8r6uRA/rhijW7W1p0ydY1VqL4ztRhNi6ryXhFi/l5ZRnUJYBJg9+g+y+bRUAmvpJO7deZR
hW1shR5qj+y2J0zfdcG9pr1DH3c1gOW+wZmqfs3Slfx/mBz7wTLY8kKns/MCLnYy/FrF3VJZkISy
luk4YbTUm9UxUiCcbsa52M1WQPJQa6WNdwhjCgRQmoVs/BhjoNy7FUWqLsOMsKN0Btb0cZc1JKoi
nsmFAKP5NNqJTh5oggfs5/66rxrnubHmX1D+grGYe/L78PdrDdDmrma1twrMNn8Zy7RhavWyve8p
4crxvG6jlOCudRenrrTjTeX13ZafbP6aIXrSzoFbEwrMKi5i7D8Ror0Tvh0vsDabvrQgSXmDpcmd
HscJ6VMftuJPqUZZkoKLV1XGaw8bbVa53uZjXBf16TK0UmOZ4c3Xt1l/GedDUjrE0f3ie5uiASJr
st3wQ1ik5chaFP3l6zA3qcpzIV7lqI/mZmSBI/Q83X10lAUBrMgGwCivJj+vVjsNvKuRxV+K3l+b
TA2npB7wuWrH8D4Dy7PULVCoYwWAoQ/y8l3TmmdML8PvmUE2VG+ZdV1tm7VawRbQ9G90p8ZUShHf
jTEwXt1yDIjgpMOj3sfDKitK89IhAbPR66i+bXUYJXpvzoTOvlt94OW7YGiXTuFC0SNhRoalD+pb
2V3DB8UZpv9es0HcloSDkeLJY2zi8ruptfDR0YBxZUpB7D3WMX/DaJK7HTY3LXi8V5h5cnhEnGUf
d3WwrOo+3zFLIbtYR+YqmCdceWiaqAiu9VhUWbUwapjk//7X//6//+e34X/87/mFUIqfZ//K2vSS
h1lT/+fflvPvfxXX5v23//zbtDVWm+SHXUN1dVtopkr/b1/uQ0CH//m39r8cVsa9h6Pt10RjdTNk
zE/yIBykFXWl3vt5NdwqwjD7lZZrw62WR6fazZr9x1jZrhb6Ez9UYveOx30RpQrxbLAf8URJdiSQ
k5WstprQDxXmO3zl9IJM8M6GFx1lra89+xHaO3ija6/ByhLJy7PsyPUBalWZo2vmINRldsm6bYzi
1XdCZ+9MSbOSVbQGs2XlpNFxMIvitV2BqE5fY4NkUDJpyVIOUuOuW7mEQvdmFj5lTnaamqG6aKZX
7Fw/7xaakUMfl41Z6UBXC7yjrBFSrS6VpozrrHbjlVOm1SW3uy9/f1/k9/75vjjIfDqOqemObet/
vi9jgRoKodnma4NyDpi6/K4Yq+6uV/InaQpvZGCKsklYG2kxH3XqsxzFbiJhM82OwNey78XMmZEH
0Wktnj7xd6B51R23nPYobm9+jhJzpORnk+pbJqq8arss/Gh4TtCtmDzSBbIGNhgySvgcNEl7n00O
ZF7G+IpXnyJhEhW5/MOXYXz+kRqGrmqmq6mGqcHDM//8ZQyVlzZ+b4svg+etjVkNW5sP7J9aFm+U
BBJFHgiDPxpLZwhWFUmOX9rk6JYc/yHOFRPO+Hy2rMtSMCAOrE4pIcTJQCCqaTfEMBIWAlZ8qoIk
uR66IYtQPZcNkGNVFTkFRsm6X7lgw/3uIM+R7dchJIKfUCXx0UWoNXWRiwxWgoFd6d9/T5b9+Xti
r+boums4mq45hjo/7L88zDrg0KljS/11qupmo5ltujFZQ+8J9yZPUZ+fHTNSv2ROSiKqFSFx/yA6
B26iLGRH4ZhPaBB7D9Cyo5sudcd1PJTYEVbNAyatWHtOSXDfNVGyv1aDOcUi8ywqgettq0QY9ARJ
C1f1Z4/MxYzo3sc9lm4fmRlZ0hXDvv04V571cdFfBnO+/Fw54qPdG4D9IrHIvADk5VBko3+wYeTn
13pgYPfJt7WVvdY85GMcQoLB9QxXnvHRnURpZi17Q/f/YbbV9Xk6/fNj7Rq2ZgjdnoMMjmH9+Q7V
qlaj+w4JvlPCctOnqovLEjpJjgvxlHAM+3cs5E6RV3XHonERM+jy5tWu9fBgJF12F4oou9MSXFKT
3jX3su166GDI+EGBces8TrYhApwS4+naray2o5Xd9YXuEGxOms0oP9zzCpLfedmtoc54yIVA545N
I2sWQ6WgX23EFEuYB4SSnXoZ21pxdJMCvtAvxQZh5l00eRdPrWEFRBnfeJ+IHXOYdZyGMt4OvRGe
8yjR18Br+7uImWOFYWX86HeE8ohmeM9K0UPFGyblLQmCr4oKSF/RnSO63NMjnLX7ytSa3QSAjHBw
G190YsIXWYJT9I0LoGD5sylvEIOMmvTZdKfBuZ5QlD4M1hT87Mf5TQf90iNcGSrMWvksjDdZeRl/
IfwEgdtGjMpXS3tpih4/ZF1Aj55LsT0haS+L9RS610ZZBZBv3jS/i5gcub8E0x7PYdNk7TYBUG95
8OOd6YzKniRwjNK3UhtLzQmwSkBs4IhVgHdMlKY7EJdHKICabLf8ir3GL0XA32tU66ebjzG5y+J2
JeuWbn2NTL/eenmzD9UieArUtlgJchTHfDKdk0sefWnMSYE2nY03E/HKqzjfkGU19xiXk0f2WvK6
lTVe6QySwTB4PlaGDpTXmfAwdi7x6BpYluwEpByd+wpdBOFNxdKs0nExqhE2YfNgo3FJR2fhu23Y
zXFye/UEqvTHIcsw6iEmYG/Zz0/6ou5S9RRpwBeRt9/IcZb2XR2b4Gw3sXM7ZljYD54VvLs97Jh4
FGzLulpc7AG9Ozc3wveqyyFoeU4CjshUHkjHnczO856IXXULN7ohlzaeFK9S/XWHxybpX+B2blmc
DQV+BdK9WIynU3mQbRmYVzRBteJMROepL9DYqNip+2u2wgTAwMDuRsSc/XUhWNwqGfgReZ48RZbc
IIJwlPCv+bjW5CCcn/CwrJMg4YuNwOCtzckLVjbbirXW6KxwUNc/wQbJD8KrrHNt69Z5jEAd/v2b
Qy4n/jQvGZZtuI6wHFfTTUcuE395c4gywt1YsYovihllS5uo0DYvC7xFATK9dQIFO3TtnnPHaQ/E
k9EvmNudCKVEtRDTOZkU7+IL81tfWCM+texfWE7UN0If1JeoLBayPfCMcEc0tNjIqpZhEQqC45Go
nXE0g6G6XrbUChbkjZqeJhGkm0TXeowXknCjO77DnBLbLz3yRvEMiv3UnvpLs2jzd3+MnXWPMdA+
QXfxJVTzK8A4Qqv02o6befuSEE+WQN9P4zPaJWDYDZUIHYdDWDn5w5yXXBVZaG5kVRmb/AwrdRcT
7yoQXtZheAddvo/avHjAIJsMS1N/H0dFW//93XL+8p7nHWKTCBPcL6GTxvjzW6Qqa8Mhixl86YIW
J2gtf5ms2ruL0tI+9XnVLxrR9m9DG4Af8F0LtrKjPaGRs8ESu38T3ZBsnVYPt8JMm3UdgHQxwJcc
tPngkFk7yKosybZA6ORqbPsm0uPswnscSReVBVeJF/IFsUDsYgcemr5Ui6Onjf2xwCzjqRnFOaii
6YwoUf7k6uI7+Y7mVtaCOUjZFEF9kNW0Dftl5dr9vprPLH22av5k2FvZG4IbXxtpVW98V09vghly
BgayPXYzn8iatePbZVP39RHUHlBL2SL7PkaVvY6MuMNuIatRmmqj/huTmTXn91LdIj9GbPOe+bnY
xVFNMCVRCWHEKkONuJuH1o2/sz3ImbU72rc2Um7TQpi5fZtX5qnKxbgv5w7ZK9u1xrL/4cbLG/vr
Y6oToxSaahuqyWZN+7zA65Gi7nrXN95H3a9WuVWAqBVKfz3E/OBRI3Gf8yqyNmwpolurdKy7dEJ4
10ZgUdbIgydn0ZnAQdkCz6ZS3Tr3zHCR1eBqxh4pM3lAKyo7OTZzmt+YCossPMcdVKcItQynjqXe
/u9/1ObnRb4uDJWfs6HChDUMQ/u0NIpNUTqGFmnvtua91JCabxtmmV8OQ486H3xHjQXKZC9SxKVv
QY30KzPz3EuZ6vkmZnuPkRIapCLLvZvSCa0bFQjNrkum6dbrhmpTYM18gX7WL3pjbA5FqBGLN4t6
B+galFAyrR0v9fYm+L0bWSrUqLuWsp+l/9b70fYxjsRa/A9T9V8efl24lu5opmMId968f9oMsTCZ
2LOP1XuUpt+z7Ex43rsdosg6hTOWR+JzhJ7GKxSPxOqjTZbi1tGPGgZb1xNKNGoWshhNM4jYKMeN
vIAcLDtQspmjH95hJGk9/oB6dygMlMEYoLXi9LdX+LcsqkM9SzWNybonBgruAMKoDqAHbphen22p
YzK32WGr3V6HgPq6Vo15iI/mygKt2REZ2Dq7VHX6qDvCvJFmQzgRZxdfFc1OIKILAYuqPMixeRpf
x6bg/Z2FKIN25yvDpo/0Grqv02qLdihvQco774GaYE/vAMYjQmKziRWvZuO771ZvN0uYC6iLaL1z
qRLEWPW5A7EhwsF5kJ1B1vjnYvIQ3Zw7spG1S+ONmIGLIL9tB3UOD9ERTcWLCSDy7x8TWz4Hf5oD
LHbDLsBW23YAIRqfIwNIViYaWrbv1gByvKxDgl+4C6wjpbefS9PrV6KurV0wV5UeDLdqNNmt7OXV
jXsvUeGxEOIxY+kkm0cL7BQvt6+ogdrPrQb+w8lNdSk7XR0bFo9HhcPc6+R3Qd8/4k5UnkQp7Fvh
h/qyRVn5KzB3GFXG+DrVBag/XFP2WegXj5VSvcgBnZLVC6sdmzvkHuND4E/JOvEG5UsTLuSAXM/c
VeEG48ErMhefeI9X/3xp/PQeWd9aj6xijN1gKLiRSeKlk1qE/fye+4vM0VbVovpunA/Qf360VZlZ
3ckDUim/tsnBH+cqUVdfx3206RFKSawp/nStz9cvbVBBbJN0sucPtq2eAjghb4mBvVBcDtk+rxX7
tY/Qja/tt66BQ5d0aoVak2e92SV24FAWWZh24EowGEHkjHbolVAT6sy6dNmA5nUCNdR1y31XkPhD
KCThMTF87KKh+0fQ56qxP7Dw6INnN28eHB3si57Xzy4EgdvJbJwH4GzGuncRdwtxI34Y/arD5g7f
owjpiiULFxDmQ3uWY4cJB6+kUjxYq4z1NZJhVT4lC9l7PeTN0nSj6S5hQ3QUg2Zs9Z9CKVLv5JP8
yYfICkba0xYr5stHkzzh0/mfqp8u18LoW5VCtxbyXCmz8nG9FMuxG7XA0ii3m3XX58ZFFFpDgoOP
NebSMLfJXrVw9Wvp78flaIZvXJUcmzdj3C0Jd5dFP/eejNYyrx3EprWjKxHysteZR8tSMfiAUxgX
kyOaDEgQE2sxUNRqdCcPudcgZuCF6XJG01zbGmFOezub4cLzuHY+qE0LvyXWzx+nRnarnPSpXfbR
qK9RN3oyHXe8s9WpXmp9V29lVR6GTGsXfeek+64ppjvZpqXAgxVIT7Im24vR3edOMd5+NLUiQj+/
jS6ZIZqLyL57GqniOsHRiFDr+Iqt13fyjf7FVTTzftCCUzPaw6soLQM0DepNOKT8OqqPmWmgVp7G
tACXD2NwGY1GWi4T/+QhbXbvqsrwUPsRu2hShlu/m4YHvRyN48w/dNwuK4lP4gEFzgWkIGO7XHEg
o/By0uIHnXcEuvzjHdvA4kEd0nZtab2+ltXRjcO7bCyXsnYdMZba0vR1ZQtjmdCZzx4ZYS+72hie
aRxCvWP112c7bCLtnTCtvt7LDnlIemCfG1cYs5ZVXy3kaNnT2OptkBTlveYinl02or+NbUc7eS2A
JECk5dcEAbIUWceXPE2zbYae4k6oefGE9dedHPAe6r59E9i1EqJGB6/DbczbwXEGYirjcIYCm54g
AyyuIzRWMgclNo8fI+Qwv8hwUbMakMmm6rBYrhx2xwHW5IMY5u8sqQ6aj4h8kFJNrMbbZ1lvrFFr
KFHWJFBhD1761UBAp4yt4RtGRQCLsdS87yYfeZy0sXZepI7MvY59HZLwzLmW/ZtFUlmyKy5Zlo57
3scpihUvLUwvTPoGBADr/MfBnasfbUVqchtnouUGhJu7CMjlvmLVt5TKAWllo7unAsSMytw+Byqv
ZakYMI3JvZ2W+rHo+ZanokfxGdXG98mZKUuaMpxSlVCViZmIbrJJBfm9LBqtfIc3BPoocHO4NG37
BjXXSrLyfQLkv/XqqdjKaqLfFIMHPGwYy900mvVGnowk5DKH5/bSKwryTl48rmV7UIe7JtLEUzGp
3U3Sm2IlL6NV9klNCIN5WY90QIvuZCIsE7agN7yZ2BgvSlsaFE3jHUbu77Jd88Fug++WxgbDazwc
gnm43ijqzsWwby1HFao4m7VFyhcE9K1hFQqKnf3wNooGCYByEeO3tuxjRzxZamsvhqaeXhu/jnF7
CscvIvLhrVf6NyPKdqRJfECYyu853MiIQMW5ZMceLEhzb/o8rb7HfnqnDJ1xN/lhBmNaDJcM2PwS
woS3iWN91vZVWm836k3OWm8I6rUXJYsK/cSzK5TMWxgaDMGKr3QTZz4q+dGbHqguO6yyUm69XlNu
BxsdsFgvD7Lpo12W1N7r+Uex4PzUYQaGsp74sG01WDh0TfHZSUJke0zFexozIwHR7CoXNy/8O3Y4
zsKAwkEmljbL77OT0IM7UpTHSDX6gzFo5lltfHHGLySeZdnWskkeUoA22LQM7Q2pSCKzLUsGV9WC
pz4GcAv0JQZF0oZPKHXY57grma/otLx4ePCN73kZhk+FqlcrZ0zxPHKH5naYD4UeIe+QVTvVy5pb
1bE5zCXZKYeVplEsBSS+tWz7NK5MBmwvrUdIO9qx0tXp0LtpiYFOHT1OA2lwH/DF9xDfjMb0vnci
CBce0lPkW/1p7YMYu54Ega/cRIm2EEClD7aOcKwGI61DsNLodorZXK5VVOXN41ijDrOw1yZ8u6cm
w8CgKnhMIpFWTyVEwTXGYMHW8a3yKTOQs2RWt3GLoaqXJkaiTo7o5VwNbdveBWhJL2XVabvyhgVm
dK2iqOge4CWCP5oHp5Ol3uqF/y3RH714Ur8ABf8tAqL5NtSlt/ArYT8mlV6vcscK7mD/5ZuoH9Tb
QSkHgtejepOM3KTEKpBYwc9naal6e4FhG+9U/ttb2ticIOWJlV+NGpvs7pumBf3vPBpKlSS/R6zs
FjHWCM9lOAbrqgAi/LuT6ekqthKeADWy3GNf6jtsFnkACtN6zsrMuCm8cbzMtbIp+Kb8IHsCBZws
FM2YEDFV0yfbN4FE+0p1I3tdLUNzEV17IPH06t3Qo3LnThtZJWscbXsCeutpzNIn9KjMRdoq8dHN
6+Cs69rvTIbdSxik+a6AZ7O2EKZ88XNXI+xXqKiy0Ot2wVEPmvy+yZhBhI+wzdxsl2Z1gM0sJ9Tu
pUHvdl0MtbqVvfxYULlPqgR8Fpfs+1UFTOnZREbvbPfmL58LKTBdy3OMdtjo2DNaalff4ziWA00u
seyKrfDkI7W4cqq0fkEu/QVmEr/PqF+S8Xa/OpMHUGs+ScA92Q6BwCp8PilwQGoZ2Bq/TEFyPcly
+qVTFc5Xv08RqLCj+t6fPynVg18/CRBc/ZJV/oul+Mr3tOx++SRYvbtJsRbMpQKU6JyMlyl6eajS
ZvMPm7w51pHLZP01K096SDdVi8AZAKS/xnnazCsCRYVPYUeBgfBnGx/0KtOfUz16m/yoPiP8pz8H
RgyCta4eh5KlTz96KzkILja2xkCtr6cEzXgTmaCKZHUGTG5RoTO4cVzCGZR+hTaJsZNXRCISlEUR
k3yae8cwOsdY0Fw0duU3RH/CU5572S5I8FlgtYbwh5jCo+8m+SKI2FLm4QC7NB1wxkqsRznCH17Q
fOseZH+A7Qif3ZxkLdR4FaWjmtyMbvDs1K6FYIrBbly1tl5lKDOQ0DnCLYUeNFdrJYt2cRxF4I2o
ukk5IK/p2jtZNRsLZmjR6IfAGR+YiJ91x8ru7bjL7mO2HCAxidB3Bc/C0o94eMMsPcheECPt7d/f
Qc34SziLDJ/rqoJYjQVLSHwKZ0U2s0lZOz07vGHcEiCcDLKSExOjlyKO1WCmHd22QjUPVpXxo+Lf
CtHOI4FqjeLiZV911YnuiyqP70tMrPdOLBrSYxHEchctURVh4m2thsp6zIvuVe14Mbep0Zz92kFt
pZj2iaJ3r1PXT7tJAOMMEId7LQ2UNyZCYCfLxCEHfPj1dOghzd6peXT6+WpFC0PWdazytsee5HkE
ni1Pr4spvynIDmPAxbByhlNkZlodU9CnL86Pz3TdOj44bmYu5ShfIOinMTse5DXQRCJZN64UJxqW
A5HAi47C3KXAfMFnejt9NLkCTIwxINom2+TBw4pnY6Kuez0VOWftaJbWi4qJ7tHHX3GXGyl6b3Pp
o+2/lf5+nB25P67n/ix9ukocumILdJoconpXd4q3jYIwXLJBm+Zd2nSnpUGyEW2Xrz7afK2dVl2r
GWt5muzoTL1cmqndbT/abOEgmDbq5Ub00zdw4Mhj1prgyfPVvTAIY02iR6m6Dp179N/zpZUF7Zve
iUfwYwEgHGVNAwQm1SlPRtnV73//+/5LItsw2CMAyLBgoRO2lf2/JIwyi01OqDfBG0I1YXxj2bva
yB4heDXfLafdirHW3lXfEctAt41ziab+vgomawvZPz/mqN8vcoCDCxBW/Mjng4Ks/8qKQYLKql43
p7//k43PWRPDdoVtENy0DMd0TPEpcGZpqh8GZKXep3FYRe5UA33gYCYFns+23ezYJseLXvV+tKmD
jcU3fnYLPTW7NzurD1D7gJtrUKxII0CeStP+zQevv0hFqt72aIY9KGN6tlK1fysqbpCOpcwuDVbQ
pgs/02/HpiK0OZj4a+cJL3nLdTRsE+mRJXmQA8nA9/hWhfk/QBAM59PExD/csS1ElC3bBE8DQuXP
ySNY9CAMstl+wGLCFEmZH8nP+LORN0V7PqS6nx+9As45Aez9p3ZZlSM+xsq2RORotSYmXn/zRT6N
+6h+nJu7EHdgNUVowpr9vYG4+SEQ7hvEAWIgtTli0GD7YuOYNb3zEJigywHm/EU2gdYa9sykE9q0
dMqL9Co2TrUTmjvk6IZ7tSh7xDQuIsq5pNLx2/SrFtWW+QR5EcUrgwWwAP8gLwLDbDzFWMfJTlG3
8dorelMmSg4JMUKWnKTn4/kgS01t5gtkltv1p44sRat9IQdaPCpLXUNItmoLGzm9eFoGRtg92ok1
nvhC7tu0Q91rPpTDG4yp+OHabxEaZZFcH2Uf4Aw9y5pjnuB5Y5UNWq5+oOHZYKjHRCt/lGSbPMRz
76fBsk321o1p74WPOk0/+cVBdVuCD2NyJ7SiIC7+x0F2Tg6C95vcHIuDrH90qxGSxiQNBpK0Ln67
yqRsjPnNq80HFVxGpLXpyZnfw8BD4tupyc799TUMSH6DWWtL/n3und18kODMyCSCFpAX6cpUvRPt
RvbJUWE6VXtUV0cWKvO7/L99qtaN+9Azf3xqlA7q0hkEUIR0mlDQxaAxQXLvrQbJAiutcM8QN52z
rPb6qLzpPVF8AwGGYzfo2TnNmi/4CxsnVOXNkyxZnskOEJcMqyxMtokT4BLZEbHPx0aiLtey+nGQ
Z1Toun40qSQfFq0WI5PS9MotABfE2PTM2QSqpdzKto9DYPnB0i/C5IbocXxAwwsHwLkkD7XijflC
FslaJRu0Uc9RGyTHyM9QwHKKbO1wG1ZVVFTrFJkNVCXQgybINUB8a3/3yxz9jL7LHuqGuHU/6ur6
Wq3b9s7FNkg3TC9fiqwi9FIWHX50DA7cvj1l0XQk+JPc+uTwkD0VzsJrTONlGHRr3Yp62spqjjng
wpzG+FwGtf9csWLR3MR8Saaxg7D8p7Os7pJCkmG52UTEBfT6K0/zzQho7cWz8mqb92x/8jwoULQM
7+UAlN7GhR141mUI3e4gihwJ4cEtvoIGnS/gFIqzygAEHRAW0i/taE4L2QEE6o5ISfPUeX6BugyC
snEGej109Bs5QJRoUisEXToHP9ViGaee2T32LptWD402ds7VZibhfBlWCCcCHoohsLFkNnZeqJvP
Zg3kaO6OnBg0t8V+Je0ra+0EYriZwcXwvpCeUwLlUErFuUFdZTbiWZKY4RfxPqiLFF6u2xyG3P9B
2NCH7hv5hOIOD7TxVJUl6SkgmG+1Oa21sFHO6C2M96NLXKkAQ7qLM32411FZvGvNo+yTLZVmF6Bu
Amspq8Qu7kzTtG7wVAz2dWgYm1jV8tcxqzfyu7CGtlsGzVSf0qQkhTcKcf16EWJeZVmevWkGDzWu
POp+CIbyQWD4JM/MtBgJtELASagB4Cim767dYQze4Wpcb4TuIbLXO2h0Gnh1nNWkzJZWhTCC0iF5
mZlom9YlPDnIraV7LYyygJPQtfCza1T/f8b89SO4Tla31bws+PgIxdfFP7yW9b++lXGmMlTAm6Zt
WO7nt7IQfuOmVjs8mebknOOkPWPfUb5pLf6YHRotW1nNkO2wKp2AWUVmcNm3hCDHfuXlvtLFfD12
scwQxPt/jJ1Zb9zIlq3/SqPeeZozGUCfBi7JnJWaLcl6IWRZIoPzPP36+zFd51Tb1ahqwBBykpxS
Zkbs2Hutb2ESVBIk8f+6pJiOoMqYk93l0o97a/tvRpNgSn4+tq6VFWNJ2yEgFwmR8euZh7NDW1do
qB/NZgS8CXVXbQxt75jAOC+X/rhN/C+3XR4nyhtSQ71ZyZlKwYzJDpLm9HFYajqPmQiPg14d5mJJ
jJ02hc527tl5flwnnWYLzxgmypR9HfouC4y2cY61AChqtQ+Jo2RUZXZxkLHMWZ65mszDd9IXtVus
TAamP/n98ig6APnGcEkyu1xtwkcHSctzhVxwO7RuY19nU1HDmpPVs95Tf7RxR/7jelVWZRAZYfMY
5Yt5x+ePmm8V6MwOyUulIHEz5qTnpmG2iyE53YxMea+ccNpers1pL24ul5reVaGMkaeXOuCnvcuN
ip1/haAVHv548OX76VJt1fVbfzz28r1Zz258uXGYSB2XkYFL1tDCXSTVmlplrJ5pATsoAarsePlN
EiHumVyaNG/l8GXoCjq8/EY2eQU+nvIJ4lbhWF+rXL7FyZK/yyX5ajalSdk/hbxBXZSNhEM+rg+Q
7BNfpFWz1I0CsfVaLv24eKmh9DnlldXmvvVNgyfxR2HVaH0V+n+UUhBKyVzAHbdbejPfunKpD9Tj
7iNj4jvDkMZbZYUpxMTIuDaMuLqO6pZNaL2jj5frig/WF6EW0cGRzbCtRxacNnm/3M/oOd4sGZH0
Zqeu2QzhuDEo/6+zjLpi1ET1povkGZfXANZPt44McpXgcjt/dT8hHvhlZanuxt5pd04llJcYeM3l
ARn5URt9NJojfPXksZA0aNYfqEZm47vz4p5xDxs3bTUwklnv6EMGvpCslDs9bMPTkud1YOeWuE1G
HC5wSZ/apmzBl1XRF4uzQRVp8/PgONXV3Jjwk+ZifsbmIbedNAoU+dwrK8CqCtFP15d7GzxPjlk8
Q1marhtiEziS8KhULstujhRgSL1cnrukT32V+JvT5ZscEW160G2PSjsqt05BkuzlP8b3cnBEPASX
byJ0MQu60LUPIM3ac5PAZlnmBWFHu56aZGJ8+eMqOVG/X62rsDnRWvqfVy/3yoaWw+V7uzVdSdYR
Ld2c2aMwGfxbcXiU0WD9fpGtb1jzqevwqGHjVjZ/uu/yHUpobYzUVtGEHNIiDK2XemobkB0A5xBg
0rJPGdAMun3IyhVNF1YquVJOcqrm0HpIF/f+x+2ZsOm6oZB1uym8o5r+uNzeUpL4eQsQANNSdpt3
VefFq9REmYlryWPXvLGXerxG/0keRAJWd+gR1gDn3ThF5xx/XCSvxjlerocMY3bEbsLIYZMFhmOe
ixmMZVsT1fPjtrq2z1JdlOP/ENest0Xa3YxUO2SxoHxF5TYk8lszRvdOEsqPYax3JBWXsVfl33IC
whOv6m84GVuxV6YJRIto+Wjn8MZu3PEb6Tvfl6bUvuqLOUEFA3A30fb2oMSD2Q0dB6RgxgkCA5tg
H1JDeJqDS5NrvXh50OVSa3RkRblu7l9uUxosM54S8zPyy89ggiB38Ds/L3f/8X3uSPRYHC/lZgjz
yRNgzvGaptFGsWvzmjOuiptV0w6FSPozui0wcVbcPigxtbK7NMMrpLibMEKt6ClBVAzDD3eTXE1N
F2fTxcUURbl2iheUP6v/qZuJprCNvPSGZnIQoPGFZh/2h4rMOhElFCKYWXV+/C0EteEYxe2Ltuaz
Xb6I1UncR/mZgHjldLnp8lA7BgoZwjkN/nisE5M8qFnxPksaK9D1ObrR824hvcqeSabLzHOXqMNG
F2XxSC6WjvfWiL4ZExKYlhraG9IqSMH6vJdTuhL4NPOLkMAPLz+pibTff1K5BrQatqLvbKWxzrS2
SkvGZ3e9klGGnvNxyQC7jbXcto6y5iJwj5OZCT5E8jl9lJB0TZJuz4X8alovJVqdX0VV0+1LEgh/
XIr/fdsv95ZRO25UrPyoA9SjoDeKq2S9GNuqelQsvlyuXr5YhlvYmx8Pgmxo6QRt8FA3tTW/1Cp5
O4DezFwje0byox9ds28D3cbqDC8DMlhMdwC7Wn7rZgY5rOsd8NCqYBS9e6yjWDw1We9ntjmRkYL0
vxiHeXu5iu7rQJKc9Ui2T8K4GANYBn27J8+VPzXVdynb8JXQdunn5QooU4xmW2SyuALLi5YZ7O6u
XqLhThPL7Mcx7nU1Y/hgrB2maO01daM0D27RPP9x0+WSW49mINc0Q5XAHy3N3SsSyV0O/fjmIM1Z
vr5evdx2+bJUVC4enkMiIl3gfBCD7hoaYL7GPAyQbgVK4XJ9Wa9PbYSK6XKdXfxf16O8eTbVAuZX
ob6o6IfzRi0+OSAC7SwszksIDeLUtO/RCtvb2K3kyXby6Ny768BJ6ZovfVlAv4Ds+9F/y7K0/Cx0
NKRNo7tfFJY9hANZd47GRj+WTp7usrqv7zl1gvjI6+zbQODm5bu0obqJZlYrhHuhz9K6++vOn279
bLthSmgKR1dpCwvLMlTeTj/3vOhRxoOrVuG7Va74g8WITjm9Prwdn3obtd/ydNm8WD2Y64SAdT+V
51knGk9rsRUrliZven06kIRE5F8dGlRk5bVMmvbQi8BwKrnLqzK+j4v7LO1uSiMyj6piGUe6BQS6
lFXmy6FHAWNiNuDUZAalOkP9mjKVpYMfh4MWxue2f9ZMxQy6GX4bfbtuh62CdrLRYBXpYmIttKO9
im8cFVcQQOkXXQOuVRgvyQfKWeN2Kb8QRidQ+kAw1plvkhzlFleqFmq7vOm/KGIhqChigInX3toz
Tc19jJXKyUkeaHpA9dbH9saaSeIKB2w2Eor0SVEdRu4QUr2CnNZtjjI1GEPyqdw480NLK7dYuNTt
GGbGdrHee1MvDgOtlo1Df9y3AJlu6YBPvtNU1N5WfwgXme3x4qKVWdANpVbpgejF0EmGmiJ5ym3J
jCe1YDjntTepcnkYgUYnCumNc8yej70XpoieOht0TMoG4V21nQ1X99J4ZHSfdnWgAmQj+QGWjDLq
b2kJsm+wi3pTRGHhKUqdB3mkV/cJakAkBfoZiLV+7vA4pZrsSWSIfQg30xHBsTiRYAj4vMUgxcww
fkgxTfrZpNNyJNcNEWLdHODwBfAwGeYn3WGBYw+sofLsiY5BsvTvuVobV8hnvkWxsXNiaia7LpPC
C4e5PtINj7oov8oN82lKbOMYdaoTpBb4XqqWyE800ZEdabfMWB451eVXmPnzq5pFeo6BvvY4Mpok
rB5is3q0rC4/WpJRdWieaF/fgMWyX1h7D7FLuDu5425cnEvDTp4bJdtpzjgSaiVbv2QceWciphsa
08tiB/VDFRMAR4IeTtnEG4ahO/f2cUEGsVlpnltCfc995i7nuESgojhMxbFmXVUhKbMqjqytM5nW
saqTpzIPx3M405RNYWa4WhPu+1m/czmPeizJ7gFsKVBofXrQkqa/vnzRHciJU10QwRc3iK5q1TgZ
c4tUznCuKqaxNyNKlGC2Y/D9DjG0iG39MVy8Tj1HtWs9YT/03Dg+1XSxj0quTIdZDF9z/ONnU5/Q
Rhu8jAYCV183CBbmRI+4Ef1kMDQAEsLF1XcTlWyQ644vFeNdHeuNLnW2l3mazmqR33Z48kinR1+L
SR48xmx0QVr0BKHn8YaGhdhlkVMGQJQDe4rebN0Y/mZZ034+brOqWZrlWNg96RoQAfOrEhgSWeGI
RhTfkR3pz+WMnorsGGdQMOR0jsKhC9MyDKlNFSZY6wer+iQ3w9nF7GjkpKTEp6fpMWXK3sthxjXM
Z/tvVt6fB9k8RcekG4BcWdOZRDjmL04VTdWzJq+r5GMiGQqkN5mDo1re1ZlWklk7j3vdIUWlog/k
V5wdt5nWesaI0uqCEa4WqBzJDFTcyLaGZrdbBi4cW2SX35VqITbqEuvbZV1ri3SUvrAzY2PmFhlA
Zfzczerf/cV/7tJc/uIIrzUL+T2mkD/ZN+llijLF2fY9B2h2hLlon1DsBOTIJ4QyZfCwCGsJvQK/
q0e7NiT5PCPSXHdxHlqu/9d/XKH91G65PBty2UHkCqExbP7Vuz8h8tcHFpTvglMI3JO+IcC7/Bjc
eDUtzV2wmCL17ARSizu5n4aSvvddN131o1gOpenuatXhzELbcE9tOB1DJUZw1klnq8U1XPkFmmQ/
xC9owNTrdomv09bREHcM8pz3erbrSeKwNpf2B1GVz0opQ0+vkkfZ1w/sYmITVWNOollm7RrVeJYZ
QY+JCbXNtFOoceuAIelFz58LCFFf2+pGi4ZDnre6H1vq4M+R1pDV5WAjWq82tp1t2tE5RVi/yH3I
vXwiDRJQ56foZLyzZPdVLxbQilV5X7qmOOqRdhyl8gAbLHlK+dR6miu+5SWwQGPu1RO6HHNfRGwg
pZIlOyvUmxOflGbVNff9pzWbN6wHuOCabDOP8GObMO2vdLXr0NQKQhvU6tTVfXfOcuKY7ajsfXjF
qZeqrqRPpN0SnqAwv5Eklbbz8vnXr7/2p6qGdyIjPItPvqk7jvtLVVNCSnVqKyq+F4463Q6NqIjX
Cs3RZ67z0MY6x6KKrrq+vjuruozvLNaCv34O+p/eg+vsF40Kb0SDkeqvc2BNcdoJO+vyXSuzd1Ld
uivUGxl0uTxCpQop5jKc1tPmjNBjxwksOsSzNm1oaSN/Hkt3Ky39G8EE/XkiLBc0zKycMpgCyVyo
wTgO+tUyEgv6109b+6VVeVmYiBkwhatrYp2F/iLP0FKOk+ianO+y4c2nptab6Ec9IHgQSEgY1YfC
sZHILN2TFW9o3h+ApxuvpTsd2Loxq5JDSBFSjdfKUHl0X8WxdebMS1yyCQgz8DVeM0phV3uUtaZu
5rjcw4dSg66NTpoLeyIkwtBu84D8FPswRUsb0Dl1d6NLr2/sMjgrOXmhhDOtmO/sOVSmYuuM0Jhj
ZtWnGvnopg5DSCyRHK4ce2aewxgZKy6RpH2ZtF6dzN8Kk9lmjCPST5W538zR5GxLy405h5ZD0CZD
jRtyFtuoN7ZxaTV3xtjleOczZzOR27UNTTOhIhFUq1Y00t1bOvxuRh00ZtT5YUXhKpI3jIFxW39T
TNM6s7JbgaIQ36u5BIfW2NQ9J5EzvbDwEaucOIym/Oyp+3AtXWrnaT6A4K32VduhJqbrsqNi0I4w
dCXQ4HfVINYXQIjRDORqlV18sNdZm8lxm/RLScJkbB7aMZo2IwgztgCreBBQ2fdi6D8sUIo5RY2u
7TUMcbdVS6V6gwCJ852KbvYYzldCr9J9XI+aNw+mXOiWFL5VZ/5M9Pmt4SjEytawLEdVxIXH5EK5
k8VLYSJgIIlCy0/kbVIbFloQjZ/AxvOHtjTtvTm0i9/RglYt7RbA/RpzhJuwXLr2b7aBXwxBP97K
JtgHh/a7ALv3iyGsV0PB59IJv9uNjKmmhsJLHUVsUxRIW02VPUPnYbi2bWu4NiONfM8kOpUZ1naK
h+1kDg/DGjiIc/Ex50X560/anxcIKgBhCQQHmq07fwLMGPq4LOk0ph+j7G+QDWsPmkDu3qAw9kPW
7WDum+y2g4aGTmLwNX3Gkaa5mt9ZlDCKQap322rl6+T2KGhTx0AEmQwPzvgoSvfbHM3VY8TM/+/E
IuLXvZVaxdCZxBiGK0w+eT+fGG1NtnlLZMGHEgG+WUAqjqXzpcsSNi7wpVt70icvVsLygGeH8RCy
2Adow7dOJo6FZluHy2FqUI2z0k7o9YqDPpKWVfacdzTyKbwIdaXTje3Z0KpDQuNwp7nRCuLAWAMx
TRybcVE9I2x3RAO9zyjFvhqpi3Cla85JHjY7esPpYz40tM1Yfbp+ev7rV+4XBdvlfeWaHN5c1dLR
uopf9DJL3kMEmNLkw831diNSO2I/CbF9t+6dIav0ZE+avcEr9TErBEX101GZW+uUT80G9xIA4jE+
G5PaXFl5XMG31l4cgutvDVc5kFg4KJ35hNmXNEjMGgHqRenVbTb4NFVgeiRRfb0U4Wuv9ixqIYcq
fK5fQnw9p6aHRf7Xvyvvnz+93uh/2EJ1lzeprdm/fIiaMbdaNyqKj8yy1AAl7XiNG1gQtD1EzkFS
9NzkMg3QyRRnsUQPZhd/hvWi+6mqW9vMFNH58qUUtHYh9wAxsFBWYrdK+j69Y6kKD5XbfiWCebpS
aPe6Xb6RSnNNoPIEgIH2KO7Ga5PndmsCHJK8t/bCjMi0zxTzdmLcd50WX6VzIFIjI82SHAd4OIUw
PKtysbuqxpfa7jchM3ojNbUToeRo+btBhbRLSliPbqbAHl857CX0vfZhlMR+T2iI10bFOvzgiLXc
W3nhzaatEGqSgwDBoHMDzqC46lbqUZSLmgh7gOBoaXhiVq88KXNWB4wobtAvltf69Nh1i9xz5Izo
09uYuvOiImV4yHyE4Lq/GF8oUJB4tuNHb/cnUTdk+bBaAwP3GCqmNxlFnbcgaN0kJJ54+crht62G
qOK6uKaCFCfXLuWJIVbpdalp7bU4nI6zO39OsteZOhTaMVwTXUO9+Ij7GoQDfUyP0IDpqiKlI6zJ
pexg+00shVuLMgWLHA0PFWjN2go1rbUDNwyOR/TMaRoaoGJJ9mSbDZmWawKv7tJzQzOEN0Y7tfHc
ns3hkwF9d5NRPXjgMQ6w3sadGTbpE0L/Y9jQIy7nb26mRFcceurtFEH1bpDWeckMdYjeuHqy1i84
pD0SWqurKKy+wd75aPCB77XSugbsbN6bfT/tHWiqI1zaG10iqZys/L3om7NpQ6Xv3Oh2JGfrFliq
32r5PckR5acTsRfa1/T2nedCW2xvZvRwKlT9erI0/WHW4t3sVuntyIkH5tnc7VmW6G+P8UiEUIyT
Fr3e3pa0/sGTshlXudgkbOUnFO/zOeppVS2uaG8j8s/+pr50/lTjOrZmGRbnR0do6A1/WYcHkil5
15n9h018jJ/GM2VPji/LFT1rKCXDjevWvCHbrU6We+UlESAPW4uCmGDGnS2X93yS1i5LAc4nFuDx
V7oejgcmSxzSZO1QUcez/12REIkZBBQeS1x0xpvhpXYxkv4S2p5uYJOOxtkNtGgG35+P85XavqZZ
sTcQfd6DCCgJECz6M/Qqa5uU2ueFBoNrZEd2iXGwJmZA4MvSr3k7ZAHWMXaRPuZgzv815tLa4onR
d5gH8IZGsjyNQLXSNe+zaJv+oU90zV+Gx5zJF9y1KdmoBWigeCk+JhelkT0N3S4KGSil61s4bOT1
kAzzWdrWbbdUzY9T/X/+RI1rLxS59xKsGGKw7per//1Y5vz7r/V7/v2Yn7/jv8/ynYlk+dn95aN2
H+X1W/7R/vqgn34y//vvzy54695+urIpOtnNd/1HM99/tH3W/Yt+tz7y/3rnf3xcfsrjXH3887e3
77ksAtl2jXzvfvv9rlWXrwmLbePfeL31P/j93vU3+Odv/69J34r2rf3z93y8td0/f1Nc8Q/btEwq
TdCj+qoK/+0/AAWudwnzH+w6wrZ1PtEWgws2oKJsuvifvxn2Pyx1NfxrFCMW/Ci+qyW2dL3L+Ieq
kXMqXG4WJIG5v/3r1/8d/vfjdfvfYYA6lLCftsEVKcE/OuQIzyxiJ37dBmtZ62al96vo0yV3NDdF
EOXtKZbWU2Y68gA1BOilbb4by9ZpfZumzIGAMXxwfPRB8LD02/ODu8oURBZDbnYbjwwG2h9K9EVo
xrnMR3kwln7a6AZwhlhmWH3OvTqz3uv5EIB7gqLdO8+oVaadAL8Ss+7ghnWPHWX/bDnLOYjRjm/p
6rleps3WlqNpiuiDj26qfWN1xoPYXqmFRKiUq5PXOQn7iGbgcCydz3Qw7IcW3MiomwHajfgms8J9
1nZhQPdu7UVhmEkmHLpMnj1elgkjEK0JZ45vzULoh3XpTvNXSCXxl6pa7JNbuzPtixGXIupA3EvL
bSITLUjhyQftXWyP3RVqdwLdmZ7w10jFvsTyINPkIMtE3i6YGSUiCb/Uk+nGKm+ERowtc/hkI9Rc
IzHFJicqD0mm6suPwnI+QsfIduycL+Ri0AUZC2BFy2leFuTWZaGCEBtC71obaPyW/bESJP/GTXsm
us+zdYQzTjI/jbn+QECkERR5/CxQ12xYnkyoYAqiKw5I22X8pFC46ZrwNkvSMKjVVN2ZQ0xfceDs
3uT5Pu3JsrLH1aanihtHmK2P9d8bex1us6k9h4S0bbpCbfwwDbdhJLf0cOotIULbvEYlZoqB095o
nS3N3cIt3yXCPQ6lUROZR8zXlCU4A5sp2mmpm4OzrfGFzQxwIks8VlZhkTEEdk6OKG7sCub0WLyW
anpftpBt2+q1cXtqSojI16HiUOesOZ2LAKg7i/Zaj+qjSOhD2XZM3qxavNbKHgBU9KVNdk6xBHpU
vCe0wejh3HcEWrtzsqfpRFFlTa+xS1BUxkByzEGn5Kp2M4L3m+1K23ektKjURtusYf3GMPZdIchD
MPsVoBAytzyyk62OR+fNnBDQuBxi7Z5Xt7bKN4dUa3aatAhCl4ifFVS8Z1Zxzss59e0lJIo2AQgb
kqmIA9d3MIJ7U21+VSv5sehNHtBJAQxQmdtRoagzyXvLKqYQ8DqSWUl4utHboEfWIQ1vlYRDs8jn
l8TQ93pu77BnBmNtSY8mhbh38mFvKB8WLID7drLeB5nhXC+ifVK038OY4oADZswfVL9rR/chY8Pd
PBE+Xm0LnrXX47Jj/Dn6U2/fNuTnjaWvtULCeEbWV6fJaQApSA8e6HQYv6fM2jzTdFk/KgJudOPV
JO+MqT/S61LYW62is62lZdBY60EBH+lY3Jf2OAB4h5079OAoaeQUNrXexAc61rOnSjW/lpnjMxGm
Xow8USFpWkVV45nfCb3GWcM+kfCJo2gjE0W/DhuH0ZlFB6AQmvSmgSyQjHa0jkRX4dwyZM6dqYiN
GY3+XPfJfjJr4i8Jr2LEL71Yzd/1gbEQHs7bmpp+A7bqMVIY+UT6CJgGMGFerJkY9eVkwQxiLMZP
xWDip2T1V6tHabVoG0NpkiNJqK8tKLxrk0yg8GttT2RzTbF9NBNGF53s93IimUzrrE94eLT5MnKv
o3u3Cok5CGvlwdSPeMW/ZwUZjnmSmBuSaPjoAKUuMRRu1KgGka3ScA0zyGwQxyYRvaSuAafNrHib
my49paFBWrOQbFPM99NkqOuHcjxgUfCSMTTOiasU/DZNG5A45BsDqgq9s/wZqzYCiTLcO3FJOuey
SphI0GAtk4hh5PQ6gk2hN9Lgc3S+mfJMfPl3VGwRUoPUWxyckGWbAayii7njVZvEkm3zPrkxUpjJ
c8r4zI7aJsjDRMGfHHlaq4o16viIrxFleAoHrlnniR2TeEy24T5FTepliP1oeUdjSbfMxXlklzAt
AXCT7OSC3XYGv+oHxCWC+DoEM/iVlaBNlWGbhLqPYXyolPOszktgSMlYd0IaUWn20clR+8x2m+0m
i3dGOSFrac+xG5GDrMYVEW6N3E7Mm3bdPG80QQAfuGK6hDEy32yMo21X508hpzg2s8kn71RujHA0
/GmwbfTBiR4Q3crEr8m2eq4rb5OWEb+wctqhTKrgBeEATdVXKR33Sozd9VSX9WZqpxelzxDi9i9K
V7Q+8WRMpArFJ7p88as4dn1LS20GRTdNFJnE2swsyoVh+FIn0xYut9/arHjU182U0pIFcIomBpO6
YT25ZfRU24qzqYcGpTUnqQCDg+ElYVlt5ewCxe6vM+ZeO4CXUTDaCkaaCMyzHL8kZbM8Le6+pUEb
9IYEipxuBmOkGZ/0e93l79MVsITtYe/O/eSZU31TDNBiLHGMjLYG+eSc7VJhR7TlMXSxLxZ8SSu5
H+UokSiJp8GOv6Bz2gJK86QtdqpJupVbDVeo03iqfcQru9CNYQCIm5NlF4F/toMuwP+qW/x1MmTw
9VPtsr1gCA+DauGB1aI4RM/kGollDJ3mB2TTNzbdF09hIaH+lspeQteivdGA3+q8LA3nuzm3X6Oa
+WQzjYdFanQzaCtNJeOZRp39sOGDXKpMZKs+PoeJfSXnvLtqrcHvVGy6RYguWtZvM4PrRD8VoaNF
XmV+CoMAGW3elnHcfonxzQLDYM0F/T5BDGaqJ2hlIIDSkRKdOayiTMOpNBnnkARkRt02jRjDd1FV
B7IXe9ytH6J7zhPL9BvMPL460hntMOwR3nTQ4IttFGe+tW76mTdeCizBVlMUhiMb9KggvmcxC5Km
YgyLVivtiSDTV/IeJEnWFvNbwwcxgHXxMiDk9ucMlkKf2cHy4qjd61yaxEGE7m1J9XbK8plW7Rp6
YqXiVQMhuK11hwpoTB8TRRG+s+7a2Itr4tdVcUz4Azqo8jdO1IaBkbcvi2KoO4biZwfTJI98rIm+
2Kr5h16T2JTM1g7gziEcszciR8ugrdhJizQC3+iwWLWyTfbAU3ABiTvGr5NvZVSC0pyfZ5SGgdOi
Oi6WOvPUuoWOpk4ThU4709bTD0mj8PbotdAPmbsHOvGovqinw8KxfJN0nKjNMjy4ziL9EiO+vwjW
LqrAHnb2YTJ41dNZ4S2KxsIb4MeLQfZXFaTRAKk8Fg6SQwIYEPteCAHWn6xFDRZghv7BT8tmy/Tk
mn1p2jilMQeRY3e8I3mDZkX4rJuevfSPwzQIP2xH9UynP4wTZzsUSRnAPnmxnLraFDYITLclC36t
uVJ49fPo8qdOWt614ZHExFXYwkwzw90G47UynORARB4BGCoMlQVE36ahXa5pRBUkFtnY2DfMIKw2
ShjfiHGI2MFmnlKt3i9Zte/C5j6WEFOtRSMtncRaYh29pu0OWCWf276bDxqwyW1ShNmas0ApMTqB
MtT05Xsx7LOOyRFso8DmxfTzyRaoNaLsgIeRnNiXjNplh0O2C/QJ7JGzOK8a2JWeOU/QFNE3ufQb
fQhbT0vcYjelBbtbNp3mHvLAzJHDz/XhU2shpGH7KzcI+GmijAyIGK+sZZtJuUmpGSIpG8rRuB4/
R6N6m2N7W5fGGb4g0+GMIVzcGy+1W+z7tDMDM+mOFeILFjeXJACJOK0U/to4RIK1bUeye3QNkMzQ
k7A4xss9RuIpyPKGjHOnPFrt9JjiZg6mCiuE1ZnFpplcg1NHDZ5aHfAWOul9W7K8W0rysDiDRe8Y
i4zoKMExkr9JVb0pKFbW3ZBJIsE+Gd3Aya5Vvzg431f2n6UCTYPaxeeEmbo7QkHIQNPm35dYKJ41
VMz0XffEyVV9nMeDJSHolUWzlWX7Tq30SqVXTDhZy9LsN5gGAviozqaZ+3YDyRCdWaR5pR6FXgd1
148VYl10u94MK5yBt3WYM1xTObYEDmlU0ayuVjL73IcleOYxfF/ssdxC8fB6pzA2RZLbfttus46U
JS3Ek455JR6crasZuT+T2OHlWXdjmrVnLYPLEoe3Dhb4KeUDeGgM/QZhhIU3vHtGOpJ7CF9e83Zk
fKVUZ2MhejWHGuFZVsHorAe3xcZ418/JWYlFT+oWkpMIv7fao0QwmmXfVMYn0tiHoWYptbUziimO
iLTiwLuITZaqN1G7VaXT0Spsrwp7NQ40BtxSJMjD3FyFMjwoqSp3bm08RRgQvLofS/gzcNvYQxdO
YZ4znGz9ZoioJSJVPxrFZPtRQ9ru3BF7ainvcA7UjlK2aAdz06Z5tSl5I2/NMAwahXheqXxLRg2d
pEVwCCmN5Msa1CQcdrRNj7Zgq6vR0dx0HOa7GUkQE3OvrbFtUtSyn2ux5sUUYn6KL4lWFOHNRcp0
DtWJz3b66brOddw6W3q5Ylem1eSDlfoqTf1ZU8PuQTjKvVowimT+R/sc8E30xSFy2EtlOG4jjuwk
T+71+t6EKOKLZVhY+Emli6rZ09XqTUvXsECZiq3dUmUlCxntZo9Zs0wfhTNcAQxq9mVvPioCKXzV
zJB9PBJLH5PE8NqJTnPdNyX51fFJ7WVKlCYELeHWT/NsMMSeic6MpPVNaa0vSL552fUXYeVJECcN
+x5llKGhUNKKzTgmMtCqct5CRgqGzD6m5OIGfcs0K7ZMTI4adt7ya4dPj3Rgddjq4+so4/JUshRI
OKW4x/WHNd47U1FymUyXVehu0rYNSoRbtXWdYFiYJ/ZpMFldShw22RFl8l5E8XNCcNIVgInzojAH
Zr+ctE+hNK9RHx7dTt2azVLv6FpKT0eHq+cGklqtvyIeC7ozCcZ2jONG4zl6PYxdsuTZUVy2qKi9
LdLXsZuhKI9txbw+uXbU8fv/Z+/MlttGti79RPgDcwK3BEdw0CzLukHYso15ToxP3x+g6mNXdcep
6Pu+QVASRYIgkMjce61vdcUvfXDdbYnrfqN2HULAtPesYbB20FS80TYJXyLNZDtLsS9oE6HgSfpN
W96EPQQPAf2bSIyNn+oEZ9Uabb7OuarxuGP1puxyhYgty0FvHyxaMWK1CUGvqA+oLE+nDtZyZ2/L
TF4k/WjGVGpULfE5NHee9aEWJ8eYv+T0uZU08PKEwaUMtGuaS/0omfHYiZZs+0HhPho6i4+qugXL
vCQMWDcRZX3VLMU8SGfSGE/V16p3XxqDK82Wr/BTSXW39Y+hDPlFwrls1pdhaUx2uCav2Ld2lh5e
8yp/7lWGqBh6pAor1Qvz5Gmkx0zgIGUZL8nCpwxCHWux6SprSkOymkgMUlWCSuf4LdXV9lGLAAEl
xfBttg5Dm1QnWAlvtjF6V+nKp3iOnmckV3yjDGAxSkbgAaXfdnzXnw/Xn5P8Rwqy8aTEMjnWyrxD
sM1tZ9lotnOwueYO609ZqJd+rRXy4JjBPRIXb8qFegqiAhkNeOc9qr+7PkYwBE2GjFlTOwVazkeY
cORwNvFwyJyDpPZ2iLSYkSztjuti0qFTsM9CQnsiSKzAI2ucdMOvwmgxNmp2swv16L4V+mvXNuG2
QtFKUZ2pQ99PkMg662NAjRhZ3fchI8kA98UG0ndBVwcfhtoRy5tnA4LZOHDYs5GBqUbKLsPmwxbj
yVZmChYWEWiOZu040sVOyx1WzXp6t1yum8iF0aU8qQIloaoO90YgrspgM4fEirWFXnkCtkcRSCMM
MFCP8DOmx0Chmt+0u17N5KNi1R8MRcUmNGxQebmfDhkY0eGGJ4/MSkX1mjS86eLcxObLYDjpYY47
MiAioAEVp3bl5LvI1WdPVd9jjaEdNSHozcxpN5OjP2YoWLZSVF+5PZw1lZD3BG1HnuDZIYMbkz6e
RRvW26GpNHcrMueWSvurW+lvlZs/1lWFnq7qP7rRrTdDeY5LAo5MW+sOSY3+kmaEzknPsDLDldww
1eOkVe87t7lqU08+eyk06rPIugqtQkPU3sSkGkcrK55mZceU7KG3lPRQSqlQZu3fciMi4nyhxBMx
Ryprd8pitPO1sSdABdm0RVqiU8940LKUHqZxMw39AiEbzEVvVv7gGjQdu6jbqqKvfP0/G6MoKt9Y
nrL+jjZIS594LPB4BKU/jDkeCUf5qHK4bMhD7lpOpcP6U1DnL23ufI97qib0l9sthi+yTpeLxcar
55uqQ7Zw23oOGVI+6nTDl746NpVfuANVmcHZgtt4MzKV/ZvdnJve8keAwtO2NW1GqmW3lHEeDvHM
2m8W2kwhhN/JfsoyFkUR3dzQAF6Yvpfm/AARmzezHNCHyyZPw5KD8p+fNb4oUFHRad3FdTMVI8ft
83omcItyOuq98CyNxN3X4bbRx3KJdoGo1o+22DdBcw1bPZm9eCnmsNokuc75sl6MpIht8ac0R4x9
JXvIUSDF9X+/+vLe2PEpkIZO3p1r3iRTivywfmJLdKj91+Ow/lxELrZnfXq0jO672+vnLqJ8MhC4
fbA6FJxRHefca8eBiAKT6RTrMUy57BGLsXDwTVeeBmx+B4UMRtrh7Ok6iqw/ojGaPciQodcsu7ju
emNkbzV3K24xXeu7ZHaSSGeiSTLlsQjKnSMYfiM0C6zMuwfZBuZ+tJIlWCDPw2wzTgy4iusW+7pw
H+lUFH4/mfSdy/7AHIwxIXfd6oixkbKUlftTPioHw26bwaPreVbBCZy1pmNFNkbDziW7wVdDxFKy
EURWzxPkngg/hr++zxw2rGWIG2LgSKUvUMn5lgJDXWl1tJamrXoUF6fquMww1vE3jXTpu0ULMXP9
CitK/rXLbDSN6CAnbNZH62Y940D//JphWiI9IpyGygoFZkfNjp+Xynq9LBvdnhgwKyG8qZWl31VO
jEptGexd/hlyWiu2VZx0nPlGgM4d5E7SGYv2m7zA8gS3jVS2yvqZh53u55l1c6gU7PEv9P66IcWi
3FmSS17ARPeNqnY4541ReAnqIm69bUi9m9FGzn7cMlVncVV6XRYc0jGJzyM3tq0mWfWsF+O6qZbz
eX0UIZA4SqCISlOQcma5McnUtV1+bubl1PhARcBdVutKpPPVaPid/aIW6PDX70HPnOKvb4RqjqMr
H0pvsRS04+81ObEXlnrzpTXBLliwWw6hOr+MuiW2VpwTj+0YV5ioxrWOib1U9ImMwuhVtVjSjci9
P/+mNcrBSmznJMbSumTE2G/IWt85FQumnIrEBYjE65zF9mF9AgTG9qzDqF//puXDpbWDX4MpGTNq
5YBvejqguIclPIS9ucGi0x8MLjQM8kV+600DkrnbHluqoVoPMHWDqzG61hY1CGvsAAKly6cqqy3V
qydqC1RwF+SEvuy02tDjqpS593ImGtdoZFmq9PyomPN3F3lgnRjdRQrz3LfFMcUsgjmQ8kWhFej3
f5WdFl1s7DLQuJh3zNGUnuImOQLfI+pLsnoehgm4Dae4hu6n1q9904kt9O54Y6bZJUrr+djVOGvJ
tdhLllgb4Shf65Bg3y6hylnmZyconJLUkaDeVqP1oLotjIgxf68mqj2Wmr119TzsrIqTATz3R9zk
YCKWGFji6w8dqiNPvcROBevLji8kjVXnDgLyRod3vbW1NmF5EoX0Nel5e6ha8/PvjQBWsTEcWPlF
cEFWvTie3AcKt+hMMGpk51yD7UmGG3OQsPe6mFvdIva0Jh0PWqvoTIV4ZCL/UTTdPqpqlkOUcbLP
jXAocroWk7NO/BwnEW8jCwEQUL5NOYW6j8BbQyTCo3rZrI9+/yFqK90fgwK5ER1Tb/2DCs8UubWV
b38/b32V9cmmFr+21Nf3tarYfo+c3ddRhZJAvzwkDkA5TiZxqIo1+I3qrb/9vWmGUnz+U9HgEy4B
xnlabzBFG4VfSKlCMlvuJNTJ/TBQHR9aXLonzujYgPbKmBFO+GFBMOC77Bv5neKKyQuQyYkwxh0C
gpcmrhi3MnbcCvheGB5DQ/FVbpynilF1mBg2c8XMKMoPtifCdDhr6GvNZACYnDOZ1ILhtKiiPamk
5d5iFNig3P+wIqKo7fZLLLOfVFe80pZvRllzeTkSa2v7HIPvo0zrfhlSJ/AyAwAMVxXlVjgmQfQj
q8AHjSIjNHCoaL01O73N7bWG6Rtp9q4N1wTigpVSSetxyG4VPfsY1breGRyyrGk/XEHP25GwLYzn
xH0zJwrjsWUmqLKnF27Z+ka4UvemgUpX2TwJ4HMbHFtUTiTr7FzkKIAOkAieIzWbPYoZlsfyaDeW
+ZesTaCwIzwsjI6bLCOehUSqbSuOgkW5rUjunRZRaxYtHbbouc/f47x3GNfujIkka0fN70pdUbdV
HgCZXC72cqea2Y5xsDppxUh1qGayMEeelggArXCnb86iWGxsrvqFAahnQEiYFyyzfsOofgmlovkl
jnad3BsTXFsdLCo9FfmdO8Owd/S7TBl9+vj3SGAOQxK91RM9Njd7ljROObG4YuxNMxTPjQBgHMQp
gVglZwAj5cF1gbaydMDPTzI1ppy7nupiMTYcI/zCbVVSMc6QWe9U0tUFgyLCSktfjOEVWKVUp7H/
3Mq42faGfj8zAHIFB7uGBa6n18SBq7N6RUX9VULETuJ6V9b5aURkuRAMwApsRB7ty6K+ZSXdHOVe
0St8qrS83eyhDrayA4gqg+Jma+5GQ5oXje6PXhS3OkhoKfTxN4Qbu7HbdZXRc0eDQ+2kXtoaO/y8
SPE046y4jadMIf7wEprHlmrEtnP6g0bJr0yUjelWO8vULxQCERg56nUI+kM3MP001B1diAvlc/xM
t+wXsL8j7tSXwGo+oP9dHQz56RCeSSl6bWxEt/YlENYPkDopivwN9b+nEX05i5v0VI9ucp4Ue9xa
Nr77uTc0fMts1kfrBquHfp4cxtI8St6rWUMmKJiypeYc7REhfNGtoNwkiyp9dKOIznq0yZchgJ5D
zTXeqQenhV5eH12H2ds4uY2PH6P14bug7l9/blsxb+OSWfegS3eTjt3oJVQYu8Fc4LGMvEOYGl8j
5h6bTE6MlMzVQGl1R2oVfJmSaqnfLBs9Qs0dVVPC1dk28AAI9VWSbWzotQ+9sPE1l3VsbBfkAS/T
wnWDIPahhS21rySl4028TOYmx6hmrx2/w8AgKyVnESOWFUffV0cnENMhqiCFTS7kJZBuTHyWP453
SZtnPhXXyteWDa5yZmi52ksvp9Ts5TU5n3pcYHXlWikiHZ42lNSNKLiGU61BSGurfPE06DaoHLy+
IK6cIdj1+sgadOpg4BXAuBV0dO3BD5dNzpLHV9+NZb4tZ+XJKfgkhbLc8tYnNTkNg8guvEhPGr8F
3+CzWGuhyi8PYYAgLGt2WpoFO3SwgFNJ+aNR2zBbtNYP9Tl7pBlkdqgyCNg1uvOIKWKjdzml+GWG
arQYGok7Yz3z++dCs07qEMqDS4xytvn99smyIzT26HQzthDYzlIIAaJdI7hzFbXx19+tj9aNogMO
5NJnfuSOPlMVcRwFToZs/mqYrWTlWrySchmfuRdolOAoMpVITv2iNHBkdR0W55iScL80C5n+2iiL
fUqBRGAKoKdTbNEEAu3nr5tw5oINlfFQUBv2140VLbwnJTnK9RO2c1lsM6Y8VAIS3ZOhQhlLS+J9
XBkvZJ5X2m7MRhLtRNlsq0ZlnO56hROAuTZrL5YbsR3uWmidy3HmlxkIKn+Q7tMqQfv/Yr1/EetZ
uOL+m1jP+5bFv8qmiL/9Kdf7/K+/5Hp0p/6HJpsmSNwxDfRwGDD/kutpuvk/JkZyfJc23idAvf+R
65k6mjwH9jTmRoGHQDV+y/X0/8Gs5ZiUIh3ckGSt/T/J9f7uUbBUdgsFH6poYagGDl10gX/GfRKh
UVY1kuAbkH53p5UqQxf47V6txkNYRf1LaZI+0pmxs61ji6kKIgv0InF1iIPuqQ+QeOZq9hHmJZg7
N2JqUdxiO9qy5EusBXunuoofmNN7rDgI+JusP9HGPQLvfxmW7IEiIXvAlY69/+OL+EuX+GcosbWI
7X/jj9cPBlyUyZswVZwt9qJS/AMuahZTlbpR199C5uiHwUU3Is2P2WwAoMqwuOCAirZw+mFcEVLi
YcJ1Ls0warcqMn9KEDlnd+zvSpt4LF1bRLrEZTMV6e1rA5VHHZruXsTg712TBrc2Uu5unCC7Bk7w
o8dHelRHtEWi055FXjZYUloSzpOqP8cO9VEbSIIso+HcYI1DLC93SlEPp5AO6tnohuScyrbzRtGK
wzRBKqH8HZyNaLgPFAB07UK7oRpHmV6Y0RlgfaHgq4Ds8gQtwDgW5gR4OkQu8t+P6T+yYT+PqS3I
99OhoFLT+odZ0IxF5NguCPNwxhbUd1G8d3u6cqEU4TMIW8+q5slfUXRGrMSHokreZTn8cJYYydit
9XOLTxKsEWVgaAZHWcqOPjEg1zoBrt9YT9z900ctbDYcaP3FpY0C4d+CkCR7ymX2QBmiL87hqO5C
Ex8HOQIz1kh1eKZpjQrfZkbCxJUJH+KdQxYxrxR6Xt7MEYF6jRhly0WnsUx0sjtUGnSUe5lsaw3I
7aQP2rMhOJbufO9Edv46AUHpRT7QMa+ia6qVd1Pf+aAaUi+eZok8zHpMY2c+JhEpobq81VZXXwy6
devd8vemd2PcBVMS/5tr6/+8eGHGqIKz3OYaxg3493Nc0OFHope1N1AbaThjzYd3yKFDz9REXYCM
Ro+RyFn2dcSWdkibaGcHiN/1CMsp8jAQHbdOmqx3ZbEzIoX765bJu/r6L+fNPy5FggaF5ggDDrm6
bBYP+h+XoqUSi1zhELmputL6SWpdYdBZOytCZdNNUBL/+9v9I+HOUpf3c1XsaibYbJZK/7j0KWdP
c91E5W0L1ye6U7SftSR2DEehtdMazbzB6GfeY8zuU80FtVFRB9su8dSuSpZBZ6qP4tGY3PBVGmrO
xMNgOBPfE1R6mYyVV9KJqQ82QXUoA+ZPa1pfOedM+nQBxU0N7H/xv61j1Z9jGUcPg6ylgzGz7eVu
8vcDKIRB3ARAtZtlGu+sK6OzQLe/GR2tYbgKay+0U9TFwup3Leqyi8FIdG5mXE+JXT/GBL9sexUL
qsY/GROjYVtp9+smNd2fNGzEyYi5BCdtBmugzuF5nAvptVGz1+ltXnqNT4eeddgPHcLmoB6IxWty
j4Wh5iOS0Xw1rs09oLzshomw3gSYJ7+4JDRAsPEn0iFAMnSChU7mdNtc4hoEZMMEmDTGanA2tP7I
hx8yT5OuCpIDHzlIScNTgIrKVo1uSkMzKeCGih4p1i6OE2ibakpnlJ5Zew7KYkDKJIt/MfBZizHk
H8cd64iuUYNAUg8A5u/HXbU7ps5WgFzP8STmDhTo1vDgWM3bABPqHPVM2gYIV8hzph+kvyY/jVwD
J18O3+pUaHRtTPsuUsBYpoMCmlsXwSMS2hFGG8/tW280lOkH3q6bmRonikcJ6SwOsXUolO/wqUz3
dYZ0rrEyRiJkqd9MLRBIUB9xd1mEa7VIVPpZsA6d7pOKQuCczthsTVc5hYX2NOiLGFuvqVCTE+vN
tVoc4STV+8IczWMMIElRiuE4AiDZmXax5JSDdwuar306VneUNZpXUzw0ejt+cVpLYmj5F2cOiInl
1P3bITZozxjCRmaEkxq29t8PMdWPWG3Qh11lHsRerWXamdWddlZbCiKbkGC6bLad4/qHdTM6QaB4
yvKcBkBQvf/9P1pA+waryh+/+uMplgAoBZGef/z9an2bJ14PP2L7+brrn4mU4S3+eOZsK4qHA99c
qlUG3Wb2Uhma/EThZv/HP65/+HzLdQexDgR7hJqvn79D4MQe/H5z4qP4MgLRqac2okD9f/tMv5/9
1+tqP/LQmWizLvvwnw/zx84uf/jcp/U5n2/aVfkddgKtIch7dYmVy9PWJwRm4yifR379y7qZ1sO/
PjS5ZNP6FnGPP1B+m3eU4y+KEZxjTXePpEMS33ztNYY+XIgGEYJVsJcIjryBeewr4Q6/qOSk+0m+
TMrwqy/p+nYpWUvm/EsdJUKHKX6WKdqzEblJlI7fqyVVKel6lObUgbxxpACrVi9BJ25Jq5Ou0trh
YW6KL3rMdJVQhGvRqbu40cID2vozN/xq02kZettC2Rl6gHoCsc+mkg0N1pppQhroN11HSz6ND4PC
7TzEyh3TxZQEi1Omg8A/y0DBAU313DGRywYNuQsq+MWCYbTreY3YEaWnJj+Znc0eTXESrmIfRanX
Ir35worsZsc/6qS/9aDJr7GhnPja5D61Gwhv+h2qsGmXJrjIVFkQ/GvLaUv62iHnMtgWroPq0Sgf
I6PjhmT3ey7fdzN7d3KcjtaEiidGe2QBCzvUZlR5iZmSKwnRjLp1wos5XqU0VCjT6lKmtb1r48jd
4FB+m8cZe7Dhp4a4hYg/zopU8w0g8B3+IAzVdNLbotEv0Iprfp2+pYG6idqeym02/kis6kk3m47Q
WP0xCZurW2M5pZ/5OIcmB7itDnBSowM9HPKYnvEqBFvQ0F4JHbHo+g84xdsGO+FBamR6jfQg7wzz
PZWVh9zXQNYM8yAyRuhMjTcqdrHE+2jnEu2xriHWmGL8MkelhpcS2bbPHfucdgrFrohc58RpKKhq
HAfBt5eMH3GdPeaiUK66wyhZUp+txLgPNUU9TaJut2RNJV7h0JoL5CXvShAivQVuOKzgS3txE8qj
lsCgaqP6UlvTwZ764NTROWdULzjSiMJpKyQ64gmYdHOXMLvJGYpT8aLVqI9mvB8bxGF5NlKe09tu
J+YSoJChjjQk9VMjFB3bjTJ5sz7+EkPqZ+OraSU/7LLbU6PoKdoljwWVpotjCR9PCq2DoXb29dBh
c+q/GyIi5d3KPCV+lNznAflpl6JOn3oq60mF0dIEMqFB4d7giw8U7UzWGnyoqL4bKhNtcocSue3v
m9putpKV3qyWAOMrgjhL2yZIo7oplt7tsBf1m7ilaC1Cd9/T0PXdQNv1SfFs9NUBTEm4bcuKoHfV
LLcyBrU6jfhqpMnQmszZjxlML00GOeAO8uYK8lgFApZZd3/rctKSzEElbAMyYgNPSp1sSOgkW9qC
eqgTgbNLndAfUCgXifjeK+EdA1ZGtyR9nUC3s7KrpmOhG/4ENnSHNtDH62J5piAOnerIAzLZkUsL
D1jwLbcVuTWYbOxD9JKs1unST6iCyP679c8iye4M4r9UBkSkmUXgzdBryAHoaBeNya1rTd3LEcds
Eqt9rlFn77VZw4hNiXJcDKFjUR1n5pckMpBcrc37JHFfBjtMAPyVgJLa/CT1+ivnEC1y5FpHgzoq
RTkE2PVAn3eura+Kw/GDDJLuqirV9+bCw8nR32/G9IJpudlh/NE2yNHArbmg0O0CLhkqL09XahT0
rvNzaInyYA8Lco7FmeXQdwvXa7kc6diy553p4LiODUY/OwT+ah5YiiGpm6XrmeSIxsl1RK/uYVlX
GSCzbYLMZKtOk3mG255QSre2c2ImDxnt3V6f2vsWOxFW3lOHKJ4vwGgOtl2l2wpHCQx3193PPUh6
mdCylel72vfDhgPZ2nZKZ+JLhIQHnqBDo2CBqY9ps3U7eSO/pqwV/TQGLUrrym53wzxq28h+kLPu
7IyJRSM51edmqrqN69KaVjNCMTLcsiaFeFHXyrm/AyOqn/PKo1tiPcWI40PGQ7w8NAjMIKenCWoD
OTAzUGki7dCjY5AFBTTNdxTBF72jIZ8WxrOlO+CV+YZn0CFOj+VhCtx028KV02tR8uFoL+ilNu57
4xsXWH/ISGlLGTi9qWmhyun1IWJWPacUbKvB1LZjGh5y/AIjWOHt1HR0bhJ+bET1Wqfq46Yq568F
PWkKyOgu3URDqmK/NfV4ixg6q3w+dCgU9kKgaS9J9upyi4jlKKOBhsR+Y8bKgZgfAJnKON2X1Bx2
agw2BQYPVgnjSVNgIcdByQgAM54kHvncKYay6OjqLdZosXelC1UX1z+FiXuRjE9JPy+w/KvaBz+7
Iv2pdW2EwGo8WvOce5o2vqk0eTdaRLsuNhFoQQ62MEF21xoh1ZaIRxTCHboyq/hiN6iWZk5yMhlR
8DYL+9qqTyBAW/QgDDDUP80PpG9HkAfam24pPTZGczj3oavckE+r3vqMdbP+mM4L7N2OxnOALne3
/tvy/xoH5sPB84ivclYeJf2AY4Wq+BCmIZApqf5aX6Mdpiuike5Lzf10b+bIYEHzK/Tvs8Kbl9co
nIce5e93O0mJrbKIJSXwpL1knYHMy22Ur31Ok2DZbTHn2Bi4hz/oyljijsjyAxye8pyQmowtKftG
v6v5oYOLtTEQvykm2k9kBSUUGUjfihqNW+gm+buCHX99Koc+23RpSHkk6idWbwOqt3mG1mly6n6+
Wk9Lsc0+dAGODjOSeoe7WxKMiu1Io9TyElTum7W8LyL6aw/c4A14VQuhJ4wuQyeta5hyy6hMl3jL
kORtza5/jIIuz9TV3RNTnvPIqnk3Bb177HtNe1C7AIb+8jTV/GKYlfl9ahGqGUC772AEab7Vyno/
qE38KnTndX2mhbc1ySP9Sxc64y4G73fOlTa8LWBK5J6a2yvvBUaKssbJ5YRxs1FtI3lyGwQS+oSK
V0hbeSAxTkOPzmcxgYE1atF+xwWD3WR2ortOlK5vo6TZ97TqWME7z+sB0rL6nttV/SWz6J1xHQzn
Oq2bmyVISy5VvflWLoTJ5VUrG14M9XnrsYKwfrQXckHRxfVjht/g83C7zHahGgTfFAtCpaMp5s01
7PSsKJmyq53Seg3c6Gl9tbALHxH2UjaoVWfXVFZ5zjnvbo2RU8m3O/ObzNy/DqRDv6GYi/5RC+YW
UQRR29og1ceg7MlCXPZtgLdJspa76UJew2ppK3faVF1aFZQxbgiQsWpefgzmF2XO9G99EKnbum/U
JcBFku3Lonp9QqGcG8PMviex7EAtNSCXFSW6TeyjF0xG8YH1J2sG7TvR2NXWNIfyOpmDce1LLdqu
r5DjK+OEU22ksJkj52tgi/Y6dKQLQI0S3x30ueuuNB3VVUl4gINZ/oo7CSIiDCzsL0Z2Cfrj+iym
fJYnea9bOSoGnEqeoLqJ821SHtf9sYMWS8EUq7c0M+XFbS1jCxWo/dYjMfzcoQgZSlm6wW2qtOSi
1sLdFtJy3gVf1voM6hBw0528vmPwtIgS05OdLCf5Dl3n81Nb7pB7LDq1u4zl9Fm6otpFjHhfcQR+
fmxEgbHHAYruCabKz/kyNC2L+692XPJUjv0s+Xp0N2jv09BwfKyB+m4ys+griLr9+lkCUgE2emkf
40SJWRvUs9/HkAg5mTDSjuZhfR2pWNqmFnb6YE0N0i3uuXvbVpK3PsRLsXxHgOHgByXN+NDqSkij
cUYDiQT8C9MDqFQ8Iw3hYcVcEg8zETMw79URsoTtdYS1vcJ+86xxHr/FTuqijJniMz4U/REjNnrZ
dPzGxaNSD7CDOyditq9GlDTE8g8QGS/UJa2XTDeCI9FeBLtHiNG19rz+o24lWJmoa/jcz7OdoUbt
3naKl/WPVelEFFAr+zZYDi5D1Cefr5qk8+MwqN1z0oAzA59lEtZKjiygC52x8JukcbfH3QouKVPr
F50C37r7qg3KnrKWQTxFMN5pWWxt1t3s+/EdAlT61LWG4ccl5Lr190VUsYiUxGtNJbMTlF7HYbT0
11mYx3UX8TxhNgwn7ZJAwr+H8SY/X9HGm7coO5yHOLH1cz8xVq8viblvq2dd9OaMUjsUSjMfVNdO
39TY3K4vieJvIsErZtGuNsGDnPAmuTaLNMVp3XtClSXkolq7r9rYuMxyICBn+exjFZ0o88yvZWGx
PtNgr5FHM3+tVKb23TTf0+boNraJmXusGp2gADN/6pBEfe4VwinkEOVwp6IegdVNX2D9Q0uqQRqK
4qWf7eok3ZQ17til3xDlrHvbYTPb1WT5naKshDegB9SI9fLx8+i0HXE4YdUylgfiBiudjvZyWjRa
9zJQGH0S2pD5I67nzy8wU86kyvXvTlh3e8MoOGXG0n5xmpjlKR9S0RQNpSanWBeCVltPO7rm5rue
HFQ9+hh7bt2hlqIBMfUGU6v2Rk6A2EBFRoULcOHUJPY7jVPENoZVXwmvY2pSAEu1zVJcq9Qm/ktg
uK37nrtqRyS4VZLKgVB4AHOAbko7DOqC2nNBHDHzc+4SOT9OsjGvJaZ71ancQ8EKllvMd5vQJ0y/
JOQYg01fvYW6jcRk2tJ+eRdORXtGi7Erk0HzUjruKUZttIH1Y/hj72AxZQ2IVFRchcGqOjSJEcNg
stNmvX9SMvOdMsYxSxzrtdMh9+p63x87W+r7SHCNtlaFPBVJnD/LtD4Htag+NyFajI2gnrR8aYWP
UAxtwvpwXHSoHcraZqyjgxMHuf/79/983vrkdWMsYvzPHzszgrk4n9d/W19g/f3cE5vNSoWX//1L
hnHXK4VlbjpcGKyd0H/6aY8UwkRf1Cst5QKnna68VonFQ8l2fVq8FgLDfRyzAooUOR9KR77G0RtC
fJcJcZ5tGxsBBK6Eyq+XTdqpzHWrnjk/xFZfw4NIzzvm4Kqwfp0Z2yGHCBz7NyHV6aS4mvTLJiO0
EirSru8gt9N5TOBe3wkTN8f6hH4Ri6WI0AlYYbM+Ss8qxamjMepPKRACq41aX6o/S0XhA0WL+Hnd
TCieZ8uFnhoO+h7nNArifNrFdf8Wt2F5FjjEdIwhrcA4Q7rVXS6Miwib9rAeHq6yFhIDJroybTAO
o33cJHVPsjQfjuoo8m74HGq1lBzL2Zfm91TyqgorlX0h4hfI57x2K5/VJBq9NuUfUElwrDRVnb1E
apdYK5X9+rv1r0XLFN020Hd2U7pFF+5FAitSUYgtE4UQ6QqxeXxvEUKzbbl4WstsUT/PiRLypR2Y
jj23OHM3RqvcR3nQ70odKiDmpXyBeUEZ3mmLLMdxUOlUk9H6ZciNF6hI7wVQKvwgjdIt1SvkDMv7
fL661SAtXn/OUZt7yUgufGTKkxYkx5aW4XHWumIXMlTRYlEzFstdBxuNkkMSZyhXZ6F4hFS0Xi+b
h84suoMa0UhNumw86K242MqE5CtORbChC01DhKiV/dwMr7EZ70VZO8cydInXqTxTWrEfqShLsCSi
BupHipB9bHuWM0LbWpQy1SK+0BJ92mmRYaPcDz6GtiX3J8g9h6gn2mvGzYRqT2irfZfNKOz1cXhd
FeOrMrxV6sJfHzV0zijxK0OxB2DY72Rqz8eiMV7n2LWvQYb4txP3SllH51nPmB8mlXPq+NdrO/S9
lxFwvG9qhXU6lutdImI0StiyD4Fojm1nw1ALyKHW+3Q6WFrv7oxe624KsTsn9Cmv0urms0zIMC9a
s3qcpzrdxlNoXy2oevvEUGBYdpHl0YQU+6AMDL/HTesHo9y408jcYgxYGnNr8NxJAU9vlMWd01n7
oqZAjJ0Pum0db9TpOTSH/8XeeexWjrRb9lX6BfiDLmimx3sjL00IKTOL3gQZtE/fi6equy4u0Gj0
vCeEDJQpcxiM2N/eawe3FLLd2soy3N74Ep/AsQOTKa3qULdotmmUxAdjZMKRCEnFXW8Yu0f+IrJ9
CpAqdwO8hOXkkQBpZZltGys9JrPH6nHB0XnzG93gOGuevHkBixKWu38v0O+LZV9il9Nd7VeYxq+6
76klGzD43mX75kQa8caBYQOCiEso+6Br3PJu9yW81NiMg3mLZvuX2wiO4F6yiywOOmvJzp/7usNP
FZH86Eyj3vYWDZizv+zfS+ngEZgIWiy0vPwJotxfFOWImcrx/v7++9keNXQZUVSqF/521D9s9UhO
+H3cN7/shn3DDXpQKrnGRQY00BzU4fEh4Of/vNVhnGOqIN6mOeSQDQOe19DgNoznC2xMba27w0eY
MhNHrbnlRqxzJ4bVKmsDvF5ZM4NzHq9zlxAqq6Hmj90je6DCSd/3lEMfBQ25KRnUhW4GbI5m3z65
qvbvy+NdHQ9LhkOBz+jI507Zl3Bb+Ukel9zSxCooilnsoorn0a5ThV22ziEoLQw9spbFVF7KTn95
5CSigG/hcfHI9fz9FsV5/7zFP2ZRLsAsP00U5rXZg/V4yx6C//ru4xN65YJAcKrdvzEAa04FpMR8
QttMiHJiJHtccsk6FsxGsn8/5qVAdZIIor8m8csFFhnWCPfxIvJcjMCW89qGzsQI1BrpQOFL09mk
FlkTxYe5HHDKkymbCKY94NWQhemPHPIwXzF1Qxr1WNtNzG4Vrq8KMHlfvtndhFBj6/dAEX7I4a8f
ewPLqhpZL8J5BqsprKxZPQ9KeWg8Lg67dXgQMdXx86+kna1/xiOcPb8qHj9OWnMPBRzXdW1HPyid
HnH6rbciOYouXMnR6HftvE49lq2WuxOXOAlfTw9uyGstTBErW4dRPxyEbVNDmJcB04C+gFCL4S1J
8nCfEoriiMSinbvcarSE5P+877ekxoM225t9Uqx0VLWlDTkPqk11aOtinVkBz+I50aJakyBt5obF
Jgral0fK8BFEeSwHj7f+28dChxeiryQTV14XrSIqTTMRruspT+hpqomR0edwYlbok9cnLaBFcGoo
+Bm2bq4rprscxkxKydIilRt9SLwrjS2blmPuNzMYCBq+LRCmqfPJAzzkvdROkpk0/FKQOlMd8nEr
3DnulJ4sXDyHQDabmPDml5+b55gRKxi+ejh6HZ06tLQKf4BmOfmXAo9BaWkdUSwGglbEbMlmJA6n
xmi2YxyO115WwGgUxByasgB34e+S68bsGdNkHRlIbASEFmiHTJ3oBug+xyBu5moVwepfV8l8XHHF
BcdLfzdReNck63WMjn1/BynHMYpINRbPcWNOWnHL6wKV2LFugUcK3/QZ3YAHXriILx8AaDDyynm1
TgZzSXiXLgB8YrBErHLjmFl6cquQ7p+I8GGXh/5L1iW/az2ozo/30OLZApYEmjJyZ8vGF/b7MPd9
a67x1dqas7ZsA/eFmcfvkCjWj4+7VccUARjG3rHS+q3OafEsE/Hk9+VnTeYBBo+FpiSVszNHDDDm
JF4qEgzvNnP+fUU2kuBY0byXxiRWQ0hl/eOzXqqDYMhIgFZku5o8BN+WGZG210uezS5B+nci4we2
8/6PtA3+Hta0hviRbnVdRUg5mzjvIXxdUidpro+LRcMI5okBoJAEJ8Fm0fhWWo15IBcvZKpbDgZs
PBqRjbeWcTtnjzepNO+Niop4V8CVYpDSrrUyMm/h/NYYT4Q846Hc1XbBrUN++9Ck9niPMtpUTUEM
e5xG+Btjp/hV018HZWlcdImOza2agoM7sQJl7Vjv9UiYu6bI/tDooi/aoqre/C5lthE3iG32pK2A
4YVrz7O7DfsGtdB5Vv504bOfdruwsvS3wYsPzTCX8NCQ8uKaQ7YvwJwucXChJwP6bzTBN0EOITFA
jAF1m7D9DeqMiZmENg7hBTw4HoW+au61JCc4GGXwx0oB2mJnddlBNu2+r2X1VjPgwG+dXe0pwfRF
3tPxCxKzpvkSR5Z6cWKWBrK+8aiSfT20zbXgp3DcMd8pSxWUpnCnxzRNHmPy3SOjrpGv4a/Go64A
bpq1Z8usAebwnuFi2tN0yeTGJZtvUQBmBVN03WkDHbO0eG/rqcx/eh+dLeiS8NJlw6ccqvHEWBTt
W1igdT1hAsnnAmngJBJ09L+rcjn1LU3Ji8xPMnXD+7RssVYQi6j7VRw4490SU7XvIIEvAouSoBKz
SDEy0DYD9p7BXNJjIlYuIoqI3cqIfjzYKhpECeba7Se+K2c1NI04BH5YvtDidxNkzb/CWUpAqqxO
DIjapZvDQatSoTP6GMdfXkaF7BRNn77f4YjKonwVela7ooK22Wj2qJ5VDniRxFT8awjjlVe5zh8t
kUO60TqQPWzPvENZKbhLCFwYIMMN/Vn5Aa/+A2vBuWh4N/zQepVCjxkg8iAwI918FYH8593HZ5lw
MiQVbBVL4LrPzsDiPIz2h21R/CtBrGzIldgfsh4+uppGMsDYfzVCny4dPfVh52fXETPA0aN9kmUD
BViAnLqiWuZLpw6ZlcYjugnyru788nPG91g8ohc7YBDAlGTchbrnPk0GBY51UsqFbU39S7EVIrT/
0lX3UzJMfi+KsVth3smvWTg74v1CW+RwT7c5KLGPPq43eBOTV+Bkn5TXJKAhUu/bhHMtPVP+6Z2S
0UxAPGUqd4g/AOia1IW7LFiWywyJVKTBIh3D5jC6jvMSTH24TtgRbDV3AtXjaiDdhq6/xpnxmcXh
tLenRp3tyV0ZBH/eKlb2PLFfO8fpn3Pu+cKy1TXWwoJsiGfseRGRyhBeua71NAcq0aoDkGZxrDr1
XMrsxZCWWifW9JWZZQTkyuRcQ+zlqdEaYwX8XduFU9W98zUfaU2Nn5LcGDWj4qUksbAcwfiuRp+K
6BAC3/tUDhCKKBBsLOfDYsKfF/tBgji0ZEOpTaRvpB20CKYRReYhkdkMYIhweqo0OjobeL6Wa02l
Yh2Z6DJWkDVXpsIcGDvQZnYaqHVZmO5zPVJb2ZSFc8hSyD+2ID+lUiiKqEfT1srEOUn16DMK4axM
mfYTGRozumTg7BqO2mpkRf7VDL9tYizkzS0QLZpdLou6My5N0r4NmhksvDIXp6RtvuraqJ+zsCK/
M+ubjleLb++ToGS4bYAqvfQG9F9f5Qb8Ba3AkN9k7HwLiikn9zupjJUWlWrhgG9dT4EZ7kn4Fcsm
SZJtMyHMeaVU+47iukVCecg+VF62ZSzCQ0wPQQUPCl0hLt0t06/ybLc+xExbOyeYtNfMi6unqqZJ
jjShufznL6hMCvtCk9KAZlh5fgp1Nk42uJFJm/ZRtqckmd+Kbj3LNLb2eppVR7o07b1hQOLrxPAU
TYN2MRTp0fk94QAE5ZkCA7RQWECgYS8Ybq2EG1u/06n8XQvD3uT89ddhA6Eva9zvHkvstEjZii0J
psiLUgwypJxemwHjheHF9qffvRYRTZhO740YKhvtbOl2fhzHZrYS6UfiNP/rUpdbV2upylS3Pgkw
FmoWW4t4Go5aOZ6yyEheY210sUVBaPm33Za7csT8bRCTxLP1ZxAZbITInnaMqZJnqGR13XiHmsz0
IdS154butV3RNCikjjldyiI9F4JsRUMEZzkFKtoAQp82ZiTBHsyH6SZv1THIzH3fN/5zZmgYYOL4
1pKag4QEJpQlyi29S9ZzrKrmnxD/k0ZmjA2W7NdJ/5oTgz4jXniXRrk554pOvNVRtM39kUbFALg/
Q+NqNUnAUXHB1yohfVgZ+Wuq9+8xh6o3c4BsG/REpwJZfc6Tx+84kgWEqN5Zj83IDi1ngMBPk53t
ioA7iHX/oPWj2oqq+IXCe1VZbN6hHnobOgKSVdWA4Wg9CHqiJ+WrnOZAFUjz5uho6WEeLckVGxdi
vuDvYjnc01H86FXuzEf4/o7FPj/abO3hl80oj7LZqg6BN7WC15BkLw/tLPoVzDtKbdg5GGDXZQym
k1oAS7qLmrawH48HC5nMaI1elGEPMuDcdvP8PtBWujm1r1qQrEmIxTzqoK+IqQQJxvpHDXKanERj
PdsuUxYnpszK1KAE95iwd6E/BHREzc0R3BJ5zxCorfO/0GiYqhluDoyF3ZLpxE+SusIV4PdyJ7yu
XxYWC/bkiOxoz3xI4mzuXtOzctd4MNsDCnxZYbV+WsTmYO3syF5Vbpm9A2REYkGvLxTlx4i5/o/O
w0KPwvy5cpNr7Tb6yu4c/xqbltpWcOePYxmHhIVDZ2uAwrqaLbMsp/vMSxkyvM1h97vGtvEVz7A4
/BCh2/MNB7i+tRXtls2Zdtx1ppM4AZvRFTcTegkUQFobA6piK35svinrNVSTwt8Q3qskNdZ869ka
Act4IlumP3ED1wD4FJNRm7bB0a5PD6s4+bV6rcVNCpi5A+zhRwEJNr3b8vzAFtVSf2RJVR+rmKd8
WY/7EAP+lh1HsDB8E/JakUF64jPH2hvqI2flC0m1/Rio/nWos7NMW2vP3qRY0Y+CzJdE1pFtFk+3
5jNSJESHVsijnmrnLDLTi5dmiiecHZ1RvuBtZXp0SrNsa+eqORrQrww91260txrAEriVSdc773XK
jLJo31S4ibM4vyjPyi6anIw9Edjb40N5amCnzc2lWWXjpTLTF9oC3JcOEBb2Uv+9i2vnHsv3btgS
Za2ekpgyXM2R5rYbymZd2enaK9FJXGC+UckNU00ESOuCpg22OrnYmowrvuhT7RdJKb7Im8mnZM4N
N3nu/MwAPKsMw+d0pPDAUsRowvgraTtgHcIpZp7B8K7wJSXFAL4vt7M9RY/Ncyp4wTL+2HmgnagB
ECHSX25J3C7FM78NRClw4UecMItw/FHtfNy1vmgxCHFqBMEOOMlwiOP0NHbsc8rac2n/Lutvha24
0yEKU55iAukYJoIf/CYSwJrvBE/oPcBPwYDJHd7Zs2CkBMbX2tbKhLp95wxRrPoC8KdTOvVOIGDM
2kF4flziAZyHKAz6jEK1rG3lvjwuKdLuaNaLPs6H954g7kYmYbKdM/NhCJxP7zUaX6M2OzcBj2O7
wAFjwJ8G5BfphzSgiYkasOoLpeqmrOBDExphv6Zja8VSkLQcX73Wyy7Flzmy3CUtuFfbgZrdzIlh
NDAN21aXbekOgHHA2OdFUUdm+JwEOqkteEoZl6CiGggWB2f1OAcQlpYwwNxbEmLdVhxo/FQbD3Hb
9EuvqqujqaUcVEIdD3lvW3uFaa9QhnEeG46ZUIYlexMt2WKyFbwmObcNfXZvHVudk84/hc4ASq0t
MZnlDJw1TC2uizdbVTI/6AjffsONlnbWwYa/cnY9ZlSImP6T16iln4VfjeX6b23pVoeM7Qge0TJ4
m+jZ3LxxyC9It2TFFYPJunPN/hRtDb0Mr2Ek01cRxavO0PuzNOdpYN4YsF5tdw+H8MOoI+OKj+UI
HV/urdYpoK8Zh4JQJgMZGa7jcagQK6iPHsaDSra9ZwYvsh/7F3NKOYakv5ljqbMmwubOCThnvgco
dQg05IW8LAn7JPLs9gxe9aa38Ga1jCB05QIaceNdWo71gsUj2ynl12wwuDgN5WzKGo4kg/KTSAFM
sAfCFQ0taJGXgvFwr4uXSKlrWNj5t296FuYvDCl1+FxZU7bs2rT8LKqQAY4r/liM2Z3Cr9iICnbx
wt/KwksOuSiNMzKVfs4ZtZyx45G9rLWTmltCkaU+3Q5jrVRRfCzD4F2hCe+Y4CH3cXxHc77FNTEm
aeUvgTLbuwWKnuoUpvTsQ3O91r9biO+LTGNm3Bo65jampnvhuUhGMrfedI+i9njUkP9Thtemg10A
KET23OcGUr3X/I6n7NWtsOlAtp44vjbVhqE22OCeSbIZnBqj855ztzpHab5GtBKHAaw1hN5xFwtW
ugWiB7s3PbQ2JqrOdejg+DWqeXeop7o+PgQ01lsD36t2oirRDHlqZrEerHmspktVUd3XYbM8jab4
ZSNpLctWe8/lRE8gsPtbbIfDzRBVuPGJADK5aTERMU1OKE/cZoOevXHiuxBVArEZt+mOeQyVKhgv
d0zfLZSP0Dklpry6WCCUBzWtJ671pNAzSDRqr26rNlMDOY9oGsBLSmbBq8VHDM7VkyO4mQqtXJma
TTOynzEUGREnC0TVnTeTBsk2mistK1/NKePmm6Bxk0xZ2zb88cwzXp04lrswJEDfGyVeBkg8TMUw
I9ZxsC7nUo5/G31ACPoHODF5zjpVfedA84+PiwbzDTZQ1SG5+NkKOzYyQimfMfsbd7ct050ek/uu
wsyhc4tzKAYIGIPT4Nn3MWF2UKt7Ml9maqJm40Byga0qpqorgzryXk8/jQJr4zga3doZJwon2a0g
dVsJLk5g7sppw4WVJ8WOWbSxzjwplvVQmdcYVtKStJ/adRqy4dhr/bYZB8ibKKkEeArvUICl2hix
fG4d1yPoP3pHP4wSOuEmCf+6zBdT2pSnWCum5yZ5sed1NwSXvu3yvn7BGsJBvgFjoamGMkxsJvYY
TauqH6oD1REJJ6wm3+FSP/jV7IIpvpuA6ugRNAdm0LG99jE3ZqC/Wl2rzkGK9SqVprbXjPBpnDT3
MpSt8zIq7veYoNjf5+ouGqclE2k0ajxwqv7yZTd9Dg5nUBFYyebxLgaRk1NOeMSRCBZ6WUQHczDs
a2WNEnvpRJmvqD6sRlm3vv/d90Z7m5qQKEOJG6hFgj1zltykxLaJU1Gtfsh8ufJwlwg7Ct4Te+g2
aa/rezNub9xoTPJNvVsFLX5Rpw7cLaXgLqW4FZgwkEd9J+EydfMAewZIDY/LcEH1kdSHhiBJI+w8
O/y2Byc19QuMRrWChvGWgzJcYjS2Ph2wOflkOXfgox4mqX1Jge9vOwzxFbfJ8NS78sTuwN9BbsNu
S83PK+NA/xLPdnLPqg+iZm/tQfp7KgIfpzaaXmpFhxw5qibK7wYJXkirarfFODDjN+mTlSFHnri5
wHq3F7wuur2BoHJwIS9Ytuk/4ZtOqBqP7N3jXcxe3colmnujQvY0VAWeta6mJ9vjXrE0/YybuVyj
lDpLmGj6udQ7yMO9yYqe8Eg0rLB5HtpPwI/xk+k2zTPYuS2dvJ+Fo+uvscOvItSKf956fEzrgKxM
ubV1lYZ9ktDVs5X5Z2SU7nMakbiqscPYRH8otBCQgWHJkmHgQSKM2jJCDMcvhNFnqmaH51hCNe6y
lACAg2G57fP6Kmj3hQE8WRRadOLV9jBrjjNLhh+JwViclN+t8l6hpt9jbnXazSb0RV3d2on4CWMW
ju0qcCb6hQbvZ07JmomLQzsCSpzpeJ50eK971LjgxW7wTptw/d0oGy6WTtgsips5OVBme0K24Cyo
8D6km8yy+1OSdcXKU23wrUSCN75yPrpEQLtUzu/eRfk12gzni4kBS2a69oSEDMd7KtJPjIvvIcPJ
YzHxT/ScxveOwp5Q+lp4Z/3Ebg+6EANqLNAoGRVkcoieHxe63InfTL57MPtcribXn1Z95canxyVu
GXDIyPp+KLgRPktDCyE5tu0fkyVyL8MbbbDGLtWGdpegvzJP77x14DBmtjRtXTJpw15NS6YbS6Ca
k5FvcWKRtgpyhrqd6phnpRoHPBthW7lqqyca+pOtia3D7GsnkH2Xac0YT0Y+RyAmkzvvhwyaf1cI
XMsm86BGlG6zZkkDwiYQlGGviFkelnZv/l0m9/+JC/8X4gLk07me6//cj/T+p1H/4434TfzfqAv/
fOU/2AXX/Y/LbI8qXp1nlGHrzv/GLnjmfxzB7Ij6JNsh/DN/6p+WJFv/j2PpBh1+IBksz3GpK2z+
aUly/8MolqWCqKLO8uT4/0/YBWHMoef/Eny0PctxDc8WRKMJPlqPRs7/EopmH9bTqhFG+14TCWCB
8k/OOr80+/jauJyfe4Lk66wqdfDC7bdqvXw/aqeUZ82lg0BsO/ueiNyiCLdxO5FkKqjXEXauLajN
21SO+x0nwbWdAS8lLfIU9MEhT2UVbFG+KbcIA5q9IGhNzmrUDyZxZyx9voYztE7XQT+999+OLar1
1MJHb6ed11b9yuUp2euduayJUWx0DmGdspCl5J6zfLm3bYi43cjG3QQ564b4+W2vJ4MMqMgIBtz7
2XTiyY0JHjMbJ4trjrMPWUAuM0BWEbv2PqNx2MdRuC2CAku+QU1D0jlrOubaKI9XVtp2G93uzgQ9
ptvglKB+R4d1qqE9rVEJbIqRQXelKn894MunmyLKtzbaKmUdMPWyOG3JPAzPaSu8Dadl3D3RYiwk
AZr2ux4zm+yEGq+Jr7PLM12WIJpYAOKwearO8CGIlsSutnLI97JEDezkMyVXoYRmLdt4Q0Ep/oGo
SuaT7ybiMUJIynvKvWbZYMHeg12mX0c0Z/wpC2OXV+ZLpbr+pEfaC0Hk9agQ2KL+Lux62fWw3x1j
4dTjomALXMbvE0+UmOQgQLYjJX1XNinnrvVfdbf6tosAOsJIfxs6MHn3mt2kt58/a2VzFC16kOe/
+sTHiFCE4VLlfrfQDXzjcQ2C2VHNpsrKozUMxjI2iFRrEQuucg6QdwBZg58KS8QvT+/OZqd/kPtM
T9NoeizFBvxri8ZNqRMVM7UAEaLCIUSH5JbwQrXC8NzSi+yobWI3m7KLQNc0JsYxXuALJfJmqUtX
HFtmnh88L2tVHJXr1rzgwnIlqcKk2HjqOaMRZBrNcIsfDRrv8Evl4QsT4mpjoIHi2E3PZk0mINCt
p8owT2kg7mbmXynrDpey/7JDqgpqI/mQVVRf6zlVFU/9jjCrt0hbpjHx4K3bHCyv1vgbrJjOYtDS
aC7RIMcHwbEvjG2K9AjDXx6ajpYKu/e39ICPK5jd0Rr+XL+lUWKdt+27maEth0GJvhgRgCHEZ1oD
D1JAnuygglNQa3daQgDTy/oaWf05aOqt0XQQf21LcMwu1xmuibURR89pY5PGmnzKPCgKkpV7IV7H
sThmQqtQzhACOdTE9RM9q9q2RAxZ6NX0O1F0cRal+Vt48hIE48YviN8ZdkMkJauzpdvhHh5xwfEA
VdFHL25B5qidP8QapHCCEiqgVhOXWZx+JMkTM/KYvU0FFgOuuGWIi1snckP337Ie3wtj+EOLq7uN
OhwGzkDvQm1uXEPOT8txw9MZD/3Q3cYZxNiWoliSzlKLuiW31rc7zCly6wThHYVq4+vBvemugdlM
VKkDKRfZxS1KwQLgWGhylIO5tiuXHQNGxGXY/L6A3hfF+k5vvpHNBUVR38PQ5itXd1djqH/r0/wH
CmcunWlv3ADxq4tYypIm3GleAXsc3nNr6hmykW3jppn2kkLbU9bj1dGt4GmQfvAaQeWS2XMeyXKt
4uIbdxzqKE6NA9hTfpgy+lNVlND7vXWN+yZcZJZ7peO+O4B8fcMbiSHNfqPoFOfbAGy39/ZxGhEu
IveaVqQ7MDvjIfTBWDPHrXCrRGLdV0RUPfHHSf6KNectm+Zc6QisA4Tgn74Fg5Lr/WJ0RiAXQoc4
k3NCan6FsdVfkCzSZUkkiBqQcmMByln5pDMKJ1zmwNhWPoce8veUaJGg9dCOPVlO26HkiMQuMLwj
QbttfVYaxdhVXPHXreN8G4hx5aiaLgKNEgdb6qfUxZuYWsehaolWUN1UR/ZrXunJwooqyZlwP4Iw
PQT43r0yM9eWpgCxwm3H7qlvIjPkd+wSFsvDV6kjqZNS7frtUFXeUksK/Jo8JfGWm/fc15epDSxb
Vnl/aHAX0Rm0FkJA+wCMyIAQVlw310QM1RrvBW4NY+58K57rrB6XmY+IOFEI4wD33+V/+Zn6SDw7
XbqZvDdjNewNiAhBscDlds30i505Discy4uiKCOymQjWONRXYAs4GoY1fN8qZ5YA8CjOQhIUgX7L
oKgmwuK1E7/xLJBU1+np1tVC5iWRtWeELVdsgm9W2ni30qBhjXmhY7vFx8C484gPEUexG+9bsuHE
cBRnaKc6N5i0HO1qK8TayOkumJfn0Jp+tHX/OW4061B2WnrTWp1L1kMnSBzYxM1OJO7aUO3z5MpX
YfsvtAlRMpO+0/PHhMrr332Dl6UxENeq2nFfUhKylI61zUONPbrl72VcTbu56UanVm+E4RJP8ur1
UXdPvSMAD7izbn3x56hxOXnVAgOH3NSTvxk7kicwLu7IPYDaxul3SxE9rlFyzNxqX1XdP7Vq1HA1
8vrn7A3LnBcme45+FwcmceHROpABNtmkrXn9XkUvVrQfVqu28KNV2ROFt6s/pbDbjRzKPxKcDPS3
uWQVcHTd2dSIiN7YlL2HWWacrWzRJz7Rl7r1SIjZ9lPIBiTOKBZofZ/zQAC9si29pZ7DrR+pT6rz
HP29OMa1Ns4S+JKHAu0vWLvNeBegw6xyOS6cPNwJGNFXvfaY0prhl0Sa3cSGhoDTyYhfS/TalQGt
Zrn5FQXxFqWdB3yy9H0UXGdGSpkyfzFS9120w4Z/eAlIvMeMZWH1QEQszB1aTLuZyF3sSsPoMOt9
C23qP2o9/FXSH7Gt4cLD2jg6sofu6/Eb00GzLCzTf+2KlvoTzzmZjo1FPeyNFflqHmMIhzmlP0yl
s+9EIfllYDNdSWW0kIz2Na17ykf1lrXdRCqPoHsJ/9edJHRvX53CAW1qcrtX6VtUPmCvWzZERM5l
YvGvuFN1Lgeb0zBugupHJwNxsTBNCNdRqyEekgMUqX0eR/fYqMQxrcR3xVhlbdTTPdZgHIiQusLw
Y4RCv/Qoiqq1F7yMQDiigIhraJaLYNCa3ehGZ4zjGDCz6U74p2XolQhAmcZfeY4/xHa6BdsHb1+z
fVrWlFrvqyZC6kLWKoP3dH6h1tg+yYMUe3YrGeZhupoK1rqYOcYmb1CxVdNXay8U5TJOOxo6xoHX
F4z0wM02E3CgtCIETrsARWXAp8wfDb7AsjOrnuy//tOE5pdN4mvfaDFdoVl8NLA4gPyusBldC50l
uugnmo3G4imQ8mq4TbkQbfKUTBdZRveASqK1cmK2lJldEQj24qUx4Wev4K+5eLzLBj0QYXOlt/WS
FB+w/IZ6QkZeVJCHSzdii+5DltF7VGxhzot7YsstZ/pg1T4JvTfw4tV31xInL5/FtMmmt4+zdgaH
YdEHknYXDS+nLybqqwfcIKxI7Xpqpvozt+U7W172dg26iEVEcFlUza0tRhi8Bj1bdhntK9uSL6lS
HpiFpD2D56DLA8mbu5vfNyy2BTUDN2azw9bu2lfmmx3bckxVsce4dqLkgrZ3HKhzAVs6WCGA2aFf
BYkJ9BCIuQWa05GEZkW3dyXt3Vb7Vut4mBKXTaptXjp8TUubn3nRTyUgn6rej53VrQbfHRaNIHjh
sa66BoZQ8NbepiGAtFCam16TgFpv9knyS8KTXhSoXLsJwNHC0kJ4Wrm0lzRMvgFH205ucYZMS5JD
5f1HUCW/OhT8ABvPtYm6P63VWLA6HHTyXNx0Dhsn0bKiYNnHAOxhc8GkGM6f4vVXBnazd/r4p7G6
o+7xGoUdosHkNn+i7KTlgv9KK+NN1Mv3UYx/qCR7YmKPl3geMrWDeaJUHHWjkMW5MAjYlE1jr0RS
k8ph0uDq0U+YYs5gJ/KVU3bqOSPPvVuNB79pKZ5K/bvTjW+9xqgaAXdlEqTP5JfSemqiC5SVePKf
8i6k4s8mgamIWEIkJTsMaOjJqfwnMYTfnhfyG67RjOtFZtLjVoffAaKRXxtLYRsb+B7s4/qzmUJf
oU6GmrI5D+Id9Mzdx3lE2QzFnKimK6dhkB9EP77xOkzTGifTphuqT0wKS8PxX213wFAFL9l/CUb/
F7tPpi+sIXagLzX8EMbZt1OCRHDrebR4esbZoLhNiuXPDW4TYFo037cY+bZiIktG6Wb72PVV5j4J
CLFZNDUclfBdRgltdUMyY7s5UwMz5p9KsvwOfmrVOdbByNORRkmcuXgwrsKJTlVf35LJ/Cjqcpf0
xIg6dSgCVmgtWGekgfUivJRkixhemnLBukCmc5b/HLkZQvNe6sabJWuqjQyGtimgN5TisqSmh3Am
+uyLb1OhWeHidsmlUW3WOJ9thXsqLU+U0yzdRgMdaq+nqopPH3VcJBvD0l/Iou/ahFWZDpYSajlI
h+tQ21/0TL3ojXmmafDSpmtT02bT3zoc0i/K0djvSfHT5v6J/e8MEsflRT3br0E6m5EtThpEywqT
bSoHHgVsBEA+S7Z2TlJcXFgieRP98sVwz6iqJdjDsc90b8JzVvSLvMApW8oc0WD+0xSQEoSfb/J6
51O7VOYcR83/yd6ZLMmNZFn2X3qPFEAVUACL3hhsNp8nOn0D8YmY5xlfX0c9szKiq6WkpPe9SE8G
yQjSzWDA0/vuPbd5TCtCJdaEKXeGDyLgVLCBZW0lzr0vyWPUtGKIX946TBRkhb8mnkj6NTcm76kF
iY0M/RRiQJ7qd9c8JCXU3HCkiK2C178u/t0gppdopMAZWqMPrpFbUIAM8sxY8YJ6kTNGcXo2YqIs
UHmiNCk39mg7jw+1ittLaVgDjJMM/FCR3WVUh57kxDyF4nJNCRcRSqdDQ1w7ejm4adQxE8DKOaoq
KInmbcpNdcLMCAIZkk5q04Ik4Tjz7IcvK/trFse3M+XZ0F3QHbq6uFaT8ZhUYm/ESXs0Qvuu7HWf
qeDCp9to3mVLeKGvESwYThBwEru2ar5xbjHJYTiTfIZWwqy3XaNhbSQNAfVsqJrGczR0bBtSf8DQ
sqLg40w0wqMYao6vZvzeMtYlYDzoRyt2puVdyag+oFwxxkWSQGgKmeJGeddtw1hAIJnDPOAI2Xy4
o/wwplPXMsalE08L3DBpwNVzQ1kWJbgc0bCYJce1rj5o6/JOhV2zE/GB8lsFvh6/u6sj+vJ6o/ql
VIoNpobd0ZkfLU6mJzO5xYVPR29IPUTYO0925F3z6LsbaU3dKNM9QEx8UqNxO8jpRXRIMFWHWmXW
/t5IxK3rwIwZqvXNyhoILTKmQdRb+LQNR67LvWCdHdQF1JUJI0liet5NElkXaFLx3sOF165JfDaI
0o5hRhF3MyE3cd05WJlxyIg3WVUM0fWnPfZhMLcKskrunCRldqmQJnnf6r0KyfJNdKOu7lXmi+oG
20f/VCbZKSQ5FesS4hzFc+uY8TkiYswCDhQUaROXMP1GUZHKEuZSWqF/gLnIud2avoqU1q3cxagQ
r0TCam4bFlLnrsimKzmNIIaxdAiHI0cF5YOaYcYtSq/K/g1TFr4vBpspb7eTbSwnh74jXf97WWIE
NjYIrxr81LRGEkyZuS/9jm6cVlpHq6W8iBwa51HEyWSlva5Rf4qRD+jgNpwknfFV9Rnnhekxzw1C
921LmgzW0KZjtcif6MqL365qL2rjfshFueV3Z9hBOfgVjnuYJU4PQS6ZLkrnyDPV3eT4bINx7Dgl
MJz5KQ/bye3zU+Y4x2VW5xan/KYpXFa44N36DnmDPobxYR6+KkklwNTBQ6n6CbWKvo7B9k4WVo0t
5vVdJQbmAiJPfY1QmRN9ntL2zp2rg4UUu5nmcd41Bhu/5hNnMz3ZKv1aZ+UGGQe6gEn00w3pP3Gt
cj/lIWsIz6W7ujYfW4o4TAPyhj2w4WB/Ajf1JvRwDoY+TkB7oXGOUw6z4DzglzQpxI3Suzq3P5PO
T2mrG6+SKrperXCfCZrOxCApJXNZgVR1RWdYZpxKgeOl3K2jy384hzm45De5iXxJ7v0+r+TTYFSI
AwvoDUPILY1d5350JacxhdPGNK4BqMnQoI/XVE2gsKd3pswOTkHFlHtow/6l6th1m5Ha1X7Kgjsb
A1vILigLlNGSIgqaGuOp9b8MjN9qRZFSaUSLgzOuBwTVYzgWx9Dl3IFFj1RUO5fniDhTHdF07VoF
ZgqX4XcevCCmcXQVpya8yq0O33vz2Rq22IVcyvrIdO/nJO5c/SXSZRdxSkKOyo47ySoI2AIQnSxl
tqhwek4YF/75ozZqV7r3Sn3fMIwzHxROhJx1to6H9vnzpYjZ4S669EIsDRfgz0/2foKtVPJR77hn
nrEPEW5HsDpRhQ6uYbBuEGScfaUjZGwz4y3SzL8qan6Kk+RfnUn/LGeSkc++0Gs5bKTW0V4SUC8J
O956HY90YS2Hvxqsfn409Qw13nLKaZarctqehuq+sJokJcTYXsJJQ/F//vRY59nwlm1VWWEyQJMH
Z/nv8qqfH/305fyXn2MK3QJ1Jyri8CaOGvkPFCfcToBWAqHLO5GhYaMr8a8vccmxlc3KL/nv9Djc
DH8JflLifwub/wTGk57nT0lcqcFYp6PizmWskvTAJ48EM+bVc1zjOCbLSu2HzhP/fBn41NBuab7/
9VPCwYrQkLVtyNuQHfz37/3JHv/1j+kCnHPpubX/9QtTxQIDvyJd3rSJoAD+ZyhbB5N/0sh+q0n+
Pz9Mkn7XwH2nlohPAdwGHEoCaB/gvnPZUTHUR4IGy6J5dPOwuKYhfbuOBk/TCQG7KcILPDqTNmAS
K+a4smW1rK2py3nbviWZU3jgD08VRZpDMXTkpTmspL5hcOPJjANPgvui5MFPfaGpaw1vkpoZKeVZ
upkFEQHmnOTKTXX2jCRboEQWwgpQ36vAL1OX44kzgXM1LMmh7emLq1GljPlRRA2NAky3qJCsuG3v
CSJivrUMVMUlKZ6XtJsO9kKDKRflJbXlZyJ4sMxkiffZkj7RkVpfGRr3ZQHS5x59xlWtHwK46Rwx
4eoNhzubvqGLucbwxRcwuWUJ0LChU3GWkPCRhoLajc6r9AGTzEMVrOMA9m0AlFdk5rHEHH2uwvF3
YxTP5tyJXarhKfRQTcU950SINg49tzmRKjW1LgUlSrIPOhh49ikGY4gT0Qdn3/yuNqxkr0JwOxGY
h9KeKO6tv/C03XbmDcnPYyM5qsjlQNbwXhXOS4b5fZO18hu/zmPLoTpv6kueL/lJLhClMOcHdp5e
Symes8ZfqHXdFJl3UjZoPWYyh2jK/NQtLszjp1GU6C1yug0H+8Fv6xNI8hszWbZ1U70gxnPexzvB
UbJ8XijlIS66YkMb38gJ3+k/tvYsViXsp11Vm9s4Sb9K0GAjCj6LuOU1bMxdEUo8qGbx6NjuLxu0
K788bfLYfCVTu6BBwQ9q5WvPdwgmBpcmSVs5CHy1Cxp2JR7b/qoaEmqUIsvd2Ev3S393gY3ccJ0p
tR78tX93x+jONxjOK6KVSLtnooe8TDdpRBKI9Rnwzqc6ZP5Z+XjkdV4ewtp8bvr5MArsxnEyfHVT
z3jFORcFnGelONWmbYAGfxKYUImGFz33M+8kmuSQwPuguI6nfFP8WEG/M9vO2ZiM1bZcNrhu2wBw
CE9LZ8YGCElMWstTLfxPFTnrpSPieW0NU0kbdtffGgsEcX/CK1X1AAqNuEVxoAQHmR7rqhPIzBuP
1OaouxIVE7Kort50aG4pyx3G2YFIMt8CvsC9fulYFEk4v/glpfF2U4Bh24qQJYQ7OK+GmrZRrx4t
+PJsKe1rTYNMx94IQoHmHVoIvmFz3SqZ4FRcwASQTmtj2s6oNac30fsFtIm8Rim3dE/QCA2S0A75
npuW4pJx+cwA323gZ0SClsJ+AgxgkyqluhoBYVEMNhJvI23X09S0e/Qa4H+pc2Uh1hFLrcxz3qcf
S+mxC+nuE9X9cTOE0BVD5lJUI7ogGLHExwmZsYgweRe3EltvGcu3tfZ4e3wvaGz/avWbh3CQX1Mx
tpsuRHOtqIeqe0r+bH6gfylJiNJlWfclOhorPftFJXxIw2Tk41i9tK51S7h82pMfnXatTXaieeGQ
5WPkF14Q5bYK7KlNT34YwbbgSFmQn2SjbnORIv76k8vJTRqojbQnpRkckW5kdE6SbUOL8tpsHbjC
XCe8JV57cdzql2k4N3YCVgQZIY3XX93YnIQ93fYWbvBe8ScLzw6yZDgZk2MdRxU/pbHTQImEeB3h
1udasQ9RtDAbkwDnddWzO6ctXxyWDktvAjdw4x1Rs1+NWEb70ONhfslc66pt1VvDCEb3qORZSsiv
9h4aX31Ap6G/1nmlk+lbVOt9DXNPVGCjkAEhLKD48QtADlgEN+GrvuDbeN0NgGMMOzpJ2zjPHZEz
emzvs4wmlSV978bo6BM6469GCFehxfmTebfQ7aOHBQFGdn7GYtYGaWY8FHSr1eOHEREn9MaeInkc
+TTMYEcjVmJbLA8doIt0EqzOEO1ETWeL5muF0jhmarlBp7qnOOCOGtD7cqDLvtTtuvL2589desiG
ZkZaVPX5vnXh2nYUoglcCdbKyG1rR2OiAHMwIFHBky37wca5ShMSW9eow02wfBt+DxiGpuYZTQVm
ACKbI5pdOjx0Lp+l0QTH67XltV+GD8rKtnKZ2kNhv/vouBvlOJ81962JbpmubZ5TWOddGwO0NG6k
P56TmLvi7FN8lSL2IxRFPY4ntrDvXU6fweK+9Z73x8s/zAoiJLuzpxLvA9GtrVmSsseDPMChO3Jz
nRCFUVhn87hO7RsyLodFL+UY2R9KbrTAFN/TqHjATHHb0sxIU9h67EdSVGPhrjtmkCv4iWfTt58c
0/5VA1BXBd8As+Upwdu79fm7LBFuBl0LStnCpmYNszGQT5nJyUiTHHfUjnUgOX4k4yGvn9NxBi/2
YDr9J0Gyk6ONuRMhPD4nPGgPmNluyaIAbmRlYy+nWgPIrRVd0qutAi402/bW4Bi/sBOrU3FozRWJ
uRLXXpLsFpNU5mrq7VV4oUEJdvGyG9wl55TILsXEBkYcieDCry7rzUAkya2M23rTp8n91JdfgHhY
vdvDK9jTXdd3H81ivxUNTKCcsQCIZkPsxXYzSJHlfM+sUe45P7o8ABJarqfsPe7l3mc7sUEuJcrc
fji8n6E3Cz4MEFkra+flVnbE2xelBl7ZyiRZuhVm0wTs+uRtHlo5sdyEPD1G0IBI3bmS28TlHa2H
ed6VU8KV4MDHKZL6FUGfou0EzGGDX9mwIGY1OAJCHhSsxeRe9c21WbAvtnlhsBPQYDVC0ppE9Lsz
FJWXDTZ5Jh+8gPYGC8kF5fUO6xmZ+viUzvb7NGYA9pcnqqPfEc0g4k/jgeJx1OYC4Buf77CC99/1
xC5nWDWFoPVxttWTbbpkh0fuPoot3CSXK8dl0+a1+IaVcBdupcMxcnvnthsyDqDUWJI3hGljvBCW
wloPeUAVzC1Oa//CGnC0S2DQprKWE7hUvIWM+27/JRT6FD1FLfVKln4035ZjyKDScMukBIui0k/D
5m/RGdZHR38poSINiObyKXcKI08gWoeK4cg6Zfx7RwNKUfKciXLYQ2ald827MzMqPQc2JbLQa7OV
jUzFgrQKn/xEvZoxewEob9dLFr70Js31nZftrIYSgCHGuVrW30tTcssQ632Zrgc3yQoiNdml4jiE
qsAqpKdTxJUprib3XYJwBfPtbN05JcLV4TmG/1IW1s5mwx9YdHQHMTIIGHA5HSrD+UUSejo1HfCW
1GI/6Sa/GrHeDgyRh5ASh40vsntGIDwKi0vhb3RsV5BYjFttEJrEEivJjnuAG2SSEsB0viCujkMz
c8tQbzNyxW6tuK/w5trY0+OHBhL3zoK8s5nA/xHIqOLuVayptZtmiUMZY1IHkl54ms4uyw2v/nAm
idCf2d4EQM++WAZd6o5TRdU5N1aIP0N68zOXQsvD5E4403TC9nNvuOkzNLQS3ZpHLeUA2jtJInie
8Mjje94yrFFFW/Kdc4s6lXiHwgXdp+uAsNV8VmjkzhjyXAPDFGzuPdm/5lhHp3WlMz6CxmM2kvX8
xLrU6m1IWJm68xeMIZWTXOfoVgd2zhQvWtmDU8sPgkNAHJ2Tn8FXyOr7wVovcxzJEyuz3lx5S3pK
KWYeWPh1M7pXPSLRNV3ytels1jrFK4WaVw8Fc2RsgleYn3tkoUmUD301XTUjVCR2+C99VxVb6bz6
9afqXbjgHcRlgMoP1Kw9lBKZrmVnuXTR9BBm914FxRdNBBjnxIBYXdSQT3u6zf+0AFlPSzLBQV/J
ZIHEOjnO8Ef4IDrzcDnYqflsG295pr5NAONTKcqLLDVhYEyuVitad34kHMZ3uUumElRn/mI7XNbk
Tthg4CdY4WZ6ebk3VKz2Qx0dp66/Ga2Z8KAGWZJmAcJowWS2CUIJilI3q8TMPZC9iiXPEN41Zpv0
1A2L3gfGwULqfK38g5pt4Fele/DmF+QZNEJluCSJx49SsJYp6vBxmt1XS8wvyBHPQyl4wDV+ezAK
dTOXcFy65ctqUWTzgZGmZWtDXIFa8iGkb8E4gfweDhkUbWDkkbPlGcplmnd3qSLaHVOvtXWzcd+X
zqnx0eojL31fCcmIoXilDp6Lf3jrYn9f9i17+TqkMcGbrlmIX2M1V1siRuqe3SxNgt+qxN2eUcEU
kP9ItxPHT3IbNN26tx6QSw7GowU0jkyeWsUt6X4GLaROR+7jLjmMZFY29Wx9TAvlJ1lubYuIDBM+
5ENlPQ++XQSsiTGf0OG3lwbp57y4Sx0K9kAN3vuleBzdry4tttQWAbMJkbD74VWlQVi3xXXuUIan
C/FWLEsaiwR6J1zBaMKaKgSe8VLYunf8mCVq1/srWnpnHjn1Geh+u4mDWDuTnyuekwQwWqF56XYr
IQWvuMTjIBzKP02ZVTt/iEhlJurDJne1yQAd7cbEeohtkz7jCd5St6jX4cOrgF1nDdskJMbBhWni
LDlyT8+Rq6wB7XCkzaZnD5xiTBb24HmKyHC5bJ3mOQm75uAX66Mi0HZO+Pwy8OWwVEUNXnoG9tnm
g9jhkjmInmBYXGLPx6/OfutxjULBh/XWaVHWrTB5V55ITqMYb0GGsJ2fh3Gbz5DjQZ0s29V2Dn45
uvA+oN4o8yo15LSLkVewU5bBULVDkMw2dsX8yDKH3M0yjXi5j6Ieh/ss4m8m0hGH3sgON6p3wPe/
ftzH/9+o/T8YtS1le9R//fdG7ct32Q+f2fL3Zrx//Uv/8mh71j+ovrOE47vKUYLmuem76//3/zI8
/x+OS6cVvBRH2bYjKY35l0Nb+v+gKs8nT2dKpYRlUsnznw5t9Q/b93zpgxmwlGk56v/FoS2xev+f
/mwSERwxHV+iO1lC/JeuM6mYUwmCR+dpJmWbN/kG97TFSWo2TlUdXoNZOTvu2p5z134qap3O8coY
sinelfycGtN84o41EgdLwz2lSIghfjWzHsR2g04VAxkpbDxlhRnkuIjiLH3MjJ5ZceZoihmXhwaH
pMknwjw10zdOysQa1ve/vSV3/7Sb/70lT9jm//198ko5pmcKJWzqBnUH0t986HPnLLgIPXVCPLGY
dHtNAUOQ/2Gb6UbNxMPM0/tUbP9UaEZaTI44yDPZdzDLVj55lvlShhKIm1kf6tbRuS+GODAWbBOp
yvXlcB5Y3Ovna0DL+mNpmB92XNh3P1/yAuVR+XS6Efzca3vELKZTYhC0cVEp+5LZsVDavbis2XQh
koeV0BiOAJGa3eLOUMJDMV38Lov4u9vvmcRv2GYLh2OzffJwMZ+V/uJzXD8XC0H4khWH/tL1k3le
sso9rcb9Xz/t42olGBSVuxR1uPPFepSJWM8/X+KkBx1g+SSThrwBRsqXUcv0Mgzv56Qie+lgDN1Y
qgC3EMrfJLNc8T1WcRYsdkTOt2U4i5bmFTgbj/UYwlk88JqVWluPlGmea/3I4YR5k8AuouYLCMNZ
DgTzIidfPy0buGhf3efZnJ1XHcFDzHhQ+RiecQOFZ1tJel+zKsf4yz+uven/7cvPzxkQ8Dp7cY81
aX4S1d3drH9Xx+XHnDMcxRzjyc3RODnEa3rpQu+ExW8GUboAddMCDs9DjLAjvCH9o2UlWtj9ykBX
7HuNT1RO2O8jDjBdrqdAOsyp1Ig5mmmUYMfHYTvhkNpwhkTgoYmNBobmXWREEHmg84poVOEirXuz
56dWU+xRAoYrX7ktZ5ERt5z+Uivaa2RUJXiDHE4NVTfvs3p4+fmpny9RNPOLxWrsfUfer9jsy00+
oNf/fKm9P1ZV8MBhcYn2/UYn/HhiOCQcyqbQnN1twtOaPcSqCwzI1/JEIbG8XhKJWXBs5KWlngWU
dMVeTLx5Csmpg8QccyBeDDB7THMsfxILzUVCgDdQD2pgGqe+RigFt1FtapTUck2hjF4mXSMcuSuF
OaOHP6bzX3yVFvuwTLlUqQDoi5VzUUqAvwTRuQda+BSlROQwlFEWeTcAcjy3CYyDoUgOjR/htgZr
SpcjFcpZdISSRb0sfbKomuyWOSka/jab++Vg9PkVQa82GIyG1rV2mU5lCIRtsPZriBxAGjjD1k7p
sWz5DM1mRHihEWVQzRwcarT42ufkEFP/zIjyi38fPT4axHlVLCxalpe7GPLVsV+cQx87Nng7PqLF
GFsbs2qWs0Bdw4+2t/0ZQmx3yZoq2dIY89Im/bsC3HNmTTiTCzxxsg/KwR0vAwQbMm7NY0RK7wIM
vh7teg9F9bkpVm+LB5tSid5uN8q1t3bh7Zxo8jcqr39T8UKemfOI22DHCDWaNjaoQ4l4ibiKfZqX
sMPy/SFC9KrYQzDnEIrHUgNiGv0l9x+4cSwslteaYH0FPF7fKHlgNke7oOezcbDWzcV95w6gJs0M
jYv97q6goDzvmMBih7L1CgtGBhYg6OfZCdinGHtZ57fICAukOSFPfvQcI1GcKVa/sCv/40fZxPR6
HrKQpKsYvxEz9tNKvQx7esLcU7w3cv81domnWpa1N6P8RWrqZswCeV1CIqgYczeL5m16MFEYjdR7
D0MV3ijhjrgxRACs7kmzJ71GPjP949D0jEM/NDfVQDip8MLvxX20o/It7Ln51hFALC7zJS/PecLu
THnFW2maitxgtJ4j36YVtXR1cKjjEm4Vujhd3/SM71LX7rkehmJDiwAexJg6ZcQyQXxyH3XiJUwM
DiIg0Fz50lmI0JQxd3sf5DcL//xhzDjjCCIjKxtZvB7ss3Q1Fzl6eqPNEoMZMcE4M7c+kFASSgNH
39gM7IKVW4rfcquHXd6cycmcY1I3azA4wy6nZCWg/5NUAGUTeJr7kz1weZXyIZ/teUts9LqI5W+M
RGk67ruk/lZLfGN7hrWNupSj4tycfKt0rpVTY/VFwur6od6yVmDpyL8hl969sTg77GSS91tsliuK
CObDii4OKSy6iGbX3YSZaA7m4n/MabVPjCy8XyPsEWZkhlvfGW9Zl12kmZFPyHziVfnup147g/dz
7ER5bJf91NOKlMJPIF0VInLloHihlQgrBhuFA35D4GvTJowv8dh+uDTwBTICWGrMRr0rjLQHBjeu
p8xQRwhTGKsmKsJMECdlPFhH0u3XAJx0oIy6HhIsnYTGLetuhiLjcz9aOdz0NGVHPkUv5DqmwB+I
4a8Ff42FYH5SEQIrDeNedfrXU3WDB+os6EknGrs11GcYRvx/DWC9o/TRUfx+q4fR5Y7JckRS3MFM
hBHqiI6FM/ct18uDqSl/wx64DqeHmQ+zJgvDCvLCu0lx8FA14CN32PV5TtTNs/Wmz9jrW9le9tXt
LFTxXA78cdkvygqZ9hSQpESgpo5te7dWKCBVdqZjwiTmgOOCiNeEO4HP+XBvkgU4GLjuLizsnN55
SXLOZ5GNycJJuCwtO4NYROtZUPvwzZHvuwR4S9Xz9kP45cRPDH/fANSyTex/zUKyitST+JXjZYkf
QhI+t1Pk/UbZarfdWkCDpN2tmva0n77mft2zozPa3dBJm54Ubw0IOL6mwo924TDRYl8o6452GHFX
xCxzKzYISeEd6nqCw4HYJEf7T64JJEvSXWWeuYc+qjbMNAMoZUwguUXao3NLdUrrgrKvP0bW25cB
x0Tah4fec3CtDnJXlrRZrYmNjamTLOt64omJSv0jKmy3AW/XHKK8w/hhMAIPIdTnKOqvXL/hEUJ8
qcDhXhdXxBCuPcELk6QNbo/u5E3YiWZ/CsCWT2+LeW1DCnuBynby5sHGhGTg68QdmjoQdlTtXlzA
7GBavjoPfbRby1fYzJuwRgikDuC6zy17Q6k9jpjEq85eJped78bA4jdtQ6qIE3jFSRy1vtu0+Bg5
ZC5XtRvirU8AVg6c4At9lKeNpbh206DhjF+1xYenD/0es3vaffGmP1ZoApkWB3xUAhu1gDQYbFEt
IIxaSqit5+5nzkNjyNEaZi065P7yATYStnhGAhJdokGfUOgUMABvVy1cFKVpBVnGPi+b/dsoLI8V
3YOjljtyLXy4WgLx0EIIv1haGiGiQEcMaomBauKprCXmjZDSo6iwrXybUVhEnL0uKC5IgO+kAKcg
Bk6j6816/srbTMs0UdHdQehEHdQSDi2uBAa1rBPiL9IyT0UcgsEB6cfVIpBADeqXr0WLQ1GJu0/L
RaMWjlIUJIGSNKMolShLpMzZ9aM19Vp0crX85M8vFMQdaAfyjnIJD0lM+WY6aGgvV3Z7YvfqB4mW
tISFdEd5y0ZquWvSwheDfsLHqd87WhSbtDw2a50MvSziXd6XWkLL0NKixt9RYVQHDiobzJeXpqlv
XGnvQi3DmVqQs1HmbC3RzVqss1DtYt/7rob3qRPPPG8OUot7CpWvRu2DasL1qgXATkuBzJx/XC0O
In1e5KT9q8q/9tEPjex+1XJixzhWaYGxRGm0UBzTtoD/b2IkiZ3PtfxdD4RFEwxWrRYrBwbTyKkf
YmCnRm4+F4SK8LyVIHIROk0Uzwbls1L4MpUWQ0sti7ISx02MUDpoyRTry6IlVABDF5779X2Y3VjI
blpqVWiuE9orK2mTajLk2BpdNtQCrYNSK7RkyzKZ+7CWcWOt52pht4lOsxZ61x/JV4u/q5aBGy0I
Q/kaWHVTmehOEwHU5IQs6bO6gm4VerLZksWutkkEmWSkQ0FEKS+1lqCRAJ/pUISIijjdWndTxjze
8j07rXQPtGze+C2OdlU5F6MWXyu5oVBL3pGD+D0TKQ1VEh9cLYxHHLm1UC61ZF6jnbto6HPKtY+k
3hQMMW3MN63ldlML70jL+c7P/TebJsTrjg3GOqGBVtAK8vwWqtGLKKJoMzoGNY4Ry1TON0DLje/B
OC6SlW4NIOMwkG4o694KyJLPnOyMhzik03AmmcQ2B4TE6uZ10Lb2E05TXlLuhYpIRxfW5I/mfuuW
nc/SvBgCo1S3QJITaL7MxEPX3niYRYJ5aJG2EvEelVgPpSVuSxp+yKxR6mo4z7mS10SRPsMIrnNK
9YYCQ7Gzc/hrWfaZWmw8xsT5zbaLKycuMgYrNkTWXJ1L5l2zDRJnBbtL7X0EVrOpSfGxia/2nM02
BsZSAL+bNWJyjCwPsbG/yTEqLMaCVD3/wWL0e0qyaRMJ64WyCIIc3XmIp8+6p6rFWI6+tJODPzm4
ikmG43YD3RpOeiix2OsDkPikW+7KL/zPCl6qxJFCgBG6UDWchklnpvTaHas/CCJ5cYf0ZFV/prxb
ngyDmcOkLDTpTjLqmbgL1R7avMKV6Uw7NtV3hjIlCgBF4IBNN7FDUM1aFRq4rg3h/r5gsKa6kD1C
O0BMbUMikkmKkVskaJLmCHDGp2UU0WoOSAjSp6N9cXRKJrtspdm0j/vDOM+kO/32ntai51ImHoax
ClNe9lCzn5KKHT9nEbtoxc7c2+7yNs54I7rU5UM/veWD95i0Fvai7Abxkr9DTgxGUmwVGIoyK0mI
R/IIm+lnxLH4mnfrsbM5OORuGdht88h/mLEJI9iO3dgr0CxN/AP+Prd0ankMeT156H3fz+pS9b+T
fCrppl3O1mIAJgWuzFGXGTq6Upnr7spwodNWRDcDZzm89OSFKbPc1tQZAv5W1C7CY2OTiODN3R0o
ME/ZHGsEXShlAAtt6/j1uBHKo2VtHhLUb/IFESEEVYgdxE4nGOKBGTDEZs7/ilNOHQ7xFTa+cVln
+975jYLI5UqPLAWxWOsZSJZhPYGOfa2oMWTDUF3AFnkUsmm/Eeu+GWwSYwR7/05REJQnAI0Ll4+/
fiGzmnzAFdFtXgyXJZek4c8RIVGEjO5cRzNXkB43REnf7BVcMVwhih2q+ox9ouE/4f/J4+wRuHcd
59/0PF0azAgbPJ8h4VDnzjH9iogTOSflrGojyBEy27+kFesVJ3ymJW7Zzb73BK8BWCUl8mxAwnuj
4UE2h1ngcCwK+ITfNqv3FRpsmtcHH9frkJJpWgDmNFOp6B32MONkXbjRbCU8aFBw+6MpxiroEB55
OH7ivQ63lZD4uFxWu10mOMvznIiAoB1DxesWTqyoM7KOYReGwbTYC7pbw4m8nnEUNnQmrQOEMTuV
bjABnTmE1I3Xkjytr+oPH+81QNvkIdSfyGjsip1fpxcA/fKw0LNG7IMHUvpSR/ZLzk7vMPsNURjj
E0gqz9j+LQH1RJz4WPXjdetguFmuuYeMg/HogPnaUFzwtES3NWyHuegJUY0+v23C4BzetHOIYIfl
N/PkW4bXg4LkbJn+MFqQnCWwA9LKc+Y1CBtgAuEMQiPzaE9idxD4l3Za94vkBWTKf56tEpvnqkm2
LBKh42Dd5r3D9ZJve26ia8idLuEkkAPJBdG7WNsp/MNcNd7gdHho+jA65lmYnQvf3zZGS3UByR6/
AgjONJ8ToTv61vosm/kx7JLb3rPx7iky4iTMFQAF3JzOg4PnyY7te/Iw0hleSLNiSFT4y4rNzEzh
zhBH3eyxJ9UYjEz9cSEeinabhQCRyoLmsTByLz4Q/nbFt4+FXuThb6w5ewPaWQIHD59LkMT9N658
Ti0mMSZZ4BYejr7R35r6sybJzrblL9iAZG5nTlxj/7lWBnU3esvNqfyuH7p6N/r9U1uK59B6NBSx
L7sy/nT9cu1FHmAKA6cuV8+8zYuCJ287f2ZrfXRXNwpGwktWa7zPhsbKdXC7RCE/GNgC/BXFBgfe
K+y40zIklBDNgwnlLbnrKPhJ1R8xZjeQtNDKrOg9lv5dyIkzqepbVdp/DKN4rPT3TC7tWVUpHUTc
yD0z2ViuJYhoKW7RqQ12PK/OYPuuhU/QKp72o91/WfaMb9StbmrzGry5OMm0PmWMqSCgvXDflr61
d01aOTgH7/M6mfYz9l+mrzMnkJziEtgJ47ZbEiTE1FvPC5Nkg+vasZadSGAOxVlvnCLDf0w4K8jG
5CmdvhghBHPgqjDEV4tDR0jCpViG04yvelMD6YvMzNTuvWB0C4Wxhc7vPmwCD7/5LHAw5IzMXhbx
KS1afn0A3JGv1u+KBBZBxaw5ZHV5rtwiPiaCSMhsskYG1wzC9z/YO48mt7UtS/+Vip7jBuw5QEd1
D+gJMplWaTRBpKRM4MB79+v7A3XflepWd72oHr8JgsxUigZun73X+hY7NJmH71mLZQTGIYhSB1HP
wNpcZNj/kV9Tveqs6S6DXT0nO6Mkg9NoDXNHkN2z61DRaL0u1mOZXqrEy9eWNn9Ly1FDCARUW/W5
DYAlpY3R499Vlb3z5uSliWuXufpDFaTWRiCmfxx1nwuR2KYNJKyl+3SoiuIrrskvXl3AEpkK4GS0
ULR7dO03RomOBjOo2kRtP57dqP6BqRVfqbKNfTEBcKlA894EFPnUWvP7iIfuGMSpfbFnDoTKne6y
2Z5P3hBuNJLSbohWxj1A5Io5cQ/hCpq17m0Ef4aefosWB0/OviAGlBCScFgHszEdMOBlY3tRc0sv
zbAWdRFQgRbcxIC4s0vKvZF+WhFaAq8lxSKdaFS2lJZ8boumLTrirhxj6mnazR6GVHKInkwyVBlx
pmJnaAplYx/fTZoXsAIZn4ZI0nAw0BDTHcfhIPot1zh4vjl/Vw6oSwHkrGfRlwxtvRFpgPPomRls
1xBBdBz7iDCnE1Uyl6+ps/eNrL8BUv1R0pbxZe74skzv0hxZSD8jIS4D3dlLIYZtEMtvtYMYS7rB
M+y4iwy7byO9nxNciAlZptXsxkFbeQ38g8BEQTbBzUNo1MQ3eA/WAlaCTyf+PcZ9toLGgG+FftG5
cbOPeHLSbWDRlcK5tyhWXQdtQ3qPWsi+EYRw2LSvd0lspHs+yqEd0/IB8SeRi8I6qr4aLgQyPQe5
pny3JJ8yrqpzvUh1XbSgG3t0oH1gnYQWp99GOO/AFdKsBH+oGyurNUnyMyME0TB/VlbcOytMZ7eq
kvk+N2OPs1aOB9RllPvkv9iD2a3j2J4epuJW6yNU/3rZ3atc3+q1eeQ2gbZUP0a57Rzz+rMOteHM
zvsxVDHmvWJmmEHAGASAs9R7dZLuq8VMZN8klPgS1vBN1zhfBtMqbr3ykgMyt1k47zwgYzrjBNJa
+i3mBKB7UVOSCkUgeoa7LW19ct+4fjviTGu22VkuGNhGr37IbnpAk/pQTtFNO6OU4u6xCOsgpjn7
amCPwsZkpT22e6E+qjZD/GB2X1guE8jmfvYIm9MxRrRWqooCGJOrngx+CGV2iw9gBtjbPdhFeEfr
aNhzKVw54IUe814Lds7sPgUedHSzKIb7ZlAfKoFRzBoJvSK3+CEpngcV0fDilMRh/Q4nxN0v08KN
GkZnq3TvVYniyWjz9jYYywYKAbc/Qjhfw4AVh57Y9zOiDIYsUc8QzLQJtVQvCOfVLpxewpm8tZAm
6lzKt86wsEGTUeshCrZSJAFD51g3VBCwfjOaEUjhVF7dxxbWrl5ly32iP6D4nY5gmCTOJ9qXsbZG
V2mvooD0L4Sr29qcyLg0optxmA4OWqOtWzbVWhVzsk1lAG4iIx07cXZlS9RbnQ6XwZw5J6uL42v2
YusJqppDkDWnKeW5RE4v7YfGlghBaIGLZTUZJSP26dLGwSrddRY1HzhA7+MoLgEmxZh3dPsGbKu9
6d35O9RziEVudLCC4pR71as9EBxA8nfcZWJXaGjpKquJDnYn7pxhIjBqsvFwG6hB4JFpiH6pysGk
r3DFz2CdVhLIVKYHn0FhZGTMVwejsyf6dckFceN3FlfRPgY/IIX3Dh10ATsXJq3EbhOHKj7K+gNM
TkziPFJe3UT5T5AC0aDBXZ1Z9lmv8ocE4xr5FhanZ9zful73FbAv8ZkTXCPNfamy/r2IBuDdTLs3
Xsy00yySncW3hfMIwWmO0xM8ak+/vLhNWDbj8Qj2biT0jQWeqrdatKtOgS0DuAE7b3ySzteEnFMF
HXvH+K3zDccmkCZCHJVXO+nBxLd0RxzCjLG01QALGMMBrkCZb8BSPXaaei674eDZpAHRWESji/mR
UKsWVvTSt59RFJGVZu+SgHE9mSXJ5q2gVf0S9TZ/3XREbRC4p7osvJDfSJww7IoYbOcqGgR3+qHa
Bpi0M2PALwNN6xhVlbEx1fAwJKE4wptOEyTq0EPEYGUEm5Nd0eoRaA5DM6G/gtOevC/EITeHUYF+
qHR0bmAW9yYQI58733fKhnnTumRtmtK6T6qg2SjazStlUIGUPSznWGYPiTZQ3DtQ2IYZegRjsRSO
UfIjtHNIDi2p6Wkr+V5keCfJwSQ3c4l8jh0WpvdzZovbWZUm1gis8hl3A0/NF5sFIRftbt3bUvq2
NL+TaJQAjnCLTWCa4UvS3tbdZ0Btfg8s1Ls02rzNl8SvGdHDlOhoe8yOw+2+kOOjhUYJnxBtuSG0
mttOJ5Z6mtKtSjTUrLiIqfjPGuxv8nja6KYqk4Mg+kC3h+q5hp9phKm5H3LjNk+JGzDlmaQs2tve
RxK9w7s8ZjpnU2lX1jbEXCYL+xAO1ICdMdj7yczhS7sIHd04g8wKjSmyode1ReySi90sPDRj173E
c/mZ1x0lcgv/srbePKfIf1gi8x1k2FNd3MSRxLxldXs5G9Ue4+IqKuv0NGNKKzXIorMjWRQB8esH
WM+ji8eOy0WGgmatzfoCl3XpSCuNYMThgaAMlBEo6ENnbNZTg05CWeE3OcWou3vDBFs33yRaQxue
VFgw0f3ZEWFECE527joYeC4LB8YbY72ZQg0LYdefjGTed8TQnLvxtSYAg/QrfD6tprajiAA8ZSBg
s4y+Xll0cPFstz0NvRaxJJXsKfyjtIxtf8jmezEAQcDbjgCO91vX72mHDA6XClMhslpCXcEcTvMB
rpK9T+yYm99kZPfWUt9AlUKNXKttOcSYyGmXBxM3vJiEodsxmCU9hnZf2SSmigOzte8xeKStBOq2
jjHWmorlB+np4dpzsYI29nGwmQTz8sDt8vRBNfMdGRL9bYdHgqUxuzOu5m+MK29wf8cfs8T4ACEr
j8LtFPEpKHCaB4hlZx2Tbuk4oF4aRADgg44CPvoF8hD3vnlclowGgT3WTqdVdLMo1pm1tbdCEGw0
G5zSCXYfxWuaXCsaPNw0CbCLwXO/MyNaJ1JpZDZUrjr0QXlg6s7Q2KSrnY9kipImviG88s2L81sH
MNymAYwft/E5HY3kEcfurMb0fN1oWgzzXAasLHpzE4HBYzqniCM0GqaSCfZPjw5Brkg0qQsW8yoD
5dY1bnGaZbA2U9nvZCm+kjTD7DaarTtPxy8VM1dENcAkoqn0Uzs6ryFQJC/FLo6T7JaAlOwlI4a1
bhm+54tJOGwddCTLpNNgXgXGA0Fh61vTbc2I0PeIalpNHhCmggY+/3ORI/oWUHGrJ6ub5LYpPW1D
py7rSClpaHrBddhXDvC3oS/I7CTVCvWJXFkyGe8Sc17j8Z0wpY23wk3B4DeEu3poBQHNHyniPsYc
emxBH3Poun5reYsrpMRb4gqn2EIHwis5UaDUdIhsYzihS8Hulmf70OzjS6i5D4me0bXGz0mZ7NG4
a3EmTaJF3TNiX1LL5BA/XlMm+B+EefTIsbpcN7qMt0o5W6J9FAplGyOeFel7WDIsiUFuoAuL65eI
ikpMfb7XA7o4VWRhZnBBcOiNdTeipjxHI5GWFi1Xq49YnwbtsHLljFPH8s54A1Df57jZeiK0sLoX
gtppbJmATGRB5LkJ8+PoTeGS9Zo+h5XjnM2I6Com7YRX6um76xCxl6X4OFM3BHkweebGHOIXcpP3
U5ro26o3zySJ4qgoq6P2HNtoN0Bv9Dv6zrC6Gm7uZMFzks19tE/h1xC9ENyFI5X3QmNjDN3PD9iD
cJzN1jnsEvmIgvS7i8/TtJ9Li7K21CAaI6ueRJcRvO76nWD/WIm3VyLLfAA7dyFrhNp0qy0cvYqc
nFQDu1V+Won6ISvd3VU6bPBSgjtxsMvQQbE5BYAP7GeOpsJ0vqUwL09DFtPFRH4GihHCF1KUnCgX
NxFvuVJ0l1rvpsvm8BEXthHnIPliwqS69EtlNMMF8ZcZF1sTDSuTEFZ0uXtk7c9dhgs/Y1gwEGRu
cSOhWVggbiccb91k8aE02ekNqwXsewzUFHrxdUfWjjmKXTuHdx0DMtp3U6Ptmwp5YA5bm7vYpR7E
xGqzOYWzicCbW0Knkw5bR/RQyra2KeqAPrjmHpsSKe7dyDvFW2Jm05ExIMNqygPikdSuLh5CFRDc
oZR90POOPKopfxPuk2UwGtKJbwRHwbwmp7tBX50IKsfKs69ZarLapgfktdMDS/7g2MZMYwxk6RM4
vjWRUfWDdIlUipsj3ZZwY8QD35np+EPh0YpnHMEauaO+1afbOcJ9G6f32ARZKY2RHyHn24OwocM9
NOCYJha9Ar2fOxK1Y7iEQ+rohNP2TUDNPugO9UOntNvKGdpV4HDdJdKT3q0rtoVdRk+9GHAAl/O9
PTaQVawAFWbR43dxGkq32TtlnQoOS8t7LGPspa39w5tY26defuiHwtjndu0jVpv8ODfw/8bpjgX8
5HvL5vrI1jtiLMC9oHLU+wZ7HgNTA8tzApDMv26uagykCfiJUn1kCB2hMaqtOKMLhUrJZ8XBwEcV
FKwR6ynUYZiCgHFC/MGf+efvr/+oGSu8ppr7hbfOyDdmj/remNP6hGoQLc+uPwppR1e9NxziRdpG
qsKXKJXFzk7x49dcM2jEJy2kKIG5xNtwUW78edmgKUQAEjs66zCLFd/U9T4d7u7n5jnFmeq7i/os
1+InWROngIVn/vkjb4Gy/EtLTepJO/0TLbXrWiic/99S6s1H+j681x+/S6l//s0/aNfOHzoMacsQ
KHktiNbWX1pq6fyB2EPAULpSsBeV9S8ptWshu4Y5CntWR9T2S0rt/mHbhuHo/H+ma5m69d+RUlPS
/01L7bGMMoBd6/C4F+D237TUSdxHsYFX+NAnBV0zDvHZ6BdHreszWQh8lTkNuYGTWmE2XaKYNZDP
g0LOZPSAWTLyYVZhA4POMbJwHTO4m2IupAVa4s2UyOrEAiBdobKO2m3ZtOGpz6Ot7mJkLhOKoKEw
21OTwViA5ds1BY3xELEmBV3rYIFrhOhOyoWIDJNU3xhV9K57wqVlJpZYj+y4LG+UgE+RMKuPFmPf
7C65NsVHUmTz3m4WgDcfkVwJiNh580on6sLESOHCZoyYfrU1GqCB3e0ZDLabaRLu2ovk82TpIdlm
wcVFVrktiKei0QAOCAtNSdLcEhnm7IPMcR6LOD3BGmUu1zktjIBoPnGH3+ezvS8B3tMXcILt5Hor
NxuPLrP+g9Tbamc3yZ0Zhl9hHhiPrqJTlLhnkk5rP5snY00se1cEI7qPJUw6wuNouTNZUbGUMJkW
DXSov814iFy4IYBXnEccNeV2tJPkkZHDmyoxetygYABm0EJUrG3jA5EK6C1ZXgxI3oTCe/BmumbD
7QgPVqO+0k5SIYPGOMFVWGQUChNqjS2Nx8xry12WUZKKdscx9JkMRYGoDLdMHbePZVhaK2Gw73e6
2T5nJgKxeWxgIc3hKRKkQrjhDwda8yoPcA4akXlPAXzvJKA0PC+JNkMXIegCE767jRLzQlD2sNHD
5HOyWc1KH2EXsCrkwDcdVTrL2qcgYIQjcXSvm3o60Rfj3hlXP4wlQMipJokyRiAfibO7iBcSFnMm
Ml5v2qKieDPN+5zh+mTJc9DDO6Q/RnJr/tirVq1VoLtArtv1OIAXT5OcEXnYHBM3vDfd7FxMVPAw
rcrsrqwSfySDG89jkGzjmJ2CAvurJ4LjVIoLJdNcJMfUYnU/JV8rB8mVLOhd4P2Vbp4+47JcL/fI
dlyXVhShONQBhEnt0OnMrhUAkTK4DbvqdrToO0va/zQznnjHDLAdolmaDnMfosld1i+Dj2pmAKuH
5MmkBytcpILL1IlIqnXfhgX+KmQcJTOvYhgYKVTy0JW4H73FDAE7dRNmGJqN0cpB2aB/kIycsOtN
RxWHT9zsUUq0kCEiPfuM3QfS7U7NQK1HFXEb4Mttw4WcVEtxM7mPzNmGWxz550wXrKjLR6FN7YMW
pASTkapFKtUzatrtOKhPVkBBRv5oOjisq5ixMMeobhvhHeLpkRZws2UV1eJHdJ86YuRSfK+M9NA2
12qPYgGlk0fjhxruTMogKDwL3U2c0aKQVUUsX2MzXeVSk9S9Opbf6pSul3MhD7f16UFeJBedHVU/
EyoFYqEIwhgS+ss0jAWDHvCqC07eRB7fS/LrOnjqq9ZvcmttyLreBKKgsa0N8JxFdV9N6Xi2ZlCH
ZkuPrWqncBtZeb3NVWnvWZ9jO4BCMvfpg1t59iFjfqxDvmBSijOdOKR5Z0f6LaW4tyPGZaiArQTQ
xYuomiFN549EbcCcabNPkG/GnrI0300R8CrlaxkC/4EhZnzoJyQIy6BHQ99p3MkK4J83DZd+ujet
+NTmBsWcFYl1mQUbN9C/x6pXUOmcZ1o9jypEBdCbtlw7XSBOAjXPKR5745gzGe/dLNyFJZT9lPCe
U2nO2W7gDWC3rk+qM+sTi5Jk22rzj552KbheJLXjc2yg/BIGcaa94+5RfrQHJon3JF6Ne88oejCv
LvcNWYuTSeF+LOlfyIzeEBd+0xi7E6ijku40xuGM9vthxlFgE7SLlzDGvNtWydlJ8WKHU3RM3X5f
JINDNCbr6B6j9nppeW1YwRIUw0BklVnNpymbJetzBmsyVdpJpY2zD3vzTssd55T3qmSkyFA2Sqvs
FKUdpsKYl9OEjMn+ni+wdvKDRtPIGif9RFaAs+GrAHDPrCuqPKLVc+vFI/dhb9nSO019VR6wMd0U
MRKwOJ+wg9a22FDeYkdd3kW9bK6PqvmTRpT0r0+ydhgPHGg/32VOC/rEBEztUWLDpjV9Gm84U34+
rJQ4uu2z4xUou4X1VNDo2GhddJjwUYEOMO9H1qE+JBLw/pYvQNL510c5Mh0fehzErphSs5j7z8yh
rkVSi+grfu1TfookAfRHN7O8A3CrT/Yd0WwQDbz5Jm0XoBfIq6OBf7vr5LgftPmmGnXrX6kruPD+
eQEqpfdfhq7Amso/vrfqe9f+XoP+/LN/1KAGhaanG0KSDA0iZSkn//TzSWsJY5FY9sgcNACAYdr7
R+KK+YfuOIYlBSFPaJds+68ilDAWikUqV4uumkFQi/HfKUJdSaX7Hw19EiefqZu2i7xN1/9u6HPM
ScBDUf0BIeEBwiqHUlid6SqodTTny2nevrbaJ7inB1fnPloWc7vNOwQYSUwjAuGojcShcTnnc8gc
9q3euk+Q+hKfUX1w6qvPsUvPvQuHQmoC7xZngq5IasJyJDGholpCC+iFFAKyp+pK4ZESnanWuUB7
ks9flIdadjJmnAraPe0vxS1bvhMj/kV65n0KtRUHwADUl6WnvNO3TgApkpgRFJkwjEODN1lnpNGx
OrSMd64grNAJINPHL9z1Ytgb9j2SlT71nhb8pjbjRpmjz6gWF+HE37rB454Y3QwkU4xt7lMoXBJj
7tcltqNV1wl9Xfb16xyVT1FQPPRB9dak9Z65/7bR2w7mrXy2reiuk8lnvwAhhVO+oln8LMLWom3E
1ywFZRKk79oxziZ9CexUvOdQ1q+kfZMWtbMyE1M0wc8Y4AlyBC1qo5qyL70Xv+Jv24fGAHR2Ji83
pLdexdu6Jj5B52sLFvwNeS/bOHDKVc8QHTyAhRg52aK4gi9Mt0SQsLyyYYEsIsOI/pFe8R7SnrpS
j9ODbueb0ERUEQl3W+ru0R7F10C234N6EbIDBl+lDAaLITupPHNIITYb1LrLkaJh6hFgQ8W8ie2a
5LeFWEUO6lEgalmD9LhH74nU3zIPy38cM/heXfd20Gg/7PIlnPgeypQA9mp0X+IOLG0TYwoNC2bj
YeU71QgZH47mwmZF3OEcnYEEAcbYjc19RtGWgodP+Q7nsatq4rtLwY6fwy8I/1Asys5d7k+fDUa7
bUrWH/HCFyUXPwXh5a3b0NCWjYEnSb4Ah+tp7IbfgxS1SFt7T9w3c1S6N6HFpDmF8Beh/m50ZL1R
FlNRwMZhiIq0sje+m/V3I1Hag9kEdG08hOMdtDIr2kA5CtYO7sRZT2AAkdxJ0uzg1jDEGt7r4IAv
CeQx6imrlpMl8PCC6RGqh4p8hFn/LGXP2myy7onVxieue0/VGL4QcXlJFPvX4AvSnXv48UT2GiFJ
orkCUAdZx4aZFlc5HxNlDX3L9RQQ8mCm30dq4xIwHlhEk2qTuUP4oA9du9Y9eTEhDgOdR52Seh9w
MBh7PzD33Bo5eDhb/xSBoK42lxOvogCPRu6YjnMZp+RzJBoPcxLfCmKhFzRrUYoi2U44E/QXA7Mc
x+i46g0NpWV9tgcOEdlTQmcL+jkEE72ah/DVKFjbtMi5OUxRb9ZN/TrE4LI1xJouwCNyQdcaJ93a
1VFbZ+fA4nBQ1hN2GDQdjMBCY/bn5FvCnTZxs7VZ8V13vAuk7Z92jZN52JHI+KTmcWckxp0Lwn3t
Sk6aui9BUINbY3V7rOxR40lwaum0UyPye7Sc3yzQRqg0PWbOAKnyOpoOHbuQTJYns7Y0ogK7Lb+h
vF/knMSD01gWXE+tPFDrEGb5yiFt2pPosRNeV0jWTFxr91EznV2unszH4/VQ3uX0k2klu4QukxnJ
cj77RsCfvY7b6piVXFhggwLbwKNiNg5+tEpf0c1gUYHUv06Nh45k53UcVt0ha+JyjXKGCUDN0scz
l3O2AyYyKZIiAcesaf6/m4X3aY5pstaadNNE1QgWiIZ9Qm5WAaMOSvO4b0PrjsEyPFmLGJOKD+RF
zw3tiW0igWJPg3VWwE/4PEWzqZoOiWpLSCuwaG4GyY3FF7FyMvcmDE46q0FmHtYjEcJYwzWG/zMJ
VEZSbPQ4+YQMHayxrBa7PnIug8Ye7IGCrPMQXWuf53IVTe4XvXMOBZGla4OhP/gh2gRFBztVhyJJ
1kvB5S0bmPCH3TbEmbofgtZej+hLeiPXcXC7xXqwvTvDMne2datl7AotyM9mGXxPTIksHJxWVMY/
ujx9xDxJ6eq8Di1C3xlo3A6EGHm4U/mtZGq7yhvnqefmu8Y+z6mXYh7VkKxRpS68Vu+JgcP9VCfx
hviIB9oOj3rd/Ri78UstFlFbS//FEsuc+cf1KB+9Q5vgoYkRkbdiP9hDxNHAWopk9VuFOtXNBi63
NG2PFVSb1fWGRUdJAR7ijRZaEyAxYPkceFa/jh31zerL23ECYwgvI7KzfTx3b0XFYWAY6Q9dW7Al
VuutQzODHmaiTentY9AgO3A9jda9Hp2q2KtOI9oDZxHWcLWfIE9qoQIlborLPMibYWBoGbPeZZYD
0jwKILU5W4oj7lOz/oG5/9md4WNG6UQ6SrZY4ao3Utzk6trkACvFpXwEySHF0oTBf8bNiYDyhlSd
OWcKzErxXR+Sl7rUfQNhHwiMvQv1v9T1D8emEeUG41cG5iEKIEpmEb7bNtDOvjw7w1vUFummrp0G
awbzRcYd+noAo7TxEnH0Ov5atm2+MxrE/ywgN/XQrLWUvC2oTe22K7n4DFJ7orvNpcINLQSI5n2P
cKDqxnE3LxdIwcAYXyd3Yt3SGYf3iKRxW4QxmK6eDzF0GMLiCNnBhAQmNS6WZL+SabnLZIpydLkd
cvJYRFDUr+lSfcXo40bN2PeKC6IWak9Eh7wSIEt3pEB1ilxzhYj4XteSDXFC5Ed13Ckj68Zp6Vwl
MWWD5pSPGuJjPDw3VmPgPSAUaRNVeo51dhsWWnRZShd6fTeyaYBdmQB8Z/31euR4sLuXUCbsiZMf
5RoqmlErSJNMvR2grATtP1bjWmsILQpeVJyB63eqVXjxpJVwINlozEdJ6gnkeBPP/qaNJftfR69j
QA4vyLuEzP+B1a3ylSNKBlmEc3YOU8M+2kYdA3AJy1c+Q5kkBFWjzBLJzvFIXi2QNomyhzFnoChy
yvxgCtGeWnP8c1NNRYvouceCN9U5JdNWjL3nW0azd9sSFI7jvkWV4C6BsqVpsmtxPPh17cGYKtIX
RhibiJxi/ssHJ5LvoVzanWVJxMGCjAC1zObncx2XOnNtukhYOQM/KtJbFHTjprP0R9fFKPwLvFvI
XeuGTEY7gF6DXXe+0+kMHpa59PXpddMtvwh2NMfItrUXf1ILoFk2vgDZuxbTwAxNmdEpydxbe6Et
J42g7eJCnqhjg/waqzl5Zu3uMLMJdzAPpCptxwYVWhYZe10Jh9TBIELIUUGHjpPO22dmvm/sFpz6
dUae8z36IDmwHnnprrr+oko45FoSgai8YRXMkCP9qduqClxxbBBb6kGEOwLoJmC+Tk5RfpmA321z
M4T/PBnhmQCcc4nvYV2nCO3qrAnPJJiftcLEUxZZwncRTPhMxbaRsMeDgFFf5/kjCHFURsFjM9PN
abz+e1HU/TlCX3gm+CaiHYgOFmEFuAhe5YuIvpZuKABTEIAc9oTGMvwFYMwB4zb66MMd1Iz19WEi
TUockX5en6kyxRPeyRkOYPwYZ9CtY6Me/eujFE9rjv9YClme4gLo9WjKtxx54KbiYF3PnXiVjGF3
xbLsH66tAGYWkEH/em6Sa7EVefQjW1b2uholPYbrQzux15MkkwasMEqPmhaEoQUg7NKI0d3QKIiT
uNqI6cNGm5nnitneqY6ZqYXEyV2fEUPAcsoLRb4emTSglku103XTLP/459OhfLZUEABUa+WWhYqi
Fd0i0PJaY2sOeMyxhvSnDOHmGh3uuElyBRUiIELRMh17NdUoumbdOTHvcE5VloufjwK7lhu71Syc
Zfzs+k+6KgAOPfuGiO3t9SfW8kciJ65R1iX+0ka/MSwH23Lcf5S82XLU67ekDsjoZUJzGYIAk7yH
QAdlHL1PTTvHC2d7todH1Tbapc1oKQ14lyprSE+V7Iwn7K3eBkhyuL8+deboAk4PSNZAbVYOuvmU
gkM/NzP9pKFPizXym3KXesS1tMoavpZziP9SJjhYwUXWyfiWdTTMys5ztmlOgZDkDuU5Vhyr49uO
pHj6bcD1fwHTGMtI6D/Eo9ILEBYDKsHBAtVnwdb8hqVJPc2c7QIXP8jjfG9CkWGtqlBAb6ycPm1N
VWPpLEt6ICW24u71//P6tuGCxXF1BN9/G1l50N4J2CPqp5HjF2euLrWkmGSxZ6nkB8W+2TRISkXk
I+bf/9evvRB3/tNHl4TSmTZOF2/BLP3+0Sn+NVvNOdlLE+vEZcHYdN7TmE5IKexpPduIziOciddX
/RfI6p8MX02b2eRvO2jz3r7/28+u2eU9+/hf/+O2/giL/Pe+159/8mfjyzAATwlSgS2BWMi8trD+
bHyhxv3DAS7LMcxo9oqk+qvxJf4woV4teCkTToVFd+vf/gRZ2cYfnucxRSWB2Ja2gHH1v//9+/g/
w4/izzOn+dvz3xFPhifoof1+QOmOjRxcOqajm2S6/KfOV9J0cJM6T90BdYFR0vh5NXMLXdQBDXrm
KYVRXHTPEWsZf/ZcaAJ18sUd1Y+Q4wzbCdWLZ9Da/bVhtJr7QWydR+EgPxmtOwVxiNKFDbTGU1sV
6T6WToQXZg4Kf2xLuTNG7eZKhbluCoybDKbQ/rVFvfX6ujoyQyZUE9YEChFx9WS6qyyM5K5JgEOX
YDwPHWFYgWV/j1MtuKu6FI+65WFTWLh6zroSgbwTHilTw3TXVZUinzA7sty5GOgpz2aT3ThdUh/z
3vqmOHevPfCQFfiqghyzqwwXCsLsOJkP5ib3r486INw+pobnckDbUhXi1urJGnBS55Iw0zpp+LFZ
YzQ/gjH4ri83byz1EyjfgvvUcuu03dHgIouJtQ66XW4MzqlcNl4P28Vi8p+F9akKQiptu0Y5xKfR
Yt9RUAysZQPIufj59PrIyPOnMWkTdhn7gJWgdmjpQvRVGJ5ojbWbuZvgRffGJh+M7Odn8IQQh4mV
ZcuIkRb78uF0Xm25w6bbfmgVBXD6NFjxOUYNdpomc0E/wD0lDVr6bhc5m043b5VdkwyA4HmpBgwN
0KwemuSlNhHS+n5Rwxi9aCA7GasrLQisBQG4bgPKIMctYrQMsxzUcSQiMHMIZgYIEoQIOxkdVBbK
vS4ZBCHO++2r/9ue+LV3CpXYWw0VsWWjmiun4ACZLF4xRiy3BAgjb1w24wjpA5vTB4DoiW7O0DC8
iOv9VfoilpPh+ujX5qqOwSwW7G3qSQbzkL2WzfUD/e2psszKr+fAZmphADsDWDL/xIL9fDiP5t2Q
JulaGebbVdgwj3XpXx/9eooIEEEEorUD+Ij1dccXJlbs66Nfm+vBcH1KqnRF5mkDXG45La8no6SF
jWV2kQRdf3g9OobYebUyZW2b5SC+fnW/Nr9+ZlFCHpPY/wmgWs7hFFzQtZIE6Qti4Odv0nlgnrd0
UNRfUqer3gnAAu92Oc8zVSvCMhI4EI6MFLJPSrOfyqernum352myE1N7bzfNMG+vgSCR3Y3ztk7f
Ufl1VKeFjXiMRX0Gwdy3XNpZzrK5Pr1uTA93kx2WZMg6b7GRHQwj2JfIKA4hraENkeQFPF4XchZt
udZ365qHVT7h92FxVA/BiwuRr6Pq3kiFcMq1rCfoKYwcWxNt//VNARhRKiUphpPt+gNj+cqvG4St
fz66PvUa5GNere8NUKT+tPwBtmJzn8XqhhvEJq1yqMeMyU8iI8pB07VwC3dqJg+Yja6xsgSUo3az
Pb6qrPZ8pUUR/VKqjyAx1qGdQk+z2PQRCi1Gfly1I+f1qnepYRC6sZXtrm+xWvZ2lOlAhYWZba7p
K9df9KxMK6pzj/zOgWjxizHET9PEWDgxdBRs833jIfYtBhvATt9cqDO/tSjVEcZg12KZocIaohZ3
OiyhwQ/lGekR7MDSnGMSEdSPKcbLA7GCz7pdHTx3AIOce+9ZaTibecjuvV3n1Sm6GP08ZCrd5RX/
olLtISTtgoYkmuBmSm9KF0uWO45v4zBvjDF5C+3CO1pjDIwvc8lTKYExmMuhMP4f9s5ku21k69Lv
UnP8CwFEoBnUhH1PSVZj5wRLttLo+x5PXx+YWTfTspdVd16Dy0vJK0USBAJxztn728PVrOIMqKD+
xRsF/E+RGsAR2gtsNSaMEdMZI2uB2XRhjdqVHnmDxWZdjVAGM6CjcZCdkmJKWSJusI+5qcXZ5KMC
ydVSp4w9htiYhlhiTm2Ms8DIiyNL4IiGrq2jzl/09OvXY8v9TTnDDmHicSLO+lA4TCSqIaAAjcfn
oQqy5Rhp1coJsrfYlIxEnPYbNnt5mAphr00ncRZDXU/LsiO6FN204XZP5OzG2yIar1rkNHsfuOkm
HDKUt8nYL4EaXk0zAoFQq3SfxU6DDR30LgnXGeAD5kPxloYA2nlDNocRE5AGinGRZ+AycA2U2xqZ
CMYXutuK2frK76+5HxlrpMANHbuYjLLQWzoDs6NOAUhvzVZDj+kI1vCckHaiODem2ZpQb+I/mVvp
W99FUZQQm1xZ/WMiaY8SzbBpctNeDwTtbPRxQt2r44AURrszIo9GR8EfhU1010xYUfnih6ORxRqN
9ID/2H8LxsS6UMIlq9Ir2i3anqehmKPt7EhsRC7/IODFh4JGAo85oR2xGv8OA+rRbOAYkUJDhG2l
XeiW6OiQnXrZpvj+OrKhP5HgVW+Q74/IUtyl7bTi7BSqWKWC6TeFQfk1QSGO2ZP3FZot2tqANhK6
vJeeJKr2mLs6VtDM2OeI4HU9fIt9vDl96tF4srVzS+tPjOW47Lif75qBCwhV2pc6pSaFnGLjJirF
npCWkYrdne0M2pk382ZLjAmdIbQ1yTZY099EZt7ZqXdPHu05Tjim+A7+aNz6i1OSwDe45z5HHG1z
3UINm+Wc/qU3A7h/iU0uGpdqEHN1BgHFq/LaU50K9YTUX9uMsxtN4f6wsuKJLJ99qzT864PYWFJr
SSOEkhJFzJmCfkmTLXjOLfdbYoCrgsQEY1hX2oWWfpvmEcF6zL4SXHDLAIj4WgVUh+3Y3rmToa07
V1nsDPpvjPQBa+Ff3E2JwqiyDyzx0tc6dhVNfhksbjSMOhcWqO4wmRCqSsaxtrrPqscKC0bhQnOx
/SbeV6A8VuxLCZ7KO95u5O1qc3Y5KIRPhbOrNGO4M2L3E2/0LkRysqy1vjxHsCpCAJZ1auFFNT9P
hU+nutShMHvOWupdtfRNTImBvNDaazaYFgArpC2+hlTXzqnXo4UjvJcow+/kJMSMSug1Eqeh0fdh
zIvqhS0tsRRVZX8dlHeNNJcUT708I7yOUPghihlicWra4WKOoM/aLL437Pih0hk51F3zKFuARsE1
obuEqI2IYTu18fjkw76PO8zbop44VUIFwYwZLlJHf+E5pViX0KgWYERe+phGTHGFHDoDkxGwjVhr
dladbM241c6OMl+V+sMcQw9NCI1xhSFW07nqm5Jk9jSO73qbrYwu/QYF0qbO6q8YxRPITNrrlNWb
oM3IHwnZiU8yJBd11im5LwGh8Ys2rKkfiBkrgr5F+aUftYEwEle6Ni3L8i0jEWjPgUgIdL8Wqlm4
hQZZzaG7gxLGjtR5poZbU8HtSAtp/0DfgryBJByOvnuAAILFABcglhnjOAriYkKvvXAv9ZdFe1c5
JU5jsIErIzM4sCOMdQtpdaqH+c4OI8ocvVvHqK68KCBbrEeCtlDz/uT28+2ZD0Lvrx97kkDqUWNL
Nm9rbg/sTYu/nt1+5JZImF+dPQ+ScVkHd2HNA+QoRj+raN5E3R6AtP/97J8f83ZQe3+AMcZ+z+Ru
siqn8ZNpVsTwRcTL0XHHMNzaYCzLkIDoeStBfAnzso4mP0yTahug8R6y5MnM9XGjufVI0j07r1IU
oJ6S4Js/81PD+QFS7t8PEf4NEiHYBu0yvqV0DqazpYpWRh3OnmdAtDcLXjL78MSM/AyD8FTJojxk
Y/ca+9q4Ng3ksH3XbW+/rgTDPNvodojwQEhA8rT8Ccn4/BDqqlkpc+ZezXBMxzHexmSq104m0eqK
sFBIAg947HCL/+ehmQXpBobMuaw7W3P5c3so5v1wWpBXhLiEWK2SKSr4U3LipBr19e1nF8r+Jk5B
vSunYJdIRYPSj6dmohcHBMLl4fajiLyUnrKcN/V93CCRM+anrF0Bajk2hm2/RX02XcZaP3ogBj4p
M3+GoNjtuIvA5YEZeMZoc55kKh+l7y0j07nT0pyTOxfalc7+WxvQ9i/73D6OdZvTLWc05uGbuDjz
gweKY0qsZJMoG1dBn+prUVEfTUHr9itoKdoWXNQfhD8xyra+hf5YrOVILC1aQUih8ykShHm5HfvU
uopu3OGID9YZDLs2l4poA++Q4O6BUAJdlnw5YxFrULUsq683dWW8DpRcNmmXDyduDUxFSvzmWvUi
mlmGSRDWoilCtaIa1xZSZeqp86yYEhirtOy+kxoARE80sDWSYpYvUy+iBJNrKHtc0raorkHrV9fe
Ysg96Hm7rSJ15MxzWFdZMq1Q4KhM8wl5mqV8xI3BAJRjvB+S+gxKltb85O6wokR3yInNuopxk+6j
jGkTs0eSgrNoNjWCqysn6KxpjdGhdkfSKopwvEYTaA+B1KCLSZOu82G4T5k+EDZUkvqbUv9zwjB7
1pplURIXiphsretTetT8tILAgUybYeLFHcP60uYDfiaEHwh3w+iMOMbZ6H31pxq1o+/63haIazkh
+EVWsRtQrNUABY9mwmQ00qhk0pq3ruBnSZcl2Hc5l9nfL4tah77W5Pu6c/TH0SZJXCWGsQcH80aW
SLKJjDjfab23gTog1yRRhqsx7LjKxXhHAONnRFZ3QTsIKNhot3ul7qMhIII2Hl4r1/9Dy0bzrhlL
CDXQ7TI7086YBrwtBM63sIHMmUsk7CM11j04fO6HCoU9u5Yt2wfyJLLkmKmO/ZyzzCARANieA+DN
3oRJyEoVcUUtW1OUV8KwLBukTdicFNKmS2RoR3wm404O6bfGNC3EewQ/BU4UXdC3+nB7kwETso/T
hpt0zwNV83iyB2YA7ChQzjf1cqqE2FfJ59GJKE+QCC4SBduQ5BtiCnoPO1cdzbp9hvxOVJM/GhXd
NgiQvuMSCK8oc+BTTaQ4TqOJ9tWbm/XAt2K8OQZNh11bYmqzKGSnuDkhjpzhqtLXH0q6NDv+bLYu
kUNzl0ecoVX2NssZxvK9rQW47asREmXK4ODEgNVcj6k82KK+j/Whh0Nh96fbM0oUVEpapK8wf2bb
xFcI+dmmUvf4ZBaN7o6q76wFCNjH5KGLIixTnk4erEsPSMsjf8nNSBzgA28k85UzonP07Jbdb6IR
PEffgchG/WtY7kGmpfUpjtvgQfjD4qWMiUto8m+Jk+jbeK5xND+6tu51aHr9rIvuKRg8/UHPvrQN
11eeB9iGUv3SWbkHQNeJGaR+FfpUL6VVNcT54qhYGum07+fAG6yw7Ml6kVzrxE+vThHEl6T+2sMZ
Xg6NWe2DxvYfGR0cNHys+7LiTyRR/tYLDNeOtfSzwF4So9dtEr8i2liqbdTR1MZ40EAiYyaPxu2E
CG6CFouxDVXvHADmAbJUdbtTufbWFvYcDmYnOAWt57jKCXuQ0acWsRiqOZXvWykebwttPdUPPppE
JvOqv4gopbwfoVDZ3nRoUOrqeToepA56eGohUTWOuJNh759bZWzMvEbTb+oX7kZfak9Uh8wZ7lE/
inOYcwYSWQnNBfqPatKekDa6EJVNqBLq7GKDaPKJhSbZixEXqAP1TmGSGH0YLY1lDxsPM/12P7nE
/2CTcFZ5D/jWCdpN4tQwYHTH5psNBWfM51hS7FYdyd+1Ia5h7IptFHcgdKRN4muqCbJgYoAzQV+t
CqO6DlPfEm5DLNMuaSP7W2P126bG9FWJehdaiJn6PJzP4XzrZ19lrxMBX3Y7PweOP4ivbDH6XZyN
OTY7nMlRkO0nywlXWVuXmywulwSaD9uszHduYv8ZsW1/kuzu25IqMtA06yxmVHpa7sZsfI3sRMHy
nn0EHbGWssaY2hSG9xSfU1fto9BKLriB1D3b627ZIwlZhz252Jo+MGk33O/1FEHzsTBJVE4wawdh
ZvsaAxHi6st1K7LHOVx8nEbERkEPOW0wnE2TzrywMCRiz2ADO1ns5plvF4eSbLZNXxmX2y5Mb5ht
Zgg+Z5XBc5NASA2qnIQAZT6VrNOyabMV8EoCxAq/X5QtofPcyk6dH/pIKBBJY6g/YOhZoRor98oD
a0AM9RmLjKDpo61isgm2fovGrBrdVTp2D3ZjPBO71xwBY+CtbEHcJwahYlO1sGFB7h0VeY9MwJm1
96+yn4Jjn5SsTyPCNj0O02s3FSsBUfvsIhhhOuWw5wyqlY5r/4AEHKZ1dRb1BaoDuDbL6zbK6Qg9
g5cZ1xHcNA+fguHa3Tonp5F0lSS4JIq9tw3lbuNSvhLDu6iQni7bIv1e6RGOXsftX1VVPIRxka5V
GeOfsQiycAYP/UVs0taE94l/Pzi7tk3DwdVPbYiVWre1YD+x/cFh4lK1Gp+opEDM6MPJrlE8UTGS
b5sb390GZzIzlX2PclEnTmrlxylgBIfcNhMjAT4aZa4LGQ5HnI0bt6oABwgne6p0fbi2pne1JBig
qH2RgHm3+UTCN3LGb06c4E9mlbxoOBp27k11X2MW0GV3X1b6iBwkc1hhJDKeuNJWsqhoctbiIeNG
55epe/K74GUEXX3oS1JkevIFFraXlwyFg0XdSY3Mm2TSzxRH3A+BcxJNHvgIrxINSqtOrCmApB1s
j10h4I9gt80eTSAdsSRTziqGs3Rx+sZZ8VkvneqU91FwtHn3g0aQYQsccdXRNtslk/eaAjd6QijM
sNNhkVXu8KCV/XYqNCzKAID7mki1NGP+ISJBAYqXf6sckuBcZLl92ssVgsVuneq+WjbcaNaBV+Fc
qOG3xX1n7noSdo5BBR+Z27y28hrTOIfzq9R0brHSwNDTyQVZzehI8oQ6uutKPJqhHwA9wfzqMKyh
fCjbQxg95FbmAqXrUbJ1tbELQnao4Pwvjn8ZkgrtL4PtBW7XZN/EyT3cq37j9nwBttso/A0aJVDr
cgOgxF46o0bsIQHqgR8kxB8JBGCututKoz6afdbgb+vwzQRDxCjIFvvGyr8ZsydYdE4Dmlh5FwuT
+RLerL9jV7Qxe58jMuEMDidkVNLoir3KHeo1tH8repDdyu41c4XCJ9veDrQgtcMUYrxopPZZpqdD
l2YfTHnWcSea0JjKiIyFxkKAGdrVPQEryBYLllsUd6P1B/Cfcpk5+aOeRNNO+aZ2iHx30Y1Gc0Zh
+qUD3MYqixjMGyQdxbTF5c1emQZpHX+W5TBtVYphHgPTrLJLvzZpDB9jdO2d2+kJ/ciMyYmZnbDI
40ynvQoGq4qIu8s3Qiugqw1MLPexXeh7hWDBzaMr92T/6DRecrZSucZXnF8apFcmnwwqQUhhqPwH
j97mOdM5Uv1nEg/7kxNDPrM8s1wD/rBIvXEp0nIN2mJk47/kwUEnzZ+roqVuyvSqoKxtZJ+ynCPG
QBHhVNuQuNazEVoZifX4FDFyy8j6olTr7m+27saOvoD6ro4U9R0NfNaC3rReMKxll7LV8wuczYfC
H6pjBF5vOVKzrgFArAtj7B8IgIL87mLnylqgmVSqxGVX1xK8gO22R6lyjP5RZZw0G6v+VEI9ipOo
PE6hiPa5G/erLBHAOEjFJquac32colU4TOaWwCED8TfIOWBc9l5rI4fsOLkpFAPLbsInFjrsXV3W
LlRwXnSI0+k61Fy/eT58JQ8x3Bl8qZeM6EYtHcOz67fOEoSC4K+232BgAX/kNAQxqn8C/4EyUL9o
fi4u1Lz7Sbcp6qx4KbuJzXmyl7mqr65wCFMtbBz+dXulQVge+1mE2ICdR13CtlHRuE1Gtz071arU
TG4Gs+hsZjxksar2xWych9nRnF1QhBEdpzun4SQyuypmm3lqq6w827QOQ9UbEJHMx14Zx6IqQRgD
fdr7DroUo0SxaeNIusLCvYII6g4J7cA6Jm1Runm4x3hHn4ZEzF6SHhDNQe8CnhIDTPgfLJ7LYbb6
Q6oICQfPzLWy8o71w+W67qzvYVT9qUcWaWOZ8zUgSLuvu/SSN0lJ25002tIr27WqJiIC0QDPwI9l
QHOarIVE244DrDOZcKuPKJs2fQpFuc3KgkSFYuuUtlgFht8+p6o6tRqAOdPGGziNdrEdSVJZ6Ekf
HFXSPOhOi78xb3ivA9v0wmkJuHZnhmz56AvuJYkHSCsMBUCmFg00Jr+6LPbI0cw9NTcnR0v1Nqp2
myp6u2IqK+5rqUb16Nw3RAbteoVtVdM0uRprxa4HVCCtnPpP0x+ge5V4DnWV70JykMw5qrVu65fM
yr/oKPug4/SvbcvO1hmi9e1ztE6ptuZkv/RBxgkc+smuF5DenK5dg7HTGLtdJ+/ZGqS/6bB0sgTC
rwpcJrc2g6dD3sjHIj4KqQ+g87nv9JVMN5pq/5rx3aZ97+Z+//zO99pHcijASEPnZD2be0mgCNsD
vmt46zRh8gA9P3Zpok3plGlum7ASYMzQOmi7KJLTZWLPGoTbz1FdEwSQkjc5uUQ1uT1NVqtBH9YH
bN+lRJTWuJCgJMQZR/fv/dYl1zyIZlQ2QzASn2id0SvcYQhd6W2INEFPX1OoebRltZ1bXaMKqYI/
h1r1c6dMT1zyN/zCxRYu4N8ZWboqTWg6UdQgg5sfgiS6eA0uOY1WzaEeZbeWAyd3yhTr6OEfWrCl
uediqRadVT6rqTeoWcIA/4hHRARGP3/J0D9dof2hjWGJosDBBxUQ3hBWXsKTfNLfl5ERVYgd9erg
Ttx5jYnUBPqgTyLSCASOcDWgaQbBWNZkdAU+eVyxBg9q/iS3h1taF/5CBt7/+Z1mGhGuiPzp3Rza
M9klxVQjavD6w+2T357lRTb868fbP9jFGK0qk0kS5SG7YIzUh9sz5z/Pbj8G87HKDeNxaspLUKbm
Mi2GZMHCnqxvGTQ367+bEUmYmBqE51nreXtQ3L32Ez4Ix2bcOTnUe8T48PQfNsXtx8lgMxpF+czS
HnBexeOx9iedfQAHY35v09zTpJ8/yzDim0ghZnWmq87QmGkFG97IrKj7nGBbF/pn3CUaTGqaprfc
pvjWL2UPUh9cWz23bhRsKibLh3TWhN6exfOzIEvUpm6i6+1XDBKHPeZ+sofaA0DVvx+aAmgLUjsU
/HNH+KaU8S3nkOZwDVMCPsGdlF87sMUUPT684VkP+c9DZ+an1hAwYmZBpam6kLpq7ggzHBTQcKJ4
NzMTQOwiIB7knYQEv/n/ArH/F3OkELQvfycQ2yR5Fb6RvPeXamz/9r//19//zd8KMUf/H/AaDmR5
JdQPQYf2/2CVRATGvFPorjl7Fv8vnUP8D35JcBmWoVsouGbP5N/6sFlUZpiWC8XYsi3aPOq/0YcZ
79Rh0rVMBGJSKERoZDuId0pLvx/0yQHptgMO1qzKtAqZNufREabctcGYvQIWTkhcqsUnuAVEABv0
i/MyXkXFHYG7wdFg3K41MaOxouqXtqqy04wOgKmG86XN6n0junOt2CZXhB5v3aD7SK3Jsfi3wA1d
m3Rmx6lBd4QD/D7DsCz9CU87d3udrwpmAc4vOL+4WJg0ZIbRsdkzFq1rv9kQ4/9LpehfL+4ixdVt
KflK3gUoUiN16D9Us61KmrBdvi3n8B/mlWs0Cj1BN/61sNCoxGW29ExAYf861/7W+/2g73unlL29
Pl8b5Hibc0ya1ju5KAKJYpSy2aZOfWfKPubmCJqnzijKbF9DvbsvQ1AXYcrwRTHk++D1350/f70+
n15yehvoC999/qFrmA8qDr5SpADg1HnwK+aO5kheni4Dh6log93eCb9ViK+X/cj2L8WvgiA+NYlu
KSrtg0Py63eEp2i+uATD5R+PSIPLwjOLptlqOf53QXd8nQlZnj744O8MxXxwRUaoYTuOtAwTyM6P
L1OTCV53pQfVZSLGZETvsa4GC+S91y9jdAgHcg68y1TP/axO7Npe6+/sitI7gTF8KkwJKG2wLEoZ
6fx3EuLbWxOsD4aJcVonQ/XHt6agtZmBaNptDRjYw6ODVuSbNNlyj95jKHV9aXlR8cGZ8PNhV4Zh
uAjgHQoiVq0fX9QjwrR3TAY+QAgUKASXuCvAfuvfH/ZfHXWDCFjXQafE+GT+938Jw3WnNiJByxtG
AQ7ZyeFjVDkOoYSZxAfn0Tsh9u0o/vul3n3BltT9ksjNduuMcyZF0q38NnorYOeCHcQ6POJrDYPx
/PsPaL6jJd1e1rHREqP/dTmB3y3IYCexqvRc0Iatw4rVmmznpkAXQ5vcmAL4cedeg2hswZj3j40t
gfzRxWVpcBln2DFJefTM+kjbar1l7GL4xLxvAzED667TdgD2BuLF1HBrtZBWqIXQq81pq3kGfHKc
xlnlf68xM+/GmLH6nAwTK+qW0QhPDlvQ5l602h+Sttjug08+H9B/Kd/nT04HbhZLK8c2fjptHWj9
BoOAZpsYCFzFEN7TBIS17vOptKAjopVcCZija7tzH+uE+gK0411PQDRoWUWMUPaJMM5yoTMrm0Ot
F4iw+pU5MjHyQ7yiTNeZYnRkrVRwjhJFW8oGhDsD5Et9BQbPPClDRueh/ham4Dl8p9d33mfsaNAN
Z8asEb38/iML8fO9i8/MvWterBT/e3epRm5ixRNl5hZ7F6TYdsLmEf055Pga6v5pivIYS42jIThT
A00sDoemvo9ufdEbMkimiHZj/pbF/L+uf6G1kq+qQnwJ4H2uQzPHm6rQ87QKklJjbYi1sB/d1tu5
+tdIc4InmPbYr8ipWmhli3Oa1azpyMiVng5toEmPqVvTJdf4Nxml90Pn3Lt58dS0JxFTs2XM5xyT
lk6jA3BRSzkco4k2iRnYxiLsaZ623b1f9E94yskrq5Y5/L1VLj/punpyVPKJ2bDauZaGBTgjm68j
wSyHIRIDE68kgWCTXZiAGxFPUUE94/t2BLT3Bp+h4z+ZUQhuoLsCoFokId4MZ+y/jYVBbkCRjWtB
H5djtyDajgnLnb0arZTuYdE+SrQJS2bAV78Pj3FNdTsUT2VIp2CU7NDzLmE0VFJbTA0RWqqi+dNp
DyJH7Ze734JKfcvt6k7JR2a2TEpK9Qdz+kc5yc+ELvhkxwz7FEMAxnuSZBqHP1J17ROpXNBSFd2i
PC2wrwhGIlnVXJNg/OCs+nnhchQTUFg2ku2dbb9bQQYItS2AxGbbymZTpMPW6WJi5MPh0RsYceMC
XnoJycK/P5d/+aqKuy6NRHu+Efy4MrsVZwdxD9x29efa7O/bPPneQpcYJu2pkvFL7Fqff/+K711C
LBjA0LkTCFe4+B6Md7ec2ne7TEta9l4S8UFGC3scok+V1tTr6lXZ3bR29aPe0AYt1HT3+xf/+cJF
LmLM23OXbrR5c13860bkt8C2etpCWzr2nwvyuaPR0PZMUzQo8Iy0m52tvWk93rbfv+4MUnm3SvLC
0nLY55qmyaH+8ThDadcwq3GcZWtfXK6wtZmm3TLxx4HwkvA1pWZghMx0KwF/XrN4LtA6vVrdc6Ra
8dG7+fmuz7txoPsZyhZgXt69G2APk7AKt4Ztxy5In5cNv4jXrl8z53GwIiR9LS41JkXcS5DbPY8g
NSdaE0X5mFuYLRU23N8fIeNXXw37YQS3QtGdl+9Oi7LMIRt0dr01ANUsk0RbF5YUmy7sngt//N7V
OD7qEvkjHiyf+17ykpr5w2h7+qlOxJd4EP6CTC1Ke/y+cPZJjLQthLR8r6tG9x9FZJwRDkGJiES3
HZBhNl56LmeaivSGOXzb++Aw37Y1P94aHcUQba4I8Qqp93taX9Ie9AKz3jKvc7fZqvHbi7C9dJ11
LTdliAHLLgrLZUfrHfvMEO+mGskEMksu/JRqjUShV2Ni62JBKFzGuDSKAhK1S6jTlJrMPZJkoyuA
ALHvmczRnUfdyOk8WkzHBzmyhLknFw8zc3g+sC/3vsltdUiSHbow8h+D9IPdl8QB9dN5TmUsTBMv
IMvZ/O//usCYuzPqdPp628U1eZXBLqAPZAcEyE2lOHVNSRREIEk31hL6utmwyIPvEfo/xKfBumul
tmN7Dn/AGywSgCG7cGwm7PRw//so/5wO5GJFczHbAItokq8EZD5VQeIciEWp1xjI2f9Y5iot6OgZ
yOEWyijMpdXFCNx6f114NcqgcHyd6hQyQCzhS3o1yQh6/anPrbffn9O3Xd9PJ8C/jsa766xvkl76
+YiKvRUkySdjRQIB+sacWI9Vgc9pzbpQLHt8G5boCMkzamNp26i3oub6+/eifrXSswHnJs0qJOz3
S58zdpLcqrbeuqndMZRzxqM04pfWowNeIukJFTEaRdh6UNF9FoREXFNC2a62W+xdmcwx29XJywFc
qsJtKFXHo+3O5JGJVOp03uNEGXIDGX9V5H2BD8lfCZXvSMSGDeaVlrPiYDBSE48VreMVauZkGXQ5
9DsoCOvUCb8nGTRwzzauDTi+jUqtzyk6DAbaOO3NyRu2IHrYv5PfYrBEOaaTEubiuJvBJY4j1F9M
6b0KO3+y2oh7e+Gu7aZ8aZnxmMixTiEp6bLy3xz4wIcPju3PJ72lwzWS7IERZ7/3vYJjxf7M7Hjr
yPjV95ocUBMT5xzO9weF1C8WSYsNN9xYafNX9flL/tflVSexBWsGCkDhZ9+jolymdrFj6bxz+iAl
m2BGUEPLkZl8/P1H/MWWl14YQC/DlRLny/vCGa8bOh6P8HUjU/hMkM+0zsCQsqm/EVgHVsfxVrbR
Ngsri62F8plCpiOVvMe+fhnP6YO28yZVGzIDH6CwBxXa6nDjWUy/f/9Wf3GiW7o0LNBhbC4obH88
Ro0flgYkDwxs5E2BujnmdfTK3PVu0BRqzPA76sOPmlm3Tcu7K52On+E6wqA1h6X0xxd1O61GwsLV
Jbr2AkADIRrzcTtcTZZ9YuoGi9siJUxzzR1dhgfDc/ZGDcaoBzuAClfeDWY1C/4RWpEvaBLJPD6G
MO2hJn6wBfq5XuOLVNw6Yb7Z8idjadiS8RN0rEm9kzcrvUCWlMQ2eSUoVpYqiL7//tv45RlLiYTQ
inYbnb4fD4zlRrFP/kQNPfSMRessJa9qEC/M4mwuEs7fJUkM5IZ/dML+XJE7FhZ85knzFyId+eML
R7VgFiuLeptOzQtJOvcCVeUSHEC8DIbqSrkCG5L6Mx6Qz1g+EVSRqldBR6JD7/kpBpnaImum2+j4
kaYJauzvD4z4uSnCG7QpHpms22j4350y/dhi8a9jrihNvrKqwJOVDZOeoj5TN/4ZhOyOO+lsLCRH
jj1+KqQPj3gCCFAZUB4iosvQ83xw8chffV/skPmmqG4d+f5EbvzOM8xMBxLX+tFGT6Fnwr/cE1ga
AXpn81o3rrskVkjf+J3ur9g47guDJiLz9fRuTInlUuEncxj+bKOg/9QK/55EpvrikzyhmSRvOsFl
YqU5lS5R5Zansm3IRvOScV9wI3FG1Id1xw1c0tq5TWQdW7hQHy1IF273UpfnrKBCIDmj3e5r9Ick
+n2e2iTfa2ZkPxulT7Iwsa6dCEiPQaWciDnlvpqKEz7WumQP8Puv8RfHC+ChZbEY2+ylxbvzO9BI
+FOZVW47lDrmFDLPlRMxYBnZ13mrHsOgvbe06nvUf9jE/sVeC3ajtJnMCd1x3jexw0jQ7q/sEnQP
tqFIb+Uu1DwP8AL0eCe3xL6vqkPXpf0h8ehvmmaJ2A+h8X99BKillNQxzcMxf39nIB53agpHkmCI
lpupc7coY11Hg5LlSzsQr4OTQeXJs1MkjfqD0/VXxSQvTjeXIsaml//uKjcm0Lz4nMptY48A8fxg
azj516jw/VPql8Y61Ag89KdpH3U+6a9l8MFV/ItVxtVp+UnQD0Iq993Xz04pa9xAlduknciHx/GI
tcCpCfCLkINV+oefmFLoF7Uke0rddZHrQKF/X0s6MRFe/iR4zS51v+bGjbrWWHcDTZtN2ODozLoE
D2bpPmqgBTgNvTfTDtCqDV659QfPvYu0VyICAnxgo7/ow5AQxd7071qjAaxUyoWf4/BrcAND2Ta1
J4eo3WKsFJy2Oj5p8WDDTmvgCXrFJyNIXmpG4Uu7rqLXZnCh+9bJfZ3gIjHNHBOppVP2ZkP4lDVF
vw6L1N8xjTVfYim/dhZpPr0xZFzpLXg1nBFLWwrvNbY1lMZLYej6A90c7VEisfHsXj2HbhztaX95
Zy8kHDeH8UaCb1fdM1qezeLmPYON8qmBxOa0YGc668Uxn9tJRH929PWr3oDvHj7aVBD3ea+0mZ4J
MTPNqLmdwHMfImLGFr4/HoM2vJumUTzXmQhxZZnuZ1jKgLDtnBaRIeU1c5NndjLtviK6+TIYOsjx
Vhyaxv2DIig+F2KITpiZdRg0DrajMXrUK/RsaQ/N2RXN+CVg35aOzfCKQChh7TDiVTMhVIyRsizH
sc0/RaH9zQiK6Zsei3uIpl+aNNQ2mSHD82i34bkdmrdiRNMH4jGZoMnn7ToFfE69x/g9zDMqsCaZ
qlUYkxcXiZQMz7ADRpPMTiNQcCdGbi+NFrVbMf90+5UdTA44e0nEsW6HF+7s4aXJcyyptEluvxIY
Lw8NGSbJrDSL5occpeZfz26/86A9113lbUH/bEhZUidaj9bp9uyfB1QVHc4CenKOKtINZD9ue8Ty
wNZBdOXLgV6nP5Zrn9y1Y4AABH+41pBsaVd/DFZO9TIhVwl97Lu3ZxM67jVpq8A8O3+6ank1Xdt4
QS5Xeb39hsnfeA2TaPaJxbu8sk5N5qm7fx7KrCWrqDEuNpCElapjBNS033f1mA3scQv5NMRmsGvs
dNs37bRoek+CJqOkOrhd+TzyDWwC2/bXCYT/T9JB1Tdm4kUL8vxYo1EzNbbJelEQ0lYI7WHI/w9X
57XUONd22ytSlXI4tWU52xhooDlRdaCVtaQlaSlc/T/EW7W/qn3iAjfQ4LD0hDnHbB+qBEIv8lp7
MiSz4yBDCjkhanQSJ35N0gLvWwc95vvTihL/OgPtGrrpKJVWaZvJK8YnygSJx0bbkM0+PHVF6CF8
Mrs0frQl/isoiOUR+VO8NXBiRbnu5g+bkMIHAya1m2Zw2MvsMn53VXq29Axmx0K4dm95wRvh4OW+
EY2362sTFVLeadva7sHtLf6+I4f9bbYNRhiJWq61Fi9vZlGdNEg5j0qX8q36hPyxvNmoOY7TQL6N
1Xh7IjfbH0kczC9uj33OM9of7SzbsCsAmDeLle9csUZF0BLf3S6z7t8fUbqO9Bobz++yyBh7aiRM
ofLitYsXeW3x+U3SQovknsisdXl9g2bsY3FTEzI51mty7xhpWPG3/FhnlOQKIt5PnURFeW0ZL3qF
LExTT4Noul2w8GcHKg5+qLR2Q33yPRyZ/McqG8pwMsbmCk9jOU8NHi3zbEgyANmex49eqTUq0f5Q
w3gG9lff3dG0bqLjdSJMfwrBAffXbgSD5DbpX0yjaIUIz2UGobeRSIifg07CA1r31ctSDQ+Sad2f
FXLDXacAoWqT1n040xsQ5goolr2zGo3BcZ0roida/+eQnlrQyZ/sfyfij5f+0GlJ8eGQa9at97vW
mlvW9MtWTRyrli+6Hy60b1x1JlBQSBCNJPS4nrNPDpLyE4shX1685KZAcGgU7luaR1aSVW/TMA4P
y8+u6fzW2K3xCsZN3Em0+JEMMv7hZEtxy3vtz/dnpZ1l17rD1lZhCAjHWuPZYPb64CID6tKNX0CA
xS9zbxMzkS72GZNuSiqeKQ9WPUBJYbhEJpMx/whiF9BE1ljs28T8A3Dfmump/57GqQIplncvw5Qa
18DOnmWnupd+vTEm5gcThJRtkhT9ViiHsXMdjKexRvbVrp+i8c9fshoDwqh/BpVUezxGhKG6wcdk
1QX9mst70SQoTrO9g5EU2e/uiyd6PChtxGAy+vZT7Hr04w6Jop1zYy2HuWkqfMSLPWuKURLZlSj3
4mh+s3P6LA0nvIL3xG/n+/dHKqWQEfBHnEXLo3my2OdNZIJMVZPe3fItABoTYYhHkGwl5llXlgFz
n4mN13pL6GqueXKNNTW2DZZDMFfe2WK+VjTpzZs9cU6MojnbDfZFYFjBfpzz7VA4dcSKtnuYGQBM
a7K9c2v6zRljBq9Sb0nv3xc7PGhARXN8WAxdl9v3jcPewCgCfU/8X3JBOL3zE8M82nH8a8n6s5v2
FWF9X0JTf9zY4JrDnG2l3gSqO+J5lREddRASGIkckAwYQ4fE56wJx7WoTua8HCRtxMaxs52mgr1l
NX+zoiCXNIaLW85RsmRf2iz3MNnIth3tXd3Z/BbUffiqd8LzDwtIso1CGtul3XtPHE1syr+5uthc
x2lgMEHZP+H8POvaXIaMvx6U82E9IUnxChL+ZoXdsaWG1Cr74g/9uzn3T8u4bpWbe+mRNJ0ObJZi
GyUJXn2vePfN+GAvzh/TTPd2l+1xysHP5FjT/pEhcCMr4u/STyjGLGSdCZg/PMMjUEFjO+l9s2UV
imU6QVDrDQsxhHN7ohnKT4ZY3obZfWpdBV8D80khl6M1lw9F+N1Ay0ToxXHK7XqTAwOw6mXfZSR8
K3MPsDt0VoeDN3/RcT4ai/3q7EkbbZ/NBLKaLR42SlaHP6upqZUhJKmeZF0XxEABeMLNnefc1uE2
draOUD+mKnCY18aVHuKf/OMbaHuzjASXpewfdRA/u/PShto0G3ucfyMGoWodMmJyYRrXCh85++Dv
lmXst3VQHfuuPlWWq9hNanfCIH9lixs5YjFCXc78QZbxWTf6jVEJSFd/X8Me8BZ6z6Bb/qYjaZVC
mUfIiMaWa5LathrIGCkhSM5aC2Zaz0MUIQT0NdaTLgH9daRGbhXpk6X5YQ4+pmGEPwpj2K4gTg+v
ft7t2rS9jUjYI30yZMSqSm1i1K3gvc2bo9FH1JIAr06ZJDm4HAm296X1YCKEb/3TaksnERjcXbEE
EKeWh94FazapY25i193hwBLbou6TQxHjrGHwr8NXJjRZZdqAeZOlhbtcvVSBQkrxUS0WTMBRXEwj
+9EvhD5j8D0xCSS8FGkm7sluqL6wbP6zOgBW2HKwXVJZbDwSqJG3VztbdW+usj6xmiMwAAfjPNv3
TGMZnQSgtEfymiYM32SLYszC+IyAwYE5mPfnwI9E0UG/GIfyquIkWkz3FyoOBLutAxTcRfrcDorL
ruGGhMgRBjr3Fyu3yzBHiuwYGtmL43iXDR64jM0n+M3xPAiuS43yjuRYyj3pdRsr0Zdj1w5/ai6A
eTNnj36Wd5UTcjRkqRciAcfBNc4T0mo+6lbGbRIMR9Vx6ZmkvR+JYYbCaIlz5tHmMmd0Vo1u6dsa
UpD0jHdPbFrdA1uWBXUodGbGPlpmtZK8fMzPqAy6RG2Fwwj++84ht9pz0ycXaxp9ANJDezaAsWxG
YgKRARft2aS/wf43NuYeF9jVW//D1p6b/zib5CQ5vEv9DaE0DMaFjTl3/d3TaqoxbuR/WA1k5zyZ
srNL7w66tBtCJZXJcYWpFOx0d3ba3Ebet8o+JO5klfk3URQHM5Harour3yppaugaBaY0NYjzsD4I
Rc5yIVhDC7VYG86p480HMTv7lGU70T/jsYLhyhJo/YI1J86XOD0st9NCPxgOc4NsZBxjfWt5q2Vn
vWEvGHmdGRyk5uymrsqOsndsJGpVWW/LlP1/K/36DHTnXWrxGHXrZ9930YJfspowzUVC4BdtTXRu
Wp/h03z6DsUSsaE2uhwXdJHrtgTtLL3AiM2j3HadCI1mqc/8evgpcBF7pAMQ28iFf/Wvkx5enr+d
7OjKCSZPe3yQw4evYhHxGVSL9UYsHpYjYgFr7K8cJ44HK4778zLgqPz+cHTyHWM67wBlKjnPRIef
vz8K0uWgQYBbYnKROhs9eoZt2ZOtTV61bN/Tppui/z7V0qA885IatrblEGua0uVB4AL3np+/b2as
aOdJvJciqf672+9tH9VwLvE2NWUd9bbV0WvECABxzZ1kW/yGsBDjTsj9kzWoknNc3QjWnE6p113b
bO8DUGaHpiNu97muGR4vH9L/tIPBM04AFLwPIlLtnTmS27OUWpj5un8tmVhd8bwSTAgLJ2q1xuRN
XiDY6DwZJenX4hsxVndiGcpCEoFYH/Fy6JETOzTXln+aNaxeYwEp32b3oLX0qmSN/hkHjUjFnoN1
1oO/WKWiyU9B/sT48Ma+3kImTheILmj74X+DPfv+cMls0Z15E4Pr+743SDR4A2pe6tP3vcP6DU5r
5DsrZlShIZxedD09fN9vpRjdqJT5bt2FGo/gZP3y75vvH//9kT5asOeDwv/vX//7f/67/f5WQUjv
tho0uf3vzu9var5/3f/9uEZ6bkiOERaX//e7Td+//PfX/PebOHP57piL99+v9L8vTOPU3QG1exem
yqi511+40JxD52AV61Z1+jex+PujclWn/+/T74++7/v/vg4pRxkNQ/3j+/7vmzGRJMP+73u9pHMi
8jrv33ct0Hl2shK/u9XZ4fox0V+BZ8Oj4dP/3XxzsMSy5ol/f8iZPgC/m5zQL62TMKjF07ZztgFJ
AaEU7UXpGhn3aCLDZnG6qOjzaj9VBkSZyfM3+roLnPLZBlff/5tyg/y0xHC2yPv/cCECNs7hvC9k
eiSHaAm9ZLDgIBhdhD9nuro+nXjDkruqGM7IDjO13RAcPyKwMovxC8y1vl/SivUpruucgJSBbW+m
//ZpXe4pow767JfK+0nFRvwqBzmWtsXbdhUmSX3NiHeL8qub+pvE/YFgBdnnlJVhnMbvgon9RnMX
LdIX7zPwnhxDj8TU/o6npDzFMyYmcON0/3H/o8xp6QYY/rlyMzK9smMqF3evB85L3SMuIm/3QGv1
BN8gygJsIx3RcJuR4Yll9JdSlv3WHzAlBaj9LHzA+HMnslVZAmdkf0qF9115ZCFWZfs7exlV+8js
2Nw0lkX9lDxZAnBSLv4BVtlVFQl2XD+/lAKsl/Y0Hr7VhzhHT/lCYKkDuSDGds2qd2FYxIyFiZik
QuppSjWFoUv4l8pqfk7DfdDr57jAtioTH9Q8ZvonT4nfqs7TXeG3f5tkeNX6lvBkfWy2GRiwJE9/
VXmkVdLjmV1liYMdmjKVu6olRF3UwTmRaBMyaiOjHom0M7/cOjYOKZgD5FvPiUE502TxRUOfcjbm
46wEaiRLvwRB3+yKICeJbxBZSMA1dDMMXFyeb3nzV9gJoTa0wHiTASwVjsAumBnuRunK2weJJCYM
nlg5J2JrdGRYrZASByf2TdNkcuji5QuNY3HzbPg1tvTP1coumh01PiyEZ1nVvGtl0509gIfsOgaq
HbsV1zJrDo6yCSAvsgOjpzeNX+HsMPogw4vwE1Jjpt1il3YkvBV4ZTa/6G6xrBIzsk/A8Nwzd6MP
lHy1xlq+GXqYG5MnQ8V6E0F6y0ax8mgIBb07IzD4G0wH+IfslYZmXmk/2JbZy55j9UDHFFCZUBsg
NTi70v2hTCyzBd5zrUTioof5UGnHBUH9FiSdfaygiF3IoeNKVDXUwQUj29jqNguTRFRR6U/CBbnC
L1YWWrmUl575UOejzLIxhm4bJ0GdPvofk9GUJ/93IQacm/E+j7GTLo55GxImDB0EgkOBDVQ3UH8o
x+DoT0GN5bOqItfpgj3a1yBMC/tzhPYEPg1CdZpR7w8scGkrtouRvVsT4tKsHhxsvzROqaBIlUlN
TkFL2q9Wdkw/sib0CDFkjEWcgWiGJ8cs5S7lhwTMuY7DgHtY70ZeNaW/m2vgV6Vv3kqTtXCh25T2
JKtuY8HBXOq/Vg0YqCuKER4d+jom+uXyr2aVrInspyaaf8M42WCQFo0ExMTdVy5yLVLXosQJKt5G
fH9AmvdOM9I/4EeiqXbaHSW3CNPVX5+ORGSUFqiotkbO6Uh20sz9LuicQEgh2ObSaa/Eo2k+SCGW
PWbPIozN8W9GCPGDExAhjBqGjWwnTNxF3kbzqOB+L5V71OjmDBTf0MzTe+K24mwoCjBLN99s8mei
Cl/LkSRWKHmLFhxmFZ/bIR8J+MjTl36y/sbOVTS3LmePoynHWifB+dMijOCaQhGsFiKdDVnx1l7f
RaPVjsd2Mu5eImniAkzwO8/bu9aMLJNC+dquNySMprZz8ureO/VeYO+1Vl66oCmu/92YnI0ApP7F
LWxNugR7p+NHxe5lMEvde216ETUyFScj64J1oMcKkOHgSkMbi+HcIZw/01BOIUnjeBWSGCuaVWcM
1zmp1mrS3DsyOQaSyYqZVegRtJrUxmTc1Z53cOdai2TWHsGE4Oevf9nY8sl+wl09+qkZvnWqdiOy
BlkLT/F2SP00SoRMkLlyWmuY6xgRjQdbH37N9ZIevVjxs6qtFmNt5rpi7rh35zdZs2sGslX8NRZE
x9J8zqxCbOo0i9ws6f6MlfpjroAfAkM3OLnpY1d0JDGLXwLiwuxa+xlGDLNQwJNSay6onPeKCvbJ
IDgEzyUuVaSb4NaI0OEa9JGZiR2RYvO+9Pk1jVlqJCSp79nlaLzcMHpUgzgkTL0ilFdyfgUs2ZAY
1JPLYyc/GTY6W4pbtDtmvYGPZLLNCeS5LoCmmvu6NzmjBt6ZAT/T4ni8tzx8c3qnTB2jZtATPIBu
vq2KFUuX/2DkjfkIomht3YPFD1DWeiUj9Ywg7Wa8jYnoqBgCfwdeix5rjfQO4Mx52jA9pd25J5mW
WGD/XlABJqUmH9Jq/sBY4UVnq+I6Fd1H0RIRPjN8iQQOXoep2Y46OQkzgTBOzg1584VxTW26EEE+
yijG4uyxTN+VHNphktgLyJGV1zoBCGVSv3VQP99J5Np1lno2lgT93Mr2aVZLjGoyYzf/xNJRPQOS
88KcWJutV9c1pAxNRcJGwOb30WVCI35USQFXJ2m2luHaBJQWLHhK6zc55ubeHiVnLLMuTK/AOHpv
JOerk0fmMvPRWRMpOukR2NrER1I9AZD4028NUPm57fPgMgVBEpVoKlFjmSzbpkBsiALob4wC9EtR
tsBWY4ALNj1sPJt3IxCTTy6xyJ8eRDmQT8Z69ZA4+ZoFAUto47iTecC5JZ+s+FlJq3ppyiTETW8+
oVGoX9DGF5FP8mtoDD/lEDev0ASG65RmP3m7ta+9P1DWO2m9CeJ/psqrD/zU7VlvNBiT66co46qw
d83iZClAiWnJjKH1gILCKvqnZeXZb/qdhL+jWsf7qGbwnogAmZJ49KqzmO7EGxNoP/f0BIySnDjP
D6bZjqFnjMvd4mHeOLldHcuaEhKaFJmiWhnNbfrpTOoIEFU9GjeFb5E0t35qqtesHA6MoAzkaOW/
3gFUYA0yieyKTOP+TjxnfWnH3wwkumuRY9PqS6SVaR0QsDHYW2eA8Zln01E3uoF3l459QyP9IWeZ
Rfhpsq8Q9bDbouycW73kjBxZktC81EmcHb6T32LKFIcX7kk3/2T+sHNmRQhUmRg7O4tpcOP+07TE
zTUrcXMMxoUxAcFHpwP0lOPczjArAT+ItCZ1n1Tu7O3Zco8sbQ+qH58hqPW3OZdkdpqGihoBBjyp
uLrGBICh3Uv3pCkEl7Klhh3rD2mmExVSxm7PCA5VY/72et06Brl1naw1TwGQljuCNNRn0udL9k0k
whFVMfj2pZqSL6x1DEQ9b9wV+eLCdoDOpwv32KdZHSVlP6yJIwPhRDYX3HgumSdM9sESESGLYLPk
mN8Vp66RGc4jyxwAjTFIzarJ7cismYhorMAQmsw7N7MBnYyQphZiWY5IeY4LjJ4QmBayKk6KUbqR
xagKMpDegCAFJOfG81vaGs7ZwrGwqcw1UWiqgqj2JUysLmtejLLadS4jZYG6Zd+4VU6Uc5CRnFtx
bjEeB6HQzSHQAAKfuiMn0oT0w1UMPlT67NvpRkdWDeHlC1aNOiqLyXBnOZt+zij6xrwhGNbn8mIT
xp34XEb1ytZ2pk3kdKHNUTW0OpRw8sIX2lnkroTdTE72aTJiPdp+8JmMsbpKZ2ekefqUTJhFyoF8
PRbtFcWFx0SlobujoyWDCrG2NbX1ZZxJMzFp/PIOkGDqyL2VZXtEmCjO3emIBR73ZwcfZYRJHo7F
ExRZ7yZbd4v4ZPqhd6RjSe3dmNjKePKRzy2sO2v6M1MrXmpB48lw7eLn8bIrkOPseWLig7TfY0HK
uZbF2qc7/o292n038j/NXMW7wJnmi+0r/yjrhT1cEnNRL9JrWuOAMez6R1VP3TXuC+NZjcANTAwQ
yBKuKYDoW9VzkjDK3xcITh5VCgrZKzP3qsqb49PLJT6qaYKJyQCtuv4RU8FAQZTeTQO3YSgH8apr
oRr1NV6/DeMF5ZCJ4q3Ylm92C6CdnsjDxdtQNga3QH+w9roQiH4Ag1Yc5LK8NmmfX1hRzM/SXrba
otFrDDnrJ8f+aLvFf3zfMLY75IX51QiL5Z1eeohQidWkdscMlMyvS5xPV64H6tkGrQmP6HNkTMzU
WrGhgVpGLmnQXZchrugLNBmiBuJhteqHsACMax7gy3Yc2LEvpbWFagtCvRn9NZi5YSoXS6KrwsGJ
ArSLO7u25p3n6nU0kAJ5sdJuR7jAcq4ZFO8yU4dvDcLnrGuKdY7Durl10r0xxyMEQF63LClbEi4h
4RbTKUgQb2fN+JW1xFpa02Lv2hU84NCwCmBeoUpbbLUV0OEBZEdkEKQ2GueiTJqX2sl4lLYWpqXL
TArBbNW49J0GtDHcknCJ02Dba3Fyyfya1D4rI42xXSeg4HGt5oPlO6eIDcdnyvMqdMnSvVti7rfs
R8Afl/Gwq4dcbtOZZZDh/EaLqh2dtPH3k5GdvqMbvm80OQbbZuKBaURWPapZ7FyEN6+Kd/wpV92A
i0BXpznzf9Zx8qVh3nwitR2pZN0cEVOJzRxbIyVj3eyWoqpCUgSHUEiTzTHZXMeqT6atrFpieZah
PTjNCDHIZXI3zxOz13Td8RMo5jhRn8fdvh+pDtvM/1g68pMHgezdGuV58jLQwFP9gTG25yURZLtU
M37PcPDCeS7HU09PvM8Nvw1zt3qYyyBvlcqmexwLQiEIUp8ry4mIzwCMOBaEB7pkeBgtpKyOzAer
L7udBXFrG/s5pVA+kmjHROLuJL8C81/rKUKrxYiuzy1/Cg1/6GRP+U/m6s025iU22u6Rxtrl9Mbw
N6YgoOBIyiitxtfKyOV1Zbw4VbYf3N7d+JyjRywwTAf2Ra+yAx7715oUyzAOTGs7eiO1R++7UVb0
wzEvwN/1gd7eSPuuvC9/INgobWOCtZ351YaEdBz6AYZIh1hhjfWsajKBm76n7/DRCQwI3pDa9ERp
aW7Cunb569qocAXLcbrHRnCNm9u9ACzKfgLhO2YQWP8NtOFSYljwkKzTFcG9QZSDCI+51gLpuib/
y5LQ5orM+NXGu84wqfQ11n59E+xLuLdEF4pDY88CoUE6bBt0pvsyXg6EkDTh1CB6L5pw9BO2n83e
tYX9bwT1BHC7YNLvxJn1pBkGmI5WOwjI3EXJ4MqcmP+48XCVlfZzqqY/Cfwd5pZwsmvCJTbNYhtH
oc33RXnBtdEKeTFE74eoqSoWmixRW8OIasvMdlzv17duvS2mSkbW9JELkzLFO7Ww+JBftaF025ZL
vZcABMqJKaecyuZxJ8Z6OvQWDnk3NpFcMpKhlkBf14zbXrDNBRLnb4o8/WgHjUktM36aVPQ8zUwr
N/m3UkIZbvRiX8Szd06cyDA6tONEX4VezfDLdIL+oAWgjXvAQvtYrjFaXKNOsMz+Mg/X977VdhuM
0uNuZMlWFuIXazJ3PycWYy0Naw1V0C4xU2uTufq5coAvT+RdPbcMl+aJfe2Ae+GsqT6lzeuf2yKF
MlAkyCEGzX7p61+eaZcnZLCEV1YzlOe0cQ7D2tdrDNZUn1mHGXvvVstwLTiMwvHc5ozRWyrHyntP
tcBnvNjU+1ZPp7BtFpJS4smLOA3PPFkTvgZJb6K31l3VIByx12/Yqo7UsojEJd65DUYo8GlpZ11s
VDnHaqyeAq8Xl7peMSidlDfPo+Z0++nCIUy0QlwE95JoBi1jtpblrUMoQf9KBUXuQ20hlkm7o+Wb
eWjj5Wf5mRC0LIP9olfIKaaN3wovJEJUEqa4vBpsytaJlHcyzLIK7UHM9NQ8cGMz0/678Gr62Hht
iwWoCoZ5e3YLTDcAjUaTOL5caNvOYryX7uw4IBGhpXxLhPE7LfuSLUf9t6Np309NDTdSfNUgXi5I
7PzIc/K/o7OOukzgRzmWe8cfRWjiIoxsP/5tmvWd9KJ1bssgezbZk3Up5t+BVzXYHPdo1KmznSBo
bStRdtukb7Rz5+QUslgLtwsce87Z6os9L01WRfkC3p3rtmJYRHgPg4Vmulr9JzOMLcyt4t0bSY+Q
3qkwemNrOPkKtWzZipJCvcPAvxJ+fkkv16NMT4m0bNweIT9RdJkajm2dDzToHCXUkY86/md4Ujx0
25lRQ/hyVzd5vncT3pke+cHMHAMaagSqAbaRxFovrFVwLMrxZ1/K7Jz086OpQWnKtrmUOAu2uSvY
EC70w36HDGt0ACAK6oGsZBg0F/af2GBEYxc9z/JI0qw3qg1sZ0D+KrCIZNF+lxiJ4any/qX5X3sr
/zxZ/Hn2BPXVrtuecHCSgxJWjvdgTg8kCZNYoLfAn9vY2nssW4rUPSWVLyA7G+JIAjDxUYz9ImVD
udJ88kMJZTWyMSNi+CYYspBjV0ya9kgMB6aEGfAKMDveyKV8tzwYRhj7xL5ZdHcrWD9NtstC32ob
VCQN577dB+fvm3J0/jbM1pj9ZW3E8IKYj6V+iv3GvqTS+k1Nqf8ppf1wYj29pXPrR0aaXT015lxf
lbFjJKQiUil4Pw82T3AXl/Sa7oF5S/aeB4JA2IGsd4ZgebOux/rktUfOSsFU5kSTELBcdOUp0RN5
rCfnYdXetDdbDq2laFnvbblkpCsOCJ3Hn55ybZD+e1xKivMRxPhUENNRBYQSz7P1I/fqQzV0hBh3
xWvDSGjPugyFh7LaWzXIV4qq+TjpBEUsdflGaD3jld46qkD2G4zgu9graNMaMr/AMtogtBmYzj4G
+zaeN2lvpiepr4nYU0xv2DoYzLuCVmDBhWEk+akFaHAhfDJahey7ekr8R5cK4lqnRo/mOfj0EK4R
GghY1J7wHmDdGral6A+tKSwI4YmzCejF+pzxWwEWgUHDaETSoqdZhH4NFoProNfsQWdNmxnAMkBO
5V3dgJgTEdDq4C/nOY6fb2VculEekMtit7zLu8ZkQpPW8ZVMnIM+2cGppJY+qhKXuQuPm7DX8pYS
qX2YEsJGHfpyLX+ehUfImZpTcODmNs3xT5iJUe4r9pSsoKbuuDQ2rbJ2zUVnbR3dzkPLWJpjX/dj
5GPxCn0SXrGDKEaa7ge4Ve2pMmZJqZAeaxRU96rRbtUs1ZGAku4WJAnogwbW5cj7MrUm4+RUBM8S
ngsIAS0cwOW0twmzKJ3sUsQNT4/qzb0EQLWdaj0ncISD31d0k55GiqXo4Ypz7bhlM6Wi3jZPBLzc
LZOh72KrsNRydebJhMrM63KXNI1+aAp4gfCbt7KV7gsA3xWNa76ImholHhEfkWZPKm1m/K7h0D9l
XrdTorV/+gxatliB+JXwd+xqeF9vujr06qtvevu1tfT+yc/717pDP0U/DCHbSso3p0y/hOuqLyGY
7zkzGCyJHtbRaIWzZb6oFczXmVNx9U17vwRT85PLYI0G0SRu2xXpabBIvgiG2buR5EokUiKq7aSG
MDHa8qixSo8z87XLgue0WngR6XTns7CaLQZpslmmyrr1kutHnPfOXa1p4ykgAsEo796uN7NORkPR
yenJnoh/0Ufd/rGgGt+k4xs+uWDtccFqjOXT3FjToZuaf1UDK9nPPfC9QkdQZM8T3HYjuQGthZQs
nmtYn2dGN3AzmXOGPmYGxvcEL5t6ne60ZPBCWmvn2HYywwSAt21pqPslWtqcohYdnIChQKJsZ8Jr
HZuk+DQc4447Wdtj20wjUyJy47j/9IyF4GlNrNEE45rtCdpxMQsXB1XaHUhGtF9AVf5reH1nvqpf
7WCwDi199KbgvbzoSr+PE8cP3EY0qwvpycRfimslV2GLDUSPSjQ+V7Jhy7JkFwyNxc00LolkuU3g
T4WAJHj0ZSKIAxDyVChedTiGurPvxrBz7bq7mV151FvxYjka42ecOUdfSgqa3tmSjIKlM0isH9Mc
PDPs70/KJ6wXi8BmFkn8gkb4zR59oqlIkTuT/lc+zI43vCAbIvSsjAkZ0zwA6oLhn4lBd0rN6sKO
lh6rIbUCon405L35IGRkNQU7YTuULqGGSXcbdGJZOTNCAhzMXbleRbSS0S2sVpR3aJtIFwHcvwjm
gkP/nGhCfwQpsLw9ZqvyDxFo9dad9O6pU08AK8tLibmAxrMwPhAmYuA2JNHBrBne6RfVeI0b2/9p
5b1g+8NF0WD8Q3XosV1KEgKSkuEXNFOki25jnyqj+6Qj0M+m5JpAfvxOxw7ujUQ89ejJeVY4nIpS
pU/jZL0Kn1rPNlImJOuNz4IK5MbwyLl+P2GDeBgk57gwQk6QzFER5eBtFYTZbd/iN+qccUPLCl51
vUl6+m1tGcdDOQx7RcrCsQ2cHFxsHrp6u/M4F0lQV8vZZYBxAEE/MpKpYCtiC2wCK3mTGWPXpOri
C896jYMRGiZe1/qzjClEgHVkj6oezH3HdvSN3TYyvcdKEreh71cI7iqIfr7XvBHrQPcMXUCqg4Zt
6ArF/0fMQvOfsFougZ7z5A5M+lSn81Nj37qxFXoUI8UQ7Nt5N0OJCsUATXRRGfUTLbooGv2qM+vf
EGH20iNQ5nGts/e0ZbzT+vjFxllGNphAOlpj61CEKuKcrk1RSkIQC4g7bcAhnDvxk6zcX3BvxT51
1YupJXdJvPLbUNTTPnY7mraY/0ba5cOZff/Mnh7qcz7mzEnK+FCXgH8UkR+PEXfJiO/ggySBcV8U
2cPAbciixHQ3vCdxecRH3H+R25nu3wGfghvvCsFs6vsmdwzvZie2foXGFJIGwD7oo7RbeXZLXvBG
UesfvVQDIrXUB6mMvG/oUm9faqr6P/bObDdyJMu2X8S6nIdXJ+mT3CW5Sy5F6IWQQhLnyTgYya/v
RWV1ozr7oi8a/XoLiEBGVKZ8IGlm55y91z4TxY12GzbvLeHmptmbvyCmyna0Dympltg5NF2sbTzp
NR8zI6I51dRTkoE+aAg4PurGMlDI2eg7O0b1Rmn8IZkxv3W0cDgNWK3vOC4o40ZO13m2CSfro6+J
dtA1jbJl21QIFbyfflWFxrRqSBr6aV/ZoitP7vztOMo0BYaBshOojOZDuBt2bb+6DtLMIDRPkvWk
j8axi0ao7oTC//VHu2G/gxY3b0UxDnuV4PegqKaSRLwZs0AZv82Dkd6K5uo1Xv0y6lF8hYuN5iLL
Lp5MlAfAB7smiZ7p6synzvCSu1LznEteRcmL9jOLGKbmOEakpuL7fE6K5dR7lkM7JZ+f85pOGyaz
O1EgwqDMMe6kgyUq9kT7a4kYYWEuICJyQR8mBD0HDzUbYIHB2+YDJbSFCLta5eWLJaZdV5JFlsqi
urdmfJAVGU+bGak5kVtr4yNlU22trr7X6/KbVoO7a3UVBYMujQMnch4JDhubqWTAH80KywwnXV/t
p2U7eNSynK3ns82B329qOXK+U7S9p5k9LHpK3gYG7AsJ7C/94A5X3tj3LIQXLMhDwiFPJCFDjP9F
n0cnZN99yFSTAWsk7IccRTFZE/04RHdjzIG37IZvLicNwhje65wOxrYq83Ur1oxHKl3zkbJywPJj
3ZWKNYX9VOeh+TpbZf7cxop45vwWb1SlSHZWw/lIVtTYcumXe2uiUdbPzutgqMMNiS0lrlPOF0Y7
2j3RTsFAkNwZC4fFBHJ+E3avnX9+U0aNYQ8eSPoX/B1jsr1ovXHnpgvhL4QYotbTrpF1TIHvXpou
Mu4iIKRqq1HW2I7xvGhPPSHWr9qfohvu3cmLXxJFjx8girxOtgd/1CK5xpgT+TCITj6QGnLCARt5
R5A3mblZ6Btsq5kj6oLxlTFxpW67VnQ/RIM7NV/YlY2u9wkv1x8Hs3jPPLSXU9YYr+ikEkR2T/1I
RZLZGkGIQJ3PSVc9OOaoPFAwIAJKRno8SwZrO1aOXcOVB5ryai/asDdHB4SiM/6msiBmZuB4Tssu
3k+TVm69Cc+MKAD2e+hAaZzkpj1RqiZOqMdRG9R453CbiZeErjihZtV7YerJbRke7T4pQ4z/Mly6
4Wts+uvcaG4wmbU8Q6o4jrVBJIga32KvVe+Gsjc3ZO0sAfuEu5O6Of5luPz/kdf/j8hrzXNXJM7/
+fcU6f8SeX1+T6uv/8Qz/eu/+CfP1Lb/AV0HJulKLHMNy8Mp+8/Ea0f7h4r0U3Ohgqxk0hXa8k+i
qen8w1yxbi5jBchFjAD+g2hqGv8AGeXg/INjqQL3c/4nRNMfn/S/ABRMl4wVQ+UHrawczLR/M/IC
kVeVflKW/UDU06ZpMCpudPgEw0b/ox3FG0qzQxysuUsHRuP/8kX933Ccf3NS8+Iu6A7IQ3hqVY7d
f3vxugIzb6v4ZfCtb1Qmaf1dIe+x8dngSdPNRGlgf9H1/F++7EoI+Beax2BG1ihSXlb8Glo/KR8G
ZRcO7MrYBNB+N1vCBP/7l/wbG+O/fNC/2ZVzxBuRO/KKveEPC0iEDeFIMT2FNOizl//+tUxAR3yA
/3RRXRhThKLr7FCmpv2dk9cVSoMnsBX7GI/kMbEdSEgGwUYeqNGKsxm9iCTEptttbC/ug9nIOfiX
kkxkB5FbrednB1VomBEhs+XO9fyKWYYvW3rOCMqtQHONdfKsDjDn1NfIYXxfZ8g05xI8SWZ+jq23
Ie3cQktJm6WKkTmjZeiJ8OAbzmnd42Z6iJRWD8pMnuk3wRpYugyiNg1pm77RyP+gMB2SvlZB+OtX
EqUhoaukpNH7CMUC+tmwS9DiaXKMahEQRAYzjRGrkk43w23opMzO0+QU0dN5SJkM6E26l3JRadzg
YInZ7LWkI+xRvHfztFo93hO8nQS+zjeLRhgcAbDqhUWNAsdAM7qzI2tft6xjlQwHqfd/jNq71yPa
zF5lfCFWOadN+2bo403OAA+67qxY8nXWpeM7AMgQ9WLD6ewoyDXhD1JBAttNMSOaMSzsD+IgofrN
dCCX0QQ7Mcjb1GWN3zTiDbAmF0av/Qr78TwrCX1Wh6ggIPaBUe/b/I9W6V9E5cD5N7gSRF4Gts6P
0mPiVly39LVqudQaLT5ZzKEYJDqXNEFCPv+qlKNdI27seyLmIPdrZYHqKdUYa9RpCDPkzUG3maU5
rqj5K1+mGxsV7liUUmK6zRIDO5z2HSKtaZM7y5dhlLe4+WT2+z50LYMyFxGYt9pW1+RaHBIUPc1b
NCFqcmw0Ba65Rfxxw4D8pco6TPu+CNafUxqMvmfrYa4f7dYrA7iDKCAXRMkWDQS8Cq6dEFnFctWI
KVgqhX+lrkNT705LymHSKQv0hkqDP8OechoGxkjRwbfmNvgfbfWbkKhpc5hcfDtlbX4pDppgrU99
dCc5CYCPCP60jZMBrVllbFRgBO0o/Sk3NJWSDSuQXohfmYFcmH7Wp1czTVASZ+IwlxOnyL+tLMaX
ikoVBij3nL7YpDFiFsDp7bcub6Q1Cd5bKuAF6hiHmQolDZr+vrXbddTGe3a66uJp4mou3CaFpp3q
zIv9kUlgaKjENRbEBvUFYGBdM7ey5f5p815uElye9awG4KftDQZmwS3DfzBCq1gvtOey6LTRO+i0
R35W7Nc9a3zElyEZ6jeKqfLqtCgTeY4b/TIzMv+5fSudFLWorf9omT0Gk1tc4jkjezeG64Wj4kpS
DRPKgk8XKVAn6wXhJpYMIpPs/LDeN9NcPeelxIfHgNso+jeNUS2+BDKWOFD6puMpG8XDKD/qZB5P
4Gkqa/gqlIpDeqLux4GkcbncOVAXDgPdFUTYdjjm4hH5M263oSOQuL8pFbCEbODr+7nzVAaIrLvE
OcbNm67zGBZpW+6yLApTEcVofXhMakflhqHjl2w9Imo308wz25p6th8t1Bw66ueYto7bLzydOY1X
oahfpdY/6TK7z5m9LCZPqrb+ZljrKY6U58EUWCxteWMmyKe06C6l1SoiGC6COh8PCMMPEk4QCCd0
1l6iUejhYDEDLvuy8eN2Ys4EGFgjoTqIhvKw3k4u0jaklyxmcU/LpqHwMl5Eq5ugcvCVAO66kPu2
zWweyCQnUqeeX3q4t7CguPJQTsngYcn/uZ4430hwgo2GH3qw8OkPBYHMZcSH8hhD2bxIFptffcdC
Nc5ckQLsuT9RXOrR1W34Ksg7v5mL/iUKyVrsefvFsK+JMe9s3liPIXhTeTV6+fQiRrkjIOWm6DmO
vnRON16KwHe9KZZ+y8n+lSLr1o7zDZ9xFyjRgwqzyUcgx+glm25DGW9jJ30aFoS8qE43lTS/9Jr3
Och1jRHlm0itW1uF2LKcjSeMrzqbb7rF3chadlAn4yLpHmgqYgOv/fYWAqWxBMb6+hxj/94sE19X
pxDBM9bDRnWBulpIKICizTuEu8do6c6DyldRomuk94Cpla8VT5dDzhtrkMMwBq4F2rccam4ssVSl
7D++mKezKDAdLgjhNzgRvlJKN0I60ueCypAafOlf5nwPK4N0So+PFhPUSK7VfOg88bZ+JXPLFsNx
HikUT1OZF7OPsfHnA2pKYWECTMhr5Ya3mv6t7bJj5dH295aw4zX9WWMfTWtr53Q9mdE8eqWehIAz
2LaimfCxrrw4JuCjtnlLjPiXyIkCQ8m0s50lP81s4wNNa81LicTExR0gPA0HUXwsGlymbF3VmPUw
iEI/hXyMTHFmL9gZZRpGkiBsKfOLKwU+uIZaFRFlhtSgQ8RUYfjzhBbigduRRXgS0Gx8LRGzr8ny
AhIdS/wkH4nBuR8iXFeVpWwkqa/FuvMlfXGm+XcxFYgbVp08sUffcQmjIBvro8hXna+8YYMpt3CW
EFlmdeUDSEFjUO3ov5JKWKoExAFE6Fw+Auo4xOFWEyoMzpH2ePHRJRuTQS+Gd0IdMztVQ1ZZZdc0
wGVcAkSCdI62c3cn5PMS4+V1cqzayJILu12IYnJ/4UrGKa17zGOht6DmCEuNABJnFqnfx10RqhY/
ik31s7OWsClNdF86QyJmyzm/6h5vJvOJfcO8lWwaPIJWCXeGY02UDXc4VIY77GGrUmg7VqV+QgWF
O2BQ1mwdswWA/Bs3/LChLc9LTTriJnnEpOpXSUOanFhwcNotuoLYe1jEdEmWBNrvYL5PEaJ4xEJk
4couAgcK+ZbR/0LMl8vXWZAii6XreVxqrBxwP0DMAYNcRfGuvbBXjHG9SQZFZdEmwK01IVnUwAqn
JTaPnc47GmV/yFrSej2I2wQiXwY7+jBnIr3zXnlTep2zjjLzbczjPnX8Om47Yo/wt7LwXZVVtOYh
rsh0sCVdY+HewAuYcYDjoxBHD4iDGfri7hVTnPSlRZFqV3fdkr/ECDO246QroUG6eGP6MLDVPfQ0
zBBag/8aHujkkH5rd9EaKFSSXLZA7R5d+QewcnUk/WTjYqMIR8v15358dnvMo66uIF6mIdknqrvh
13E22NOFKRUK909WO0l3F8EAvTdaMbCjXTk8Z9pQ+6kVvdctG9BfbyLF2zzO1t6cH3RlAR+avmkl
rflWlaTiGlBptISANWAm62DB0/06jbeZor5iZscn0zfMeSd1v+DTIhGO2OMJlaWeAd6oKUIZGpvP
s5FeoU0z/O7H+Ch0swpEr5Ee6EVVgGiFvN3REMBp3fsV7VylxlGw92ZtVB/SDJ2p5Rym2vmIXNNi
IFbqu0ZAAp8+R4eHKkq05pxmBVp/g0MB/qyt26cIrWJGZTSIr1VBaJHSdn86Hs2wBikAMmeTjND2
dfq084J9MivUhlHlQlCnXgfZ3Efh1AS5NX0yYNFCYryR/Sc16/aS87Sw5LbIVjjg8eZ/7igWipT8
BJ6XiABSOws8YkQdMTKi5yg2n4CH2Mj0UYrDtqr2fBPQpe2SZFVtLvwMWfBpUqLHwvqMCy52Z5NU
YFXV2cqXIjQH7rQOQ/BUW2k4u1Eboub8QFFVhFOZUoGs0wMQ3Ygs6TlR3HKycSENRhXaqKW1xRZz
IDu9BvuUBvMtNRTgWToQDaov3ytaEiil9V6WY8Bh67C4Ynws05llwCqh0ES7iC18m3U2pyuJr0+w
Ecsp/6AqWplNwECbFnZQXoqdYgxospqYHX3G++jKLOiNpqL0QZSGIcVCtu33GlHTuMwQftb3iC8U
PLSEaBI8D5kpya+NCiMmGyNasUOy8zQosGLg2KJ3bb0dM9Yjwku8JGdVLMcswLt3MtP8I6kkQpzl
MDgotIaCUJHJNO/t2qLt7iDUB4yzw/nXE3DOpm86n2Wsf1fYqI4C/xi1B930Vue6IhvzdpPdHjAs
5X6nZuTl5cNrYY9Xp3Ew22D3YQtKCFgT3AVkHF1EMmPiIvE+cTJy4YZver9RaDVgXeo5uxlqkWwV
XUr6eRjRqgLhok1ulosKWtPRynccLXrSYlem+TQRtcqZEpxm0yGy6YgcxZS1SWw4NFQKW3tOgcw6
0dYA6O0XnfsL2SwIElN5Shvnqjcj2jKl7HbEnNgbidDeJNpqjLVuQ3uSQ+zcdLsoI5/QSs8Gbcjo
XJC/ee0YSfhJlCfguQjSot1IqqQfESo6xhmOSyY2gbX01YE/fTh0mANNsbfSG80w9vo2SOaM1Wbc
GeYrsbr9+1R4T/iC+gMnqxrwgR3RXU7sIPMclnBpnTgIl7tx4rlmRvGAqZ+KnJYBaCu0n51Asma4
RMaq+rOlmw8KLghTFDOqf53rG98TGicPleC0XZCjS3bVh2tZiEkTnjOtU+tQYivdTC5cJ75dbvce
UVuW2ajkYu/QE3zIXAurYG9PVHFdf5oI3w7NTMj9OlVfSqasSH69tdrk9mSm7E+x2ErHUrDhrHda
YRJKYKk7A/gcr72VCRWj0LyOojj1/IUaAzmqcRywISDvThCGufOWS5XUSGtsbV+5quXbDr2Hjn5D
lWPAqllrMkZ7lQrRxc0JimzOTCfnjWfP0P4486UEBCbmQrRssm2miRTryvhdaU0oNNDHY1l8kO76
hv4lJ9FFXY4mpxrmRO07803qAkQLuWYeWzUisKpEtzftlLElUy0vL+rSfuXzfDDZgn1PVAQdZlhV
k5r7l37hnsEYcp8Y2mFF27luLnWqvDcxUzzO2ZguVUx/2H+rUWNP45iz6Wzv2idjFzxotU28qxCf
qoQCXzUFvYJKq3YOsp4ld2hLDxOOn/o6WFSycHUJtq7zj8xA1q1WJvYZsozQEOVPlUnnMF/mfRSF
I7TAwB4M7RQ57p2o1N1ovSiTU+0W20q2kVYSbU4LDH1FkER9EZZVaoVKCycvXbZmM3yVXYOdJ3ly
quilIlPXt4uWkh0G1CYGSRQ6ClY6DFRlYopDatWvTW/hOSDebxu5oU4/isQLoqY9WKNiFViDswL1
zjvg2z1Nwrh0qXk2bPwGQiV5MWu07VAY08E0eTeF7e5Nyzx5i7Xs0X6clYhOCt4NouQW45F8UN5l
PCsIclYjqGLuiNp1AvRZW/zBN5UkQmbmgG4mRnJ5N5pB3JSPdkcrXqObFM4N5V0/Vl4wcLDf2JJF
MGqU0G7Hx95AZdrZLOKDaoMMkf1Wg5paImFCFzrYd4arHtJHRXVHBt09itts+LYTG+3xzqlqGnQN
X5fexZyRnAHb2OICeShWwxlgFgYtESjKiXAKgPIlkhAbV5ZP9/mGYxmNB/VdbrUinFvmIXkOeAYr
aMXylmXuLiJBlfxNPkHboFRcRS5MWk6gZMiLN5VjrepXuPW/cBjiuyUHlAnpfJ87KB3HiSwMI0Um
6uTLNrHMANVg5UvMVcGcsoQlxCtj3eoCI8FLnk/jeYLRQ9WWtBtyobv9XM5yi8xt2isGM06DP9UF
Yxsiu09DK+V2UUS1M03SBGuyTe1s8TYGdqcDY78riU7lodZRirUGUxkOQYyT8fipzlGFVqFM8GYI
xeHE6sCw6WY6v0Yc4yQgB31vqFMXzIvxkXTiWXbNg+7AQzEi4fnePN8VqGK3OmhMHmfvLMmmPqzm
3VHXHwrSUu9Wz54Z4+FuSnZXDAw+IgUaTu0dCw6F/bpX2wOybkmZliVUTZ7Hhm11CUfdiPCM3FET
GBXta008Nl4nzpoJKzsDJbY9QQ64bgPidpzo0TPQO0tUVaXKg9ToxUkUdDKnBbKVlK9RhqTd1lXg
/nNybDwEWbVDAn0rf9bF7Daub97T6BTbHV1XUcc7jC69P+oQ/YRJq7W18JMsRqjjwRS2+GyQQhc5
91mXT8VxydkV8BKHcv0CdUsctI5jhVa7CCszAnFmM5DQX3YASZilsfZqSUQKYOW9uFanbCyT7xRB
ahdabr7F4RxkOHyBtt/ZVnlJFLqGEAhYyCH2+T1ZanTa+GaqrbQdHp+cDOMZqnDtdQZGY8VGfjZv
yUvtAnO9v3pG1DsV7jpC4bYg7Mc5FYrSUb6BxjJp11n6ixfTvy0wisSAwXIRUxr9toUmT3FAxT3t
JiEOdampx17SfKyYBIazVnxXqLH8PMmGrWVxLI+GHqeAxj3PzT3d0fH9tIaWpmDBOxPgGshuhK0j
tvY0oSrWSFyZ9PzRbJSPKg/SOHcA4jfvniD/AahEsWcr0o7xm6186wtSVadgAY67ud8kdeLtQAqU
G+QjEBGBT6UQIec5OeMP3tcd9xwfhVPWIC8pkceKSQGBKtDyyZ/9rCbW99lrs111q5cphAYd+aO1
JgY5MP7biRNbTnz8NFg4rLSRgE+nPFleQnvO4v5Dc3pvOS3oeb1Snn8U5KkhScxWkyTEs8zOKEqU
FzadIDzgLEAx9pLK3Pz8ZLV3nzt37sOJ8W+u539WDlIOMg0GGAEByCboopxtpVI4lHusJsVHqnil
71Vyo3SLhncWCpvurE3Ahd54LdsHCTeNI7Hd+6Wsb7JHPgR6IN9EGruERnSuV+j2Vmj2g1RoQPfq
ofBqvxzLZ+XTiiIszD3KvgK5w5xYl3ZOt31jyPWiba0x2bZNQ8xD+95ah1nkAA1bSvLOij7sCJZ6
5t5zuNp6pggXzxo4FoAhiG0X97yBeqTbkH+9bKpeg65AG7vttmXH8y75FG4t3rGAkfbrsZzSGx02
8NPE+OnptJRTrbi388QH2cPBPevmsL5O9smwZ4UW/6SEvVVyRHTY83oRbRu7O8VY0IBaaM9Ko7LC
d3EwrkUG1pVAtZJLXCUHPO/kvdfE26q58Rqt2URt++7qCAqnQblwQn1vdORgw/yaxe6JOcGlg8WF
fu7YpEBNF128Tzk+J9nUezvlo4mpfqcx+JqioFoU81nmBUBceVaYOaKOI6A4bnDfcce/d/byZCrV
b1PwF7ki7rxuUIPZUjhreU1oK811VXX6HZslWU8gFSbYJbP2q8dxi1zFO5XcC6jW6j+Gomp8btYz
YfDb/FJq2ls7u3wtJv7/nv1Oz4kec2pWcqwEfrtyOCr8vD/7jkipgfGFFdRXamSyi7SEdLjI/jfx
lJxHLwo1ytqC+VBQgpzzLfNaExz2REzvJk4pAhVWF5QiKrJ/N9+JhjO3xZjFzpCyozVNA3GYeSR9
L4pwdoEm2ki3JOwhy+SlHtu940xvehYFFNoPHf2lENms6Tf29Egh6dA/369i6SDV7XPe1ct57pzX
xbJ/qfaYBgi8mF0mtcRehtJVjuzRhG/glMW+Gg8cOhG12jnbTGITGfxT5BXYCTQTolqvZiiP0w+R
z9N9Z7HspxgrsO9nvAdqv2Vuu6B3HNC/Xv2EKBpdWU5Hb44n2OB43A663rRbO+q9Cx4ltfxC7vpR
uRhodB5zy2t/TwAVuTpUO+6zIiZeLxPZpvBIdYZfkdFnIWAkUgvXlyl3vZHhpfkpbHtjj/KlhLSO
b8XQIFSWF7fouYQZC+SU1Ec3t6n2B44lkMGfRy2+ihbhuDLKJJib48+BpW1pEWmEyN5ZyqUjyjxQ
Wudxyqr6JJk4XGwVf6j6UkoNmpxQ7aM1oUEf2vioaAU4HagIqBSTu5pZ3UYF6WG10twX5iNtgXQn
IhspJ2cXkxFT2zb6XpT5dXTG9h52zgENo9gtXZztTG2XuYtyzmvjOZmnT/BIzIZo+t9x2BN3lpEg
+S69oFIYwURU82AE2E26mk035kLokc1KxXfmOjUep1E8C+tWKml8IAYm3iuvrQhmrV8jgN0jXmeV
fgjn1J+9MFb4AZl+RQHAbjDZ97HFlu0O+T3+ei42TVXc9+fWIEJCsSo3UBrnmfhThEjg77iI3jaN
ECkvE2NElYv3s9CjWKg2nQS2aoGIJ+Hj4+fWVTKfEl8tLHR17XoCTWj7SeUbdzwHIcM7qaX7qGoV
/oZ8vE+XeEvaMoH0Mho2djO+mZNzj3+AhsL6nFOvfKNVvmCe+RCpRl+5BfwRg3KI+LFeh/43w9kZ
RECMfu6GsfCevfU91utxC5NMQJRYxSq3nojoI7ZZjQ64gh9NFnZXY5BA28bzYZn7HyiO17CbJRkK
48xA0UV4qI8JWj/qmfdOkLZyTCF6NYU7YyrlBJCRXYbZeFgXImB2kUm/oxijy2CC4LfGo4OwB1do
yPLTh1jc8dkKSjXVDT04DNwa+GZpVlKyK9/ZuHqEEXIFFSQmEsp4Bo1y4XzCm9SpN/RFKvtewdO/
okWpvTg5qkroTup3qjUkGieecxzxDfX254JR8Wh0YElRBRhB4vTT/c8/DR3ptNyoGgP9Kd16MLyD
ATO/X3AUSFW2CDRUkDTI9thITsdAOFwSx+fmZmHDO2j53pkuusIzm/UlzqKka+CrzvVxdlmtY+1V
T6M75pXFURsVnuSENoXuqSitVSM+IImLfXoNYExjqh72x71Qpkco6aQmeWX60KvFV2Gyy0y2GGgp
uEQU6MWvNjN2QgVAWpi/6zyZLos1U0qmjwmdGSik2WelOoxJdZepjWbgmorerFHBKM7b95vybZb4
9EZZcGp0zlUSLMvgQZfqs3uCyvBOL2PJQal9rSBChi7FlHJU0448Ci37NfPOeSaH7M4S1HZN7AVp
TtHKpn2qLToLemv04dACK3FqsFoM4CHf8Mw2aY2JKt5WcMt+O3X7KNcNbbEeyG9V2fCyeJOQhAsR
UaDZTufvoQdZ0KPRRRfxOFJHbKy0+03a947W/yfehTPBllpQGCqtt8QiLMxjrpHGgEqdOHqNe0V5
c8atA3CKCui5bkdcUE735TGXDxTgKSb93qZ3BGR4Wi1mNnJAZrQamFlKnJNDJl+qL0c1rwmBSyn3
AWc9aGl7akABMSMcu0PbYP5uWuAjegucI+9WnRzk8mh8V2RVPU8ILjlaFjv6WrdqbuqDTMlI5MTq
g9LFyuIx/0wN9Rh1K2i1Ge+dfM72lhHPEPZoDrneNJ7MxkxIk8KnZUY3nfKsGX94ismzZoooYONz
OQbO5iHiVy2qe6bjx8iGdyKdzDvGlXueNVRETam9gzugg1cU2k5yN0JS4SwX5fECnnYUOyKaaWNU
+cnI52+dgUgwAI476vSWdiisf5FhAc1Rn2gOMeXfJtN2jGx5p7feoYvraGdbPacjXd9NZENu1GXp
VnNYwcR2ZLyrDCpqE5A5TbxqJ7TQMh0apXMlnxoVeyrujebAwcbzBbM+gjXbq2OGydDau6H2HqVO
o9NeJopw195XCtCPPhsfclNqx2YpXZ+OK2QbnK0p9VDcWjitCuehcWKNssNLuuPPbzW7+NHAn6eH
KA3+4x91lRtMI7JNpT9s2tsWZ8Ff/ynzQ/6vn3+37cVi/Pr5Can6nEE9KxArUFnA0OtNItUF15F+
PD82KwGaGll0g9pgHZbq/FylrngopBEzZIuNHZVN6UcgW1GgLN7F4wnwjUabN1PSeHt8hrlSxf6U
xQ9eIpT3q73AGOk6L7qfnTX3Uf/Az/CVX+ZY0Q4plrBtM0cPTSfhUHrLI58hParNwH1thY4LFKNR
iX1V9YaMGzfGFKCnlyplelwMSY4A5suyWMdK1XQQtuXM93m9J+iLUNWVpwgWVw5kBKoxKZ09xPam
+Z0neU8nQf7OSs2HRDSeVTsZd2CnYddSaHGuMc6xIEFyLriGRrrcpkYOW+b6FUCTNL8rSZbEfBAH
ZVNSvJTWeIaXXaFomfZNTa2nc2QqIYqkwGVEGuWcrPNrWdZiq+T1bYLCkGRReVzQfbE2YynUyuG1
r6OTnTdPOLwY0+r9oy1yyCe2RHPSiTt6UhV6s3HE4DJaR0VXWGK03DwY6P4wYU1rhVWzIPR+7tTf
tBY5pFsFxvMyKFNnK62o4fIeiU6gU9puai3DEL4+6SbyPM+Y0is45ftROrDc6RyGaJK9I1P8Q6sy
XZZ6vcXwSumDnyYrSRmPkVa59swu7CEFk6nEf+oYGEgWTlBx198bql7ulgUmLm00b9cxVqP7gK4e
lQ6sNpToSao3BxqAcAZVby8Lv6ciPWLA/porN39FULFxMfiOSTwdKhS1mzRh2gxZdPJni15eBWIZ
3oA+bPOKmx211qYtyvYOMT+jL4TaoR3ZeJMVnv+8aT6XxHC2TeJem0bSmWiY4rYzo+lslSGNiZXd
mZO1RaBuH2cdBX/ayW89w+9cl/BmmN05S/2dGdaLJec/AwAUykPzZDnWHbO3gMYQzUjNAOUQiVdk
eUkYD9UzN7F1b84anl+BJb4Hyv5kP+IbGy4DaK4Mq25YqhoeOnWpgq6O7MDWpHOoSpsBdlmGcAL0
o0CPyqOC7y/yTLmD+UTTjIJ8L/rSvctoFx2STvGOI6j9QwtJ5igtPga3f3mIPdsArVp31CCefrKH
aMFBqRvnLILllBujdV9HTNiz5Ny1ZnSPHkoPhZ6pj44WVXjajGq/MO1B4UKKal938VWjDxlYmjVe
6cAOgVQs5WpAXcO3lvouRsWn3mS0TiJp+tyaiukrolWfB6+FP2Q65Q3JjvBbp+YAjD/E9xiUHzQA
NUxHh5RM3Ei8SMoYv8xy8eIJYHgW5uKXOOJsOqlD9dK3DJFIQSteQErgBZXMhVXRALOTXfbSrT9U
n0XyQi8U0ZyWxy+45UsfKFR0mypEBEXmuTcWJhryXePckFcBNRxN8YgTPExnENW6izzKFSgSf/6Y
JQvYatL7win9hV3K3jSS2Xrk4dLvWuUxySzrkNqdvI9ic7zv+xQaV9Xgrk6YY65/37eyDxuvHJlT
OdYZ3tqdyEDgD7b7AkTk1mM+ZcH+AFWQItBfxwuKlpPrF//OFnxhsN4ZH8cdNrnJ1PiWsmlby1SE
sKvprY9cCGWqtQCt2x/mlfM2FQJizmjDFamZjQpVm8865xIaI7kR5n35rswL+cla/ZjZmdwtzb2U
Rr0r2tx5XHjHSmafKiyuXtYW19JiOWYCjI828ljPQGpuqW33cG8cuNI6saIdE0GM2PTuKmsV7GDy
B2lAA1wJRZrY6AKc8WyZI9MTGblHRDtGUInh2sfZXS8g9LWdZFpj5Y8iTffQQLPjtGq+ooVFfhyZ
J09GQYKiCythge3g2CGNfU52HKfYBPq3Sq1hxWRmF2Iv/XSjjIYb1rx11Y6LRtnY+IGDoSqpj/6N
sPNYblzbtuy/VB8R8KaaIEiCThJFSpTUQcglvPf4+jegVxGVh6mQGleRN/NkEgQ2tllrzjErCKre
fK6lS4IhBYWWMu/Wsq7elxVLgx6UdP309eQjxEIIBguH8F8qt4oFpoqAPiWv2bAnAPAbAxODoun6
IWKzyaHJWpnK2O4ktYdJTQn41sijPZ0vCGTVZAO0zFeFGcobJgS8k4WhcWG3QjeUiFiBpxHYehiM
GV9HDBCMYBxFGEZhKAA+j1SCfsSRfUgwdZwcIhqLavRQ61J5RxKubCsUxZi2p7WSl+OWo5Dsh4/T
1E33PmUEUj7QtgBX9w41/MSFUgFVt0RriyRukeWYjj0SRoLarxZxC71jHKgJ8CWnDUS76c6YJJip
08GcHY81Xpuxb9U9IdRfDEBzq3Z6ONPGUzsRx3Xnw7nUNdIoe2BFME0uQlR84rZ5CBAyM7LGW72g
WQ5+STkIEzNuUAONqJm13MTXKFrm1GrbKtqLXk1RIBoNe7D6W4QWA3Q3tBFQZlj7veWoB9lCHLtL
PtAfAZ88gjgF7a4Oar9TYR4QcnGLhTh36oCGTVvIhKsEJKJ3QbsfkJdtCPfs7ciExsvO7MafvG7V
Mt5orcdE2AX5mWOdhNpI31WDNWyBbcFOqzpiJNV2STu2XXEySbaaIVTLfkSJl/vPgmghe6dkTBJc
eTcOKUtDJakua+iTLHMMChR4HYRzV0Z1Y8mCuFDrJFplpZmsvVgplxY2wLzR/W1rpiyeRXWsFU7A
HRsCJ21JBxeyQHGmYaAXS4gvO5uRwdjtDYjd/ZBUu6HWb78OjtxJG2+esA7KyTWSlGQdDQVBp63R
pOpHQZ/ZVe0cn8T3WSWycdAM5LjEYOnLWOQcXYoyynDBv5lSudjXE8cLQRnTJQEXlHU8iyohYrxF
n6Ib76LoUfG9ZIvhfkNQnb6z9GY/RlrjqlF0p+UjVZLEJxuwVNuNEfachRo/kXZ+3kq7qaM/WMyL
/9fvff3o5j/1JgtZmlaNFKvTGiwNfiO30muoe4a4Q8ZmkkJYRSvVK9ONMowiOHX+4OtXckabP7PI
gwep4DnmwcTReOyatSbDtXBQKuhb8p5QiZrH7qlH7n4mtGITOtJd9mS+dO/WnjQANbhIwgrkD4Vd
uB6PHBfUI0ZOSV32R3M8eK+4cJv+WJdrCy2hYM9llREe6yqA2v+Ms6lYR67oJutsqb/zG7f5Seev
IqOXOG+Ak36Uj2F9M0GNtXkxENlpd5llg5SrHox9uJoOgghm8hEyZw4Tkg3+bUrm7ZkWofhmbOSb
SFkop/hNN1Zq7kywodcQVGIn+yjOZFNa5cEo4MI5+tF/VFO3Lt/wcTIhwAZUWEdoZWY7QoBH0gRk
pwWIGNntAWU0nAfK1gwzy1yHBSeGZBXtvWSNFEa+L98wsLZumhxM4ywI73x1xHkr5YGEGKQ91Jj6
j3KDsARCUvAKe3q4UZFpQb/dFusyPqcndt1qtgFMLiJXZO444iFpN9lj9Ci8ICWglITtYZmvW1zd
j+pbIu9kEpCGxRR8NgflAYIgQxXEDNpj16eZaHe7co++DeRV9NK9pp2tHAPHvOPLjQv1fVj3l2LY
dk/BuX2cUQsLpLYHwArFZI8nVjUkRGtOnNISuUh3A6yuIF0EFYadPYi5g5pEOEeQ6yJ7wHLYOB6U
yFuouNEeq1+AhhJHQm8DJ8DYSj7YqXexv+Qrmj1CtKS7tcMUzLMZt9k+fZRutXPWL1T92MpugsL3
oG5BwXUEV9CHOIlH4yyDj2HgCBuRcV06T+0Wb8BEbThaCPt0Zx4oHHOQPEebBJCzQpvO1UfXv9Cw
w0v3WR3KZ+E4bCEoK+t0My3V3QPCyWWAAdApL2G9QFBDNfm9Zsv7WjnU/m6kj4Fyv40zHJvDbcUa
94Id4sIETIBAXiwlqK7qGiVGw6J6Y20CxNf1AhBiakM5jB7IzGs5yQ5bgyIzr6rTnstVdsM5HC3B
SJrJNnhMZl21wxOpabFUTr2X7Wjrn4YHYututDXMk4cqu9PCjQ5v23cu0lG+8zbsTclqyC7kvMef
1S5dMA3WFEuorUI0Y92x6+fayZ+qnUcZ8NKuYB3eh+RAoWOzGzcIcDLbwc3wmmyrg3FXrF+HYFHv
lTUEMuzODsa8S/yCIeRkwPHgH1IJUnJwqqjQk/1lYC6aP9EfmH+IJ4BgI0IkrPaucaUdRZ/+halM
eaPPNwvqUYCvqX4nyPJusFKLKDXd7GS9afGifMkfhAUtk2KtnpsdXv6yd6W3+kUkQ543eikcyo3Y
LlCBWothYT6VG/MkBYv+HbqCU63b2/Q0O3qQ4k626ManpHeFM7WiqOGRUg4Sz4Ae3+un6NWjTbUE
jHmcDLu6FIljnjgnTn+kOdPOTffiSTlaxyDaUAbzSIlwhBvuEIf1aAvwv34TVKdZs93IlrSJ9G2w
zW/1p35lvHj7auevM7f4U68CMhvfiFAYW2AmO0LO2Hii/lJtzNkeIK8Xb9ca98mRdD2yvwQ7eaBu
/yQqi/gWGCV5GdC8ahc8HmJkpHX9H188kMIMKWXu+nyg4xxHDDA3PdIaZUHiS3XGs1Cy1jBoZORg
uOyR5jlQfAiCJ8mdO28Xj8GrQHCDuKjfObFioB1t1Ik0YxPYSrUr3QWoj9dR7Oi7dh9WPGwGUyYt
5qVp1j7Y5m1xFBuqhMDV6O3shH5taAsE0Mjr9GW99R5guKnjQqzuEUQO051wkuk73kcP6LkFSsF2
kq4xBksH0ttpzrl0Y5sFs+67f2MeisjpHHHZ7IXTcGftp1uBJio7hoO197WD94nJOdoLwJFsfBjK
mRVRYu/2pJ2NO+PZP7EkPBsb5UPY1y7vX8ShnoIBRMZ6EbjVY7VFDBSiFF2It9YSM8MieNb/+Dtk
4hBfKXk+E98DXZeOREeP1JUAsdjhmkauta3BrbYLBMCi4ljW0jxB3qn+iP5S2EYvgAW8e2kjQSp+
jfbpBcAYVTsC2MPenqleC2QyucP/yZvbhKls9NyS+VDs1yr5NA5Uv3EV/bGaR1LPTUfrWTLVw8C1
zLYRx9cc3iwVda3TPqebuoCtzNHZNhjnG+FACxaV9ejAT8pogLjTMcjWomxnSzgfREktDaTZR2W0
5VXzaB0kcV3sMEESWlKuh72+tnhNpFvhKV42Llt3+S789AHZOOaH2G105tS7UbLRLrSOka7RCbMJ
Ut8zt9nR4yQkISwfgLGN/ULOFuTQYCde5jfZs/XEHl3alwBojAVtQOGVOj9yXO9Du4EIL9/Fql15
E3oWu3mz8A7j7hEPlce04AhHHaLHUR+20y5x6jWmeAxA6/IAW+ktu8jn8Ql6qvlG6SfYmrvsJlWX
9XPwWIzL+n1OLSFIaKe8Cffc3ZW0hXTKDTP6W27EVC7ASIbnOHAt6xiB85M2Mm00Ev/AVPHvQQK+
iOFWN5fDRov3kt250npCpPHUuCCULNMmD13/8KBeEUS5AAfniY5x6P40outR+5KpBa2zxxrB4KJ7
EJ4n7nS37DmM3Zpwuek3LbPxPtkl2c5zLc7+drkPXPVNtY7tLcJEACSLcVW/exvAVla4au8jzRWI
v3mAFId/sfEw0NgpN2+HQXHEbk372e1vtXavB2vcGPLe+AP5pg5tTbOBIsEmOUKYUITTyH6DNO7H
6gi+JX/L0FwuBZwedwL4XHpLDh1ITJRqvuTFzNbF2nTTBirpLSOsvksLYGhOIC5oWCF/aHdJ45hY
kbKtfM9/b0Csx23QLcf7odsZ8WrWVsY2cxV9JD0gPGxlalvO7KF+ZKcQ5Q+6egD1XJtnDpICrCHf
Lj6r+8Y6NZHrsQ19idKNdGSCQv4khw8UBbP7+ja8zfBUbnuyO0/tBYRoTONFY47COOQYG5ONS/Eu
GkCTFv6jdjso+FRWnIpRBuiun9+U8ZbiHNs5VEjhjf9qvsgHJonkMzp2L8SWB263VF7yfbmBKLRr
ntX7IlmPdITRlJ6UnOQobFPKghifIHVAaxqu9QIszURRlO7A2I/ZLchuLIDBwvRu/emUfxQvRYBz
w+boF5pszT99bYndI/uDtytVP/GWjU94F2e4l042HNp5LIwL9ozNyritZFvcUiY9E2kNkf5Et9O7
CII9HaY/+V4/5U+RufBc8+yz/dpmj3hQFwp5KHjzDoXmFDwsrCP6ouRl5Skx2I6ltKhQoCySB/Zx
wAn9wCbGOjsM1PUuXCfmUMwDLF9bksAx6Jj3dNy84qJ1R7BVJ5wyg2qzHad7HSEVfUPsOX2ysJUY
I4gCtKlRejvxgm7lBCJw2MJq0ei135hujWCauuK00I7aAR199DiuPPaobwx8YdslW/atGH4cCubZ
Swgx8rPd14QOLzGMoHweEeQ/ZkzVW89l3+Kkx3inVI62yrfJytyEB3Nf4AUz2QUvCEO4Zefgv/DO
JLsu3xZYYGCKiXZx0qdtQQw5Z+YYBTuUtrOHNYbRpm21GyO1iRxZAmLPVNfDwVesYt4IeVGcaP/6
LxITFjsqwq6YZ3dkMCaPnuRM+cez8FIML2JO7qpTPlF19oWNt2IHBaY0shFSsz0bqvNArrR53xZL
z2db32S03RbcOeuDh8GqGrON50CzISbmkJ6HBzO0O4JinGoLAZoq+8eo2doZQwvdSUl1pjtirYRV
eRFdHqN37yEpgopZA7VDMb6iEGzKLswFJhaU4yuIQUd/jcgWcK65TTbJPn/tTNvfJWf/BnQpnN3y
0iLY+aQQcK++0Z/hIMqG1Vxik7H2KJaJQUEsvg3vMvCXtnQnvohH5Uwxg4/FHcUZ4RmvT4ciGTn7
Dl7gmy/skhdqdxwUks/a2yEgmbvs5zlVfZEKWxRVzY15wbD7Fv2p3IiW3qZYghvcm5g1ZyIXe2Q7
P1j3eBmp6xX7fpvWC82pl8FHCoCSNQrAmI1K5qnaEupU2YyX9olSAet1+0Tpg5AQcq04NDj+rXov
PKcr8V0cV4VvQ+AR7mLmQ4Sf3PLmFWCV+l5BlcESTmryIq+dfhN0jrL03r1dfSHZLULMu5H3gmNs
U2xugVN2dmtuxFX5bOnMRLyh3Ow/SOgFSHZbfCAGWglQoittbR2rY/OAmPNijhAyHKq+vOkcy+LV
uA9e2VVHf5j9pAQEsZO8jRT4fBtEBirLFdsm9Nms8s2lPQbKPvnQnhid9+Grt05dyyMCx7F2xo2E
v/CD3sKMjJ0e4QPmZJEhhbfVF2EvugQNKEvSqEOH2V/f0TpxggPDinDLaFNvAyzwd9JpnmxmkRhn
OGMj3RXzIZY8pGxNPc+/GR+kp6dSoi3vUPahaYvnnIWxfEnQsi+GlXrDwOEhBUd5F3xifzXvk9wO
/0Tn7p1FQDhBjX3OzmO6zlknjt562Bgn5iheCuODrtte2Y/bCKPwM0EzgB2nE//Y8Nz4DpkHJLlS
vB2jRbBhR+x9ohznuI72NvpUOWKwM1JRTtrBAXuVeM8s79swkalF4oE55zf5K3J0az/XNwW6Pkvv
3j+B2Mpt75J8Moa7J7bQ4xY9pngMb5mOSMEQsJzZtLvqS33RnusL02NwL+4wEtyVq/7C2VU9ZHtp
Zew28VFcGk+E7ayIRa7yFZMnk6X2zN76oXvpXboxl+IBgZrgjOhIgZ042O2eOLATa1bvC3SSBBav
RFp+NPserS2j6a06gtGc/EWMKCxz+rP5RGqh5XQ33ns/XKKadKS1Jq5zlbOljarfBfxE6Z/XBocP
hzgI/JItPs8v0HBDWGLxx1uRzjCpK1Jdh3Yllq6/5j/M19puvClumQXRHFrbkYut1tW9th3W3AFx
r0CL5qyCxziwY+pB5I9DV6UuxEJJc+tm3j7jJXzL2JYFy2EpfgAbiuslE/hFYCKfhQt24RqH4rV+
wk4hc/CUjsJDqC18rel4lVp1bSCC7q3E2wq0ZrZfv4oHUmC0uCD0dAIxZlS80oj3MTS9+HB/yWWJ
+4lCQwizDK9sQNxo+PX7MSKsNG5KhopF4IXUmcuoYh3H8+TBtcUwpUzJk0Bu+cpoNL63DlJwK2oZ
v/TNeIvjkI5fhLskZO+FShmFaN/eEQBakmTA9QRFh9V55GXo5x8RsptFS2cDj/ekIIOr96o0sF0a
8v/3YzCrQ6sW+jrWg2Q79GStNiobSgDZ5LJ+Wp95bXV7iwiKllCynCIs+oQlhEhOKl8/9OkhMQR/
TXOBIiYC42LZVEQ2kZp4QWRZuUHBxhzdIxZECs/A3iqUHJRox+lD1KKzEN8BpF7CCzQRDZBPNlQ3
vSp/kGoK2j7iMKebR4/vuw1L2n9lCoC85MzlCZy/LdzdpT9+EgcAR98j91j1W8xjT5Eu17wqIv5j
HkSryiTXCKkt9IC5puFo1G28nrBaUJmhceYVRHdfRhX16vzr0BxK1CL1hxBFZyspTtVQ3zfCFDNH
qot8SF57vaCEOl7GQlDWjSrCJtLJQDfuSLVxC0G+UTh4Wp13n0nqyfA4HBmyBgZt5MRSKS4E96NH
c2fZN+Zj0U7aKvZRA3nD9NBP8i2Pgw1MrnrUiYoPAP4BQaetU4nDuylrwtbyAhx9gesRC14TIbBp
cVkxzyTETBhsXY3B7UUAoZWA6QQzxrj2SrB4ImkwoTp3MWvjYEIN3HUZm0zSjFZKmVIOEiYVUqP8
PlI0Xpqy4dkh4gyYlR7+0cvUan/UHuGj4PHWEYGw0hK2C+SCbjGw30RlwGlYMv+XhvQ+/F//M/+O
XAMC6IqwgnjJ0HSL3AeJD70CuuhDImedYFYu6fMcoS0wBR3rheyFmzqFEJuW60qNtoVCOnxRjQ//
5/8Thr75+H/5LvOnW5IimjodIvWKm2MM2tBouUHMRNz/AZDpiLVP6YDgFVuYBUqAw6h2iXilf/5c
CezQP19bkomeJ8sBkYQ8X9hf5BwRqvIgE8xLpyWF245TrILhaPR3o44XfhJR06fVARsepFn0nLST
OdnmykYl7fuXS5m/438ZNyCoZUNWCK+1uKKrJyDFmkiKD5fikZvgRKUAFkL4DHITVeQt6VsF/ckZ
CMPwHeiedQ+aV04Li51w54+/DAfjm2uRJbSoiqlqsnV9LVroSUQLh/TKS2L0sogFfsYKJGPxGuBF
8wRT/eVJKN8NQBmLh4HFRNRV/epJxHTspoKgNFfPKPcZffpgKBo6SXZa7URS8Xz7Dal5KQoPYEy2
JjpSLQe29sgBcJkkWyXxCJShiCZipSWIiL2+qvGXvHiF7RbHVVU9mmhAihFlapPyeIuWFngJOYID
EeKwZWg2x58f6nfPVFYUA4ss6YiyeDWuR18tWJX82jVTFkIdPIytl/0vL8/XIL0eOYrMu6OJ8LcM
Q/7vIB5wOo+NJVduV2ln2DTHDk5gT1qv3/DGFJRgjT47AhUEx2Dxi94k4JtgNoKFsa8nRz1gRBGc
dNfvPdXc8+zXhal+AuVnPStekrI6TCMAjUIvyfPw7sQ2+JNXEP9/vlnyP/QsE36ArGuyOIe1S+o8
RP56GS1NHSRfVjgOWGxNfSOHVkDoT0urZUx5plMVpm5qKJsB2pM4l5XNVVYlj77UI3CMIYzow6dv
yZ9mXD3UM3NB8aEVTL1/56Vm9cs78u3coag07mbmmKx//flfl6vUlp4bIZfLyFq0ElQbDFeLacZO
SWn3ENNSnz39L4O2ixRqlz4COGoydmKKzW/X8t3bozBxiyqKeoShV0MAoLsoCSYhTbFG98Qo49GZ
aSNjQE2olAld0Xifmo4Wu08bA3bxx8/P7tvXVyH8RRXhvOkMxKtnh9/kf8fggKDIqSSCMeIuRCQ6
PoD6jkhayO16fvPwZcUAQeaH08mnyKSuNONkhjnKXm6HTwiBPGnE/osmkj4bI6bg6h+KpIDdk3DK
thrs/SOhBN4bnIgdNkoKplG3nSlLzYyh+vmLSd/fWVM3WI1l1fxnXkKDygASK7fOdxoZBrau4ApE
tbYaQM00EVriSbI2CYXzCPLLz5/+3brICJuJZyLAPeVqTVAHT23VlDVhnDk9AqWJfqKb2vURtEzj
IdIyCiR988t3/m7WUkWISSp8H0h2Vzi5eGizjkAYkksGniWCmxfdzF9+/ma/fcbVNwu1RsYnyoBF
5HeY9Gqtmukvk++3Y5KXQVIs3gua3Ndj0opgtcgNL0UprZSeFsDILGINDDAtz47DFyYIWLZWtgf8
MkdMTTTj0Q/PwGav3IVVd+hE/KGmLDn9mNClMqgYBGPwEhb+qqlRAHcKI7kVxoegYG0eZ2CUb9wT
PPs2A8dMD5XGzzdOml/l/872RKhppmIy91hI9q/WFFUrWqDeFoc3xOl2wzJuq+SMyYigFlHKa2bU
yQPubloO4G58oaRrUrD1LUir//lSrO+uhLBeNquaLBnXk06pG4QuF0pJ4PkfwafZHsjUrw1SLlR9
PA5V4+0UgBWBsvv5c//dnaCaNBHWGbopK+bXHfpr4rV8qZmI3yzdaQoIfeSdrLnZi7zo8KMx6Vbe
b/uhecRf3XO+H+xVjPOaol7vjq06hEc/mrjDVBN+BMpstrJPRRU9/vzNvv0cVRYlHjCzuTp/87++
mc4ZTrEqI3dNajdE1a8FkqXC0vtlr2n+u+1VJOOvz7nabAlKonsIR3Lw4XYjWKqD5ptTvk40J7IA
KVfpK94nYb7J62hg3i6e1WhjlNGZr0+toSMRU7BmzZWSLhX0WJISiKuInZBNiDZXnI0mfwb5oEfB
VqoAbuD4cmwl846qspit4YcKy0ETUfRC92nh1juW55/8FB+Y7HHMj5SNVtb+aiL8Mg3Sfa/SoZM6
I19YvooAPm+WQT694zMXNj0HSjyTPfLIOY+1fe9MEXkB2RkciPGLARR57Q2H4ymtNh8AvJWYz5KB
UgLsY4G5qW+cfIMMSTrjY9yafvDcp7qIcBW6jjaoR78I/ogw8ZzYo4NtaCY1zIkk0krTnsSVHE13
HJrLtUeFNbdogHc6dpsoRjxgDsEj+dhnP7z9eaRI3yxMbCgNjclARBmmXe+WkmQSFI5puRulAAHk
oD91SXZUevlkVtYb1YjOFsf4iJ3nQqrqXW0FJOFqPVb/fR5q2zFTT5jXnzSpJP+veJiE5EXSlYSV
uqnsPJHX0xhQ2Cl1JxQht3cAhqfAaxeYEteDJ35UNf5qIz5ia6NLpQaPeUfrVAAIqlhvSd+ftMa6
mZr2RCKfXXdEEEcZDZHUIgyQTB9shI3KX4iScKEMLZEmeDmjYyqre7wkR7npTljm/OojGjNC0qSP
0ZfWnmDcwIOJbaWSX9tMWhcDrceQ2+6R96iGxFDQDSirCXEFnoXFfJ2y2sdObbSnQJc+vv5ep+/r
vD6ivnXqDkKFjJyPGM7tQNKgRluwrcTXOurcOW5JldQnRc42+Cy2SZgdpkC+8zX11o9hQwTVgzDl
B9wuMHeC4CHo4+cqKEB+BzB5PF+4b7L6QEzZh6XpVPPN6pJjR7wjPAfvVnaHNS6/5wzKmPIwXP0y
Qr5ZKGQLWirFJw1VpnE1mXgp1FK5GlFHgyHL/WrcNpBLF7pFHTKttFWYWh8hAnYkGRVyFpHHHtcD
TVDC6NxfrmVezq8mUEU2VHATFiwP6/qIQpWl6/oizV1wIMjTt7FAmDdGtXRpopdrdULKEN6LC6Ho
XwejeZdy8VRXKGuCwFSXeVfQTTQFf9M3wy+LmPTvqUPhhCbquiyZUDGv5/bKHzshaPXM9bEMUO8q
TKSyNF4Ql/s7b6ievXSCTghl3K0NOFuB0G/aVvR+WdRmOPL1LYJvy3pmmhr/uz4rNmNs9t7Ygpc1
HyACpGv8f6mw/OKGYOqwh2gYd1mCOFHJN9VM02hmz7naWciKkwhHo/6upbsEOwFl+eEO3t90yD0B
+RPGEpmsINlCOetVDdnLwp3SJXyXkGBx9kI2GO5p5bU6PHgq5r88/H+30ArnIwUkg0ZtQ5av9mF1
3BRJjKcKQmt708gWrffqFQaV3SXVueyzc9IS61YqE7CY/PXnD/93B63Oq6lkgIQ2LKLv/ruixh05
Bbg8sKOYtJvwKznDOJ6p1q1Cvdz3cno/CYiHfv7Qb8YUu3Zw14bBxkgR9atvXNR53vpdm7h5jOQT
LWER16+T3gL9iG41D510hkdueE0j44iK+uPnj//aAv73bVNFha8tS6qk69r1xswPkyJTCbR3Jw2M
OrBURodO8AIGKUqrt1GiHzvMAbS3NXrSAmiLnupE2an2IJqXqlXO7fzHZkgETo2XvxhIOE/z13G8
V9oDGL9tlGPRJ4rsl6f17zTBhXPoYNOuaVz+PKX9tf8h8VTC3J1y4ZjuAwU38GR+RJjwQVAef75J
3w0MhaKfzm1iJ6RdfVSAVNgzGyt24xiugYHDwzfWqdYeDHTeWMY4UTbW5efP/HfDzNeDmK4AOZ8n
m+ttl1oA1hTMGCUQ/7xVvOajdAbJ4IiF9PB1y2MvXaqy8ct4/HdbqYocyRVx3qzzwVcvgVZTxGg8
I3aFtt2OSeeqBKqEurj/+etJ391TTaTcpZiQBeXrMi7briEM+bddP9OOescZPudFo+DGUpk/l4Ky
j1V5FYnayoQtoNbMspWC06odNyGiQCBVGhy4ybgI3m8j65vtEvdAEtm/m7KocyL879AaBHnISLch
chcf0BQGJ0UbmAO8fRM2u7Z7lrwIkU8EI0r6bahp80p7/T7OU5+hAQljpbn6bBaQhui7JnYtDbiE
itGPCgisBdHImddzol9hutkYNME1QCLJFJ9V2kRVnPq3ASZ4u++8aQF88PAFvDUljIAmL7Ui4T0e
0hhiDSuBT2JLplIwk+TKwRmHKKRos5VXZ/eJiol8mAkyX9CxhsRoejhwoADIzI628xfLQCgJQO+B
F3395wDxLNhJQJ8wkVNqBQfX9y9NrW2rDiQDqWyzKd5fBSZRrbCPQXKEb9T1UL4NwP2EvHMBcVkL
WSpfATyvivkY8MuAm1/Sf26sac2lGcm01OsBN0UwXAOViW7shRcvQi8XaEt93KYVarQSIIqntVvi
y1Ryt4UP3DlLpajvfr6Ib18uIgdoX1gy/P+riSRVSzYPfp64eDqRVPG1xVg6m+RV/fw539QbGcGW
zrmXSV2n1vffEYzbTcmKMkvcXqHphDaRcPdhxqTWZbdlC3WGeYAenGfTKNoxaOV95XX73px+u5B/
dypzhV6iTWRS/OTu//dCpkjERgya1ZVquBctP5yhWtf+a5yOT9ps5azr5K0qtZvZCJ+abz/fiO9u
OHdBZUFXTVG8rsjxGuhdHDCbjbH3Md/vCn1ZWnm/TNbyv4dkimDMjPQZKN/L12/tUMcZ8YbMGHpM
i8GC828nRYI6i7ifUYLywJwVKY0bdrpl9w2jHCC53aExkSso4jGGB04O7mSx5Z3bd6FqXVKYObJH
2MCAPLAmkcv5fRr+brYhhkLlhG99U5Yx9coE4dfFKDvbrdA3W6EoXrmVi0yW96P466z/7X2SFVh3
YC/Mfzo3CTfJ0Kl+ueNwK0gtSOS4eG0pm4KENFHWJOFbm7ypgF96AVxVz45UL7dhhgDm54FhzG/A
9XTAg6LJq0oK4SRX6xyZjwCe/DJ2MRnj0gH0bwJ+gEBJGl8cov3CJJU39V3AboItwdEy67VoPhum
ek7R1uSfA/FOdph2bs12KWKBBDVNxPHEj86SULYP2kGzvMPYyGdzoJhRMBhEpXhVm/jRUppTWuSv
1iDuSQHE8Y1yUq2eK1NbElSEupb9EqVqSpAWCUHlvQKtqbDCGTz8GeY02wMzVZa5rO/xGN93CgiY
wqh2AYlIlieu6PA7nmEAPNUvWcgxl2EvojgdRLCW8j5gONixFsLaefn6taGny6+7XJRUVIL8LRJ/
W1XVb5+9QYWV+Q9v3/XWvvLquaSQsrKV1TYDtmTG3banyenML0TV9+iDgtHVpLbiAPOmc6cjSzpH
VfYa+dV7G5CjKapnIWSX2fRM2GVVnmBx3E1q1bMttRZxFbxHb5IFcqQNECXo4x0OLzeHRRbPnCkj
0VFGC/pHx+AyC61edAq6x3kuVgz+SISAD16qwK3T4STI/fumpp9lCL8sA99tMCRR5RiJwZuM8evN
XWK0RPQBEHGFhgjnIbv3B28rRkvJLx/yanwVC7Q6hBRa+fjLrln+ZkaUmAznTTPNWuV6vy9LvNUq
9m138qQPcG1PwP4fDSlYllZ2ioqXVlJcxR0/9dlYpiHcCZ7E3NjnnvJqds0pKwHqmQVdv2KuVK3r
AQGF7GUr6j1YqqzmFFTJ5ud39bvZlZqWpLPfZz/2z7G7g7Y6VH6euyQvPhVGtilb6jtpf6rijGzV
eCv2xkoJcGih0hwzLg4did2L7SlpUEcYAdaZ4DYxpvdoUJ9SU/yYYMFF5oOUjq9xLf5ypvr28UoS
bUl6MZzprldfVbCisDLr3MVOd1PqPZHY9aPfFDtRDI8+m60sGZZj5K9HU/s1V+ibjTWfPVeeZUmz
mKv/u+Iy5fVNrZaMLcJTFjKjWRrUPW/NmnRmsjNPOOu3wSR+FIn4QZ16BbFtnfXejSa3J6z5dtyY
yJiBTytidvj5SX532OXiOM4o7ME4uV3NuqlXqQDneZJTkz+BG1uNk/ZE+iAJ1IFBtqS2FzNqS76m
3ei+tVUH//GXK/jmXMWTES3F1DlgmdfbwMJQwybNqC6VY3ean0+vW65fAzFvnlSrO4li/JinZHvG
Jmm4KwudRx4pT1E9fTSGfxQy9SkDsi+ouGYN6Ze385vlWFJQ1ViKypr0T3e+g2+ZTdShUUK3nKvz
T00rz0nNAAr98mi22W/N4O8Gi0LMlqxJMpKS64mIkeHlcj1lLtWBVeWjhodnYkNedQo9OEXByG8O
v7zO8zO+Wnnp14uaotCBVmVrnqH+OrgXUz9UokfxCsfyZULHOOANN5qDn2e/Fb6N75723591Nd4s
IYojVZ0LZRZ8rDokczKSIHVxwpHC13LIAbCZyBpVZR2I5c1U5AYmHHNnjhYvre5gWT/PRN9UNVY+
/byqGDdirl4A1ad08kknAbeU/A9pZ9bbRpat2b9yke9RHfMA3KoHTsFBJCWKmvwSkCU55vGcGH99
r3BWd2eqBPsCjUwIli2JIhnDOXt/e63Jr7Q2BsOj7oRSXRmJjUDoG5JiLRSJg3Oo2ub6k3xMRDOn
/Qibr/owC207GqwLrQ7sSjLtRIQktXDWRdmdx/g91J21JwqSdM7eZQabkos+lFtZjr5ae4eq6U5e
DvRFGf1mEielr68pAJ9WYdSUAdCsO+bduDNaptTq9keSyGsn+C3D4oQCGoxSMN1bGZ0S3UNpVDKk
vYwdEDbZMC2q7+4uStmelaYH8yVQn1HZvKTC3jYgy5TRGJeAtD1kuSqSHAMizaZmHu0n4dLjqWxM
UpJM45l7m0yQk4T1Jh9ISqv5a0U0i8qiwIMlD1M4ZrBQC+4jdo3Jp+QIBC/gm8akA0UK4z1nMJOg
tFr8JOwJbsoeNh2gqH5MEES06aXNWSQangkYJFMzfsRM3SeWCCvBOkWDE/mQhYiMU8FeIGF4Dmpy
1oln+AVaIFepMDw6zOhw1E9ucQfqfGVUrMccddiJgluhBTUuZV64wx3kpR8e40FOLK5u4B4st/no
4vIubIo7RUiyFAGZJ5OR9vJNuNqTnjG3WKTlYzLsZvG7Y4O7pXHw5ABHCiqGvIEUe9E2svhZaXBU
kVq1gAOMyNpIZTcfEoNd33mjgwZ5ZIiUX3K+DgBJ98m3+gbmSzOIbvq4fS6dcFgV7ej/+nL55fmj
OY7GxcEgtvJpw2rXopajzQVJF7Pgkity1COwxnhBSsgc7XU7eQee4m+ug18tUqh/sHslTEFW6dPD
WtEIQyUcmSKj/aOp3qlIc+r5xW+uRF/ejixWmHQ4KTkDvvn7pcgkHAS83iu2/eht275lJgoSfM60
LtWUkjgd0M3ozmv0Y4wWp9Z+v1L46orPTdWxeY2pwn7eOHpVXudVb9FRYIYjq0mctuTfe8W+4a9P
BAXY9LmLIJwuXPzXyLPTFUjEG7UBkOxSfGwR8kjZ3KY6Si3Xxi2q08GygCUHiGh6yJmLXCs4BUWw
DbPivQzlpY3CPVzxgzd2wBSwTXVWw4RCQTU/RBQSMkCc9+1qLO2r0YKBS7lctuPcI8yUpd5AK43G
edJJHV+NYtoWE8KdyFnitj3lkUqQ/10XKcGcjgF8vF4LBNuXurprXOzagcnQgCqn1/ndLCGDMf81
pKjN7Ue2UmluA20YwWcldw28Jci9rES+BUpPcGHu2EVcNww4eistjCnUdMnRZZGKqyABp0AVSuSO
XOlJF1JlAOOogRDOgthH+YGFgIC6zKoPBqkAk6qwuYcOLD/BiD40URpgn6+Gvsb6rq2dSobgHTwm
tDU4FPQenc7eC5UhyqwJF+3AjG2XPM528IXI55A4M59xwAPMWMFfn4Nf3S9trMSOR96NQ3U+R/9y
v4xVYeVF2hXQD+kx6Q+5nR3GXvVTDV3N/9dDfd6idRW84RLk4zZyICkW8IULauxgEpe9VH7ztL5c
Jdvsq8ilEEdjO/f356XWelXWZsPzSrciwqYXFutoKDfzuj3RxhcNdfbEJDu44d88za9WPVRpKEmx
1GIf9mmJbDfECoqMy8tA2xcCep4z8iLlyYm8g1bx/vL5r1/Yrx/RopI/i03/o9oAnJp0CxzDbZM0
DIA1V6gyr1owPpVZ8yG5h0B1Wv/6IX9eOj6vs+Z8LLVO0srO5/DPJCqo/hgUtsmAHNhEctiRcWTY
0kM0qjaLSdr3AjYTLrg+u3fda51CcWxG1ghNP7f6SmbM5Z3CjUow7MqcaS5ZkcaT741EGyylhDqB
ecTJrUNK6I1CV8BQ3LSzK8deTs3kh0Ell47L+dYzlYZrgNr2oYOju+JcOcQxfCmat2KpBfdNxmCc
hAmXe8a2zPWHwatvC6UYFwGVWALNq0hG0IQ9JV3p+BOozfZMHc/T5zVy45IAIJKwcsnus1jC8X9J
XKgTFnC8X7+qXx61HLMGrSBa02RQ/37U9kOAKy3y8m1fVx/Z+OhBG0mDaQe+7qSba9muEuYdp98V
Mr86gPCcU8ikoGv+x85AdMoYVbqdbyFUfyQTb583idcxk6/5nMEYmuoO7s/110/2q7s/nScS7+r8
4efq+i9XHtVrUgLJkA9TbiEluJqlR05rvvU3pbVPXO2clfV1Xp/8+nG/uuL95XE/75+Tycy60lJz
BpsH3804xhJXnHpde2rK7vTrx/K+qFBjIbYJibEt5arwqVQuexehB1KmrVEkl2Ho+lVMbD2kGqs3
mUTjUv2wkLnRfZr8UY2YZXdhZlA31Hijg0A4C0tsjfA9K6Ef2fZwTkLjDlblkAcATo2MkJ+ivYc2
s1jCBJYXWC8JGcm1rhPLG9DuCRiDUQI4x5oeZAvSZErvuTbC7oU8tYmKHWtaxqKZNhFMa2Nue/o5
XGK7iTqL7xnDOqUl00i1wn5DA3+9YOdFwbhkra8UVzQbgpEQ6s6B5oedheNOCmx6iCGJUq0Lq3/p
JrNHAse2R5OWT9zrFNghJOce+CVOE27BEsZEugx1GMKpMdyZWbSf1811Yzy5rIgHwbGBUmEdRsOT
GU5osOQ1KdsTuodq7aTKYUitdQ9+NlaiH8rUjGsrknscs/JkNRG2KIZfMfT+5hbz1UnjzQJqGg+c
rZ9DnVlWCXKXFXX1it1VaTx14Cikaj5ZlXWg4fskUZT95kqvf3XwemQymIZwaBV/Pp7YX4Z4C7lA
2Jlz0gHeE7sN9JUmljUk3Hi2Q2lzC07E3tYOEpSGeXAa4iTZhkl+37S0NSudtm+OtUNPfhRB9Uze
HrlVN81oifQAixdeQgtQHWzWOusYAdYsaBC/Pi++mBQwmbEg56FzuaFW+em8CJUxI1OZwTwK8g35
KSbcVSreQ6OdzJxnhX+rWsQM9Skj/PVUiZDteR7B7LGkQh4yiKh40u9arsKyuMeqR36LUScfawGT
uPDbUXpkj52xCWwDeHwF8VIqCCgydVZDq3hf4y7a/vpJ/afxG/QjoQFtXky5lH/mI+YvVzTPHt1c
6ka2HfRkXVNUB6XmXmWJyqLRh43mBdWqzEGH57p2jeArsIcvGO8NcYPIIvXjlG0A1Eo3cn9zHfoq
iEFom9bRvEpw/qMwGw7WVAUdF9vKjW7aOHtVsvouKhmMtkwGkSWOkwaOt7CGK/DHczTIo0Xra9EF
7DylcB77TR4VHzLljYJST8wt/xixFTg9P6It3APSGtI+pvLjN6+p+sUVlGwEUQECbjR2Pnc11SQI
bcpGOfnsBpFSyrxfO3LZCNQ95mcyIry6w1TGuz7aez3ogTJJp6Onwm7oo3d1rPUzDTS62xnEICOY
/ZxtTepNG1/DidNlzL7jhyzWfSHP0FHhnmBW9CpqHIXN2WLFnbJK4Kri7eRkG6GOW2584WIFoLIo
nW2Weia23YK9lGvsSx1DjhFRF547X3BToj0ANSB9GQWKrpu5psEHc4qXJ1EbEVlDT1mrdUXyVDEu
rhU/FcSQFkZraou+Yq3kKu5N6r05PZdgO2nfQ0tdBRarmaLbEmRb1fY3iKUfYRDuhxD2U5hYq9Ao
7+b7Sec8oMH8Ni8KZWY8iaa5am37rtPro2/+1MW6RvefH2yo8hqx5u/7budVkgZ5dIBa363CuP9x
DFTj5HE3CM0k9akWMpLe1ChTPOcOHTLbR4iAXGI7mF+V3E7ZzB0d1W9FOb795lj46lAgkGaohFbY
1H7uqo00EzIhjXw7JGUGFtJYgPe95KEYfPZzvD6xd9eZChLP+frFnE2aa79JlnyxaGFA0CVnbs13
9M8FXnTXdZ3PCzSv5O3rs+rRdkAMd17Na0OcdOuN9XpijnQRw1r+3Vn8xdWfUgk9Hcq4rBA/V98L
euxtn8fFNm2RSFZFsjVLGGYOoPuVUTNeVTKMdONa9xbnwCYPIuChYhtUJd7nSLq+XiSnoK31nTHO
CsDOA0KIl0u1dl07BEdomSuESdfYRRzK2sJnVcOasGn+vIv9r78NeYp//Tefv5UV4tUwkp8+/dcR
LVspyh/yv+dv+79f9vdv+te1zPn/l1/if5Sn1/xDfP6iv/1YHv3fv93qVb7+7ZN1Qa5mvGs/mvHy
IdpM/vwVGFadv/J/+o//9fHzp1zH6uOff7y+8xZAI2bs+U3+8e9/2r3/8w9Np/v1l2N+foR///P8
FP75B8+lCWPKWX/+uL98z8erkP/8Q3HVf7jECD3TmSN1jMVwi+k//vwn6x+26hEgc+YzY94L/vFf
RdnI6J9/GFTARNn+/KP6D2MeHiCA6HISufof/+fp3v65u/vzffp6Vpdt3nxL++s20GM8lP8s4kxU
27klfLrl6WVBZ9slkZpXqJPrfDHR6ZxQQVv2nqgTGWYvfYjz+gbkvz9GETziCJheNsHgYk7FibJu
HSLTQQDN/GMWUIVkFR1ue9ik1IadNVowfaERGkdco9GlUE4uRq5FWBpA1l3jRzNiHKZf9THRy1dt
xWPGDYBWhv10Scb5pCgdNStSv3SqZguCoxSbJqpPRgoEP8szRtEtCcZMjNHaaN1Trj/3kLikRZJV
wK5d2KV1WynAjdrUSla2IY5KPrqbRsFywXd2SwvB8LIHcpZ1OdjvVH8vBgssNysqsgiRGvc48/RT
UZrftGZkZVwylJ5M0FoT9ZU7xG2QBRR6RLHP4XuPUw8znCvYuirdcydnrZrtUCkq1u6IKIakp+aT
bUNQF0X3Xd6Bq6Re5np4g5vYffNydaVbpNHVLshXNOuAqdQW1JvEuiRpza9bPZAT728mtItU13Zm
361yIcRiykdjnVUmzfoR9jHmrp75sgga6fhhZspNEpLAtww/xRquF5MfD9qmT0wYi1nV0wqAy1Sw
QMvuUhQw1lTv6lyb4HBjJymnRzfykn0w1nu7Ra6ghWW3psxMX0NlurPOtGXbRMPSsQmsMzu0HOcx
vEF33/MuPjUpnq4uWMnZiZf4hh751mS9eXqwxeH4VIRQZErbD1vrLXUw8SiyOrNuXAVTc+u0EiSa
ecPUES5fwIV2SrOeLR/E68FelYC/J1ajkLPcSy/NFwQDZCVKBJ83umzfK/AZqWyf2iC5GfUJMI/j
bm1hCIb/9HUuzBsTnj0CP+Z7x4blavwhs3HjOpHJoZBedKN6DzrPNxnv6rh1LIwRB2KZE4EHuz4M
WTiL58ND741rl9DaSjLmtnHxQnR1GM6Oq3sLhZ6pjm+G9TG2LPYH8Oy4llmYh6a6Tml2LbIUUQBD
yUdRmdVuJI6zCHoYTG6ZgOEJtA1KGn0jmLpfuCU8vCjJN7EIItzrCUSTkV42iT+ZYk7SGH/r64PU
B3mQ8XAdgL1uYf0uDQE/egytYEfw5HmSlGvd0YLjJwB7MuHiJop5cPXh2HUGpC0lhyOIJGtyEgoq
IdRSmiegWCL9oCot7XzezDqIHF+0rbdWWw7fMRBX4bbRLorqkX5D/02Dz0DhDoIG7L2auevILo8i
ZXWhhB4KKO2BTO7sVcdAZiT7up+mm0SJb0g9k6/W7MnXuukl6jzITF1zU0gTkE0wLG0FQpg0zXOZ
skxwsKkzjdfi2oyVNeabaIOc/Y69j7rV3jG1eDvJ2ONK0wcbnDK16jIKgNik9qGQ85Ouhlu3SHqI
EHh7+YJtmNfBVrFdH1C0xxyTpqzUVrhLhmNghqc188yaMV0NtjWGFyFhA3tRDfX9MLrp2VZVZvs8
gJiONXeQupp/M/DnJOmhl9bMLwswRDnPqeJpJ6bwkKMnG8OLsb1b4ZuQaefTeH3siaNty54XliYV
ww4h6UPOCm9JORitsEARkJOYHPPSXbQdlBYZwoAa9Oolax1rAyceZkjFVqwEyju8mVMeXy3K6ZPW
JGu772BNaIDnTNpIrIk1Z0l9/KZXWJbZE1WBKgQ4q6QHxTl0dYXKc3pHF92sa83u1lXnHRPZOXy3
jtgzAcXfq+Yy7dSIi6X9KE3DWeVcaLqaAV6hp5tBRs2lDLVdmHqQXSq4cF5vZyvuhQdBGHGpVFF9
thttK8LiwRARXBvP8Q28t4dyFBBY4m/cQEk1T8El7vMFibXhDhfxKpqor6f20DDbRcFlmmLGz6Yi
f5RF8Uqr7kiuoz9rLjcU1wve8oQJehUjr1s0SAGj70pSkPURE441C4w5wYQHXSSPeaMYtB/jAxNn
AxtyEfueijQ+V6uzy2Gg2x3VlwZuCFvKLfuMcRV1hb4WTORtdHjl7hBmmzbA9q3UVH/i6EWh7Hw7
Ju4+GlVzQ5wPvKfn5j4r4JfIacuT5oSP3Sj3vRc7cAbAblWJi+VOw9stdeViTeQkm1A9a159iWjt
LT1b9KR0BPCcxrlQGCv2g+RXRSSpkVvC+6W5DV1DgXijVNRbt84H6i0ucdyhzv3Km1ZlwvSjjLvh
Oaq0Izc0QXHLiPdjdVuUyIbH1NSYuAjEAYfthhj/gH8uED4oeXGOyh0BHwgzIkVjGZSnLLFeWxDx
u9ydJ0xk82L17MqiQlNXLFtzCIb9TRuK6ByE40kPqwm6KbQUYZXfudfYT5NjPoz6NWNHcqC6R55e
9+472ogLnbEnZONvnRF4+4iGyopjaTu508aGhKtPJFPoefuNCgUKBc6CusVzEkGZ16rk1Htqte/3
tpw6H+j8OBta05tQAIipRoS4YMd7pbsUHXOKeuadXdA8K8MbaMJqdb5Hr4UgFkOYm5jHKK+BelZE
0JtoPKmFx1ii0ihXlRN6OY7yJXGAGJo184kNgxsrplsNXtgQZc5kIZLOHGYCp0hZOqnRLNqKVin4
cA8EdwM4MIkEt6wdgG/9ODS9b5eKH3BU7ZqJeyDptPhkZ9m27jCVTh7LDG4nzJDYB6r1rE5e8jJq
l2lZvahe1p70+cOoojGk864Fm6GC19cRMVhbnLRVXulL2wRbT+tOWwKGT5ajyx6yKXNeGU+HCl3l
mZ9pybdU6biQoPLhvpQBDHRbe1lhFF4baQQ6jelNBaa43zNn6PMcImhnjwAehPw2erJcqZ7o/Map
ryGV80siDx7t1fXQAAYtIQShb9LCdZOiC2JCmva9HaZnM/dHzNO7ooB1aQ8GJECWIqqKF6VLqMOM
g7LX8/KozdrlxpHNgWLnaxQCutWi+T1Os+pQJ/dxkx2CMFUXJo6vnR5yaDqMSqztKvtgOQSvP6wZ
nkjdYJE2vBhUJrhpTvpTA8wG1L4lV4aitBspOVXQtjUNdneJ04dx4b1a1N0P3SxWmoOXtIiezRw4
o53Tg6QsxxqrhOKP6FBh9dUNa9aVwRauT0syrq82rV41q7QQb4lrhFsGrKut3mLpzsdtjOkRinx/
zPoTRerxoEKfuJsPmSrNrLuhu/S1QnxzSnH42Qxg2dip1kEw7j0OtqXZxvaewT1uzF12aQ2bFjGr
W0I7IT4ElvpIa/2+wu3Rao7ijyk14ciduSZMFDZFskpdcac6xFxzvSnPEmDnpLU0eibjyrzrFddg
SEeoEksyqDWSRThGWsYYhuWhOCsz6a01Bxo4mUrp23ZpLEVrOxwC1XcZlulhsL2ZucWXMXikrk0M
RBXJ4rNnf8sj6ayCikk5J68LGrvDM9CpmzHXXyyDK4HsERQQgO04URi+VUPQnSM36a6dNNCZBUa6
ilvBoOZ7zR3OZV6oFDWcbx1mRI3ZaEQ6yTmU2arTOipiDCohz9oNLF2UHKZ47F3Sonu1S7Fj+iGh
vx0clar4UHNzW9ePteZ9dxrIbEXrt7q+S3v3e9CXHxFIcyt+8dyWhA6E4o7txmPjWfB7X7vY2imh
9AkG72K8yKxNz4qKrgtWE0W68zD02yZSV6EDSVGmytFgEdGCuXSNfNmMSHkjqtOxu6wV4VMjJwMi
fWlPjxbdZqVM9JVqwJ+lyLrSpmlrGtbFEAHcEMf5brXTyg3lzSCqe75QyZaIWyu9unNzmviCrkUc
f3QsvOHyiKdAGJumjeQyaoNDiqdZlzC3ZM/wbdFqR1DzVv04f5FepQ+u5W2Jqu5l0l+Q3dy4aE1W
handl1pzEDpzObHmWXB+udMatBZHm6KTu+fI/oGqdh2GoNvSalMhNl10AO1Jmm+qDNQIcDm3qe5l
GT71zV0I2Jsj9irDWyuBcKm562kKD7VhftjmrTAMXLc8YG1Aoe7Yd3gTmunwYMGFoK6cPdaMEs2P
y4YaAqU49g73eGXEVGDeN2R6l52GNFlBB+YOBAHUHs4c1MOF4gbrvLebZVGr8wkCvAlCutOv7DE+
OHG8KzGMuxHimrGKt4S5ARqWu9AY5KJWSzrUJjJikEGTHh9zjIdvpQnG1bUWReo9doO+Rl73Mgjx
TFnuBpLewIiLaDpY5q1IL7i39VOlVJvRGt4Ub9xN7jfK8U9BFBFVy69Fi2UqFd+EOZwUVtdxPt1E
DXCJIdoyOfjdGNVbtNtHu2HBQm7atZGw6854Xwzu1R4Lw1dC/dkJ06M9GttEa3c5s9JyXLcscVjQ
r90SAHhPnqvSnLVVZFery7bRuWq4uU5BBTfQGFdoxjPMGTt2ZEREFLj/SVmBdq5czoZEboLmVtHz
WxFwpFQ6y0N1Llg7BDPE4J3zvcWa0ikBm7PTO5ghXmN7WVo9MJYL07qckPpt3ep7xu+IgabrtkyP
ESi2CuC6WocXkfe8GHK4z93x6k75jSMgMKftJpH6xmotrEH0kqbqrNbjPHKRL7MSaaRbn2oHahzb
MDuOV7Zi3VAaeOqI3ynUeyNSNxw5BqzQ+KVN1TuA986ooRW3mVm0zIuttM8iRU7YpcuuEx+qYR5M
pTh6GJuSaTjxTG8AvG0HEv+qhm7RMU7K6J4ss/5Ih2uj5be1mlM10PchnT1V+A3+GNZ3C9N136sQ
t4mh3Xp2+KA4YhfD/ffymQbKkYatgLXbJsnB/qncU7M8v20G4MDoZsIihehrji9dlPy8ZBZoCkQG
w19RL7Ybvaqw/YOcWGH7VobxWrWN+7wUREbK7ypOrFGhk9iRYNP9KM3OSOI2Klw5U7DdyvOda8Z3
ZZHOG8YHftcfmhXcQVmcMf2eO3xzZP0YcoGbUpvxCPvaZPY7nrKQ49996HLzQdXEuyeV76HE1uDg
HYV/XXreTaJh/uvfQhRnakLlfz5YQit5KZPqVbos3iLzlFM5JnvxbAXXQmhM7quwJTtzhyv7aJbV
oerI+g090UxUmA2gJ3FXGoS0NCyGPaecU6tPxUB9KsVAPqTwHRzcydJ9yOk+CsU7DSwmisp67pFC
cE1bhlV3ajE7VdlLqySvBe8Jpqb7tozWiafejGaJL9gryFQi01HZo1vtPRcM3B4opZVqWHtVAYRy
uLXTZkmKxBcQTuhroJ4wsAJqZCuD+ySJdgku3FAfj63FoW0Pa6u9JXaG041fERJhwpZIh0ydxVun
q9e4taghKIL80zfnRKHx7OqsRiiOwbiMmZMY48e4rmCNZ7TX0jZ6b3Scsp15hmlpsm1HEJAN1mJk
tVQzwqm5hQ0tNL3UXF3xzcil5eFpV4b3PEseq6hJ/BDGyCJNwGQH/d1YNFzdUuXacNtcBHl1HBt9
X6vGhlGKx6niqB5p/BWxumnGaFdq9kl6d1VS36WWAQy8Kl6EQbAcU3xqT8xnkFxNqfeP6qX3KDoZ
9Sa2mydvKO9qo6kpfEFOzc1xYWQ4k80RSIPS99tQ2VKRwzBCsrKlOqEmlAiHqpe+IsU3rbTvtBT/
l3Yq4uycy3xnK6qvyf4MnfCcM1c4T1NrKVujoV5Z6YPZlw+FXR1GhD+tkaxGLVwmogAAPF1xG96b
8+xyPR6rCS5lH+gYQ+uEoGzClqi0kHG3q3xe6NXo4Eq2gaa9lVxMbPD1ul36lHNWYbiEbXBT5/I5
MnziMezBzItl9LeNUzxHOKvi4pDgo9PZ/alokcaeKVMPJpjxrGUty2TzIDhGmBPf1FawT6LmWe2S
a7WIGhNGNP6DwTlSejxN8Xzal+IR7BVD/eKba4dHFsCstPDgIPtBRHRnNZhd559VqNCDqVIUoz0g
g1DudHuVO+U7ckOEuz8PfPxQWxZOvCtZs+ot80NlRxsG7Q+hO/tCGCtMkWvdG59SrWck3PAZWY+0
4jDo3dpV648wtcVipE+HbuCpqeGFG9M6mwKWON2tbTu8bkoFEmvIlwliVWdALsD7VbflS2d3j54u
v+Uiw/lm+VWW+S1EmLi66FUCalalpgap81iM75kZ/ogh/0o1ew0cjdhuY6Yrz2gvQcpW2JxIUgRC
7+c14lJL0AAXfPXILso2W1b0BtR1xbln4OFO0+XeTRJnkQz1xAqrvJfN/RQsLYnRIIMVpjttsdIH
sU1NRilnWTaV7IUIcZVYbT9tCnx6c2qTQ4Dq5lQDjKa3XTMYHmhYKL2it1Zs0O8T85uw+jM7VxZM
cI5dZ8TrsXOYuClFyuWqm56bbsYxlZUPwmxt2cVZVewXOc+xDGBvCVy9p2LcD+1HWCMrabrHDE3d
ysgUnUM283vD49zQqJuCQMxWSlIfmoC6AppjbdGwq185KHxNWz+1Zr8gOQgJVHTHkmN5n+GHkCnG
HSfuMJJBy1fyGJtI37GqK8d1X9tbZ6K6XZassRLWRzTWEboQzoqkviX70a1bBZ3WxPXT1lgZWYXY
mEbk3QJinUfYuNSJKSaiwhYeulQYLDwLq2o7zupTbdyxA8Be0UlA5l4mXZoJ4n4odcRgAHbWlggx
uQFtEVF4ZUfwfYpoFNciaXZtR8k8zIyl00SY3Nwoxtc3AtWrGR6zvdtAq3W/N41buzfPoimxUhrK
Y+0hGxFheJ3wMJtB8RhYpGAtmRL+Hlpw17I2t0mVDn6WlWDYdY11MzkvQhoLkgXR2tbAhae9eGyx
pa6Qyz3pDEht4mKAtpEuGtN+thSD5Q9bPZx5EVDSUFmb9cWaEblNhXNGbzvmXAAj5uFswRTsp1y9
QGg15w871/PrWvAKMYJCmV2eQCE5HvqFesegrvFQZm80GRiaO5nttGxN56GZe9G4Z7eFw1uIPU7V
FZQVXNHGFCerZd8wcs5KaO7hhB6b8YJ4P0WDdOlEYb8Ly+SVoUHO4LzdWQTBWb9V5i7NNAtSWL0z
stpdhYq6lkE53iRj6/BuAOv3hIuBKcE83bM8DVFdLRXRWH7ksOccOJQMxvgX5CtM1lAOMLUhXOid
nR+sEgVPi1ehm5j99gRmI369xpbc1OzbqBl+5C7JQespL0t2AOW0zIwHKK+PZYQONraUezEfyU1D
W0S60KZHDVB8Vrr6unVxH4c2xY0C52njbKKUg62ZCCEG3J7yFkkRioYhJ/fY3CaJcQWL+RihWDBv
CbUcnKo4VyDtU41D1urgXoigfxk19x0ar02/1c6iGrUb6LDJ3E1l9sHI7ioDot9qDFuMFlj5dCge
yXUDObJGYMDmoZL1d25xR7VHxqphm16YTS8WoWiOJdma3njTfE83bye3+p5DSm5dpV5RWJ4xVImf
BuLC/pqRYZk9ts5cOqy0aYH9HBaw8Z5V9MMyI2KqXzHWqD1ia5u51brInZUaKb4ZMujNW5BzAqPP
3g00HUxF8fvBuXZm9xIQCGMua8Es3c60LfxR2kMQ29TjkA5zywZTX8en3m21BQ3DrY79NeiHd7ZV
tK7a7NVOi1UKVG7RZxpum7R40bxu5079qle1S5/E72qPa3xkXjMxvgMawqSastYqhjd1sLbQbB6N
mE2J4+AjFg9qz93Ha96U8snozGgXcOcV0hZLkzOZkjS+dgp2G47GSIbUZa2F5rK7qNNkb3FXTALD
xnGkfHdCdS+S6mJBZqcIsoi64UST68mmWriYAIBGUXMXU/Xr3Qs9lFWtBhtVIW44Ts19OGRXPW/P
WhCw8oiIV84emAC7gFRJeyodu0TmcalXF2s9lMtKQYJbDrRC7GZHcfodjMY2HXCPM9bhxMWi8aAv
lrZ+rLvsNWR9z/CGddenvT90NRj4nh+mMfHRf2QM21iBfGaI6iyVpl1HeXYPKjq1k/ex+AjxN8Ef
hw4hKac71sHJtaMCsEeHGGoYEzj7sT01mufxRMYtysxXBrJmNpuDkSFuV5VK1N/u3HtB6tp0qldj
YKvlqRPrmIyDbgKH2/THsEc8ljfiQCh18POq+lDiZj/SU2wm/WSW0V0snRev8x4CO/MnK0sXeRmj
0OtZjDREi5X81lXMZpE38jGsaSkmnV8/ILs9J84sM2+irT1lRPyH8oPB6x2TsLddMa5jDf5FBKvf
kRoyO4/ok5Iy12Pa+MUC1en2Pz8QT+3//NPPT5X5009/9+nTT9/28zv+/Hmx8NPRoPWEYFzk9n2c
lNpGnXgJm5qJ/kDLi71XdgWDyyE0L2O6FBipGVh3EdzMH37+6f99+B/83UDzJFtgDwW5G6c7ZhTK
/RgR0yYWgOG6KKq9OwXlnx9+fuo5jtw500Ojth1+JRJO+0wt+QHu4IQrK0LZpQZVNi3JObEvmX9d
c8hdxJPzH6vcQTn184+T1M7ge4f/zd55LFeuZen5VRSa4wreDDQBcByO4aHP5ARBZjLhvcfT6wOY
t5jFqm51DxWhCAa4YQ/sNmv9ZuujckwDnY2Zt06ECJvtj1Lj87L6+l5JgfGJJXZqWsf5rqf5UUyW
X1nnS5z6CNj5tlECE6ULV4N1Kmqvk4bfk3XZOruuMMyg57n/Y3WzlAz8QB3aiwHamYnA17q6zJ/U
sW/JaEalRwat9FoV6UhVhBISJGHlkU6tvLX0OVmXZQK62Fb3Zpb9FQbJzzQVy4NegyT3zeSEuN+w
h5nyNpO+uSgGwD6tDdtNhEexq+4Ta2IoSvAtxbyrN9FnMOXhHWrswCiVicm4J22K6lhK0+QCS99M
M9WkouW+m41QA5NE8g+Bmd/0UTl5tTrtpVqkcp36S1KPgGI1A/9Yvp9RK2Gz0AgyWsbeSXsWEVT1
egYB8awV+M1gZCE3/bSZC9h9gX4QUnRujcpTRlP1rG6YLuY435nxkHiy6rfHsAg8QHVvdRxW+z73
E8bWdtwM+aWpSkS11MqiRtWPZBkKm+D8ptD6g1H1vjM2Ej+z4OaAuPP4syzeBmQu6ZMaNFWm0FyK
KXP1rMmIfMi4iw0iKoJSc4FBdJYKUCNzoR9KeS4O9MPtR91P07MI4SbIW+XSy4pymdqArx/bH1/Q
b2al/GVkSbRhl+6SaYmb5eoZK2N9x4t9jdrRPKAo4J8SzJIRt3F9YXyRLMIoUNDfG7nNzgD87Hgm
+dKhCmDwPzbBSanFxF1NLMK/YU1NbTWvsE6xCFUgmQoQXm/m6FfRYYHV1zOm1UQX4x4/oFbnqWgg
Xh0Qd/MmSTJsKgwju4jCA9ml8azNGC+GZUpKhXBbPkvjtpdqDMta2TiDNzbOxEgPQZTfyUFlEMqq
ppO+B2D/SyFEMJNis/UKv+dcxkSVSF7rTjRMdFWzGSc7hhLEAbKNVDLcDLPpAkHXnnIIX9FyJuSe
cFaW6d5IooHJs2F2u1EPeCrd2IKIzGpaIiu9JL38jfZO3BOmQ+ll2ojLQySjBNKEhEpGTo6twpw3
K6l0ZbMu+1i9rtEyI3THDkyaifzRHk/u1M6G7BlJj5+dPp+KDIZkEBf3KlJEsVpf/FD3YgGj8BGc
5fiqV8q72MXYtwRndF5AVFTHYZQeojbAoUyVngoFgRSg6y+GvFh/IpRIiuNumPvumKWKqwriSWvp
KUr6cCpIwOwxJayQAiyVCHsF+nlxte3ClNCzAvTNwB4qErEUKoz+WS3kfZ+0CBOJiNu1frOxQsy+
dJ9+qiFYd1UAm6mIQtUBPkkGReofLNoqYTRvhyggnzRM10pqSgJaHsNbWxkXwYNWexr84WxOyfdF
N7rWGXiKenOVMqAzEsaBe1LbdEtGa+NrGOgMcaPCeClvMuPckkbtFbe38Impk+gewV837Qhb9QYU
FSVPWqTWyx9DRSfMyMSXrix3mZFZm6FQeleQjvi1L47eyi+NsZ1dSWq21YLxzo+o+ScYwbEWLE5z
GAzqV78P0J/Roq0gF+NxSGbTGbP+W6crd+p8N4e8NmEdXDtBTk+xBWYjHX1HlhO77IujECF8UgoX
IIojFSEygDMm71UvPON7H5K+y8ntJohEavOr7/M5JX19Zy5evvGdpl2o8R+sNic6bOSPEwaIEIVP
VSVlm07Tb00pPJRt/EOVrkMPlToyyVkUJhbkID4StDq2k8HQD1nvvCysQ02G5CqMoYFIKyk1KOxH
qdgqOm52c+AnrsY4DwxIfDMjCuJmA7chnXajJp9EmEpJIx86EmFjjvhO01oYpeSlI40o8ioMcpQI
xQGlmIFmiDPKhsO5CI4GvTgwg3jgpFmCAeg4yo6SVe9GoL4Zhq/ZyGvvxE4hJhlb91MTjTB3ZTRS
c006VsFrH0ryc6cRcNEaLzOM4BB1o+JOifAsCZeK/llZgEBR6+pnWklU071XIBYLVp2Bv4iwYp1e
LTpnvQwZcwrAigmRBKdYtGs8NnCMSxy4h/RimxkYdWs3inicNFJ2shEVG73u8G0biUREU/Mamy2R
+hLdRF9jWGaRIQ9+mg1mxUaeA1Vj8IPGvFLcjIQTbHky94Y+V3tGu/ld3ZSPIKbeejV+B8+sqNBh
ennyXX0O9tS76jXjZoFKteVcBq7HiJ98AFZkZTQt5FSD2Fnbbl9FLe+2FeHlVlcxoFwktlqA61I4
dptKJ/lY+eACk0TRTtprKGCZrTGi5HHflIGkffc16b0K5xs9yuRDjlDRJh4blDOyzq5DS9zMg8i3
3RIrRK3zMBL0CKcSO1Dwh9jI+ipa0jicFiEuSQNm6C7Caibo6+o2Zei5EeSa5hc65aY2po0lND/k
Pt9hvz4/CHN8oEYKvUDKL1rRRrtAlO5DjT6znOHeBbYHe+Wu2oct9FQ/zd9HIcFSN8ZlCMxxQkgX
LykNiE7hn6CJXNQAMx9qXCJjTY0D04L90kJzY8j1SzeJ1k4v61vCstYescObiKRUrYV3aYLfk0Km
YmOJwR056z2RIfMS4OzDG12Khxj1WBtgGEjnko6LqWEgWKQF3o7j4ClK90uv5qdsyHuOrXsI8pw6
f4qf0u4mVJufwdg/VGAP6KihTD6I/qb2RZzo/CtRFnNbBRXRZ9zRqW3UXU/fGBKy9FYLkAlQ9WW0
UOnvBRFgm07psBnldjuK1k+xBZPZd8JA/0f84VcCl2CUezVXTWhHYByzlPDEIiUZ6RWGaIjlcmVO
3Vr1ZjIl/ygE73ljAK8zE8UlMSYfI9rdbTKSb0pCwTyHMG/OUyog+KMajjj7SL5mUbKHVjGRKlaE
vWg0nRuYGH22uTh4Rk6spuQhGs1ZBpiENU6Pamuf7rQOnI441P6mqpK3tOvwmmt83W5UoFz9XKb5
NtPj2jVazj4RohjoQZB5Q/E8Clp0/FiyLJ7rZRQQPsA8mZ1c7DrHBxx21OuKpioom3Hb1dXzxyyY
k12tSsN+8gd1yyCb5OLS+ZsCMhZJeFxLOkHkfa/Fm0kLfQ8SNRDOtTjXBJwzDGhcJcfrcMa2fl2+
TozeL7Zx3n1jrt2LQwhGQ0yPTQA0IlxKkcnQpcWPeiKeyieYH8Ryzo+wpHCfFWrLzn10WexW19GZ
MvRyI3f4HBoaeWFjnF8m+CVUW1V+pHI/hrkRb3hAp5KrP9bLpBL8YRtqwvO6KAlxQQNZgm9Kq6nJ
YWiy6FAJiO41srU3g2YLmrk5rpN+8EVMKXFkMaxuL6Me4Ro1KtJ+HovekKr4yRAGcdNRJlTVYz86
afhUYFvi+wIwrJwN4jgbMOQLyiPiTcURbAlSalSBvNfZG+LQyOMmyb6LzEtXjyQXMwxh1Aov5URM
miNwR9HtaqACWcTro4kg8aJgjI5KUEScY/yDYSvvAyjS48DwxMlHEhdxDRdQGgmY6AbpKXUqj8QW
ymMrdiA6UEnCNQfZxtlKqmNfipVLdAEZiqCrjvI4mLuiDU5tTO+oy/ANzLVGdqQmWGqXgETIutCI
c5dXiiB4hCh/KRr1xkSEiVRliLukSmxn/cGIiFulecWoFMd+uQnBSMKga6JzFVjdoY5Edz33mPDT
cS21EW1rF9OJaqb6Jvez6Lbu+dKk+gfsFyh85HxTOap3RW8c2kIctyLGcKGKclhV0p8R5g7BPk4g
EsdvMil4tzLrU5k3pj2Lvb402y+VTgSsqbRkkZEJyA7or9zo7Tx06Zm0duma5rYAJxQIGkgpk2iS
PsLt9wNYPcOAzxV5+KgWo616q975A329yap2Uai/KH3zFGcAoQWx2WYlkMt+xlJQbgiYG3H8wXH6
b9Eh/gtEh/8aYwIKwf8rdAiFhAAMl//1NwPhX+gQj+1r+CcX4vcOv7kQkmj9JWriolCtLyz/hYvz
mwshSepfqF2g/iOJ6uK5gTDGby6EKv8lSrKum2A9dUS0VEhGf3MjjL+AliFOq0mGtuhnav8tcgRO
GP9MjqD1RQKNxD1JcBWq41e+UlExEgA1MuGDLIRgtNHmpL4zS++Pok4WCOhK1AGMX4tfN1DTHXlr
o9sOTTJnjELQ+A81026sot3lBjL4+gAWBMTDtivUE2HQaJdPwjU0aAbqzjzVtTDQKqrmRpDmX2Mh
RNecEKRDaAFlnDGJt0Ut6GhOzdD3Rzr4SNOTYzaCS8an5A1h/D0U5m+Qgww7RfdjD8uP5hLyNAFM
pHcM+G/w9ppdWukMsQE7IIU00FatV2JmVl7crEVBKsz5fi2q2Zz2R3MuBhfwUoNia6n/3iHqMCL8
uBV/HGbd64+7tG61LhRBWUfNLNG7CHtxYyxBLYmBZ/9tLfrdkG5VNXzQlhXronWSLPEthBrKf7tM
HVqsWNcNUxV08kdRhUqC9fay57pq3f1zdl32+TP5uuM6/y/F//zXP09wLZH30A5TVI+HFriwJ5pL
mGop9ctkLX2uABz/e9nndtCkiYN+2eVz9brLOhumaDmIUYoR2T8ff10rafo8f6z544gfS9cNtABj
JHstkkPo5yr8ONkv5/T5e5/n/uVSwuWlEGQVYuw/rqccVe7+Ok+MTXbyEtWkcpoIO+brNJrm3BvU
mLdzLaZL5FTPKi8FCb1bF31smC8rPjf5OMa69cdGy+rP2T9WJ6DKsahWk8L7KK5bfTncOvsfr15/
4o+zDOCkgPaPsNqkE19hBV/lXrJcyrolep0MwqxBKN26lXpQ/Mt80US/N1o3X2dnIYy94W7ddV3w
eaRZX8CX63y6HH4tfe6ZZ4P1+5jrQlNAf7/LAObXoXCjlELltRL+Zrb2Wez8vPYySSZSuCwc84yh
iWaJ9iAAU9AkOth9Z6goreIhmKi3GYRKPNyzxvPNrvHyqDkZ+B1sjVYA6RiNDn1FTsJcQsQfRWmJ
igMa48zFJcL8UVyXgu48qnEQ7ta5dbLuuG73OfvHIdeF6+p1w8/91mW+jNhVEechI5PZpDrOird+
wlt59usj1hgKNUUKgFgDZ+Cn7Yu5VOLrRGlGKvVirdr1ZamUgegviroFPstICSD+6KkGke58Ft1k
QgVOrR4KpNFcua//jo6jTFhnzXQIifp75nLda+lzsi7LdfREC3nuf4fZa/SRsKSOqdhRSlDjKqWd
kPR9WFfKLggHoqABk1SXQMTMBMiyEdoDXWPR83v/gZToLZp1nVPWbeu1EbyNaKgid53NQP2qLVch
9+joTmMye7E8tPiJm1i2Jj0AaT0qMTZHNM4zavjAdAS3bVQNB6l70pT+VSGft80aRnpR3pVHqyF2
b1ktLYSogCKX5nsfc1y97PCErubGs8Sq8TTAah+lxqzVvSF3jrKmKqKaTL2OhxwEbPISSxXclGZE
J3Ipfi6MevFGGcJ5Oy5f0DoJNT7Xz9m1BGYTI65MvfTLh7ROwKA3OyOXDpaREp0PdVH0hOCmElth
p9d6CSJr4BMAFiY5REUbRxB7N6+7q2z1w8eLqCxP7vP1W0vrsiqtsc7u6cWC3D+CBUl35vIVlJPC
NZO6I8nyj/m1VMndyI9Z9bQ3FRAXRj96SWksT1hhsJrnYbyJ1vnQZNUIBxDIgAxpXWVAuWlg+bqT
mCPhZQ4LLn9WR++j2FZ7qyOAFc74bAy16gW1WTGOFDGmDPgAw9zykkIyPyZVBz9wJe0xmm3rxvQa
ZVahuudY87QKAaNxZjxrBFukc8Jxo/AhjzaB2z7aS9NtE2+ne/zWlfAA5uLFDHedDwMNn1mH5Mde
+FWEu0Bxq8wRF3EyJ/lJxCW5Rv2uDL51GcfCBXc/dd82P5TyAvFKhVsSknXeAH51NkYfbeRmowWh
MxnYlTjRfAnEK3mGSv3Z+a99thw6rpHwg6y/SUe3fQLGw2hNDJG2QQgBs3bPHI+diV4kaihubLl6
8S0ENDK/y/ImBmNQhsCNiYkeeqzjBWeBmgHZNPvtoD7q6l7VDopy7INn412Heqc9Aksuug08pDo+
F/oTWKYqPfnhBuhwNh3V5JSHZ5I1pbg3sf1p8ZQB+g6gHOZs65bKruF2yoLdUOGonFZ0lhZfqoNg
OsrsCL/GEnUwObeH7ls9gtXecES/vMFqOcu3CI8J3Wky73JAO91zJjSMUq9l+1MnLuCZWFG5uLCZ
/U6LPCh9Bqp+6SEUIC2Ze7Xz2oxc151B7kx1fPES9J5uwux1fHOvvA4BBuwFMUqPPL6cnLKFougU
4iW0nAbVNu6v8hApT9Bis+sE2Vemj7oTGfH/klNH/IbpqeCN4l75Fes21k0kv89ZA5p87zNqDzfI
ZxbWjvxi/xQfCXUPNwGyNY/tOXIVc0MOPPG3hbIyW/TDqOzA9mZApVC4wh83PQbF2UwcKdoX/pYs
gim/xTP9SG+uidHOJ9G6LQQXkqhZ78IZat016Y5x5PUz34WCOgSB5eRXgcpvcw54j44lPLkZKK4t
BruYa4MT9guVEUNzqcOIy9hj6JWBEygbBCjUfge0Q/vFN6tqP8MZqTEXlKXZehIGpbd5coBfoojL
DeM+CUSPsC7h7SQQU5mHWNhk5IQqsuY2B2tfMOvWRicat0WOV4ojVLZmOXl8jrpNbjlwcxENFdu9
NLoIfAP72Ujqg5V6s4iAk9scsnaPoxS8TKM4pphO13QdTsYw282ivIrBqq3C/p3szfgyPoYg3PeS
tYEQ0sqIaDDW7cmPQE7ejjsuM8BQQUv3XXsY5iNBE+k9ftEFTnW0h2Yni+4g3w2gpvWt+CALZFfw
eT9Hxk30jdgwKhR670k6PXAn+24pXsOngGGAdMWyzhaju5lQ8bzEscRrHeNyjp4RjDN1S1zVmAiV
uwOOQYGLXyh0tJocJAP4yZkUp1u0tk9x/dZmO8y07Vh66MwbGBl1DAjFnidH/wkI33o0waNulIsO
TAqNbtpmpIpqD/5miSTod0KrurGLoUrk28VCvnaKb8BxLSpO3Ap1l6gKR2kEgl0O+T7u+YWX2Thb
F+UIRnVfkNxpt7Tj2KXDnyROa6MyiuEpZwLbFee5vn1k4ITQYXns8CT4VnV7I920++5O/ukrmwSf
Yc4LVVSwtal5AX7POS3suOwkw6RUbMsJHsvnxWU42i0UiKPYbRBhL+T73Hcw0rGoiqXhBKNbR5r9
rYsus+V23UF4TXlcVSvak7BroktvIzVJ+MKJHvPn7Fx54Y36IGza+S6MtjOqsdWLouDy4XYFlgI5
fbgNXvfomCrpWRpPAqlT/0jiICsfp4LQO9qwaIwC1kRi18lAutiSiiy0TWxpSvft1XrOuP8/iifj
mKr7ca9u6vscCx/1ENzOx0SFDLQZnxFBNJGczd0h2fSmnfEto7fyTVQ8fUY0Xkbuft+ktHUONiUW
Cj5gKekF8/WdSuGBwE43P6izN01gXXA6eAVY3cIH6B2oCorGQ3bYXCPTXDuL40lxj/LxwzR7C4kC
4ako9jq4XPou70AP/RoAvqsMH3BNiMJnWPFAos5ycNNDTReZEbdK74jQ2cw7wF8YPyb+SR/3ULPg
cZWiG1WvQ3mShGOT7LhDCU0hoN/KJvOVE8wjGgbQvbXnJbBn9z/NV87yJvwWqUeOnhwZ0IQYuMFK
0u3wQXeq3XBXNLYku3OL/5addnbOOButjw14uPZNQk94F9a7pHMfgNDrju7JDvzgLVzc2v2hxU75
XE6ufgXEe1BvlWQ7b2OXCOtVrzfKi79vY6gSjgG2xwYcNTjodlMdPAUPMZ4w98hXxxvOHG4+EOHn
0XJ9fw8GLXhUr3AM9sE5OL/Xz6REtEtM2pgMpO9MuYOvwiMzwgZnMFu7Q83J8feZwz21Q0eyw612
98N+Lzfdj2aru4dQtOWrckESDW4raCh7AVMvX0z+HD+Lig3oq37W7oAQwA3LVBd8g/+go+hTbsIU
ICnpt23TH/TWBYtYuP4V1YhefkyjrRnv0E/QAN0CtQPVNjq4O9KFKty23wbD5pDyxoWkWpzipdmV
N9FmXHT64dPeMVwqloi1E9RbMEOe6iJ6zJPQnFrd9vll9hQDB0L3jYClM+9jgIHyVno+qJ07vPgA
tU8g/vYk39BO/iE+SSj/RHbzGvAZZF5xCwvuVnwMvORsLdxWwCA4TV56IFyPxS7mrHbRrfmdZAzr
pOcs2ZAqnd8MzhrYgA2ZBN4sDIPACZE+CMiHcG9jN7pFUkNrQTYBbRT5wggTMXp6lB4QFe/v5afm
Qrx321+104iRxDU56g4iFbO97SxH5aY52kk5Abi41gd/9yKA2TvNJ7Qytmbl4P7OLPhUEiRw+PjY
mB17u35ofdoMezvTQZjye7YobMFmpHPStuF3wDWIW7yibuD53kvzOp6yy+hq4JR39D5OspefANfO
W3SkncQRNqlr2Znd2fHZd2CYu7lbnNMtjGgnvrYHnWzLQ3IBePAtukPQ+DV+sOz4Abj7r+pp2JQH
zS5ReLDb78GzPttwZR+QFdPhFMKl4+1p7doFYfbWPlOT8epwh5FhSEk0IUkBrnOpw4frfFefgDeX
h+Qi7DXXOGkPpQuh0Ml31hUZia3xXWBfqONwo5z5e+fAn7AFhxpKdAhK698FdCYdk8ble8ZV7YId
nZJDeuR1eIof2tPwCyLwrj9Vrym9HiJf38Rf37JLdDdt/F/h9/xnthe5E9Qx2lE7dmdLgIpgU3/e
d+dcdrbdi/gY3eqFQy6F14qPKrIfxPfcZUNxdKZHCXKU/WC9dS9QO9RNcqxus735qj7W36cLFSEV
pPpafydh7gwXFG/H++SYHOVHyITX6lZ9TDaiw03dyWemzuwK/MBbCfR/h6S2k7vECrWTsYdp5YXw
mGxtLzyP4LDJihCtgN/xgtpndwZzy8LRzm6lfX5Dk+jBXiLU8Ei68jAf423zOB8D6pj2mbRpcaZ1
St7X9759jm+ANvM38hW5S1qBJ+W2QMF0D0/aqHAI6IPC53tGcmN222fW8TGBQNRBNTBG4daoNrtl
3CbBRgZhfJvf4nvBxxHV8cGp91s4Yeq000RAvnwmwpt4pl7WHW07HgSfTze/6l6wHw9wWfbTZfxZ
f4cMS4Z/y/uePwx0yX8Euo2p5ZNwAzt6G+wLWqSFcFPb4tOgfEt24oFU/WGEW4sOy3beKB7czHOL
J7Nxh4YaXTss462fi/RbYGdk/K3xmjzDmNStbXg73Yk742Y+ddNtcq6PdClQYOBbEb/jP7vBGfT6
Ht0O3OrRwYwUuZWBrrIX30S38/O4VoBrLeHTu6UhUu3msXgHc06lItraW8eOFYlMAhh2RDP4NkBQ
dNSn9pC74wHBVfO1vak86y1LN+C9hzsrccxXSvV3eFSn/ga+B2c9nwK0cu76Fg0Xh+fe3xvP4mN9
k5ROMu+y26V/8CK9VS+cYlzCYnar9346zc80iODteYxQcvKlMqZio4swnBuqpWkDR4KcjDdt3jCK
Q4HdHu+UC0BxO6CuQNF3U0P/K2gmX+bsPEy75jG9ocpLb4Yz95WsrVNtBOQXbOkGuA1fKF0gR3oR
Dyny+ydrYx748FUkLp1yU7kI9lLd6DvrRtyJF6TwW1d7CJ7rbelCNqPpohp7CvZvoQv1fTeGtGnj
rX5CDIQGL77hvEcMbKkkyTVuGY09V7Q4b8bP+XuLIfBP6bt2Y9J2x1sEx59J5R0A0zWOdYdW4ACW
C0mNknaQ7iBxGF7ax3GvUD3XB9SDXOEo3Zu7akcPlSPvrqar3dGnGN7N5eoDrz8Wu3nfvffUE3tE
FZ3KkfbxFuL6bXKrHeGm3m1r0n/PMq/A4nrvyo89X+Yt36z/RGyRB6i+K1BvofQ9Ta/Ta3mtH5K7
7NKeyKJfjB/WTfhg3Es3cDTnA367u+xi3oobBMO+v8WucDce4TJuFdxdlL2OhdxgR7WjP8mv6ZWk
bFwC3t5XgOl7R/gmpnsFXgpdKIcU/jczPNPSiE+NfzLbLf1iT/eSDWoZhHcPjBdu4610oZvJWys/
WpBnttTTeNWND4GnHhCgyBG5gdBrvIsT8lIB+kMTT3FuXeOhfYDQHHg67xGAuofiznrmJN6CHR38
OO633Rpt7elY4QwDsDtlfLSG3VasajFIvGDL5GMZqFUF2ydiBQSdVvjsWlrhs2vpIxplSt22QGSc
UQhBqE/Y7hqJ+pxdS8E0mLY8KDAYllDUej6mmHpdaJUuNOP7ZJjHAyQKiGFDeVDKwZHQYzxI6Mnn
fXRshJeeYI6EPTUplU3Vy/CIRUCaJl/1cuaRMOwlA1yVKAY3MjH5XZ1iIbxOGLroMIEOQaUXHhKV
hbeWmkap97MywE4iwdDES1RfAt+6BICy38WkFSNagYHqEqTqASVvW47wdYjNx8Cs0dMKFCIkeX4H
c2nx9lQY8M4x+aRJqa61SmwwgjLlScuicQh7LwylxsV79k1qdaIvMpYLIT3qcgxIUI3j0ilHTzNJ
z1Op0w1azpioFhkBMRYNR0siCzweSAy0IC9AQalwK+GGGO2+XhAKABAwCA+QPtAAWPQGVr/JlMFU
XHIpxpIeWYsdWjbg91Skx9aQ7hrjXeO6a8lYM3RDVR0zP8h2sUL4e51MS/5OrgmEfy4rhS6Ckh9s
gxz9hA848gpURo7rT/CyCBvE6QdGYGscdJ2gN1aBWlziorrv37Zd1m/XuOxHrFaeZeyxq4jpEOrC
PipTgPEGgOlxiZTDFf5dAlRN7HNZtk6+zK7brbslQkliI8unF8mEYq4374kIJ3k0HXKrC4wGHpCw
cAhaqThKrSwDhb+kbcl1jQQpvckSa6+SlHEXg3vLfJzQAVTInUJNpBIVL5csztiQ2VtLiWkd5zxM
UEEbr4Wo59LGr4gyZlVn9EdJ6W66qpa2vYCk2yyDwK6IqhMj1Z9QqOvQFVvm1hVoNRpuhB6H/cfC
db+P+bUIws/KgVAoMzFX9E5pVggitwFuxZCotJDc2FpeF6+TnFylly6Tz9nPtRWG4yM8i9262efy
j6MoXV0D1PnHzvqQI1sHlqaoDAWBgkhy0MfUzpFFFhRMwZQQZYAJPKo6t5dv0C94twW1B5sljd+L
VAMlYamHz3VrCdjXUgfB1ETThKKiVw0EquUA66SSBR6a2sAILED9uetG605Er9vZQRKIV3/ZfDRS
tvw41OfSj/l1h3XXddPYSGiG1+Ln8T62XBd+7v65z8fhv26OQh46fHV//2WX9QcHA9gW0ClsM5dL
+3Lor2f2x/y/PbPPnwYrku5kKybzvNy39af/OPs/ru6juO7pf97jP37po7hu8HGBVsc4c4E5fzyO
9Uy+nPiXi0Fo4O+H98cvf96PLxez7v0vZ/D5E/PL3KqPpOm+N0tLki+VP2pBvydfln2ZXbf7sowc
AHGtL4eR1qTV5+Zr6XOb9RBFpTMC+9zmc/W/W/b1Z9ZDfDnsxzYGvJiWfNsW4FHumWsuNgAXuYOs
6bVLQ94t7e269sussWY4qZ+hlCwTc82irpt/FNelBbEmlNwRZVl+4Msh1tl18nmYj00+z+Y/3O/L
if2Hh1m3+/yl9Xify8YlC7YCav4/9uj/JsWKcPt/ij3avw6vUfQn+giLomWXv9FHmvrX38AjxUD2
9G/okS7+JauLWLW0arQr4It+Q49k+S8ZLyBQSaKhgn0yERf+DT2SzL9wjdMQ9VVEQ2KN9N+BHkkK
0Kc/ZFmBPCmmpiKxiuC3aaqq+UWWFT1+CKNaIN+LZSzs0ynF8D0tJsZX0jmJwIynOfGEcshpzDv1
0ZzxppRJNnpJVlq7XpqfmgYRitTPB4jyokQkggRiKyIomlTCUUSuEbSzVO96q4HZ04LCL1syBB1Q
pbzSgrvBFPKTkjQPyLhsxRblCRW9xwnijyf66eAKuuS0lgBTSUZEoJNQY/B7INfB0OwnadRfTIgV
BEnpqKUWGUXTHJR91EKQn/LBwE3BzzcWmnvXeSTCIOpF6xYhI2MA2rcVGE5nFpFvAftDKKiJzXPb
BZu50R+rPHRlq7mvCgLSul+i1dxqxwAFj7EL9nOszHtroSPlBl7zoB0lFe8fXowaWAxWJj4pe6xP
exxS1YXz3Q8/GuLdSESq4PbLDh7j0O0wWHprtekZ5Gh9GQLjVlbrEinXBc85FTDek+x20toUyRtD
Q6/cUsmlRtrdUMauWhntc2P6v2BTkQ1KrGw7KoQvRBWl2qhjuEfQMRkS8qBWB/dGahi3xtEWCegO
cZjgnI1+f4gN6L2prnpFMf4qiiG5GTrhmxCJ1wYAwV2mjRMd4Ca4zyOUoAyG8WGllue+DlAVKVP1
EOfiL0RThmMUij/i1tIvtZFCjxwZvwdi2+6reQbhbQRO2Yb5Dme7CuA++gR/4P1+Kw7/j7zLrkWU
t83//p/6YnjyqS+8vshg9Qw+DlHE0tFcJMH/kNTPUPeA+tPoWIMSGsLYb68pnUZ6LSVSpvVokUpl
u+F3IbHGL5ACXK3MiC2mKmzdUG5uegu5OgFlEfRhit2Q9NKtgTwvQc9eucKzxjXtQSpKg7GaGXhG
2d9GiUg2L4wn8sXdFsmJiFSqdEmlpDyUqoYrBmnSEZ51MFQG6cS5QBDAIEkplPOptxgRkS4UUfS8
4Cy3CxFC2SDbHTl6C62+TF6Nfm6eG4D/1mw8MfLU7kKU5Pp5eIEAQKqr4VW1Ah0FJxgUsTTdNSo5
LKVDzBGJLRlRHEJZubLE+9vMuv/Pb7gsUqX98x1X6fFTCQGrFBdvn0Xx+Y87XuJiEkCdyO+NirRC
OLWG18Jeh1WjnJUgw35aQ3A3DG5SXCxLBv1gDceyf2lFQXCTiIx9NS3Zrq7+oXWkpowUcylQEPWJ
QRLqWbidSRGhCRN4UbpMggryMbYW+HyVOJvE40CMHSyA0MXKVYqLA968KH79H/bObDluZMuyv1I/
gDKHwwE4+jHmkZNIitQLTBIlzPOMr68FZt5uiVWVsurXbrM0JikGEQhEwIdz9l57/BbkKjmlZf+5
SQyNISe6q0LEhiLCTzbr7LmmZDegqn4i+sk8c5XyiyGtve4C95TWw9oKqvHO1v5zAHR0D0QEzlNp
YibIB0TRKGRWs1u+Yvy4kO2R77NuRv+sL01JJWFC0bOtoDnS+S9fSc3Sd0AfTt5i2Bez9ZY73WWo
pUlvb4CnAUAz6+nbV3lcPE/BcFG+tbEzwglbRdkY3TbCjLHchXGJ3jIGeqqCwjtPbEm7QSQbdKPW
Ks2I+yOb4Mg8dJOKBfg72d7GIkUlRKmeRaSi9QXk20UI18Tei7tAmeboQu6cfynVU9YU0Sdb9Ucc
a7C1GyJlAivZh0X40Gr0BDPwurUxxN5WdIGgbdrtwTmjSchB5Qo6SHFqUHhBdZPEs30uHfMJQuAt
ZIRqJ5pk3ExjJWknI4/wQp0comhpb4Vuxqd5OouZipOMOr0py+pQpYm66QKE99NwNsiXpgXDLT33
5XSuMHpYpOqecAVsQKOiOQG37Xt6WPcp0vDKNfQpt2CZBCbpgLOt7E+oZA5l31EdnAKIwyTrcaO/
tcCdV7XsjVUnIVBgxf2eh01zyFIQQ6jU07YVVz5Xa40bVMo5ubAX34SxoDnLYCJRjF2HYaLrbpo7
HwDzrmrm5Hac7q0wU3d+h3Al96n+RVBNusku947nlhRN+eLmBGBU1AEmXhme1KQ85BkUMM9uYXf6
02Ye9BdLRhCxujrZmaVz4CbANJBnG2+ym70Bd5D1thwPsUCw0sdBcrLo+w4ysPZqVsRPzC7TUxJc
woHZUeryDm7Bd8DZw+Gfh4G/shf/z8BrC6FRLJsCSBiR2pIoqt+HARn0vh8AQ3gAzWtTZTCp7+SV
hyEHiUxvz8fZU/V9Umks+yQ+1C4dpLlbh4YbHblZmq3A5AxRdLZXc87tleX9c4D5C9mxOR77YHyb
A2F/irITbfmy68ZLY/ur1K4oXBnO3qgxqQIFIDO+ReIcWu1NpcuX0QPHU81jdxzgOO6NgILf0E7y
4gVptKWTH96KFs6DpN3LW25ewHsTTtEgsyFzBUiKlf9wSL0/hwEREaE0abiRi3KeCashoyWfiIm7
VCF0NJIl4BSENJ0H4nO2tpAb2u0Qx7+NGZzNTKjsXDeKZvlINdPD6pO6C3yBsR8MbLS2LXu6YC4l
9bE1JHnMivVQCZyuFTiv4q5FNeikilQaN9tgsM12LUR6DJuGfa4m8dxn4Ze+jL45gK73Ei+pJ5zg
nJmwO/vAxPM42efGHdYhDMddjtdy6ypbrr0oH051g3ClpOY6cwOfHU9Kwgwpx0V+S1nWbNV1yC1k
QFMmtpk3sS7DhHOOAt7edoyBE6KGYQBYEi14R2U0QOEpk2s7OpBLCyw3RTAsHvfkrUBvuK+mh8jw
wp1yaccLy2goaYvughz80cqByRXZxcyxo1RldulmF3/o8uUw9t3Pf/7UOh8F94LkZ0i1QjuOtAk4
WPIwf5m7Bqy1RjDX/gOMb3g2feCdfaek1tTK5iCUfC5rYr+MeXzo7e/x7E1XMrNMzKzENc7VV+Fb
eyNP8e+JlFUwbKZNJAsJ4UXStRyw0hrzgzGx2xxbx9gntb43UHK+6hzomfZE+AAFgfagJ6K9Ij4x
wnS7BRnZr0tEfmtP1/1G5dl4rQrGMsut5x3K1/QiA7KrkPH7e07jmxMN5rm1k3k7NqCTGuvaj/c5
duzL6EMpcXLoOAboowfbT2sW0bxpTi2ePZQbMyClw2DNSF5U4FzsYdty59zFEBhA5aXu3qXZVEWd
sfvnC6+W/cTvo4Wllr2N6UhhudL+MFrkc9LUZhi4D6mDUmGMzfGmKhk9XwAI+Xc5PM29UCG4TA2Z
dunTGeEZjXJ3KW1TrSEpxw9ZcZPj7tpWCz5/IvNg0yXls/CFDT48oOWkeu8GsD/pEjXBL9q0b/Ja
0JcM07PJyuDoFwHRSQwZa1k07qGQKXsCu8exNVnJowntJE30a52HBZE8YbjO4U5fHOR8YN6bT23g
N5tZoAJklXw0sOr9KdvPWzKtPl4kV7mmKaULbOfjRRqyOqpnNdgPrBGZMeNE3kbmfUNI9anGurDn
OV8cSW8SbVV3Et08sl2BUlz1poKsyVBneHa+T5quZe07DrDxIfA4qgowhZYVDjTP3BBViDvNm6/C
y8lq87OacTt3jvhn+xMpAVe3ij9Dy1RIly5h1l8EwNhdU5IOPUh6BjpAxutk3t5r3G9QAuwDo+L8
6CL7qEfLO5b4gmfdRJce+ZpZ6mlVC8DQJSvGjdQZikQdTzeYJlg0IMbF9d2A0sHoV3iFOlVtri+Z
ABQM9Kg7TrC8yVmkAR2FL4Zp24c8Ikatqy9Rp3ZTl4RX17GCTTeF6lGYUwnAY3bOWUNiGQsJBpIT
BNh+HUcZ+ytE3DTpBvB3I/wh0a6rxjTWHgT0FXX3F2fgthzY62zHIbcR5pDQoAroX0PmkMeR0zWG
RW6KFEczNXWDRdOdqci5NbyaDlyb0mOsJxD+YbRpCucCsqd7iGZosi3RrFVbOTdzAVM8jkR4wST/
QvWbYaMZ11aRfJNwtr7qRJJBobHZ20gqM9aEA0txbPXWW9+gsiY2r538dJMT470yOzx27zOQCvM7
zQB1KUR1E5UGCbamvq0rAydrmIKyQx+Up80NcLVjRT/nVIARL9yCeNoAfQ89Nhm7xqkMnaPI6+DZ
SjJ7BYF2uoere6oXqms0ic9Zq82nYfTgchHylI/GxK4T8fAko2bbA2vftQY+zFi7d235RKs6vgUj
dlPINtxJ28Px3DDy0BeJZG+R6omqpYK5MKjIWyfp8MM1O4BRhRPsyqhGlSaz5BFMfEhq3wUnd7Er
G8i97z8iUt+7WfzdKrLiiPr8e84txbZXAtrXHlTihMsOJOTCaokWxNB+sqwp24UTLFe3DUATjYG4
cnH1HwL4GMw+3sWepdiOmtq23ws2H3akEO8y2Lo9tDWHxcGYeTG+h849NVRUbpiUHjBboDirc3VL
NOEnGeLtl1VTbtNhrPaTXyGBih1WFIs/3rLrsxWrDvHrnZHl9yRc5Y8LSE22872QcXiIYN5TbAjp
fMKJgb1De1j3gOELWT62sbb3omHefh9nrXoR6KfNcAx9ZKNB0A23OvHfECs/iNTyHgNq7gVv802f
0HKXZlzvfAooa+ZMDUG+KJH76xEMPyljVGcIYy9M9B44zzau4fgH3yxpo4cIazzDb1fp4O5qoLRn
Y9b6xq8KSHokTq9KMr154iC/tTvrTCQKHmgPSaWdB92rS1oiSRbzI7aEfpsGaLlJdrex8xBq1toU
ZIrwyZortHURz5saY/yY+Z8cb3m0mI3r6Ov06NHYOHYRXvfKZ3QTbnDfm5m4+gtnCofBJfZhaQ66
pvJhW58bxyTeeUK17ICiOfahyjbBJOKt17nfs4VLEHTCWRMUDHzAwupeFofcswZ6USxnghh6aEqa
BPiEcdHiTsZDa2KFooawbzyQhIR6GqgVu6OFSH+NuYHVfGRUuzTt9zmLPXSN5DDKCvGpIRx7HUKp
3euwBljSGqBzxoS6xmA8Rz2xOIQyin09mYxxZOVsOxYdRSHp4stHIcIKuN0ih/Xp2fhFbG87J9xE
VliR3zM4ANO8YOeD6gMy6mAHDqsK9z5Z9ofUC5CNBfFnEq6BJY7CAhTSYMsOTI2132MPSwe+jx1k
+wxxdpN8H+zU/FQ4bbK3Cys4Rfhvb2lxIKBDONgOVfbdVLfMuP5Xo2imjd9yRwbmkB5BwVsLnvbs
qyy5iXR0KsDxPcH7+0bBxrxWy09t5Z09ssdhr1hgIh0yG/I22QYkTe2c6DlrDHnbiMa680O0drCf
0p0GoEHyX6Z5C73kQUuXLImC7bdKfvr18M2ptHMfP0vLIIS8AaI5InEkDi8y3qI21OsWJ/k5TJFo
BS746qm39cYUhX5Sc5rtqSIiGInTAgku+y6mgWcDXBfERubKJEAO7MOBt0Lm37HJppVcElHSSZbr
dszjY2DnT2VQ0D4QuUAN+thbNUuewopedZ8dqvqKgbyAY2nrXVu0b6YV6/OUQblw2wlRaBLtAjOM
bgRZY/dDgHDO6J1dABWa4bWcnhOfjx2LozBs55dqxKRC0ku+yWwTqDOj+AU3fAIN4bUckdEqQuEP
Mkalo8rizl1AM0Y/pnelqj91LeCM1KuMXWF76XXu6D96PuXJPhpZkxmwQIMu/pxH0l4Y3mTaaC/b
Z/kg+LSgxLClGb5kpluth6F372K7pOZQv1GnkDdhUHqbMYpoHSX4cHDTOHvVqwYwLD3/oNWPh5y1
EeBxPA0gji5ahU+x3xrbMjikcVsfqmlAd0wu+dkh2WLTsX9adYZCQmroZmfSz99Ysdk/mOUuE3ax
FS3gtjQnvh4WnH832hROVY+xIQv6dtMpyz+pJKu5UOQN4IrF9NFEdNdHEqLaaviELTe9Sj2Ne6uf
TlkGJ+l92TzZX9u0RDib+oBbp4RkDi+m5zvJG4jfsEj2ZRd/T2MMpiLV4iIrsZqNXiPb8MkeK5p1
4Ez+xRiq+WbowRx4ZWWteqVYzApTH2bTenVz9wCP9NU1Z3kQoJKOnskiIWljZ51E7nBjxqibKBZv
hZUtrLDhgR6Cx0VDiNgmxGaIbrhJS+AlVW79TPGvoTo2p89qym+DGmWlKivGNJXUUD6cnec9Q5HM
XwiYQjKXonwbw65Bgh64/xchf/8vuto902Lh/9+b2v8VDPhvxc9/WzPqZd9+D/z76+//7jK5ztIX
IipZMa/Ld0v6vxpNrvvvwHs0wcOW5eBjXwq5fzeaLLpJniL5x7Mo4yrX4Vf/8rhrulYUdPglbkWq
Gs7/pNGEI/63LQ0LIWELZWG/55Z1MLvz+1823JOZJ2Y4YeoxmInLcpUFP+0ZxR01LnhTZjawgkQi
pvXGN3/YDfr3/lNHr0nMb9JAfwYYJkLMFWTxYRjuhvIgotu2ejEREbbR3S+X+e6vjdavvQQ6tf/F
2VqOAxaDy0OQ5ofSdmE7Tqk1lU5jFCcz1MDEs/JOuHJe+epl8spL0zP/ILGz3YORiQcX72k530y6
P1RG+00Cd+qVPMzUTaiAbBkYrlGhd4PlkLmmiExm+UUWX4cW0Lt1rR9NCTUGh0vo33KYKkfj7/uU
mMq75XCTg7Nq+TcekdSwm6ri+/KYnj0picWb5ekYnw+D52PgY6fLU7VBtyqti+67939aHrIcsirN
/XIGuhx2y6EGG92W7rai/A6j8X+fVLVUdzmn5QTfT7gadoXAfeVmCGoBnnG4oJrArzLVsaFrCgNC
PTvISK6X7yu+bwZ/7bfgmTJ0qBDBIy1ul8eEmbMFzVuF/Cm/ps6BqZA/WR5KcKBPRuJU5ViiblVC
hA7mvoqA5Ar+6PLX7BEY/vwvTlOl2+UYUZFvqrAE5IfYk7+t2BEF077irIbMuy6HkzFF24aokn63
PCKJhvuKRxeIyIDC8Ha04ieRT4AccZGqW7s5q8UoAHA75wA8x/t58eSV6QI7/+ulLs8HZQ5SjLnH
OlORs7v8Ct70+//Hgy2+NbhfZQVnankBHEdRlPaNaL9cnuW1L0/+/u9ks1akHSzfL5eQnKvd8rsG
1K5XbOLkUXBqkwWEUoyIkshtkqnCiROIPUVGXHjcGnLEBATOrbiL5aPvZBsakWvRniLkkc4yL/Dj
8uAGUFbRaMR/SI9ZweIGXqtF4RjTU+jwfPDv5CGi1PeRXX2JeI7luGxlduD/1gmHWw4h+d5rXaJa
IjCYPLdkA/j3n2rJnjpWsB8wn6Kt9vl++V21HBarzaIt7XeJilgQm+0nkfY7qq7ooblMPJR50vFe
WVEDsfUPfTXteo+Kd9wXX7PYXAHQWBYtOJqpaJUUxQKKieHmaw/TvSZeYDTwLAcG2w6r/JJQWUup
SXsTy8MsfR5KB/uDDfqQHVHQEAk3uVc0ZOs56NYtNRU3lNduRByeL5zhCWdNSwlWav2Y5C+ywf6H
4hMHQkxFYxLD91wFG4hEeAcCbhjDDO9S09o2FGITXHjW0N4jiIT720BhnLmC1i2DWLB+H7L+vzrj
T+oM8tMpIf73kyjFFfLyvuZffxNo/PVXf0+dmpmOciQjvbVMgfZSLP5bo+FBh1Fa8p9nCvgUy7T2
r6nT+nchCZilcYfgF3IdJeS/p07JAYlcJnyadgiYmP+hRkN8KCSYJrINqDUkWVPjdJlBf587o6ke
uiIy62Nu9xSaQ8yyup4eSePaJZOmXywdqFJh4u0naHL2mA07CXabYRP/czVfqUoDNQyXG4divGlP
+7y6jm1n38OkejJjjDQor0go0sYW7j3i2lbrvb+sQfMR76yJdla1eyISupMj69dUQb1uaJ6tKTFV
4KoyYPKf9W0Tkm3t1lh8G+wzZfGSOhEthxgnHHlOx7g3vDVrbvwwvnuZvYEUollRiMXbm1R0/4Bn
73XOzterOYkq+1qlqjs4qn6sqwY/TsBrLURLwwul6EqZch8s+9uqZmuWGx323l4cYW0dUnbnW7ej
MVoaE/E1uJzCPP1aZhygBoM7VpSA3kmA9CXHM7mFRO2eStqIt/VE/d+E+jtC6N9G/XCInfGt0a+h
WZcbzzVgdca4WnUhLXCRbPKziBX4YFJ8XDY8nnJg6Zu9u2ZPlKxQj6G2d/ytDtCKxFp9mcgm+VMP
7j9/QBaVEC14FvSutBbx0a+Lq3iiX1D0JaoDSjcC+AfDPl9S3WDOdBryM6al6QZyT3SclMLMMEfu
3xfzl7vrv1g7fYg957MKeWtBGbHMBBAtPqycALWLMUgQQLzHe1IHeLXMtapxu3R3hO48GV7+I1Lp
n67A7zIme3la1yKHE+GH7ZnyI0Bp7hwqKaGTHhsyXUkTmLBFmP6M643wl7aV9X4ySOSIB6jkZY2r
2gBETFRKe+JlOMeKrL9/vg5yqe79UsN/PyPFmtt0uGFRSCxLzF8WvLGQzZDl1J5USBcizg21brxW
AnYlmo2t/oriNXOGSp2ts8S15um8A6mMf4DmKEIeiWrE+9GPuMsdB2iRBwri/VCOn2xHGrHrxo8/
/fNJWx/Wve8nbSvT0YsmzXGXZPBfTzrgDojyLOakPVpOUTNRFNHTtu0Nd1XHFL8F4Q0ba6he6QjT
bwi4DyNfkOrjiWJby7eKsC+8xy1tdaO4dzJsqlH1lGJfpnQ3gcHcQFDx1mkVf2sL6PepbJJT71c4
P43pG7iJGzwAXAgZvY3GSKSXXQxAKuWD1FSnutR7/MMrXm6ND28TgRO8UtciE52k9N9f8ZgEaZgl
IjrmLcnUBqLcuorISR2eQj3LC/1aFOEY/4REJ2SqGWyCgd0pnSkalgM0i9LCukuLY+c6AHdFbe8i
Uk4iCIErOXqPfbXEdPk3nZ/0+HYYBLyyK4Ep+F+9Eiis3VXJyU5Mscvt7itis/lQG9BDCpFvK99d
R4Haqt7/0/2y9Dd/f9lL4951kfAAxmTW+/1lp2bjkrBhxce29h4L6N1c8vm29tNvJC53++pnPhWb
fGmEj83UbILCrreYpZuAOk1DrQpud0sADb5WW9384S35r87NZKPItmyRJMoPW8WaWBSrrZ34WE0H
USeAGdLipdB0GqrGeSwN16J4Ym/fpwPZCxoUJWqIgNgfK+2AbPcY7ZfbvJNfGjf8puYJoHbg3POx
JM+iBzZctBiezbn+aSvq/lRLafBCDYJwbN9ViBUPhiQ3p4hhB+s0u2viXm0MtEclwUSnKI6+RMp3
rv/8ss3/PISh9nRMSHMOKhBHfJjlkyAG/OyUQF8dvyA4K75TzeythdOSiDNH93kFkTpvWY5aZ8/n
h3mqEfpU4cMCIKQfhn7hD6f0YV5ZdKFQ8Vj6sJRZAHkfTknhCDIpn0Z0CbzF+zrfitBBv5jlxzx1
1TEEFnUI6N1JT0O7cOsbClEGwQXmn85kuQ1/+by+n4lNxx6FqiuUbX74vMYZbfTa4DZt2cTY6q0J
R+MIgLTbRTFR9whcQNCGAR4Q3H6YgYoiLA9tVi7JVinW5dZ9QkLmb8NudnY2xUoCMP5wju8ljP90
jpajvUWHyGiyXM1fRvwOe1PtFCNDSWPfeK3pnWpQN8rD8il184WsN4QsGWGOJH6XIRbtuQQvKcWN
HWGR89RbEiOg0uVbQqzpp9EEIlMPqz7W2Z00SH/3I7zZ+DvyLeGDyOmk8dR1IS6kSTbXFJvJRtcY
7Nzyj1f/w7SwXH0TpbBiZnARCn+8I/vJTKLKbqOjUNOyUcfOXPUTHFcdbNoGKqFFHmku2SYRiMKy
IsWj6NNmO9nLjli60K3yA4YQ4w/3jP1htfEuXHYVF9xCxyzBKP5+yfvA6YvZR0iENG1PbTxG3VbE
zPXToy2GeD3GoAqiZH7QvmUuFxCfMF93Cl40hQUWoVQziURD5Tn6xhLusClKyz0qOZmHOW12xLqt
HXdIb0WfVTu3d5BdArZaacM5RGnUPVqjMFfdHBtfiwxPOTzQdTq1b2OiSvLDTRC8Cr0f2UNDYWf3
XVWEu6mIhlVbJMa6kuG09oqhvoS6ffP7DNpF193kMjEJj+N9JH+kskvawXN8HSWdw5S0wzA9eLRW
aN94eyOZsToX9Nn8hYfmcyL3/zwIfGxjLtfY5sPsee5SKhTOh+GY5aqP5cwwDrARyV5HsZRWWUj4
OS8cTapzZ2X9ve85PlFnfb6rKp3uZtCuO1iWq8IMJOKgFDhJAp/WVYgbwyy+m7TYTH1RHusi/1FY
ipR6FXz2CWA6cD9rOiq1vUFBQi3AG6KjblWw9hPf25Fvflv2tXot/UfX3zTsnC5A0lKyYLwXQG/O
Jq4lkpnc948TWWanGQL+ktVEkhqkFz9ZxoeFSC/WZTf8HBoX8+4ACSFQMOhAgcKlqxT7p6b+GjbT
7ZwO07pGALWzQDQEjRcc2oRILVrR9E19omOsCtaLpmlSOgDshtT7YgeGvM+L6ZYzxuBeFztalTHR
oONJQ777a+v/ffxfwQ/Sz9IpKPJfq5Xmh/mSN0gLPv+CnRtrVefjG4R8g65TylUyIhRwLZ23hO7T
oRzRCk0mgE5qP8UA67DSLQuZMX90Uqz1ri7uQ5tSxSJHS4ziPfMEPfsigfvnj9D76Pz7yAhZldvT
xXTH14+bgshAB+QbTfTXWrgayH71iZcrBHM76uLVwG1GMvC0Gwjd3qU165+gKr5MEctksjQobtLx
UTNkbXdmA/aHs2N7/2Fu0cJ1tXxv1GtPf/iAT7qxybWN+ZTVUu2jSMDR6YYvKVarnS8hN5XjML1T
yM95FlnERAK1IPvor0kvRFTzzydk/bWj/3DBKJG7GD3YSnFqH1alxE8asq8kvnErlRvbajBYjyy7
TALK+9x44Ve7NozySxBFIVaCH14qiU8qXnHJilVhWfX3Ti9L1TA7DKTVU8/8wXKmO/vukG8icpJ2
YbTUw+ZxO4SV3sH35r7uuSuwdOA9TJ+DDgpqD9C9JzzqrnYjtlTc1UfeyisE/DfyMOKrQ7LHAY/g
nY/6bQ8y2j+5i8cgBBG/nj2a3k4dLQkw4WW0UQAnRd1vvZhVsO0BZ4jdu44Vxin0OM++3kwI2L8L
2qU4zjFCnJQ1eocqD85dyqFir2h2tnIhX0Ki95xZH4uQyT8L4N9LwNGnMvYRbxfzuA/75ie6DHpd
cU9+9KTfrBoGd5rWvKiMlrQWNPfCuT9A+YWnr+0zIbXmxg1V/Cj1Kxc7vFr58OAL5e9cOIGboE0Q
XLGBZpLT5sUpkSD4aTA8+26K0azBYJ7Xm2jvBOC8ZFmfmVC/GMC07i0yUJVLScKep3SdDaGN3IbK
RTDF0d4sUnp6xniOUqJjhmgR3GR+jvJMvZJCY7PWizbJoihIDOc6jzDoMt1RtWX2hc/nMGN1CFAR
9YX7ovadl1nuybrbIxSbjm0mf05zIh+6NP7qztNAHQjGE/qQaTUS+NJR3do7eMo3LwyCN5lpeFcz
to/N0Po36UxTo817JKLjwDsJyA5HpDwgFQMxCnh1W7oezP12iRCDKXpXyowwYZUffEnOLLsbuW8l
d/Wcd8ZxVhhCLOIZN2HhPgemcDZTiaBhGA0M3la8rgStSWE7r7qd03Uc5NAaI4IonEF/D/G07HIX
LSk1INpFYBLJQx3rR7bN2c7pEhD89gSrwqDzAbISl0dewICph7fB7TsCFXARabusWUGTxd0U5S3F
CzSdTbCJ3OZsjQnxBdNAdx8GE4uqgJSJbtNXyH4bds0Ab8C5Yfk/K6+hLDQ0BG427l6q+kqIWXhN
HJCkKPJ2nZOTCUBw2DqgiURPNRsPTqTupdVD/8pH1qndOK3mgnzHGHE4oOQsOI1ZdTd3y1M47sVN
C3EvlmiOnm1jK0EQLovuOvd3sUdYSWUSsKVp2q+S3NyzxZHHIi2zjV+b28CYqbzVNmtEt1tCJTBa
E7eld9RcPvtm7m6bxk/AcnrRXZq2SK4bpi9LPxd9Fd3XJsYIsiRRtBeiv3oosJ8tnxsSUZE0gvFZ
khu6Us27G3n0N0ZI23jsA7krHILL/MC/dGjI6J05u9Sq2NeOnwhSc66sgUpSpA+eYcN5G9WtZxAT
K7LvvUCJMpPEsBkTL7him5fbqPFuzdTV6xBN0apBJknIUUWt05qJbQ8J9/RCfPfluK+sMLiR03cH
p9NEwsuVBFM6MDHhE7UiW9KIc/sicpooJcaxfTT3jyqTh7CI40s/WgrzDVM5ctxD2xBBkzvi0pvj
1XeGdivzUNwbJP6Zywsv6mzYm72utyruxmddIj/x4/kpMeWF9aNxCLOc7HPJySVB5H9GePFszMJb
sn7M66wr5NGiJ4ExsvfZMFvPpQsnDgFTf+4tdrnMhhEx2GtuK8RtNnJTFCFYTRL1OV+aT5YV05hB
3r8ujEa8Vr5qoRA6d4Seqj1bd66Tpj5hquaAILbZIi0F/zDq78VAeE+ONISLAQKOos8D1i3vk2PQ
hKmnmDgbO/5Spm1AMPS+ZSl5M7kI5DUlZeJoX1TN0FN1/SZNTUoT/o+sp2rArvFNFlWzqzBZHa3G
6G8jlGFg+Lz7PmkcPn1jSH/NZoeTo/XyRnOTT2phGh5sN3zMSMG6FQVePBWh/IYPusDsrq5/y1uZ
gqyov7neSJKSMAF7dIxDvdFbN5RJXkwWMpndNuDGo/Ca5ek5jeR+Tqt7G6HPqqgtY2N59shY3/Tr
Om6aE3q6DtrP3qqHryQ5P7cD4MEkLuUGjzJpuao6RSjqSyrjZJRx1LEBLyQi7aOQGOotYnI06+YX
NdaMVYOdr8MU4NFU04HNRXmdgaRaMGI3LXmlhnTgEkvvlCo+0KIfm5U2B5iB4XmO4/q+mqCa6sY6
zaZP47DrP9Wke+zSAKpj5iG8mMx43JBf9lBOtXkbUg53O92t6VKkp2FuYaNZQEFNrxCHIOiBX4th
awwpy2+H9m/qpOcJBl5nU3T1C+Wtu5ws6aGon1KYhn5i9S9p97XNKN6wY7FQtyY3Y4gCOK55g6NM
rIfMBvJep/WO8WIgDgjEW5vHt0VtX3LHiS9DiFY4iga58y3FYZKQWY1JsMoK61NIwpgyz4ZHnI2o
apCV+BjzDHdUf8hNyz3QvPYRRKXHNJQvs+eal5DYoXUCAtxFVWVmLAEtjzm6hFvPNrJrD16enEv9
6IXsHrypPUErNWkEM90KNHJEbsBUZAsKzK3Ep2RlXX0GFQF3GH6rj3cD7HdpoZ6hYzskrrnzZv2U
jN6b24X51VPhac4ocnXYMtcdQbtB4k/neWjqvdHH2FPCjl247bCP6daIUsfbVOXInodmnfU/m1bE
d8lsPKQKzzW5jUTwkQe4SeE0lW6fnOrGhuc6zvHajWckQl6xd+nhrOimhDtNFCqEJXgtXlw/62j4
MoDHyqDrryI4oh2sJ+3bn5Kl4cE4fuQuIMEGc8nBrv0nEC81AfA5+q3G4rEyUOZFZluto09RR5mR
W44sYYbkYiKrhbbOvLcGrEhJ+1VEC+/DfUYddmtQ/16x86PsVO8KI612E1HtVKGL9dQ4z8FA5DYo
C5uamX/vVmB/M5sIgBa+kz+CA0FDu+vakvhCBIw1a6ddjVg/XsxXtaSh7QyXLjeI5c30bupngkS7
9Bu2zLz7Vga1u+4pxkyN9Rq4JXt2Pz1olTzWlEboT3cv3UDWR880cBxIX1n1LeIA28rTdTPhcjB8
lm0yOdeijAhXcvdJNJdIHmKCq4isAznZ+Vu6AvbBkiJau7AqR5hkPUzm8vPQl7iEqG5sypSpOQrk
4zC/yK7NtknQRRtlFf3KTNQC6sxa/LjTWzlYCwvXeTNV+RwPdUjDrfG3vhHvEJ1RpekgoibFFp3X
axRauypphi0y6X0c2YzvPvyVISwwy4yQZkcoTIPxoki7iZzpK3t7k52P3ocN2+10POpcolRPknTT
5RCuiA1+CtnAsaxwtzxu1/dGsQnC8pvpWGfXQZQxMclRgAmvfU7JLnZAz6h23VRhtq1j75R7zrmG
IxwtCL54NG4T3NEzSlSDADzXzQh3dRGniS6xUSz7d4NPi71Hwxm32BWTmbyymMo/cNDw1gr2o/sf
7J3ZbtzKtmW/iIUI9nzNvlcv2X4hLMtm30ew+/oaTJ+qc+4GChf3vbCxE5aUSmVDBlesNeeYq3Bq
wUSxcdKxd8mXZlBQmz8TXV+bycjXKqsurZH/whuAhPMyuUQIlRO4CCkgZVG53WChKC7XrVjH4Wfm
589oTF5qF7xVX78p+g2rmbbGpsEdh1bk1mYQXcpCYG9j4QtoywBa53QZmvRXpkwi2Ep6E/oNKWay
opcoN1aIPykygqObRXLzA01F+VT4wSFmKYAACMM0XbqBgsCzfVvHL3VLVOAUOu2VESCnRAMEixiM
HxRHXLJJxNy4cfDmJoJLpyz3dxBTt7Ai7lwmvySPOSlKSpUF93D/wf0u9y//3tyZ/aTMcVm7/3MI
+63ynZ/3+7l3AsX9jogY/s997l9PDcYEVqHz/au/d5TIwnbBKC5/v/yPP7U89JD50Yz0BBynBG+q
gU3t66bgo/ivj2wqoi+3//mwU2cSgm7Boltexv153v/19zf//rH/eBSy3V5KXGTQZvuEKPDl/RBO
IijkETv8+9f/8fz+4yH/cZ9/vHH/fGv+Ps7yEiNdvgUdzSjsnaRNMJ+FPnB0uq5/YCp86FPUAYM3
/gxAG1Cr6v1oRPa6Ju7qZGBGRNpLZ38WFcGrrGi7tLOJrJP98Gj5FPikOX0rYo2zK/nZZ+U1b2mD
drUj1oXatTbhBa2K3wc1uhzq2t8KhfkraSK1lWP/EcFIv3rFEuk8hMcOAzyXNug9ySJ+x/cJsdXq
H8UM27cNjYJQ9Rg1Vl1eKmbvZDldcA0Xj5hpRtfPtqXFFowNCITwGMgxDqs/XRxEz6n4bBFgo8hZ
ctdbIMlhYI87/wg5iYJknH/CL3rKxhgtWr+WokasAxWxodu3sXxW0zQfr7mTDsdcgn5oB3FOW+up
nZY5RIg61R8vChtpTd7HoepnQjCnnK2Ur/Te9aBk2+5ryLFyFXjdPSettp3dx3vfeNSmbja86k1p
AYAaao8BuXWIHMN4jtCAQYCNKhtRmoETswl507rQYLpJGt3azh9z8ZLQ6t60s/cLHZu5VphdrS5W
K3c4uhw6K8/8yqnZMJxxNYqHnXRwN0Ehixi5gQOfWmsNIR3UV6nbK40J6h5ETVVh3IqxCR4MH0LU
cKWv8VPIfl8Rnx5lPhDKjn1QPDgTFpG31Ar9SwxdIWl596xg+o4589FhmgTIQdLJLYxdPyi9oVRs
t6FOE3q02VNthaRjRYF3GMPp0c5ZUO08OsdmtetdYA+lkx/LcGCOZX2YPTIsl4jxUwN/jWdLO91K
u0vLjvrBrwYgZjcPN+jFnizsPhz1q7Hym31YwNqI8D6M85TyuwG0dbqvWOsh4E7iLTOLCVyTkSBE
rIDWN0xyFpZalk8rSe8hlIR/lcRQzO7UHn1NyyNmkjmR8OWVsNcLzTVwMlBJ+8LAHbvUi67hEisx
gWDLzSrcEERLzo9MvrKxJJdMWF+E+8X7cRrkQSrXv8UWrHVCsfiDOcHeHvD2ScMMrBlaFEwTSubK
NyNFQJd4v7scgQvpbRzLCTmSqePogybAIB+2ZR2ApjI070xDRHcynsuAA8tvovTFG79s0YkjvxSv
1EjASKGr7VS5P/qesLDWg/D+0s4zYMHZp4FvddcJPGyftNDngFra5vzTIXB+VSbDQ16Gr3DCv5gi
2a1HLKc3HTPHwH28qPyKHEGa5xvr2AbJVEdIQ+EcWOtyDuotF7tvI5LJvW8lWAhKN6Rr1DxYKekU
dI5QPmYg+GW1jVsmAkQFciFu4RROTXs27Upu0/nTF7TOwJxZBSKG1sxKJOPeh9ktTLucRhJjuteu
y56W8cCkB/SHnpvsrKR7hdJxcZxPpHBYm2AttDO6lrgg8gDKW40tBQmdECPZ0lEPnbGDmg5Hgo+2
lgRrOD+wi7Jo2BEUTAffh5egGTGHAg1brb5JMgGVR/66tuYvkY54SKYXsx72yR+i1OR6HN0TjpIO
haj8wwE4rIcxp4ZI7XfpDbuQOn+P4pEMVsObduiOobITCh9aJgcgUhQChdag/yCZClQ0zUSwbWnm
SPc+qTFGFSXnKrdPs5vDzlXYBpbhc2S2zwHchBULxnvuWMUuS94DYa1qk7QmJMMpWHp5rbxx3xOj
a9oBXVQgB86UvGK6gTpp0FP1mtBgnkOoavvlJMPWrXyKUIdGS5ni9zUKC+Zm0b+mtC2sJv2Dt+DJ
V0iTCfcc1/Nsb5Pnrmiw8ECXotDOn4qsuE6OKYBzHCxPfinLMredUpciaj4I9CY3OEINoIfitZ5F
uE+L1N8YAz3wIFTudpzr3eAZOVD+mXqG0OPWppkg1RYjVIPkq6seUaxFV0PcEpG+13XHdMIafobI
JtCFSvwHmnxsf47e08z+bTZTuOuW1tM8k49cUlJ0uek9W7jx4MyJcWi2DsS5S8cZELcGqlXWh8H7
ZrQlG5bWrK69UriZnHeMeSfR/JiEaNaWGfYsftMx6oxH0STN3pfiNGchrbkZw0dIRAolXatxSvvv
MbiNcyOK7y6FHqh5c2dqjxI+pF02jO7rPAOfDC1SLzlDs7lB9WKAHE8qex0HA/vZgjlplY4HkfYb
NydWNiG2A7ubWGWW6g86rwg9cH5oGrg7wmMYfXh7mqLfeqnIyAzM3+7IfbUVr+eKTWISkkVRpxC5
B/rCfsKRGQdEVPuwC8icsOpDYe7ckv2Gj+NxN+gOGjaAk7AhkCSMK8wmOzgDtPOSbLoM4QwleKjg
/jTq2XTpaTR2/trpneEacNpZPdmqJpoWe3vMIXWc23jZ4nWdecLg81oH7Ot9nY3w051+a7mYfBOb
ip9L1UlgHFulycR+kEhypETexhB9fnBU9Cf05iNCFW9PKcKyPDDZnjFYryJlo/umm7haOlSDHRa7
oOLCKWJQC2lxqKL+WJe4X9B8s3CCnXE3ZYYQDzzmW7hYi0sTpqOZjI+mPb2WZU9T2ALfAYPxarN8
D8RPGE2PXDayTkYHGbEnArp1A7V1ChTYWR/jzOEkFUGYb/mLU5jCpA2ihH5bsbL96JClccEbm5Zr
Terd1sc9uhUygubg0AGhWdEyhlmVjOkuDXGsSW5v5tYjf9esky09oedUAwvQEm69N77MlVV+0RfP
G6JNkFnUJ8B9yQcMjA9tK5cmAZLnUhInOzJGL+tjSKw9qnLyV8NgfsgVq45reGdOoi+ninzmIpl1
mkqUzY1l3oyhiLdhBIhkJNU8khCTT+j/bUJveTivq3/g3x23ZlXfksBJb43nHlsiXgksD4Zd54ny
SBw5nPmDqvv0tGHj5m58OC/nwEyv2KcD9NjT8xjuUc8Z265t92S+9mxnYi4SP0ArhKuCcIOJt0cC
2a8MRkIq6Detpet1XtvvTTA8T1X33sSMsxGSf+h6NHfGDIUltNAvqauIKUnsAsiIHZxFZD0aXcs7
MHgI4OMHl9OfyG73ljo9vganCYnFpN/ZdR+hBtRbTd7GHm25ZiURm4b9GMeIHNeKFFOnQ7TmyZIE
j+hSjbB0UzNd+0ZQbOj7P8/yUbXFItlE8dSoAJQ6Oc59ytPRtXeYjfaCPhCs/NhTcgVEcjhuc4Mt
FF+dYnjWsqf3WdGPZPIujYdRBS9F5ypYyylRNJ1PU7pM3Ah4MN2Uv9/UAI6bFnGQ6VUMlvJxWBWG
AT4pra23yGRGpSOD7JwOP0AxDBNXI3wE2iZxiVXYSDE6edtqDsTpfuNFxoj8jtIpVcPfGzecq00M
ahANF8Z8b7npFjTNLKxDV2JaqbT+htIPOHHpmachhwSvVI3zfuiS8+C+EX3KnICs5++oc7eZpXF4
LcnA9diiQLOqS2gAS73fGAJ26v1fXK5ctg5Ev96/RwSIMzbpKTPTFvySRytz+Rf8DoaoEm/gvpLO
0e5gpka0pU7D/RX++2tLQwaYFixqVHjgThyil1d9rSw6P6BP3SULEfQXtQ5K9oXo6UcfZpaHW1pC
U1qHx/vfLK2442f/988ndN+6IgwOKbCKEy3rFB9DObc7SEkvtiburPvOoJl0leXn9zuNI4q30ST+
crZCFmjVwR1CvlGQMOKs3Zr9R+QJzNGyZYxexkDubboRbT8huoeXTJg6xB3cA5CpORhLAWR8Kikr
OAJ6shCXG7wAZN/c7jzm4h66OAd0XuowOQahN+1pBx3+/nDZv/NBMigEBe9bZPKkSzhYo5YgK1Xw
Shh2P/07KyzlUrEZaVthzoDte6f8Fmm6Qe17S90CDWqt8Ol09C37qGpJu+YmMzokM4zLFQlQmJHB
0xDlR7U9GL75PXNmdfSJlEbL7Zy8LPrZACreWiXHr4ICo6dMwbHkhn72Bsc8pTKcsfWUh+DRK5La
7j+8/ytfvmz9mkmKCgBaaIaesTFxEV96a14/vnd5zSgHGpFcOjhmDD5Pv1WuNdFKU9+5xpFjUPwq
SdtwfUQ0fe5QeJrIBTIYI734E1V8e+6Hp9w/Z6F4t3ObaSaAuTwW74BWyLk3zUdztD6kKd+dPsHm
GfYw+d3nMOl30zzGtM71kZr4dxVRN/+IHP2tKRiHWjkP7ZTlg2cMTygw34HprZDrvI0uFYjX/xR9
wN+WjdoYzSdAxZ+IL59GfK60osg4QLN0LMARGDT5SVqgZW6aVnG2FAJ2SjOyXkha7gtKRlal6lR5
Ex7VmU3d8q1/33T0oxg66PhY4sG9fz/3mmZvpOzZl5/9465Jvhx894e8/1ho5W3b0f74x/36YMkK
vX/zfr+5w/UrGvtaZQVTobIoD9Fk5WtGDX8aZ4AQhdqlCZJvIUO8TUu3qagn482jAlh5RUBaVCs2
vnEu0tA/t9pAdpoLvPAEhzAXfDI6/yFs3RUiC2K3GktBQuMDKTC7Jn34TOY4YxzH2EVZwB52yZWw
+FHnM9roExxfo6q9l8XnIv7ovlIPNfFT5Thsnaq9ShaPi+udYGHkGz+LN1PQp89WUaVU9BQ3ZZWl
J3cktKsrxptDcPwaeBIN9xwzm1GrzwaZ575C8tmYxYFGgnkwquaVbb9HTdfsHYcgDkeJnYlGeVMk
5bx1tXzB+QqjUUcU3eSpeD41xsTlem+5N6sNDmPcdI/jnEN/xQ0Vh+aRXHtv4/hBS4DKeIjZslAq
oriOEZnv6USy11fyj+eNnKP2RLIok6TUSr/VY0WLxp5hUUbrafjAm9ufvCr7KZNc7bBQ/upyHxBJ
96Sa/NFV0ZftlOIsYmMTRZeaS/nbkJl7gr6dY+pb60FQ/E7dXjl+f2Q7+1a0PgknFYM6WUxfmLTe
G9MCLbYMArrKu3F2vCVBjN5ARqACLH/nq/gz7YZvrPa8xOpoYw5d5rKvNukQnoPIiXn/nI/kP0JZ
2amh3vVVMzBzmfUeyddv44t91nBJffdVuiTdIEL1NngnXnGcKBjYEzxvRdirG3l/6gryUDdf8SIi
W2utE3PMIjDQBbfhDg7Ri81mpcDzvZfFh+Xav7ySIDSHvuCauRpZe2ihFdPY0eP5WGGyaKnqZK0Z
IgFVq/dJWzzS6qXKZXNuxfCxzIPu9KUE1b5zDLyIwK4xmyWPhiV/eFb8OET9I9wxcsfYUA52vAQP
RS2isYbWdbZxDLE17GWnuW0y9wwQ/mG2GF5lKElMh4RBzyQbQDIELtv4y7Bmk+6CcS4JmJx9fR2L
8budUa7G1vCYVd5T69KrUM6zGPqPOO+/lTHcGQcMGz17J62DVToVP3wP/dnckwpmcFrYQ3WpyvIn
nz55J3b05ObxL2qtee2U8dGcsgsLvWCu9OV21UW7w+9R2r81I3kW6J9jjqCtcwZmJ/pxLgvCmBUI
KewBF6+YPovO/1MjNK8REsCewaOt5KPVfaGB+eyl+8N8VbqDnbcslDOm0Um4vPvx79EHK+WFzrCO
xvQWF9Z3EqNpBZjMLLr+fQrMkT1RiljAjzhFFR0KEpUQuH/nuEy2cPRpslfWbYrEu/LBSqTohOnD
i12zPA56kZaiPkqZDGVny29hd+N6gEKG6swAph92QPvDYZEBQuR3iSYTpcnsFr9Abs4Xy7MY0vPE
s07UG2EPr2mj6j3cFEb9zRmswneVi5LR/0fiZ9lWc1ktZEGzrw+Dc0vgYwZrVRnOQzxazV6WJm3Q
hh4FGnJZDsFmADtl9S5dsJyPTGf7vm2I52Kwweb6IY5MsJ0P9WIbspu3liavGzkXBZ6EXDjWLNPB
/RrGRwEYyGUmRWvN/jUIZDhmSpqmL0HHRpraV+hXv0ufh45QBjqvY834RFdMQAxavzh5WK04AFNJ
AcsLOxitD8ukX3TCx3TonrRl/ARu+Mw7PFGJcG3vyUtk6SnqrbEAD4DkGlo96Cw8VZFzqEw6X4O5
rYrhnQaT5Yk/iJ9LHTAh8DLYINNLr+aPeiCpLpD5qU+KC5BQ6C18PL2D/lHSwJLJL4QhWW4RA4ZF
xVPBp3REt056Ha/jwdp1CcFXhgOsjHDefWlVqFw7pCQ/I7R0q6APf8yD6LeS50FcBkGBj05Iygq8
lR6j5UZbn7QmzrODRckO619KjR82fZ207lx2Gb9BkIh164bMrjxnb6juPU7cN6YWNNE0HeQEQpCq
Gq6Z0n8SSbTXzfdQhOOaXdZNFMY1lfMvPwnex4hRKJNCBHHbUDkzRUP5bkAHATFV/4pi2BHUflx4
2mbX+6HcdTT21xM5QbbdfWOYRORR6tcHrArYvPoeXZspqB7G6Wia/Veo2L+Qd/DYukKRGVgI0PmC
Znn5R9AW5eLaP0VtyEmJmmBKmx3b5Ne5+2Uk2I50RvSpqdRZ9iEHEYL+XV68FK3EONYgaqviXGNl
oAQu+p9T5CWkALQfUSk7MhdE8BDRTV0xS/6UDAUOuJ+SbVJUBWGttM4NBhEIE4qNgdNtMxu8n2ko
ydyStEBn07pUM31W4U3Npo/FLVhk9KIOT5Hv3PzRtV+a6cXC4B6kFfIKiRrPCVXKnMLd8irR/Szt
Je25v0KKmnMzd/cEEWOrw2E/66g5WGzEtl6WAGa2AAWHNfL1ymV/KYSQjJ+7P5kc4Mwge8JSzPpq
msRmoWVczS3SKjjA2JaVb+9Gv27WjgxeQfnUL9hzaaHYXb+n3ExA8mga0CpLzqUzPYF49S6BrbyL
mzTmDm9JjFDMqS6yICAlkuY1MPPPqPfmS4iP4jgyExsCr7no5cavElgtko8X7x7heIvvZBrJ4YJZ
uRfQPs+JxQYxy5bOEmpJYlF0sFtsmFNeyAP9swc3RT13v/E1CBWz2BSNE+wzx5tOSWehCaKtH7mD
Q2nNRVTaGvIOjLa9waXkdr+RE8o9I0Bpbs+PPoN7fMvD4kpE9LmSKriEeYhWxB1xFqbk0fWofmEF
2ZeRi+G6DjX++Api86g78UKtSr7SsY7F/ALFtMTA4ZhnV1cE6CqmX30xtK9KjtCw9EyVmKbm3k85
5CLlGE9W9Rbpynu8f+FGctrJZYZfEcDTgw/Dq8/ptbFNFN1Z1823eI65rrpUM7WwlmQv3h7XLO1L
3Je/OxuKsWW27iWfcVbJNjm4TOgIJQNAKWLEP15o3QKP/Cd0p8YWOKsAZNtDu/UGezsPptqboGRW
Kp3d1dC3NqWlwXC9UDxaz2AYoNq2mwQ9FxXcRn8/WPX0wqNszFQdSJJh0p02cmP3skKG149rd3B5
zH2YJPISTVziOjNDzGgScZRlo4EzDyu8EYMvnQieBrx2NAIsRjHlRJ5KgAIE2lUtZNageVazFdMI
lGDF6JljomOIsfCnWkdv/Jja3dUo75DHqA2nmc2SGkKWAIbn+M2EYHSrGq5MSccvWyLaubxl+9ql
EQ8oeqBHoSDF9KgvEA9gorRPIWBG2nEdtaJ3inL7serTo6TxRwVldLiX3gkGYpVbDL26tklojLr1
MLPzGyyNP48L6Nb20620o+mI/eAajY13jdMx38+qhUBB6mtHSPDotd+z3vgK7IFUEc5THS3ylgr4
WlfwRqDXYesaZmdwQgGD6ZDQcCCnjN8/7Wm6zX35UpV9xsxzJLyui/xNTA1nVVw2S0wtiWdsnTZK
tn4xETXW23+ycGgPim4eEqfx5qXhefl/drj6piBMwyZoPkBkuIw143bIz35ovtbg6R78gcjBnvXf
qn2CZuLvQOyfq85YjTICO29lKLymfAENxvQ8K3+TJCzVdgUQDwHU2pgISLeVJrvRjz7zlCC6wJpo
DUzVfE2TX3npBEfGbjRQ3Y40w3aq93ArTMyPWIoN17lmwOxXcDqzXRTQBCOAlsZrh1YrJTo0ZMbj
hIIZmfuBS4Z4wmj41oSUH7HWhzJiwzYP6SVIYRX0hX2eRr1YpoMRwzHJgFJVhyizIqoZFR+skZ11
WgjskEW0M5shPFku2S29yNUz1NNDan+FWUDkfYHiemS0eg7T+FE7vXEMmUmrCNw0M318SrE8d+no
A9uMEGDlfbEt6BEux7jYaovW8BxkzXlScgfdAqjwSGyThnMkMF+ljs2wp5+fcpk/xk1Bbn3QRdQc
MrmUDjyPbPQeuB6+ibH+zikkSI9G6+nPbXD0SFBE3Gk8mGb1bjKF2rtafZZpOpy0kzyjKl7cJuNl
Su2rqxOfXTD1RVcO723WrmaX2NuJmcfoLtiJiMTRirQwN2VCMs8/mr7VtBWdSyewD9g1OypTc34z
RQ6xUhIA4o1QV+P60SF9Z2w05h+vxn1e2kc9I6WJnsq6t/GPO2e/NuDzMgzuZucjRxFhOVCb6Mti
6C7tTzlLY1dmPj10JhIAaupNGKjPuzX+/o4Vpephzj/ATezCDlvo/FY7ByHo2tW+B3pCoYtsq25T
2ZSIuayjVUZlhcIc92fiMQ9vaVL4dnrpAucJiDUV02Invpv9xEAggcsBvobxSQqy48wHB0X/rbaf
7/dqSeGiU4CnFUwBYu+SGgRINwqouAn40CFvOgohgunvvcEN9tgwqApS/yatrtoEDWwSmyxpTzA3
aVyEI5kv1wHiuGsVdBa/C15AAUBerJkiMj6jqXhlr8/MbI4PzF7OmcwoNnHTgLWMB3A60qUZ3BHn
mznJZ2kjYkXSAihw8drLnpjlgQFuWSBhCjkDgD+y75xVuY+3rA7xulhQAhjAMWki0zNsB8/CD4LO
sHkjG91WExGmIQNO0ItMB73vOc24NTvM19TmIaGB9OuoCY+5xTuOLupUYLQi6jp41S6a2SR/tZuR
P51hNaZncrDr/lFbVFw5GQCMsph+h2297YJQr+739DI2tPclNXOIj4/s8Hvah6+RmljpmCEhX2O3
q6d8MwTGH6vvA5glZbHuZyY0hAfQkKHGhFoyIzEix+uL9XSxsGWPsqYXZw4lmbY+fyNr0k0cI4UY
zGqTpP0FgMlPT7IeZaK9VTEVtaix6Zqs8zHzY+SMnAvOgzHYfEim89xwkEw8K78zXsccT3mdTt+V
Zi/m1kx9jIQP267FNp5SCiMDlRnh8ss7wzCSmF0fI3A3GlAsUXjQ4Nx7iAutIvc3Wsaf9+vJ3HjH
PCqPU/rYm86vuGbrUAf8yr1915KQvtx1pJYcy/5bPPPZyYoggKoqsUMjQkn4+G5m+mBLq9y7kOnO
aZDKQ4uBoNNq3BUxm1zfpJz388F4c2M1ngaCpBshbnPndte20epaMXMvmJkevawcj0sN7OZD85hb
LJrJZH/X0WA/9pSRYjRbDH/EVVpm/5ipZcIzb5i1gQ0axvRQavd7twTC3W+MXv+IY1iBkwFuPK+S
ixFpAaFpQl4t2YScy9n7iAcD+awzmVdIV8khnHGCs44+M2wnKMIUz7Wj3B1riXO2dHhGjEI9BDu6
Zot/aPzmR5BLAEadfIo1h6iajO3gcpFcDiqxEB1ibX8zPIaJqVreP9prJ2fCmWaHp9mmCcqrvIBl
ZdgT7Jc9/zQC6EHgJI7KP3gNrGqa/O4KLQKDuwbK/SDa45TheLrLbqXurbUkacHQfHoUBsD+KBOG
Zadmtma07RjAqIrRHydidKxE8i3tUYJmHm4G6scnJ6tv3hhhKZuJV/ceu8JDbdomHEuDcbvT1dOZ
oil3sxdbOSUynN847PyNuyDNJbv1lYd2iOdWT+uqJbx6cN9V7bdsgyiXooVd3DXvLZXxuhlZg+4L
Ee2VCriCFazqjstxmBsOJ/vnXC67Ue2x908WWBhnv8dcgtk9xW2zaqC1r1BGHAuPqT+dtX7rFQ+F
AFkyhFNzEFAiqBTRi5g2io5kot4LWI11139IA8N1SFkGPIz+N9tDqWA75u0J1wtq256L6v19ct1v
xoA2zZZ45k0cQ/cnXM/jTMZ0vhdD9DZTCG4oXbnWw0CRxCYmDNFhN5KcY5vy9zTF44ZzkmwSGzeW
RizhDyFF60gjE1cdHQXO1QS+IVECKT0DFixTstRkyH2U6jVVD0OHmBRt3ztWGWO8pAbm68Wfi/lf
dflnUXI0IaRF7C0J/JwW27nfv0RSvU8cVniUIKn86xAULUPvFM93ZOtXuekBEGK9Zn0kpK1sbrD8
uT76xwTuIy566MADRjSoEJQl3KlS3n4iVAa/Fpxzemu/BQZ2umX+RrQs+eGtmCfWZHe40rqe1h44
mHWC8tOJEJmgD+hWS9t77WN1kcUz+/ibEWEQ9CSCuWW96rtdjygCzT4reTex4cu4u91S8mEQoVVp
pp9BN13vLXVsJNaqYBePTKKiBZdOG8N2L97Sp2Rpn3fwVaFcZMVj7elrwiKzMopPJXWDjZhXUwvi
K0ubWT9ZqiFsSYf2+cpYPse/a6IeTobMQHgP6WfO0GrdWJhlcgktHvBxniKgcIZgnY+c7f70wJ4k
vjVMoVYFfduPvo8JckVVsMu9aPoo8ByKAfJ2ZenfCQ2dQzM64tGvxO9xfImCyvxBowLFcznPl8R2
04NjzSB7MatvDBpUlSAttGqqY+KY+mqNPahwNn8QA81rT41T5DM662oK93AGOU9CCCkl8k20/RzO
NciDVeMBko8G4pnbrmG+W346pQTgkXM+LkdIK/UvFUxvplleYQrchgocSNj2YKO57orWPtL7ZpOj
JWM9+syQ8tOVI8i/nagSxbISjEHGZZZFxcoNi1OKM86O/B8zAR4AQmf2ZdnHsh5ynqA68LZ1nHzG
XvhaZc1TOdvf1BR/5bl7iIeSVS119IquxhrRTM9H6r00lNfWQIfQSpbOfk65ay8nUTPyh7qKxt7s
LFZIMOERCGOsvhzeNWUHvlvIqxPNN8GKHOQtYE/vcL9gh+xthXnGNEdGTeSQ3MvAQ6fn/my2/mct
/GNmB7gDl/RViGe1qn+Fnc8xy8EltPM6wkzd2MUaP3MZQIstG5boCTPLXHLx9XsObZtBChe/9NPF
TL2K5uCwnLtm2s27gqczGv7rqFjuQKxnK8NQNy2oFfVSToxWuLMb3Mp+9RDWnAyixC3d0ep2IvtW
ocOD1Mf92h6XdupOD41vvOjeNhjHY3+jiqjn4GZmNuLymQuB5WHfVAGLXIzXavRuTcbhfwdR3U+X
KA1WGCSuBtppeot8vhEmBE2I7tqpWZZCxPEYNt7d5ducD4Qtt9YGYwmrA/7aTQH4oyL+Yprsm0EY
zGq2PahxkQj/JPZc7pfvC6IVQLUX/ibvkQohGWrDhk/SZmI6Xe0h1KQ78beW+3YscOCRVlVUw8xZ
tju1J2ACWpxJOrniiFq69Fx04pLAY99SaKhoh5QG0xKXxbbWHBQ+nqbcbfnwCiorXeSfZmGd2szH
PrZwstKkPOQeHcUwWgR2Li97DgiGmoqz48Onipe9fWHM16xyfjk1O5Ww4Poc04L2YoLUckO4Wyqf
9z4It0bL5o6jf5XnWAbu1lxfhQzQyWR2g7HchiBim46teJFTIoD+3HjAjxjuYMgwBuulMSGDI29z
uYq3S7siRuDGVmC5bHJwVHjS5z0WDWM7N7jPMlwbZfOj4pPbplnw1mGskYnxlHQAlBK45exANFtG
yFtha4u9bBJeaNe92IN+V8suK2+9s+qtCQcFl2mfuOY0Hh6heVJizMnnYHLSt7a718HMji2jrG1w
cWBAag8REn80ljOSkjmgZbwcj8Odj1T1Ns/2z33txktHo0GiYB+rQ6/KibqRj2y0rBe/qdObN9m/
8+ITjNn4jTGomDxSYghpQbGsNziZwW0n06mRLYlJoR1sHC+t18gasoeU3sM6T2uaMKTCYDwKmIFX
/gvjnHU5xOaGh9hhFEYehPtOcgYd7TTfDsH4lpE2sAnaDBHO1DHiJ71uTfNw2CDp2YpBhldjZsUy
venVt9BEcfLj1iBj1m+C+dB3pAbwHM+ph5BtcsAHJ8QltdNDR8drRrfkp+F7UMr2WGPLQYfj7vsI
1+Bcw9OAGSFBJ2M1DchlszTX2IgCCHNDtfbjEp51ox7BHmFqmbL8WVoob4iVpWkOd+Romzq9duzg
iboqNqUhyseR3eLzjIBToyf5i/T5/3TC/45OSIYHtIH/N53w+PUzrv4LmfDvb/yLTIizGP6gxX/S
toTr2kDG/kUmhOhLRqQlYb7h0fYgtvyLS2gH/4smeiAW4C+8DlP+OzvSltB+MdbDfXaIJPCE9T9B
+nrS/AcfCIGysHDYQR22SLG0/klOyGRI98QL3Zuc0h5YarWMeSNcrkvqNG4BpsGY/NTpflMnqt+5
UfyMyg5Ppkw6c3v/5/0m7Rgwdmj0uGgtodfLDZ7y7jQuN/cvKxKHEHrl8S4fyC63FqHN/Ybo6vb0
v9k6r93GtS2LfpEAJjG8MivnYL0ITsUo5qiv70HfBm4/NHDgo3K5ZIph77XmmiGSidj+P9+bZXCo
ntUq+4vnTloSpaPpy98riXBYuBkwYqCpYuYpDrgNFP+JL59ePuEfMH0hU1LJb+9ShUc9xYKXUz+o
kRSu5uGeZYS06KbcDjiUwB9g4cDOSmMKNYWEK1NeOJGBvdvor00IezuboslFhI2u3LQCgi5VoEHW
FsQ6fxk46mNMXnbLP37+OMWczzqSxUqp3s/mUParJmuXykxD5hGUxXEM8LKdaRxTQI56O4KpSchK
SoGVTgJdgGGAMf+cQO3hbVAq/b2sqymUXZry2WVxIIJvVvl/xzkrsD/8ewUsqi2eUFun5Pe/L+IU
BC/00W7o6tyPqtEPYpxmwOFKjCGWZfCMfGonB3F854rExzSfcZSsQuioQkP8PBxxBhMIHIOABBdF
GxZKoJxerwilNPGIzSQU+kuvFXui7WeMWybCT7b875dgYl7994/jJPqhrYgPgy62bhLAufv7ImTw
df5eaRNr7e+VpEt0mwqbp/hCKjQd+d8Xbfrj3/dYohllvBDlxB3Tyr/jaWLscIPEk0hEPaGTg7Q1
EV1psLApOMhrxA8kIZQXaX7SEmv4Ab9VBnM0aG/cTHBJ9ehmLr0RDrTu00M0BkXH0sfPhjTMGbsz
hUd75BUxeoZsva6AIjC9a7S/wq6B3NTX7lMltAsAjQAEM7sn/0T7bVa3fBMyfZ87smzVCckGdk4l
W7938nBSip987uLHVYF0VAQywosrQhsORwihzCpXUPKZujNzkizRH7vF+0u4QPOaor8TMzoKbJu0
+xhlCmRQrFRhQVamgA+8ZM8qm/w7TVkHmd1xF2aO+hvviZNiqkvrC3TUhDAPzOyUneTYVa9qa2NG
zGkroQ8lFiaf7WBHCkJsuO581gauNc2LmSYYcZhoGKCtVcG2ML6KHxBwTt+uO0cHQhXwAmVjXjen
jj4MrpwdUKC3HkpyyXBIiETGwTwFccChSKz6yPeLDyQRzmeyAH5aTTofC6F78YEehCjFVLEgPesD
Pa4ZK5bgJG8LQp8CgQsfA2+M9kVtTZbXvy1jpuobP2KNeoCZa7LI4Yp/CzqO+8dJ8gpjFP4UGhl6
5U9snQ2cflKnRksNF9saCFKTlpSS7VFGqbKXLvJtIm/MWUNM0OAYE4qDLNAuWMUJ8GbRITPPHMS9
CfMfns1joftFblL/Q70kTRc/uvSkrjNyf27Zl3bJroaT7mKmAz1I9cqoPgwYHf4I+MpVbOGoe2h6
idHRWZG6b43At+Sie9EmHS1hz+D31dBs2PpZXs/uamjxYbhtlU/ldziDswUrdVksqKbfVkeuEUp5
yU4hJLmTbBTFwjeyS0E2qQNfG0lmpfCVKyaWpYnEuj0k+albl9dhLz1Ivazu+NTR5XKzdWudht0w
239qulTeFpZKVBzcUPPUlUAIsTWhkCRwDvj2Ua0cHMdUJz/jtRhxJSxqd9AV8QW1oDkoZHn+Q2aP
ztKUyPtwNCtZqv+M7/BMptCv8iMv55/Rj3Fg3RkZVZwCB+Ri0mK/L0iMGd9JPSFDq2Jfy97QWOLt
aaelZYCoOT24KFE5O6xMFt1uzJyC7UCl/zHrT+nzlTs5GmXuhxcBRU74gxFCT9ye/dNtQPy6TUGQ
643JJyDVy8VHw1YdpsG1I5OOk5rPOzwSNE0bZA0Q9MtVY1fnksiPVURgIolshq//o4Ibr8LbyRpH
bu61/MHa8RyBPs1B/SGTJtWO89DhRbUW4oX0CU0rJ/qUlsFMebsh52Cd6kMkL9OPf3B3UC0kNYmf
HyGncM7rz/c5dsWv/NdgCYUA4o+q2w/8fuJHrPg+XuZrBpAsi70XOMqiZ9oCkmjNL9HHmzQPN/cm
bseji933otgzZKU4r55MxZywhoS1ZeBTnJ9L8elljZ/uZ99lOV3fnuFuuuTZy85DiPIDdTjxQ+aw
bq/P92JA0T9C3rONmavzOXIMNZmtoGGEmGwRgZmx0bHukFd1jif7BjuYOQFpWWZomGLlhLkpN54Q
+8nTUQ883ofXJv4KY8v4Do7NcznfabSxb/mXOE0IYCbAgTnc8+4Sl5sEEuAJO2P8aHibZ2HFOK7P
1trsUU/OMoNLtEv1LZ6a+xNnFBRWewRaHa6/1x4T9vw6J8q+wOiWKbhCdpLXiNcRIbpwqIcdRJwQ
b4EUrTb9Lzez81RWakr/9kugAVJ0BIzSYbgX+P+FFh9bO71Pz+4h1b81iyxPLzwOSXMZKQAOpTVE
MxRd6mvPeyiEWAmDk7QuiwX0GL7CDewDkz68NrgyhHM/wu6mICaIl0+I/P/wXliknTm4zwGZqsv6
L3jUZsvwOxgt0TwTf3kI0nuibKRtxuE21nvTL6znvVri/Bax9a0E+CqwAYiUDr47dR2nVvLCQ9WO
WgZi8DN94s6g7OOGnlcwbx2x2XS9x+FVMMNHO3otxHwDd/i942DFdtHY+O4E5qXMFkPuTjMkW6kP
WjKYYrFKPoylvIyPMPh8ZSvv3rvnRV9yR2MFtJrdmZOVLDEJDBdc3e4cApESVb2bRUxh3EzeFnVq
p4y7ke5FuOudJMNW5kuRyMkjndwZbqEto48xcR7JUE86WXSNmm0yIJzZjHB3VpmTuFf6Zq7g/EcM
v5UQZzAfloAMBJ2jE7R0KLWTRiOYrJVXKsl9qHtWT7ROXw08uFlmzZhTzvwBLCr349grRTyh2T69
Pj7DbmznG7Hz8RnV0w1Wevy8VDhBesiImQDBJQiGu+vIQnSZ3goxww66hU51a5K095uXdnWZ7RW4
bipoIjCOxVViHB//RskBKQYvQywaRw/fmkJakY42ib5aOyFAVcF92ynRzcorI7lqvY+3MBw1eDvR
t3IrNsbHSzezA98dK++5ClfDbAvxNLH0W8noximO0qqDXLQePP1LueW2sE6P+GmM03La/JtpdrUN
UN+7lYdKtvPQlXuykz2aw8zrDm8n2M/EZbuod/1K/ij9gxqY2W/1GLbN29F38H/4Pw5mPlMhBBet
HaPYtZO74EcAjrkl4Oy04hyVGXb8+O2Y0aljHPC0JcpVg15hkelOl1zlfckQOLBwGMoSG5eAyhO+
jA/h1ta3rneqS5fY3eHlpoldn8YVtRJH4VGz45feqh6Cv3SZbrDFiA/KKj2Mt/5WXTj//LKoXRWH
GZzqLRsH/b2VL+pzf1Yzc+Kc2uj5GpSC6TZbalfx8v4NB0eO/Fe2eV+qJW1AX9gNz6DkBN/tvvhU
gOfYWk1MCZicCNimwTtM/PDYLoLT7Kz9cONUnngRmhtw3vwqyp44UG1bNBGqcNPfJ5AagSP5hN4o
XlPerABw8avu2IcEdHlzSy5JL3NB2RI87jpzDaqLNSADo858Zo/40DD7RTTYOqnfCm5OPkhyjFSn
7Tx1cnd3e1JoVVf+TEnRYEb56dTlLv9hnzZSc/JKvFamhB/Zz9uZeYCRzQIwTnpe6KrKXXMRvuBG
GndcqQQXgatI6Ql7r94w/n4CaPZUt/vuWB0raSMCqRzl3DOSRfLBgIL5sL4q96NkwS8qT8k3H76U
nX43oX0qTwzBtstyD5jbDA6gHYhXp23hAc2iZaub9e6NaQ+Fuuqges2OAIYpjLvUAaniho8fY80M
Itk9bxxRO/Y8zFYW7LrcIz8rblzaJuPfnPJ8tuSzFMoh6b0qOmkFYb9++1OSmtffwcihjLYQRlyq
CXHXLzjnk/xpjfMTE5E/EUmoE3nOWFRhzEpqObobfSn3yHSKdhHnor78+6JhILCcob1GivV4ymm3
7EKjXb7b9n9f/X3v7wsueN3SEBQqDL2CTtPk9apoJ+/bJ5TqGj9qaDAl1T7tMlGKBR3f9ArE7H9f
oY+iFo6nv4FjF3sQQlYDCbWC8/eDw1xusolm////a6UoAF3Vnjpy7muxztgEn8Iq6HDSolLECbZg
gkWf2U6/UNJpjyOZU21AIX2J4zLr0gaPRzD5Z1YtDSjYAPzTS5mMgSUkO1x+9yrLbcNk7YZ15m8k
rRIe/w0tWs3yiFU2qW3evPJe2OR2+LqZbW1CyZjxJGdTl9L/Yp+4qnxZWXQaVpxm9qVi5UqAsRmT
2LsV6CSQSH/M2SksSVsT6FvHxIybNJObDl/FwcLlxVA93lRRt+0G9YklndSTvBlFN49XM4wUUSsL
QH7O6ze7jfuZ01CLwijld1B/3uAkPtdYkG7aD+mDBum94tNvce2FMGg1PnS/A5hi6zKo3pQPuk4Y
+bpiYz8YYXulO9RjBZYcN/gA6kewFPbiQz01X7PRDn5Jy+VEKx/4CxEAkdhc+7EkKNuRUCX9dj8Y
Sg9mkR7nX7o9Pww0WsD24XG+TenevjI3w4wVQrRVrBuMBqiSrPrfDCHWPfHH39AVH6hl+w/tAE2Y
U6eb4zb+oSim0+tV6/lR/+YPaAaz2oLyFGrexC2yy1+KS2hnHwHYB/NXw5Su1QkPBshFYWEj15uv
5S88EdpD7XFFGFeXm5eDHi+1Q5fLXUAR2Y+xiW/YoVkGZK6b0M6ZEMZOpplM2zKyR3/6ad6CxSwl
exP7w4rfpqI5aWwDlVoGrcTkrcgPtOs7/mpPRAh2I2kmM1tsT2PEzm6w5q7EfSj7inE26h34/ZxO
7JdvM+d7sAbWsWiN5azFZHChLt7IjjdPwFqndqOl7EM5gpjQekQ/cQl+eNdSttAxZn6zMhBLfCHu
np2a0Hnx732+cZwdy4T3UJAJINKdHemf5RU4irgSWVhO8S5QIDhb87ed98xLuK6Mu7Wj0MOuQefD
LyHn4lY96fCpqYiWMEn5SNnIL7liQnRcBivFgcqE3UVJDV8ew8nAg/wZQBiQYD6jJXsyUgnZMjZY
JzAo8ttLvJvntnYrl+KKeM90lz/CU1JC2bPHH82SDxjVQGYOLg3Uhx5Ss2k43Re+jeQDhbexp7VU
I0f6UWi+6ahmFh0+n4P0SkTvzxMDa3+4cTVKz3CL3RNA6IOZRnJBl/na0L0wWG0DP3oohWvQCEx6
6NydyQvxSHF+KF4OBktc9oLJEtaec+sJXR5sCxWaj9EPL5raxV1RVY4t8BMbJ1oDugfx0EJRP+Wh
gwsmPEfrpf8bFEuebUDdCS81vin+aE9Vr8BU3JzD1mtN3LzmdCjlH2IARhBZNGT/9JfXrekjhcDq
HzCJu8+JMEfcKvtEzUF4KobclKVspbXbfs6/Xj6RWdhfvEEnY1eTEBGfsvQ8v7nCdVgUuwiYaaCI
QaZkhoINl4npCBZPHTjYjfQMZI9vr01sNLfv0hm+xMIWV6Pyh7fUVv2Y7qKH/guKAKnyxI2BtS+P
IQAQF7w9gArM7jTf8y9ukvD+bmAEWuVDftvzr3o8vNJtCKEYQOLe/rLEhR9FiSeSTdhEg83Qvt7O
JGoqu7sVEAsrFkmOC3BioR5I/gLlivf9gwxhoAwVmx9KsPktKUAmGSg5wm9aOfVjLNyWk9ZvYs4C
23eAMZul/6vBv/A4iEwUM0tIYBgwzIB9gmjZb2By2Jpdfz1RwnGrb+TWfF3fduvFO0QZcWu+b6+H
cRyxLE2cHo9G0UrTQ5qcn6xMN8iMYWJ1FSkOm3qYYBaWUDXe4lgJYwrnLIS1rnQS5rjDmqgizKlx
AHQAJ8DYuVy/b90em1j/eRrthsuZm+8DsJbFZI+rW/0kBx6SQD5pc7bQzVv20WG9Ru8VLo3IZYWW
7fqC4cNBA0nzS8aml9eBEVy5KforqBc70XO+Dw1KBYctp/rSHG0Lghat5BvPbkPg8abYqftxj/ff
JGJkVVrXFAu5iWeui/E/7Shvd4gKmBN22S/Gy7RSxFZ44srzyM1u7SbVD1EMiYfnnYfxi12jxgo6
Zrkhpqtl5V3ll2TT77WHYjObhKAPjUDxWx65ZDX7ghWZyC7OmGO4fBWuDhIawQeGFGQOxv5JFaNB
GKNeXOSz37/zzYXBUPPQsQjoH7gdWGHjvYilW9FnP71iVxfuXLSiwWLxgTSjUUbkPtOqSoL6h/03
w+BxKYweEJb+y1ar49w+erP0rsYrdihWUW6sqN9oIq2m2Zz7o/SLfLo78bipJFH0DpA42F0MgwVn
QuzDmeuSPaPYomaSKYxvZCKh9jHDbb540/vjNQGPD5+RzxCDUCYBdxyFXvfx0W940liwET/GuJ90
ZJRt0vgizFepbKWLaiHbBYTlaVyfL+hQOVcz+UK10GvO2+epxRYv9pTZETN44yjT33LsnG/lVPc+
z4War+GjFiv5gU2lltnYnBB1jEVoonvl4OqvHQJ//SdyaI+R1bli4CQvzD/O6uholT8iia0dvAiF
3mYFOU2fmZWldMA6uR2hMpghf/DnXyl1ijJd8Ge3CQs/0PZJtBwxvKnpKtm2EctnhDGR6GcpPW4w
DK7R9Ji1ApziNumhYYFB29H2G7YN2FgRffLTUjPX2LL8mnilXJmL4lmnS6vUcHnu+l+xPhm6W3d0
l1vhwqYIKNjSJf3khxrKmBe70XzPRZFvyiU4BBflB+22tsUHtQHaHMwagpUZ+FjATtivLX7H+4CI
cKvLF6/E4xlVJlKvmXvgIjBSBETKuMwAxfGv0c5h0UMiJMMhstw4+djGVzvxayQTJDDfXwOngnLu
0JxhS+nXESdfxFb281CzkExwdEK3mC9wKnb7Y31Rl6/P5Cg46qPMMX1zae7JwQbQb/uFeJu7/T+D
AfbbgvhvMdbJFrPhmzzo2gt8/ZPlF13j68Im+VZc4cSJhZbAs1v/Uot3SMvp4gomA5vZJ1t6sqwt
ZalvirsIOfQf8XZj5eJT2TS9GcuWLnggNqRtaNZzmQCE8S1lAlZxYjEY7f57ben5H5rGxI1qT2rt
qsC31e4vvRNcXzwBFHh4ZbNSZb44t16ERJvqP6Sk1GTw+XFKACOlUqv4SRP921r6x6oLbRg3t9kO
fiPii1P2oxA6jVjSHrgTzGI9HhA1P39D3gCqLqa84EDx8s3wo/+V7XEZ78tj4HO3fnOQaJzqZg1Y
WhQ7LnK5fC4USjdvnmwk2vYHatet4uCE7aUuhqT1G804tyegTvuPbdlIrfQsXSi95quEpmSZrsXd
/L0fUUCDkVuyTXF+ZI2qZF8SXTIFYaAM86nMeIqrABOvgr7HbURLyNe0dt2X8cXDOXtR5HGzSD9S
Y3P+zHqDp/cy2/H01pfhNsY2D5TN6ft5pOf3ujrVFxbFGPwE/OYcUSY40kL5eH8ZN9K8x0sSWK8H
+9Jc2aXtNhy/2Wgo/59r+fEs7VBd6d9UJzNk+BkOYovw+KJ8OM8PBYDOKZE4ZDPldltLZ4178oa3
zS/MHJqyXbIZDsJ9ji3MAvXXa52tFM3B64t2D7PDKX4DJSzF/qJwjE2wLylq/MFRdnlGBT53iLt2
ZYdnZx05sm+42d5YDf5w7O+ip68ncgvN0nYk3YNrjcsG4Vlm6HI1cJ6UKKTgR5qhboqQvszuxBpZ
T+uGmX6JFcpEn/I9mNE+gTnrpVnTjbHyUU0WTlV63OFKZkXruQczlXHAWYhsmmmILoD6MsRkaCMg
vBisDqvRxbcVQQnh3TlJ3qe2NcnmwXoMuzh0BZPM004NW9q9Ld1vteUo44TqA+pkE9qwbCmRJT8V
HQrEwum/xWW1bB79RA2c97Z0R/tjc9GpmFtkYjSHO7o+CtNjDr/jQcbpIr/Q8a0YCCxoLLQLnDpj
k26LcJFOwkTkH1OrUX8IIK0s+gGeeA73DlpNv78P/3CW73Nztinvs8aFD3d9Sqi4/PRQNlabmQlm
Bld9JXwBXOH1o9xmy0r0wuNwxWp4jowcHtQPlrt4Ek1ovkpDJviNjBWHG0MmiRgAAG5ywZ1CBQ5x
0D/UjPEyEyW+tJ48ntECDI95aAlrcJ/xNCKodTRPP5X3AESJERTFuDY6L8AYYJKjkjw6PhEhKveo
P80V1xgttC+wTqU1SPq3X6PNPDRHLhscK7IBAN5MtNM6pttA5Cwj/huE86extH8yWk3rGTivwJsz
YhP9aC8jdUvtmtsCbRd2thcUbwXJKtz5tMEpHD0fR0+yHQjLmXmK3ycw1Mw0wzvDAlH8LkzRCu7w
wATFeoNMI3rCfbiyE3y/juJoh08qDaSdtJ20eOMu3TbISHlg9vo3aiJ+mL4AQystdZINq3ZKt0O/
9zO6WIW4zBb35ZbcawKjHMktli8eHkplNpJgM3cKN/9sr/OvZh1j5fOyg08BKLmalt/kX04kwr/m
Q0csRA4ObqZevaxX4YYZa/BPPseeccam2upo+MeH8m+AWIbTZDTNRtlCQh+fB560bpEcn7P9m7a/
nGacb7SFwv793vKOGM4M92e2Gsg1V3mYTBbrGMHgc6knGNOQhLQm+4AhnRyhn8Kel6gDM5r2rIv4
BQsr033R8Bha4tX6hG6JIlT33vVdSRYlrj2pxZioMofWywIPw/O/maiOetCCP1YiIrEm1hIzurvc
LZmaojfKBxsDfLaFerD1T4rj5xYOG0Tx+QJWkoOsnQkWo28egO/sg3R5/L1YLTPjMJ97UXqd+4jB
DfyFKWDM+Bsbl2nLshP/9QnFLYCtJti4+VfpjgFHDx8N66KXT+NS4rdOnRC7KLuFTfCQWMeo7h2J
2C+fq0cFnBwgRL3F6Qjeuvk6SOQumyJSMaRCa8lpN+Eunm/qboEPBxsivsMgMR5LNglMJpVxfKda
fhXYDTAjyn1qNONTuyArz67JT6A63OqvdWIZjv4BEgBnlcXoAcz0OgzrYMv4tDnH6FM02zC87kwP
z0DR+Kh67gze/FYmWx7pPucTOLPf/lv/YJOTyM1iQ+p88jBejzf6dzSw9A0qIQXUtv1W+X0dSkqc
hfadQ8B1ktAdpcXzuYaCqXrzu2xzT2TssDxJicusfxjdKHOays6IvuS6sFZz8Sl7z3ZZuUyTmZdp
mDWZzTcbqGzFP+Ml150Z8bvYp28wTxSuCCHRjlSOxGQK0/247NHDOfEMvryd04fxpHFfz8zwErn1
KdFNAUlPvdIzP3ykBI/ui0ue+9rMZ7jAxEGcMopco1uIJP/0V4N0KNLlchYKig0OxW2/EnAeTwXe
sRkLcq8rTr0ZN9libs58oCPuBSq7wu4u4LIjds0UTCdtD014vpOWbI/KVXYrt77JuVvMfDxLu4sk
Yv8ObrueXCETYClMdqnFTsH1fRJls5UfETHZHCBjCEZZPvRZBnNaY8VzK0LmyqQKE68gdN8VDuZL
OXyoW9WpEfYRVGxV9wiyQXyBq4sDIEYNFmnX/Cf7o+J1IyIYPrNJxqmq2UCWlBsEGDsIKxkbX0Eu
HMZYd6yp1Yu4x59mV57TI5s6wdDqimgIT/5hYBTTj1amvGDgQIqgn5wEZRcv+52K3hyv99/nTbiN
9L4U3ovyI/PipWS/HVAd+ROwu3mA/xfYLyG9saRV9YA56swWzSU68XEUktYdphzyIlxEEAxYrudW
uAl2wybzpNc0T4mnCV0UwqLkDqb4qs48msOZm4wFTyrd+Um+6yzcO+Rn4sLAl0Jad/mHAIRxxUuw
IaxucIbMTQdmshZJS4y7i99MXlUJmk/zxayMLZpzT7nz8kmbDOmvMIpI3PHpzFleepsMnjxZxvpC
KzZoKEJt0RYe1lyt4r0HZhkuLLLX01UxGU3IwJrmDwMyZmTiGFsntxTHhUZbdbOtuGFjqcYloy/O
nvY3j4vn6NZQrzCPNuWP6jc6vb4GXKR+GQgfeHvumOkiLImjR32a0yjd6lX1WyGnx28DM4t1fCnI
Uj8iceDTybCGmSwBbZUmI0AY2x2o35mrw2dEG/mmDLtJq9bWNuoOmpAlrPQjs8OBZMWfeezYT3CI
ytIYFCrmPF6pK6T/3wkO1jSi/5hzLJptNZhYMQ6x1/fXoEWp58gUaXgDH4J7V5o5yK620TyMOE4C
ta3CoBNJvi23NuXGi5ndlLhtjl/RjabiiedlaMOEgJ47Ou1yznMKpedLX2GjHB6KS0oivDtbsDoI
rhx7Vb42CLPq/RJpvcNjUELgpgZW9sGveByZN3/rWH5b0CIu6S8E5iIHlrClG7+vc/nscIQ29U3w
5QsjRbRfp9mHehw+gtgXCRbyGkv6RtQc/bQ2OwVA3GUWLBrL8JgtXvDnmmQ+J0zDBlO5BScWBVWY
iGhzxcG5nyZlq296nzlDoVpGjAjGKt1oL3r9d7JvGL7hRyyY3PHFRf5QGPJEJywFi4v+hZ/THPBn
1Z4ZnrwRdyROheLHHM+8R3OoDsKXskp2Bp+1QiRAsDorhTVc34/Kw8ODUWsN0AAuemLIPEfq68B+
k+6Yd57CB7ddcBIAmy19x8gHt8LX+vOTthrtoeAPXkIN9qthDXcpAYWskF/EMUYnhQXvFF/eJ7gB
2WTmhcyVsHUiAPD/MMuvSRpsrP+lnFBjnXqBFbBwwl1gNkq8ls1YmcEtvCkn/R1Pqhse6tVUIQ9s
vBABTCgkFwDLVbN97TC1wTGQ6Re28u0qcqtjcTAW8z3e+Hts775kBoZog6x4JfnzvW44zT268eiG
y8jODum2t5kujsNKIDjkpgDLU3YebHGReRHCMXcGpUPz4eEBswDMH4lKlorpQ7S35tFtVT4t49uf
CbINuNRMKd92uEIGO3KeadeRhF4UH2P4wFnP/5XhiudL9bG5jkpiE8wfsJgwcGa115KzxMgHwiEt
mNuBOjBEJGPsIEsLdUeJmZRnYymsXiyfbD3lmvuyWKaXPLK1T/WL77WiKf+yRHCjiB+43KZU9rdq
I9kiFVtERWSX0r5vnJhJDUINGFYviyWbT6gEnkxnW1rAzn043SLCuTrA+5wxcqOjfoGWf1K9F/KZ
RKXu7YiSR+SHMTeF73LNO0GWxRJKIEr72p9UmC88CGiq0B6slNUTbdFne36d4xX3J8PrybQFZBsi
5qnZzJbJuV3AolL/pvx0jUdpHY52v6BSL1j6OER2TBrE0NdvjLBL/D034ge47u9AVbUOrtl6oogF
tj48nuPC2JWf4YJH6w2eeocTwtymsJCSpesZ2z30Oacwdk8YsfDhrtW9pgXvbSW1WbeHe8l0F3Rq
GVxhdMzW6gFUoAGAf7DTnZNkqR8glh3aJeDBR3kTYM+jPXKLT1Zs0iJjq5O5feTd5EbbAXnCGlJK
aGgA4RaFplhugtIaD1TZ2l7E6yK0cLRoq8N4rk/zPXbPXposIsXSqGyv2Ggeh12ruLOVcU6DhbrF
I2DHzgz88caKxQtsSDGrGB9LyGsYCGPRalL1jqEl697oGTYrwb3S7OHKrLu6xlfjQlPa6CD+pnEJ
aIMov5zAbpf39LnJQryzcN9D/WESPkF9wkh1/BfhCnGPzzQMDRcy8FKaJqfcV9uYmoO2psRAx8kl
KmXn9dN80qlGnRdvjcfzhNyHJRGZZvOyQ8EvaS4j89mvsmIbC776rX4nEobNZshJXGvYmiU+Y/To
Tk/V3pWRcYijMrgSdhrF7stK9v2P0Pj5CYXrFsEGHZz2Oduz073k3Sv4wE6AaQ+4KP1U7wvjuumJ
XzniH9/L/jN0S0atFKa/JfO/GzUEli2UGTkwll2CrVyC7yFxpCcwh8Xjw0qd6s4r9/vCKTGJTry2
uuFEwjbJ1lQCp4mwZX3uMkISyW8R8QlE4cwDDQgmbfJV46Hw5r1Gyiq+z9KCUYm61D5eolN4/VeU
LbARgZC9mqtWOEwNNd67CoJ8kWZxqmjwAHqxWYfTBhycRr/5HTxpFfEEddNsYX6ub+S6vQMMp9Y6
2bKgH4qdy36ebiKYGQG+l7B33BwSn0bTZonf4zJcF2AZGERPNCU2jyYgYcMJ2aswEjvEgOb9dWh2
2kJnbNr5sgwNdc0+zVgaDSvhb34/HoO3LQ9LQjwi7GZaTEmmA36ld/EJZbSYRFxUrIs2t0U2FYYR
1NbSdPpLyUl2Rb94zVbdcGjyIyIW6bV5FT5xLeJgQTJ8z66zftF3+2xc6ky7mEHmDCaWQ7eRCV5R
l4oOWew66sA1mU9ZQl1GLUSRgCKkAgyhZKfslvAAc1kruRy4svXD2ph5T0h1BM3g3I0Ns2pDu0vv
ytHYQ09qG7ixVsPAOvdnM5PCKCtcMf8MlEU9rOcDHI4rC3OkLrqL+tXt/wb77TTi/++c/++Posyq
ThDU7D9cgL+fC/VgQkcq+HD8g0FFPm+9KvyG5lK4+Pve+FQVV2u0ffd8GQukR86rBRiLa56EYgYo
h5cprkJB306ups1SK2DU9yPuqGW11onDAoSYvvX3lxJeazZ5DfD8pu+JqDynYBNe/v3ZqBRXxwLX
awjmWSLMrEmViX7EfuLa/32vmv6iTKDa/30Za6QHf6/++xd/P/eff4K+CtvNWdQ1dkfAmPn3Q8jr
Uc3/vfz70YYUbiuKJfSW87Ta4eA8FHTjyghRpX36MgcrqpHuVX2du4QpeCMcICluGmvo1dFWMyea
JEubKhgPw7Nu7EDnquUveb5Ts2iXpuGnIb+OsjL7lHBPdbHwVCyD8QbWKYtoFjsVz2v73A3ZIHvY
d5DQlN6fMwP1LQESqFozK0HdhIVMHbgvUiCeOQgCtq+EWUOLHeVYsLWZSEuja7TJLTzRVI632HLe
X13eL3Ajg2UvQNPGZAUCbhsxuKrbwX+pTLaj/jMXcmmFDBXedeCPOiopLDtinFuqudC5Nfme3INA
o/3+1WCxTbgm0w1t/qMLzOJ12S1wrRsTlLbV+EAVgq/Dm4Kj7fDEe0JJQ9Fvv1IyAeoIfucctkXd
lYEzttAa656NMKkBm3thWKR5eO9iaZnDTp2EJE/GA61RFL4wbwDm4tblhGQWNtIZlG+CmV9GSdR7
BMkLO2TIdF23CVTptxagM6t4Z2e16L4xE7GKsCeO8q39xK/5Z2aAZ6TR/GnlhM4gWYOnocN9welz
EcOmUDRGe50sivZkzyBiCFzo5DMQNvaudq8Qsh2EwDH7wZHsf9g7s+XGkSzb/kpbPbeXAXA4hrab
/SASnEXNCkkvMA0hzPOMr78LzKyOrOq8Vj9wH4JGipKCIgGHn3P2XhsTPwC3Mbon+6NtUIvVPWVA
POFKN+dhrWAOrETopscofI6gTd37RYLgKTTudI0Lh5JqOtlhgSE4m+nENWl2aNTHOO1ULvDpsAZO
RRytecvhRCBxB4g5AyTrXnzoTvsy+9ZilA9+jWDdHtPhak7UwWUW0GN6iHR6DsSqxOeY3KWuXdaa
NH8nRIWQ9nNcVogUCgfRAiSQlZ3Yb6Ftg27yrQ83nK8ng8wZnCAojzW1AdHHmI+/KDDpbRqhNZ4z
hTs/LUjMCh02vZxqe1t2Hh79cddOM2puqJECZv+VtIrniiPR0xeuxEDKhGEgjkxYzGIn/a6HsD6W
2LTnmZ4IQAAW6Jzzwx9CDZ2GyZAnZe9qv7EElt9mFnzFFvT7nMzRTaLTojI4ZAle2xiV6E+zg6F5
lpwlMbsBM25ehcO1oKSDVrUMiGrTEp7RWSwGRvquqoxWVx2/2JHBRs5H62yXD0STwf0ROX1loJ5s
ErTbACcq8yL3ocM1vZJlotY1S1lcZupGp/o3hlufA2ntk2xmGhCZqhIAk56i/s6/CQnuTnrCym0a
cu12FTvyKIu25NWrQ8eWJsbeuoV7nawqRLeFQbycpuWo58nDm8HQcEEt+rTYTMo6WrwBfUX3MOs4
zPqZLngwhObOMZD4z3V86iI2KlnDri8vk7sheI+a8UCCIbMcRAYssWT+Kmc1mYwhomT4ytKeEWkU
vIQFI+XCTvUrgIfbSTak+9XJvDU6M980zsRpglI16HOa//VsRhTAyQ/iP57N5HaEvz20zBDHZEL8
3HEEh7VzlQqaWAWDz8gVa5I3tDvbzNqbwqCEScZPzdZex5HPuiB/DvRiQlBN9dEU1Pbkghh8tJO8
cUxajsJ8zi2da/VFAjQxcIlBJw5ZjgZX1fcj2CzIznSCJbNKm15wEPab1BSHgU2EMVpccBqnPSR9
9JZ2sDcw0R2JvLFRRYIiUz0D0jHAluCjEomm6s7VW4IDYkB1kjExIFw0VLrU1n1V1JtcTDdGO3mG
ZQfrxCGM2q/lQ9qlOeJ3eoY2AXBsGQAddHON/cYOb3ICu8+a0b3UBvznmvOkg/TdjhplvE1/Igya
8JyVFKCKof2stCtTw7BfUM3ZQ1nye1nfDOHfCz9gTlGJ5IAWsYJUFBIVuY5dhuRg7FgiC+dFS2hT
+lnMAB+Hgh5P7a4BJSys9InESBTdVvfWknW012y2w4P1kVrZz6kFVaTGAUu+Rg+e3AZC69eJj7TE
MLJwjf1Nv4Fch2RAL5K1Y1IvdaAMDHI0t3PQ3UUlCUpu6D6bhUYi22K05jRDKQf1yzEdkn45ylH6
rZoAfw8T5yGPrX1K2lqA3jDXmnzF1ehZ6+6noXluivvlJR58O+SgCi2xlZNP2I1UHCfpc+SSHQmR
Xz8QToPmOJ8GxjhoPHRSAtZOy6mYFlO7cTs20zmDj94SHRJobdXoE+lwYeBv+l4R6c1u1FZm4bn1
vAelU3pWQ9RIlk27nDHP4DRbmxwbkEzzEqIxAOLNgOxHBNZ4lj2pTZY0GET4JSMVThdDGqlv8oBD
3o6bfj0tbeqGjbgZ8Zm6WpthS0C7AjL/yoIVvSphdMBJo/dl+BpDiBYglkbTgGTHuRWzZ1aoJ4qh
AY3tzLtyCTkoRpyUKgDMROjulZth7YsDuvyl8klU9OGm+lRhCXQWJmiUMAhPBiQLgUPXUBIrt7Hr
O6mXwguVxpBwpLCPTboejUXt13OFJQ6c5pftTjgQU2aYAi02ypFq6nvCHJpyG+RI+GxLnaeRnnFx
cCcwennHfD+yTWKfCz6bGqMM8efQk2ySvSMG7fpIhpKPQL4OjR+6Q3dZcHwv/u6rIp4iikTx5KaN
s/adjCHnQNwCyTYPRh4/iyrY6eQ3MepqBvrwFCOQbdddgOklb2J8S1xMstr+0STKeM7M8yRrgqHs
cic6GpiTluDYaosv3nFKdsf9YTlqeJk659MHDwpBZj5nXd8ch2AvR+YBhhUNR2UEKM1dinrgcXSm
Xefk5tm78smr6zWm+EV8O4aOfZBz9zRxBHKwsq1hd1cOzRZnK61XJo2xD4w3Y++Fjgt8T8H8KbPM
lyxjkCUQseFTp/AldfNKQhdEjaZ/yUQRjQtXcYQdRUr6KfIRffbUL2vVt+m61M1tniBdCJv72bb3
kVVBFkDUYOjV1iEljfBuPD8ysN5kM0D6bAEfRCNNLJGfSzAxVj1jGGN4UBLH4gqQcR2vf92qAOzV
VJ99Eb6CpQt3Fkkh83qKM/OO/DeI6XSTMsOdt5Xde32N/keDtrY2tXQ7jk2896P5AHPttoLlBMI2
3IYR3Ss9RMVfxBU2pKjDrLiUQCSheiF7gabnMh2552DQpz3AI2J54mKdiN7daCVD+hT6Qw6vThBd
agWMV5WFkVHTv9XQfjpay7cFt8igpyP7O96w8on4dQLITu7Ymg+zYeG71eFLYEkjoYZt9HMYR+YG
B/i8c/VDGTHMMX2OWn1WRLAqhikVUFBIXPiDaqAudOnHxqioc27LIMNwO2ElbRRA9HZCW5tBDpht
dFfD9ehylRiY/TSVBdFtQg0JyUFKGe/TFNgNu1qjxnCJoL7S+aijdpRkJddejtsXgkBl7ye7OpIG
EtyXcQJ3LFw1NVJFMAcWsJH2zXbL4ZS57hGMyaF3Vbntx7dcXUOqPjVYhT1hO4yAJjIbIrhZunpo
UzhoHa+VtylGTZj5CRvI5HEKnI9I9WonJ+kSY9Te620fnEg+Y3I/Ja8qET+TljdU0Sd1Vb8PVfla
V0iMRda8ZEbEXEMrzpFfEaxOwT1w5q4zq76ayOK4aiMlKEpSLE3yQYPgW0Y94Bd6e/q2Chxt4xCW
6bbsnKp8Pg0q/LIHINUi+IDBwcY/mQiB17nStuVE/Kl+zkK4mAIum9yYeonkuKSp1lH1svi71Z3m
MlFpowJK6qLsjatu79qVWAUS/ReGTTWDJlUBe88Gh0ilpmdzzDArOlGL+Rh0n6uqJUbJgw3/Whhc
h4kV2SY6vaMiT1AKNTTfpiX8C2vBo8bQbIia12yM4cLJAd0k+bdbhTA/OVq9QQlt9EdLcv1oQwOT
SZ5xj+hLxiKyBsiLPk3J2oOROkJlN1lgPrUZmrtoQXeFUO7xQA9YykJ9CjxLYQ4lrxOZ4hTEG9+n
1Jtl8uCHhNSnHbNaPo1i1anE61Ot8eDy0hOvKvr5DlgOyo69FNatblf0u5pNok0HgW5izBgPQXNi
e05iaBlls8dFC87AsOdMdu+bEob1hbxKxw2tICcPGifAb2447GVhbMmgYqw8he0dPYUnker4NjJB
jD0foNBreiBj95Z0ebKyTMdjNy9WhPqe/IlpraYyVJC0GyfE0sq6s6iGDrq6GzQGYvH0HAfdzk3I
RbFDPd1kpMR4ipPdIKVo+KF0QXqVryOrhXTM3/SMuXs8GiV6qxszz92jKuZdlQJXsSK15BWMd32v
U3nXbGZ8CTGnr5wzsPcS4UtwPfvLZlnn4GRfiiCnAXnXk/MVuMx33Q+n7ki6aeOjLoDiB8Y1fzip
Ug0FmxgaPOz9kiIYvyUyIRBV8Q51GYvfwt8zoYMbI+rxXrZISybeX2353H30pFL3jwbxjj80y6fN
KNpj3C4+RZIUV+mU5ldZJbZEyTPr05i7jJCBOj5Ks2WwoZI6vR6XPl9TinMdfnSjOtRTmxxdp+Ho
cEzGOnWAywdJq0NZAZaLofWM23aQ9j6M74sUGUMQtp+hhqaipjlQtRQ9LnP1cWEbgr67ygfe3ZLm
zIbAKLhAEQNvUVBcWMAlcWqP9Y6rAAboWqLTRY9oVfDFwsLelK4allYGHm8DUVxk+J1njRLB6mzk
+65GX9fBHKLaBgUuUZNrfumQdBvRiGb0XJgWpqr6e2LpVW44nbIuBX0z1eQZNKiPBlf5a9P3h3OT
AGvu5+tZI6o4d9D9AVY8ul0L/K8G6UwYgqdi/y6pEV+L2TgSeUHUhcnCZGbNswXoSmja2hp+zEGg
HQCCPPemRMzVNzbMS5RAfJ7hzhQzqpiRkXuuSDjJO4xSLdrpibDlgZxKqfA1TM+SlPB1oM3jKi5R
VjVcDgKOemKetc2Yh/6aKvgH0oxSq43PuXoIjUj3llXf5gPFYAoL6GxEwKkHGd0VCDtKA4VhCTSv
IaoYzJr/oNU4RGbmwvxhEGJ/pJbcAJ6RDd4KIaMj28I7OiYzYothm2vGNwvlVzhXFcg3qru8G8CG
ywzMENH1NXFEZmzAQsqdwrMicFmx4z7mk+IktDhQbYaFAzX8jcFigznL/pyjCE0IwndI2FQ71vCK
g6rlQ6zrE/xu8htRVFdlPm5EFTPnEG14N1kfTnCPxaGkJ3UVuJ3r2YPxprUMU4ZlejS92AOVS2o1
b4ZGWVduGt988Qu8pViwDlqLziPtwneYSGynYAYAAgP1NrCtApfrNVX1wilHg8mHxiM187WWHblx
EuEpeeUGMnftQ1rDw1wz02itc1IXSAEIhOWsR0A2JF+hHeW3M1J9o2BUVix1rKKE09nDlUNwEhgn
gAMSyJzqJ3+OnAdVMxAZGF5NNL8CGelnu9DXhcJG1fRINZNyzB9mqX0QDhR+UNt8KZ9TWrcec1fR
1SRMguvba2bReyFwjl3WTVF19Y52phqDcRNU0aupQZICnjtwQY1MzLxNR1uNpeGUoXCZcnz7BDNH
MiPBJWATY8NqqOWw4dLFaMIkMotgbzIv+w+S58qVgVK88NmdTD6xIgW58aGZ6qDgWd7ySX9PffeJ
SBH8K+llsWL45I/naExfHb0BQE8M9qkaTYd5lyDgOSLW3HWr934wt0uZAVdSzd5kmfPRdWGkxexb
irkm3g9gEwtdfHQM17wKSvhxmqM/lm5FbZiNAqknpjjVvXDxiojTbYkpc9wHh5BXz599VP9V8+Tk
+dqaKnM9FhW21ELCuWT9y3WzXqdBubWFJpbYbKPE/gTUnsxKjR7PyNqXj1oNdaS3NlltHuoit3Zg
vZgL2t3WF2xCHZyc0ocfy0YFPwK7JELc8clT6vUhK4rTmnthdjC+gnKV5LFL+mQlDkTsfkaZcG+i
uLydNUydBOaOGzej2psdHC9ZzkbetCDAq41faZt+aplZunl7lh8DwpOMhX9FRVih7SVgwm6YOvg/
ZJ57ziwR6ffMM8L4vS7BxTu0o6kapiurt59dxHcZVj88L+bkqVJ852a3HSzHonITN3ZXfwU03rxi
IQQOpZy3LkqMuaRZX/lsu5eufaERXRvYIOWHMLB3oDmJKBhBBNrMSBXp45g22BzYAkWxL9AgTAYr
hk7/KpgJnw/DUazsrnsNAvEcF7ZapxZVcljmL8Y0ZztDJUefOBLifLAfym4RWbbtOpvw8YuBhbTQ
aTbL5rYmI8ODlkWfIwjVpnnrRHesm4lp0jxg6rBqeAVN13CxEs261/HyaPlMoGJEaFY7044YucKt
Yt1Nd7GhgYM3eFfFqH1anbqXTaZeIdrj9IrLt9ga37VWnBdgPtfa24FP9rn01WHUgMnDqUOx0nAO
Zqm5ifOXkap459dwZARqhvyUDBj5Y6Tv2cDi32LL4kIyXlGPcH22qk8wvWxIdQd5cQEI/PDXd8Op
vhvaxVClVHYYXdI3by7fHlS2MzGoXoqIfpjWFP754fdvWr7z18OssmAiXB7/fvfy43/5/K8fn/ua
1/Xrse0wYRy2uhi++S8hMjqSV7zcXO5dbkTR54eaYLXfv3Z5eHni8rVfD//qa3/1LT60mbL/1Gvf
mxKswm42Zgc/KflrpuVP/P3u5auXx7MceUpk0D4Mt3igPikOlxuOLhy3vx6L2f/HY3Px2eKjiV7s
bFa7ZBYrV2iNAas0mQ9p0s78laLdE90JfHVydv4IDtNxmJ5mfaUOoRaqwxz6zpq8ASQry8O2mv94
Ilm+xbZMJg9C7n79wOXbLg8FTaGtNYTHy5ciZZqH0XBwsnVaYuJfhttz+b7LM5cbaH385xSd93Ek
MW5bOYauePl/L0+3hlL7wvgkwkIhGHZ73K0WWoEIitiRjQOUrYVWZFcM8/2Ua3FVMv0145ZYDwY0
fT1BLCys9nC5McYWQURY1DP6xhmFCNQZu2i/RoHWIncU3c9YJ9iVC7hZMzELm4ZxIfzDBNjYLlqo
UvECisovB/jy8PK1jDhOJpV2TeB60K4LfQmrvzzTk60ye36Z/0wHuvK/fi5tQi6oU2cd/BJbXHL5
DZffXQZiIY+I/sifE21//X+//y+XX/v791yegsXM+HiASvjrlyf/88ou33154k+/+//59K/fUDpx
s3W7Zv/re//0fxYkwkdJTYgLG2CYWSx/TgZIQbkAxQP3YTARLho6Pjt7ak8JrWdwUtAzeidnGCZI
vMnfE1OvgEf7TAWKEK72RJRpGNcn0Q1MlRLm+G2w68Pei9t0LwJ0K1UBygvECjR88d7X2rdlhtmh
rxjE1ylb/ZqdCxWnosqGVCAsi54YM0vDp/J0czlCgIFB1LvN1mf2ISxaAU1b03hzH9mAFedkYElz
4Ve3uqZ5QZv46zLoSTVoGNb3eY3w06EWMUegBg0Mjzz72QeR8OoSDRR7gXWXTLcdLbo1dnnURVbx
2FoMEKoQMoiOkqKnSwY43Gbe3eJXjFIz2Fej/mDY+Q3b24YobgKOrCjepVyCd72l11dtDoOHqClq
hAg5lYOfq+huU73gYhb53XnUGSwRvnIEDI/1YFGDp4F76MlrWYOcHzGuoSVWczlzagHFsdEqw/2Y
EEoSQ1DfFswW/fgG8HC6ymYXCY3efiny6r05ruy14erHIhw65Kc+YvRmSfPBAKLZ7o8EWWXLHIQQ
OuIkgw5FT97QvBfvXZfAgs2bD83eJGnaMmhUTPST5LapKLZjVaKhDvHrEnvMjCPyj6Z6s2HPG0mH
ebahmWZO+k5ZaMdD0NKr4qZPkBvaafUDlwEpUw6ck7oNgqvKoU+qJ5HiEtjMADlYHwRhNfvKpnYI
mMEmbVQfbTjhzAnqvn2sNPbFOpVpm8MwmZpoxTD4PCT6aZAgfaesi73WKa5FK6vNoPwbYZgfhCfR
t+XlCA5hmiOGuBJxBzIwxxiT+Pm3nUbH1B8wjgeVuA5zemhczmAKRRBSrdQ4B1BGpNbXq7qhHVAh
gZnKwFjlif6itfKnlQgSOzBX8KPXtAM4YcL5NhPWQ2/V4y29RyNgs5YoFGCWst2dDY+mohlyIFVj
wjWVJHuY/gTau+Jo+w+J2as7MMffysDFH6VPARsUHPU5ul3ztW80cClkdoU7ERDsrc1GvDOTRddr
tZ8MA5fCbxAQRan12gITn+xSr4xZ1WSmzwxX2LPKnJE2Etgmt7U1YywCwhL7M+jr8LmgveX75COF
Q7SpBsBtPn3dDXDag5ZEe5qZT0Zl+vuKd0i4UtDqLNSTXrSnNHPRwDksomY2YKsz1Y7IPmfXlv51
E0b1wSQgBThKdqAlcK1hwhqb/rVK6zet5BVkJSLYzL8rC/22CUdKP97vHuawYisou+lLTyxxXZP9
URsNLTwR6qhp0GElETLwWPkvYYSoes41mDphxqYTD3Ab+tfFglzVOD+gR4hPyjUUFRrhihh8g+5o
orAbMPY0NUgllvONHKDxlSIL0NRm1Udm0TZoICSupQV8z0TfBtkdJd2YNBt7NoeHrK1RGcYIZXhv
ETC3oTizpwfgpyO6nfJja0fBrU0UKzW1z7sQBZtR6m9O7GqoYXL0l0byNJlRt20SynA9tNW5D/3P
lhZapyuQGAbyrrHjdVVdfBu1JfjAWeKe9QmLmca+RxYzEbNGZ0oFiKb6gfDFeTQ8AuuGx64YGFsO
j1XTaGhLw5+G7CSEcik3rULzO5K/yh6eX8qUGI1LtzgRBxc+L57ptMlaeCex4Yn+hpdorI3Gb1GM
0vowx6ba5jAqGeOjhB2n4pgHQws6DzUpQo7tLITyhhhTBTSgLEFpbDUq2xsSsJAS4U2RshMNx4WE
wPRu48dOu28D7aaa0YUxrHrq5hRTU383kCe1Mhx6H1OpYy/UAvMwON1nDCmVRlv+NcYgCYc6zNml
ac9CqxredVjHQkHKrNrpqCkHY1tnb/q4o4VfQMYNpE3+T0cmvVaND2NroAc3I7rFYj0b5XxsEdek
KsiuF5EZR65d9NEpKefMq7PsRJ/0RhBOjgA9Mr0itirKDrvedi36/2Gck8NU80G7c3M2gwg4TUlE
TCnGV3J7GReO401C3/4wlAxWMgcb1xgDZZcFWQ1j8jogeLXH8TW1GKZrVnxNTDL6aMKH1paBhUmr
5SpQSOGnfjoRzZAeqg0Jp3dpqbOm5u57mTc081ssvlb9nDhkT3AgP1gMtfKZWKrK4sqcCfvLWk5V
UrlglJH8N3AC0bNjtzePH75WnQdtIt7E4q+PcbzrGpZsJ8OCXIWPutsoHamuW+3R5WQVQgRYmvy6
7DBYwO0YM2ODWr52eWJ2YONVtvlYNG1wdEP1EqWQDeOakOxuIdgMy40+JJgpgvwpJLGULOjaPUzm
+BIKQBVNLqeDzm4PeQk3tVCBpzLkBDE6qGNS5foeivLaWLqHfmNsx6UG0Gzqgoo60mkKfastkM/L
jfE/9y4Pf3+Jyw80UcRgzrt8oW8NtnPj8sqdQX8USQrkxyZb2cFbji7yRza2xzKHaM/2cabhtGQv
O4bDXQbpAMatXK51l+zwsXa3OUzErH6VAdp/nWQnrqps6S83psOhYCw3l4ehcOigU7CtzbYmYdx/
C4jIJmR2eTdl0wyz107NXbgc4YnJ9YAYPDj4nC0UlxQRlQG6pFhuLvf+5Wu943LdtDAY1UZMc3Kp
nAhCZ0sbyA71JQHVQddR0MHOzg6/bppl49xFKlhpTJxXZsWwc6cvZNYLIjVIAmqWXCPVk5jwfrmJ
bYWU6fI4WqCsc0U3xk3lzhJLwvG8JHBfyKxZfd+3jr63bIhFznIzpwh5BaG5ROIOC6kKWOyhK3Gd
1YW6DonY3SICMw5TV8jD5V6tCeNQDlZBM4NWbHBJ55Zy2YspSg6IsZfXcLlnUequLRMJVxidSlXp
S2a8fkDH3oeWv1cVNBMjQfQL8R8TfKqb0z6U94xFyD7XnWobxg5QtuZ1HtjnUetlK8YGFR9hQeRj
ILDs2I08lIYuD42M63XHNfSqtVAf2AZL5YJOhnXp2jm0AIg3qQ9NoURQWjKtmxqTMIKeWoY55m3p
EyagZzaHk0vJ67WR+B6WOuZy0y339MFHTD9LGkP/wOTaeQQBP6UhUtdOfsx7HfsSAXNEEsVk/cRj
HKFw5ob+6r5oZ307Mh89zMvN5f2/PJS0FNOMZg5vdwBAb/kM2Ln9ceOOMFQctAKr2RUocFMKIiOU
iEqHbdGheKnY8LoLSPjXAXh5OMV4yotp9tdd4zxIObyWJZ66fl60kvEcN5tQGz8k9njWfXs/jOXx
PzOzb0KzFePZAEY4u3uaO8A3A6689KyBTyakRHtETOIO097mr5ACIqZN6CGvhufouY/Vh3gsjoym
NESqKLWXvSDM5ZgN8QpHk30Kn+ZX8GJf4w0TC/8pfMzQemztCcLpKvsGoriclOOWticTxBJfEqOA
6UqaHkMQ6NYx4Eim4S/5AhwDQbJhUZ8f4EnXA6DXTadtoTqG/U67n2/az4KHE7LBKxMxBIgjZoCv
BqevvkaY077wX5GBizc/qq+0e8xoDAkz3OAIb6xT9KFTxWBPdfmhGTkDfmPSvTWyED12zvW4xRFi
mJtQfSKGAW9bAhp91F/vAFh50S0pMtYVNmOEFo8EqkA+wXYeL6Ap5zR9BrfGCXUa4AIPfyxEgpTR
61fJ5YzQwgfrS52NB/EmD/4D/Xj2eg12LAl7l7jTE3sGlhXjNf4x3fhfI97wHwMM7HYbgKbfmxj4
STBl0bYoJDdmtRZMsZCTn4DPzsD3sX29cBzggCed2WdqdEqPZLO823D3fU83N0GNowBHLHoLjL0A
HjpxVUWMsFbI4wBFDbfsxFg3kMS7dyfUFtvxI6iu1P1Pt920E1L504TP26m4GO7MaufaDyLd/gnX
fsuOJCjy/yBu9LaI8rb57W+GA8+dfeHy9f3Xb39DeKIpje2Esh2kqbpSFs9/vt9HSGd++5v+n2U1
DnEqdYya2qEUSFa85Fsci13y0R2CeyinKbqFjebfRvZ6yra0Fe2Tcz1/coSwr0Wjly5sF8J89U1N
BgsfRbpwUuNgGzp7P7+F2TkQfYy7TJAMajBjZ9+wNZD8vUA0QRn4PH9D99tkm+wVCsc1HtBd+dzf
xffZY/nc0nFYkXH4Mz5ArH1J300MLtv+nB649qPD1DhgMdbv5HZiIrG171jM0BrskM1gp0Y+jW9f
YmyatsawInRzA6+4W6MsnU3cUe2zfQ2GeaSbfbJ68lg3P+v+y3rMTuB4w2+MCRga7G8cUGpeWUeq
tDXAtNf4AzGkRkoL0uKr4YHBwmPFh47VBlYxz3BWw2sQyPqRku0xzPondcch2zJ+vEdsVhGFs3LO
xeaMUQKvLr1hYrJ52Z71akdssnfpB1r9jbiTz1AwN64X/Jw/LIzdchs9pgun0XhxpBedur22C7fm
GV+o+daUK+xTHtb79g4MIILn7EcBWQTXC8omD7kz5kjOUxs3wEfsrQhQJJAsvOIMm24WBMCj1FY/
AZNFtsfuYE3w43oHzBLYJxPsEAPhsVuMF0d8CuDUPf2eYaUestM50SKHLr7QGzhskfGdpzW7DCLh
dhAZ9vyJwUbe6l9Ztq924zslOC+VC/hWHarX6ei+Uldu2blt2JvvCLOh6QZo4fyq3lASohD1DvHW
8f7Nka/91YFvGZpuWrbluob5zwc+IPsGRZcxnA2nP+NZCgnDWjxt8sl2X4xFYUoayDp/wzaDsgmj
0ROOpGYhfi9a5X/zYghC+F9noW6aKJ41k+yDfz0LVdyOVu32wzky6BXyryVvMvcm3iIQbThsuH6s
8dmRjkNdFdyU7U3AABeb5RP+kejm8nL+f97Fv827cB37T5/c+r19/4+feRu10/k9+/nb3wiTff/n
uIvLD/wRd+Fqf9eVbeumY0qbRIs/oi5c6++WaVi6Zdi6axvW8uH+I+xC/l1py/bNlI6LOsPkIGyK
rg1/+5up/V1atqto9C2xC8tP/ff/+Rz/CzLkH+t68y+P/7zO62Rn/Msh5kpJfJdlSA4ww0YM9c/H
+5SRpZbbkUN9kfwYkWq1dai8BthTV7lwKP342aFFhpWkOTXRDAiiVBAPJ+NdxBKGejWlWzrI1yTk
9KfSeQurCX0K490keoqWq1uZfk9TF+2myf0aUZHXrIImdFJSP8WOMO1lfZm9sXTkkcH8Keon7dwN
T36tJfssT9h0DPBxNE3eTXZ5Es14mEp861EAm87KxbC1ct89JINDVgD70brFzJ9kWyOonVMAEMGv
+3GvGL5tZIftWflmyzVYeqJA/EchznqX2Hg2UutH6MYaXYbMoPBf2k3BfFa2vo4t2jx+acq7Krd+
2lZK6RH2P8lvS725VqfIbYl/cJqnapyDjZ02XHPootBXluJomtOOEfLrEElxjpj19gOyMjX4Wz/X
CdtBkFtKiNTEZn9I1zoyTNoFxbx4WXJtr8OYdSTAYTtLaHsVRowmxjmgFdM2QQ9nvlbYsaoSeodA
v6qXN5RVeYRcsnLRhvas43JS0bEuiS50BsO4Ksppxqgud2a6n1qMEpXebEdFsKnNBgvsj0uyKPHO
04clUuNE8rOGXABUrxzzs9l3bLJht4x1/mbWzdOE/Jd8dHNL5Fi21X0FKzYjVAktAXMF8NmDQePB
7e1sOw0JCBosyzSpDp0laRvP912mV4eGq5AFhUJXTrxNI/soQ88weg3VzeBALujZJZrmt5T5UfpD
e8xFfYpHgd56cDbWc9KC+Zjd8TolFRgecfhhDphTakM7mH1isNlXZ1MV2YY4wHEXFT8FL2/VBVqy
ScZM4OHvXnMbREM0I4ft24Heg6/2Bl6bodJw4tlofWMJN2EM03Y9q0ZiblOrvre/8gKDOwJlthyB
/4VPadjJhIU5CZyInh5Ih5Z4JIzy9p3Ke1CClIEkhyl941j9W66FIzEe7XUSzOzq2YLLYmhpaRR7
xfj9iHrSm6DjF8yli+mmDJrgjvw72S/t/JqxIAcYxG2TVDDnRQk5H6eaYEdh+PvMKO/qupfXGD/6
U6x/m/WYXocCNIPKMXbUAlZFkzdXpW3WR4v5zZEzblzTyjhmZtntS7fO120b/egsAuPMhH5KaGfW
SSs+xdjUWxp1r8HEdst20qVfIcMDdnsDSwU6e/9UizJeB8TjcdRNr9LJHMRUOggjJW6GzLQ5tVH4
YyKNQ22fOdq6600AkgSsZTpdS8eyQB+51sYqsT6rCRWb6bQ2zDgfwRM5p7QO1E4R0zva6Udu9Sbc
/pSRxpAGTNuTl5Z4YN/uz8EIYX96i1KY2c2CFQ+d+xp9j6dPE8gjNAwM8o+KpuoyDejXcf6GEDXa
DXFAoZTJdWYYqacVzV1qzN+mT9skyY5B1HvkWC9TQO2nYwV7qyCc0/BLf71kbFKifvK6nXWQ2Puy
oNKC+1uT3wswmBqY5G9iDYZpXBddE27b6HW0JF18CDRNtiRzzo43auFTxqKN6LBdaJ8F+9pFn4bi
7P+ydybbqWNbFv0i5VBddBGlAIOxsX3d0XCBVdf1+fqcIt6Le180Mkf2sxEKwL42FtIp9l5rrsm9
1AXyf+HDzzTMMXmQLkHVYrUk/BoV3gkBcA953fzqCdd1UyUOVr4Jw9noShzASafuqGvQv01Zdpvx
uW7mRW6alCt9CFiSI2bOMKgMJukJsX4yHZqacYJTvC/Q73d+Eq8mKVw7lYA4m72VYpa0m0aFGogm
mIxqQa/EoVHzAQ+AAJU90c9B/zUmPgvfABOdTmTvZNbv5sj1o4/8lVXL2q8R1mt2I3eIdmSOHaDG
G5xQ4A7J0D04kTYQk5F/FaNzkH0reaBXg/FYaaWl3GOw9btdRM1pW/S4W/WaGiRJ5mxKVQNQp3QT
joonawyrRYEgZakNt8RCRzWNGP2aSAtemHPhmUdnUTsRAC+lXsbTdIhjOg1pnn3iW7pKsr9XBlJy
AoNKVaCCOJD612rsULFRaVZi30trSru5o+7DtAmenKy/VH1urMWInEvTZ41oV2nrMewtduLW0+Qj
CbULom8tWiInStX9y6TZvtfFLbsG1RqXw4T8qimVaYNoLHugNZMDJCGul+g02FMWhpdCF2c/qVu2
KtWBsiGXjyFDBo7nNAeFXA8FNSIeS3FoWWUACbAcz9YjelM1gJqxNDT6bOC9kdUAfHAqxKUqshFR
bosIMsNEmJrs4CCpmr5e5GFXu04Tt17fUsjtDYGUE7wqfkMVMwKgBX9gTrBHYLdSerUn2BlSX11l
eVIQdWJSsfoRkBol/2Unw8k18dUgJeG81YIltdEX6YOOnnyoSGwazPoYdeUhMwMSLusaorvaHMyG
28QYkW4MgFWIiHsQpTN4KhIVmjRIEaMsWBGm1ftUx02pVVajgxOVmb2isJNv9HIE/lYWxHEow5IA
LpMZWUCaL8LHSIZd2eg5GvgKnDyOEacC1zBG9OXs2nI2ShfB74TATogdV25ctjsqhDgaoX6OZJfR
pR3aRajax67U1W39JEWwe0JNAx8RBc84ajCDFKIiypjs3iEk+q/ueqZc9nuGqRyMuSsZxvRJSerW
+ejXFSX3Q2ZQxEh7Y9cRtrgyh5qGCb2oUxPNcTMY4qRqEwSp9GRHWLbl1ma/KbFPmyuqhw5K6lQF
AZ7VifCGkWSiYi6MhnN0FFKruHvCvEYYFDzcQFgKKIcUeXEQTMYSGSbRJ2FLUpNeVl5X29+UxYEs
qLsgCSvv/ur9kd4Aereg3VkycY6kQz+NmKs8u6OIXhUWlLq5xlaqJirfMEaJwWXmmaX2HicInuIc
G5hWajgDy3Qr03I05G7y7geRdsrK0J0PdArNKjD6rz80J3I2f9q0rDEyUNvMDNFtfRog5ghVWA+B
51uRQyGnS/J9rNrlhjopta5Kn7UYicU8kBg98jJs3nIgTSulbT9b1uCEmQMZur/JMR9ApKgmrWSf
xKexg0M39gmYoeZaZ2gzgwYwhFRf/aRN1nGHjtA2sErTXzjEBfu1+7OgtA+EcIIX1rgQp6irvPsj
dS673h/9PmQogLUycradMhAcNx+avx9NqibtomBV9360D+25UA6R1ZfjPS1ZErQYT/LOBsSXJ1B2
YwgjxWxiJJzSXCt6eb6/3cECBRFS8MYaDoZxrm3fDxqxqcTt/P2ccDvgwr75Os51WrS7udeXQYpb
b77tRwTu8A5m1ZWDPjqu83rTzPIP/a54uj9sdE5vIqcj6EWuN1l5VXqlotNPIwNlOPW7+8PUIKm0
EhUh03+LnmyjQ8/+1/Guc1L04ixMHG65CmGnojDL9Vl490e/D5oDAaWemwc6KVNI40BXiAGH/1yt
13q99Iz5cH9aT8lNLiEd/H4pKbGQ6yhlWQqSvnY/F/hdOC33c9WoxsFQI3+tPuc17Y/QQNnoCxjJ
tohzZik13N8PzfyosX+quUQbDsXEfKaXhGHNwLE5F2/EF2Gz2NliUuq93wenTgZPTi2KmI64ZlIp
eWUYSkSNzddcxP1ZURARqAPpI3Gweyp0stnc0JUPsiuGSmzCxtpKrDs8X5L/dbB/P0KyiCNVqJBJ
pfZXG1qVdz9YSs5waZvVmoUjYx+Kb0Z1jEZxxV9qRt0DvoMAgYTArUbD+YKiGyLb/MV+vtm1CnJJ
S+4w+cYC02uXjhDni4wF+Tx6mPMQUc+/7f5ImWw4BvfnfRu8RPaAj3j+jO6fxf2D6hMtW5u59UQP
gtK6HzPkVKYDYlsxN/dP5h/XbzMM7Kka2Ce/v2A57LJ6Z6d2GF7c+4U8MmqAYJmqZluzILDvJ4R5
/M/z5YxljwwVpcWO7cRfp+D+V97/Xh3TMsDUf//lDNv52q7DXTb1y7KvkSLJGsx8m0DcMde3Vqs8
KuyILR3DtqGCwCk1ByuygIFPYJqt9uaqbeP1NBWk4aB3jW2ayqoQdCDt9gaLzrabhvr8ML3VScIA
i0UC1DFlvITWNbyZNjn+PowOgiGLBkyDIMnRUywAApFYXWxlCzehGhmXPrSBKznHSqoe1MA/1yZ7
N4lUhoqGc4AQjQx4c6c3+qVoi6dKXzNjduzFCFm2EhbvONzXwsmPADjiPP9SLOVFDmDEYztm5zdE
r5n8EofJBC2lfMO4/IbXFoCKxi2gZDHGiTzdFjrw1xqoQBUT1JUdIlxCINQQupq9RogNO8+a1TsE
JMDzFuY9WcCODtJu1syy9LH657hUy31Qt8dWG+xtkIbXSiEOfl6oyohKXCQf1k6RmV8Dud0RF59v
FI24wGk8O5n9HGsZ1c8k2tufEnUCwo2zLdbE4WIQeD5Mdu81un5M669RfbTFhRjMaO2HEjqGLDmE
xvjJhiSj8I9gogsoxOkIBwKd3bptEwaZYeIwfSug5iDxidVPcWCc8vQ82ck3XhyBvyBkAE2Dj6Zj
sSJN8ogINTnYxgiy0uq3JPZe7HqHSmWDthbygm2CHyvac2IROhiOUNT0LJ2NEMcODTurvv4ojy++
Bbm8DczjxCKjrWtuCQXwVFMvQ9bMSwujnp0y16HcWcgx6yobYYxoi2wJM0hPPhqjf25M+73nJIgQ
rXgHImLhmAboHlhHmXyp0raiuoBboxbQethT9zENqXhoHnXfwigA5L1OHfzxafTSjRpENvU6+T55
kw6csMy41TV2rE6j966GcCeb7pyVPWlna6GP+9aJN9zwP00E2dtpnXBZNqDOR+NQEVTcGHhiO3Sd
pDZbZEdanEi5uWQlTsdpS0uYwIE2+hRqcomdCX1IYpIRSPcGpenB8setBkSmzaZ9ohO22RPn0evj
V94pD/Trr6K2nhLF+eWYHT1U7iNRCGMna1Sdy8o+p2WGuQNAGIo9epP1pja7t6LILrxLMhIcGiBK
bG9y8F2+nqYIZWYTpzzjZXkHGL+8xIKzI/ExBMN5THUWjslKJmsOg5TWm9Y6ormo6T1SfB0jhJY5
52hs3sTkexbicLBKzVuNDofeYrJrVbytmQ0cUNQBLbgxIaE9qvB/CulXnScORMSCqWDXsemxisZa
+7bJ5rbqP2S1Y/CTupWhQgFoBcOB2SmQT9L2TFuTFEppGWJ2oo/PWllCY2bmynNj54BOKjqPYYxl
Ra0hMuAX4tdbMPwoy9VZP+y7hkA0Gw3lhNBi0ehkRdWDjD8WpGkX5z9pZRBiZJZvto4RjFhzNOnK
rZ2cZhkW/UPJEgtkqI/CIAWR3WHjdxFDLgc9nMAlXKYkhGyXzfysfqOR2YrHlPhNGf0u7FXJi4dK
OshqcAhlZHPBIMfnEn0kWDMNl5h1cULc30UPCtTSFBqYo7WOJ/OHlUWw0jpUl9yjlhoo3pi9INJ7
ZF8sDooeHQqH9qRkdj9a5wA6qyhI1NrHaNSwImr5Vx6BiBFC33eWqoAYlZBegITptG+dOHFEjYKg
7GCAv4G1AYJapNlHTE6QfjNuZAETRo9JEoj52aWco+Lz82sUTecmpxqbJVq/kVtdQaCRvjBrNFxS
FAInkhQgAO0kazgUnXxxYhpDspYfES8T02FJ5kObGifZAdGQSnQWo1mzCqIKvWKwy0LKAm2G+cC3
f2IYLyu2IYbbSBFkAytCl2komNXLt4aK9YFhbRmNfJqYlX8oe0zrGl+0pie013z/qWIMgotb/YTp
4LaaPxv261tIFWVRDT92DO9KojMkp+2KaKfHKCSfDHMITrNMPiAUOelV+s0Uc2gYyLAeFqw52reu
t29M6b2rjSDMHEP3lEzexfF3YpAeMIhuOJiIH8eYNVmHGk5t7Ibq1TpuABylTGncSHNsFk29cgbO
JFhjKEtKgQdTsLCds9J3JAtLjDKsaiNcTAMRQTqwxEpInzg6jGU52ajsTGjedXSpEwMyfT4AcsNG
4nYdZih+k5Ja55SNNd2gGTquD8Rm6ujMjoU/ujR63uvRgmfXY8IuMmMri1ttc8tnoIOdIhvINGgN
1+atFW0/gVUWOAYbtF9F+KuQSZYXRP9gwAv7IT9popkefYOwgCCLoKOOgbwS0YizTjvpncDQXOGu
S1TYJTImzl41L01c0l+2kxgL7lbTquEgmfZn6BhHiV0YWhJ8srn+nCdzPFicWBRLGdCCrj/7veZ2
dbkdIh+kfDY+TEGvY+zSviOBNynGI69rA1TbCeZX6CVZCku/gbvDKIESGguwkoJdEUXwCqk7axt9
T8HbDUqQbIYCNIw7UFnjCSJpCq6lljwX3bFBEE+iQAMtCHEVnD6UMhEhsGMmqMAhJ83pyke+FJ2n
fjMqQvYok4GakB0CKlH8LqPafIwi9YyQEvSm/ppQ3140897ifrAwjlRJ7m+VvHzWGdiGJX44aNQt
feiY4lBJKhjBAAYi+NkzEZEQkwY/2eiXe3/Q5Y3lq0BGO3MeDMetpKVHpjk3CTvnIXKgFsJyeIr7
z6jd+2plrFqWRIC38Mf4mnatWxgVJTmMrZV8OD5oaXoRxGCk/S+hjOQ1QSsL0nc5gdSREHviY8vX
etYtdfSopbyfxhq+xxBUVDAepAwIT2ah2fL1D8OYSq/NsaMHxk7IbK+iNr11unUpKoQULYwsQ4s/
S3TFgorHsmyBso06W82Oq862paMawdHBDVUBzUbozWcyC72waFkBq3epA9qdAnOV5miMicxoSqYX
raqANFQZcjZt1SrOzjcLArvSuIIBNZeShuylVgjP7KwGP2Gr7UwN21FqdEiEctMLTf1kKXPEhx0j
okCHu2yiojy1abKWE9jl7AYg3PYpK5Q6qQ4hUbaJDKCPggpgQbhSPWF2MtjJsvWXDp9jVoKW60xl
XJWy8zGU+SqOUWxjNFMJ6eUWR0UxF8w7BQoUMkFB0cKpi+cstWr2VzAEQ0VrvHZKAYOXQUnm9Pxc
BvBAqYldFxmEGDvqex0hg4/l3Z//PkRlyHBhMNJLueWNkwLjlzxw8kXlcDnNP0HCiehF9z0bgrYy
jGKvnn9RPgLcM6dxzYKH3zC/9PvQI6wk4B0E3gzl8uLRSBsyNhHZyfExFtkvm1LGqkyRIv6WQeVt
XiiQ0wVK9Qgtzl9qqLsQqqPr4OEOGdhjRgehBPnm/rps/opVRGNRZg6e1o0DlRwWgmJC4DPM4fRj
hRambumM3J9a5mx7KHDtUiwjl34ucoRyBcKvZDmDpTLGzYFkMMohWVlzecSYD1Ru/jykLRkKAtwN
kBY29vq8kx997aK0KSu1iIypQa3XxugPWDU5zG5XT5ApF0emhF+MjXMctwOlLQ73R79fK+Th3A4g
VmtLoSg/78ADfyJf0MS/9tfz3y/mQIQLI1W2cgxcLxUIhhMTosmsxhVjGTK7+zSLagOfTlG3rYdF
p/Wq3FYhp8UxpbbYAM9Od0uK+XemZDVeWYnGuz/S56f3R/N3VKpNuotj6cum1TFdhGdbs2LPaDvC
p7SOEEVZRScPeUt37xrBu1qwnNWCfVwFO4vOZz+r//xkABNpDIhzrDoh7IPXcPPzbfMjZUTMIHcm
Bc68uymaNuKoRjhoo0P3dL9Xdkn1eX9yf1lv83aX8Im1ci5790P996N/PGXB26ySUoMmOr8rqRg1
LtklpgjumFnfeD/cXwZR4ROH+9g1wphDjsJkU6bxg6KHPE3nN3t/xwh+qdyZGmCD+T3qk1A8cz7c
n94PZtXG4N8vSclMnKV8TNiB77//jzcxvx14M1aG24n3cf/KxIUQ+SyZwyEBdWE/61V9cnqSjbuw
DNhzLYpKfs0CNivCIr0gCgnIiEc2XpNFOs+o+VvSSrW61B9EBlYvKyhpSz3VbITlB0UltWq0449k
TD9ZA2FfmAAxq+DvlSK6GUZ+LVquEjxHLjZ90OmJ3NHp6RDegzOieFrsWeazl5BoHvZRQzQ4hYq1
NgE2ZkfTjrmBCJ4fV0vh8gf3A/vNjfAJc1PrYE/Rt+aVXR0pV6xgNynlLzB7QPBBjHJssizS0qjG
1sRFBjiEGFTlJ0lCj4fdM/pLw/L/opH/VTRiy/b/KBqhTpAXUfOfwpH7P/qXcMS2/kt3TE2zbEc2
1T+UI8osDzFMXrZNR9HlP5Qj6vwlXtcVkzqSrKNb+ZdyRDP/yzEti2qiY6rzT9T+L8oRw1ZmZcgf
EkHk3OhFHGSCjo43Cp3vfypHIhOZQao0IWlx16ZwnN3kz0l5rNvdtwlxwIxtUjGqIwDAU8AymPok
jh7ZXutJ9G2O5Y+oWmkG1VUQuABUBuRKD5Fznpp+bko0Dj4EuFsS8vlSR3ynNgRERx3xi8G+VGLj
ReYmU74CbbCexso4CGkumVAKuAyNgHuXoQrEvuKfjY5930hyb0bNYm0yOLNrn0APiLZfaw3EvfRt
KMoKlS6i2F49jGkir/I63ShD/OpMDiA2OyD4OS3RPht6tQpkDHw1exoFYstGKg3j0MTpiz0FYi9r
O1qx6nrEP96qBHrCjXkbTE/q2HhNeV6f1Sx3J0NzABuLXcYkAmQuJY9CQ/IXMM0OaTdH3jTauc1t
n4QeenksEBl8+nwT0IxKnLh+lUeYtgWT/wLQk7zRSuzpnaFh/mCJLSy6VdD8Hu6H1lRRiVTTKpFh
f5As5aTqsJ46NIUJCy0yL2JtlcWUmIjvpQUYSRcdkNuDwe9r6lJsDGXYlzWLsGjCNKAIf0UlqADW
yA4US31J2EoHYILooCkXyjbRp1s9TDvZQeaRNsxFdlpszGI86TNfgFa6C5tlPNcpfdB4kOilFDhn
ewm7R0wEQgK8DiuJ4wlMQXOfQyURqiyb52yYU0VHEqJy3OkRnpF1aEKk1obC94RzYo5T61wjTQse
QFZgvNENcxtTfqbFLGw+QSTVRpy90iM72WnYL4ugJPnbepMJ00qGRn+UBrJFUGnPLi9fO5sqir/c
st99IxxIXZdIc0rLfeRY0aoq0CvfF36aM1BuNtHhqJPUHJMCXguiK7ow2pKmMvXSriXYCunMXwf+
NGMK06c+SnHjsLhu6gKzZ3kK1PwXxv1lQT3ANdSKgD/WqIvBL7dZZUdbO8JNr4V07nO1QxLWox6l
dUw3lKimBrTsmCSQxGXlYpk1pFDRnmyiM6l3RscEelMTaAr8TcyorYSbypqCB/zdOylJSBPSCvsz
QZNr5vEhK83mMqE2AIZMew2Zr1apO8iX8c20w2PuK596SCMSCyAOJdbep6pWzlIFdAY32LQUMvEk
LaY4tzMjfymPEMZMx8uz6BH0QLwaO8xGfat82RntZYlWtpwY+NzGdCs5DpQmqUP+6bCXFqSLBPux
cQudFezgpz3k1Zh48l4kK9FiA9Pjep1MpnGwFfrZWRoS00yGxhRQhg7ZQju9N/QRVRn1y6jnrWUr
EcRKBj0FGxxPpf0aMzvycfqJG+r2zo5DNqSVQCer5AR8IdmeyuIsDySx5Ro9ryIiazvBAVPM9gom
1A1kMozmK8RvkOCytT8iTtMRklmJdApNgAnlNFz7goKOqOHGSw1/ohlRdVUH2lMauaDK8KlqxYuK
+wn2ULtlzTPv5goWBtI4U8Cr5oEO44OWPY5V6oWg6XRDZ+mdAInDmpy5of1Zh78s3RzXN5rxKuKr
7xx8DEDchX5u2/yUjuXgJk31NtGoohpNWy4VSbEGb1Iu/CIcF32To7mn1Y1KSJzlPP2pguEJN1gF
SmOZVTg40H0sbX9kfd+NOJZQunda+JmOOslqevJZp9UuKFGBqO3wg2UVMUVSfLUpybkwgWAm1SNe
KTS0CBOR8Ffgt0SUbzrHghWSEYtIrWQRh7TWA/+JFs1P32v8K51ONB0faoJFfc6F2EhDdU6d55AS
4yI0xKujS3DmUh/mo7qtuN6oJz+YZXON0uo9R9jRpD4AQ1Oi4SnRCClFg97f7t4zyvBeSfSJbagT
nhXYT5RgmapUklEsdBNjTnEnFPIy771W4MlEjk8x5Du/hUNwTsN09FREi2ZrcCOP2j7O7CPKjV2Y
ofTTQWzFoaEu7bSHW12CZrZkHJamrb2qfvqepn7Etnr6LiN5V6KVmkpMkVWvvQVJSep4Fb2OMlXp
sDM2ylspD8mK+HGV3j+FsCwC3kgBnOxAs3mNyOr2O39gNwZAspLnOlYjnkTe/4Bpq/wmdjXffzQU
ma27CitI/SlEWMw+SXtbtnFxcprAWpmpwI1DQR6UKVX9+FBYGJ251x10KySQASCjkvhgt6QFmFQK
TtKUr/qy/oZ7NVI3iutVy+9atN0qUqFl9ZH9EUXRsafns1B8wIiMLVepbp7UgZnVj9ubbtR7u47x
SFvSenSCU2B4PmrKVZkzcsewovehJLZDzo5CVW2fFER5D9yIr3F/lElG2tjEm4x+osb40BGfIBrS
r5Xaqm5SNKvMQayAtgrhylss65cpqPRjF9Ih6afCm6ToiaHHbvjpjVmRdcO80abjPqf3OlkFCRLE
DTSTeXIG+8OQ+hdTBnCs6TebGYgSB2G9GMowDIPamsga0KRliaJhKanKLjUpyjQ4ZVlGFLsufrUi
LAgVtspVXlkJ8H/1V+b35QNvjwgwbVo6FhMHZImDpQHlhmICkGQew4duuurcGEuIkm2QfXOrip0U
DszF9DBMPuIpU1nKVNbGqYd8OxLpwmppDxSBQkef3wYt3TkVjogu6mGBmfJb4xsXumMkLZb6VzU+
+pVmLoWJVKbLUJFHrKKCxqCZbeEQE6Z1KDsRLIzaVcLTJHT06AFdjVRj6IqVW5cxlZamsiB4V1PC
VRnBHNA7yw2r7BOB0ak1tCMErU+1Nd6D5mXsQbBFyiYnPhocJGHn9rOfbCEoXHvIzSjsEC+YFpK0
xOVCX89FIJFkR6uGgjHUHwLNaFPRxEv1i1IFR4xr32pl7hoSd9WWXS3Ftc4oX2kya2D86r1MUWdR
SVuuxnUpi3DTy9TTsefmJCfYn3n304bE+BVo1xbZUJN3lxZfo+9NyRcIHbQSwB2VwHprcszggfEN
oZdcS9+6RcQoDr10bAVa1SJGa5Iazi9Mif4ScTM3T8LYVxrbwZAC0Af5eUqRd0m+9R7l5T7XMKiz
QDgGJQUDO3Fsl7NUuJajnkJY+Q1LPy5YV+0/BdnSOMEfrTr4DPr2asbSXJShK1ppHjGmGixOhcua
LeO6CrFjUMHmbwLAhNhZUM1xlUbaFYzgVO7RB4XrKHuTyoRgvg6sFSTtWUA3LRWSgn3It+MgEEem
T1AbqE8G8rWlawrzlqFlzOTnbqp3lW3ukiGmazi+ioz4Oxan7I5ButOHUXGxY+ISpkFGcot2is4E
MJkhp/Dq8KmyEyBNCfWjsGUoE0S5+qHymtYS7L+eqEtHJ3ij37S6+u4k7TEOKMaj4DQU4mJyxST2
dnb0Cfgfmr7rS+iyTWFvRfKkJhLldNN4Vuq8dIe4xbjRHNUmVjZtyscP1WCb6/muThjo9IhQuQgM
FcWGkrJhPJAgRs85boINl0y08PN5kqFN6nWSSVGrGuiJ3R8aNiKRGWa5iOcv24HEXvv+lfvzqKrC
pd3B2r2/9vsLKuceMeX8034f7v/k91NLDdc+TdvtP17/49ffv/n+xv7xPUkS7zW1yzd4w9Fz3L+P
GRbU5v0h4/6szfj711eGsrW1IWSx7ntG0T0VFrHU9x98PygOEpLfT++P8GH/+Vo3S4ArkPG+PyFE
tD+y+++4f5f+n9/612u6J7NOBc2KoKjRsbZ280FkHWjmaE4G8mXcQPcX799zPxg1llxMMZnbmM9F
SJv3H//+99M+wUXXtdBpqnSWevz+ilKYyabiDN3JTXcoU1hhYVVmw+n9NSSKiYu2kGr+iM6nwag8
ajP0KJwVZmGGEpwZhoedFJxzdKpZt6mG8CAdG/2B2UoYR/YTcXyFmGmSH7LwV8zUHiXb8dfwqD3h
XjoVbkXa4J6VC2yGKx1l3y1fxSsrUpXy0xeddMC0LitpL3pWiHSHxWwfAHHH2FTZBbl08W7xyXkg
QFK8dsextB7TZ/usjWLxhblNJZFxOiish11wDPKiJ0BsWHc37l/2KoQiqvQT39H2RnuIyxLNno+B
gSdbydnG3GS4icGsZJv2KzdcJBywKLByF/07kaS450KmlqX22Rx9wsvcZqO9MpSArFynGCRd0gNe
yudkD7BaCed8TnQbGEOlp2oRI9Mld3wDEVd5hs4UYigAw6qvTPxWWeCe05N9Ju0yqhbJpu3WsgJx
gs1seMq84hK06+IyhxiS2AQn7ZADzSS2YKeqb0RQj0gA7Yni1pGjgsKWfLob0H1hYmTlx2AEYd9j
etEm2yCmbKQtXk+2rAC4iXCrE49xtLXZYG41lSo9yzoqcgmzuqs/+wRTPI+XWL5KH2eoPvQYxNZo
XG2fPmXvDNDpOVoo28JNn/Kn6jF0pQXYOSRWqMC3gPFY5C6wv3446zfLOZHvRGaMT9QmoacQVrsl
QZmt7EbYtxIVPBFyBJct5hKcafxB5My2Xk1v+qlcfbExDQ7Okcrz9JbDLn9Hw3ggAdd4fEXVc6JW
SRt1MWIbhBSja0u2h4vUd8+EXdZbe3mGdsvLCzQ4HAE5Sq5+9r/tXY+/DtEvGaD2jgjojXmOjubO
/M4/+f/AtVa/gov/jK4wrv1vqVu3rzr0/Hjhn4MVLuEFyy9OgLYl0j57D1HD06NdmMubfM5fyT05
MyuiYjd30orAATajy+jd//XlXO2zfQY7NJO5VqO+8wPPAUCtLlQDabprwe9do5hNFxu0Ezgs0TJe
q1vy3koufaGltnwvHk7B5c2ARIdb3N1bBMac0MSmRbU0tuZIl2RR+Asq3zaBZ+7oYtrfKJeJ+IUr
FsyHm3a5RP1Ocm8tGbmfJU2mYhmf8Dbx29EqXJ/jZQeQYo/EhC0tN97jGG5SKJfLjHspd6nmNAP5
qQk9vEq6BY/5aVq1hxKk5EJskysikX4fMeJsxD4aOVPFMV2OezBURDK3FJOwHCz//SoFjTVdaRsj
CrWUS1dwB6wrLV7SN1kEnkCcdeXnxqdqU93QFnEtu+0W/hBy+9EtX5oDOxTVedE31Fmo9bjii4vt
6xgfxjXmo7VqLKKH7lifAJRpDCHTyT6OOtf4S7SFWuSG6xuV4y0BiGRRRyhUVn9dKbfE3Thuyh51
YU3L+vUr2dRbzKzP1HyYv3FzNDFvJSOKcTkRL3KUHoDEon5YcPEgj6qwLrhcZXsMT4E3n8zmtlP4
8nDF8o5ROj+V+dGnlUGNwwuyvewZX1SrRzfZiUcEEv6WtqMwt2O1ix7Cc7CgIukWx3ERvFMkwdD6
itt0ga36PVolHuCpyGOfUzyyYOLMFRvoVH32uEZdZn3SsUFvcxS7MNyvC3MNUTF7eC/Ks/rY/eTk
bkynWlojqKm2hMeb2ap2OGuF41YfzQPaEwLyuHthtbyr3/RnZeWFlS6lrKpfoQ1nT71USoJ7CV42
N6M4oKp39I/+2wBc0h6xaujj0lm8k2pA1PdPJJ9ibfGJEd3E8E5UuVGtk6u/HF8JuicueynNUN58
B+WcShTK8lNIcdPlnshuxaaWXNZWEC1vOc1e+k3QFexFtEK5cORiKTaclVVAJ2kxXcO37nHY9NaJ
syP2pBy7CalYn/YS9RR7IxVjgb0Gl8XP50oH/Kv3v4qjwkdEzOxb0i9pO2CcpublcRcCsSQHTRy4
R6KVnF+0LVGFV2UJYEO3Dy2wnUtMvUaZ06DRgPL92YbQjZGPfrgBkF3E84zxpH0yWTIF0mveg+9l
cCAFoHgnvQRNe7DiHKBrf4yY6Nfj58RKlXZHuaT8wwDtzp89pZriI/PEYtySbyR/Y/8jkMg8hut+
q8/XXonruXvJNr0/f+wRS7xYvVC4TJ/fG2bBj+AxfULferrwFuVb/cQfPP/RR4ae0cdUsuV+28VY
rncNsehLIqy3dNHv/wXDTnziBN4Hq3VzHWUCGBZIvVbJA7Aw13/Mz4SuX1F3hvoWEyFnIgfZULhE
rYyoV79kQuDtm9BPKGyqTbzmHQBsg/LEApykZFjh6Djo+0kbteFjyG7MDAwjr+R6zLFKwGZxrp+4
zpnefK9ayCvAcehKiD+2f0yS4aHW1cxRay6hhnul2jBBrZlJ+QPHRfaofBIto3NWlE/1BuSG4Tx1
vixSQFXXpz6Hlz5+gvEvjFPk7XQmojVEtYVBXHC68MxqsyRIjQwY7DDWAz6jVg4W/qPY0eRCFkFI
GQLNhxJdYy+/hM8O1hWugYfkmY33Z/sqX7lRb+FSYlT3tH31TjPPZfBkzAD9iEng09oPRCIHi3Ww
7z6wDuy4Dd6CD/9d2oOW3wdr0lY5g26/Zor1iuZcNezHF+lZ/Qj2uPAxFEC0slb3gWnJ4LRE5wWG
OH05Yz9bUKCDyl47/QMfTnMlbolTSGbs/CFqTBlkGy+f58u02vRUjRbl3p4JjStGxxkgumihX3zA
1BOMdQHnptnYMekQLsSTPc4Bl02DpFCsYDkkinc04Cx4ZlgHAtPsrPfpXmf+khLojkvT/2/2ziu3
dS1b1y1igTm8ikHZsiznF8JpMefM1p9vete9FQ5Q1YEDbKxt2bJFTs4wwh9OI0axWqAUO2u4Wfa2
nm6IlYrW40aW96B7kFDaG/oxRQvgAUsx92drm660O3ryFgkBLCwdZ7O0AXIZvbPBeYtHrgE73Qzv
7SUOUue+3ln+NgyoZnlhgI6Vyyx/0IDJoAMwXedLOF2i5hNubvHVSI9gUt35WyObVDXnLKERJB/Q
ppKSDtjivTLUSOEUPvKza3VnuszlYmd/oOYPQhnxjl1vfeSIZRHv1ZAgUbFdH/UaKt0e+T6OK8pU
8J8ocRrhCcEB3c8Qgii/1Md2cXtzgz6TiiaXDcpnCs/hzhnfdVQWWEDRgW1H2eVBeUnRa9hpn+xt
nCcE0go9XrY2lv/AkyuuaHW3TkC40jyhDd/MFMb2BKosvAs7T4z07mH4wZ3+CYcCusw1G4dHCEpA
XY9sHg8dzMqHBjFn9m3jsGhEkP7XehxD2jF46mxAJinGduzcjFKy+oQvG5F15oPPzb2+vKr4J7rt
DexLHeg/+o9U73Bp/pm2mk0Y8VZfWOfWS+b3e7nb4CIO6xVfKK5n3VBd2RQPCnA9tMV6nyJxi8mf
soUODcR2pgQdocfMXuFWYF/YxVjx00ZC3AQ5G+IdFfsUehFUguDWlnuV1arOh1m/UFJZcwToAukh
TGFHujQr3q3XUMdR6G4eA4Zv/EZf+q/xYO9DOWjIfJ1r3nIm1DBT+01+kUg8jviN1DdCF8qP8rRv
dDQqGTgXMZlM8ln+Q/aMxzWAdpQvAflzL83mUZ92RnQyYAK6YJMPMoQ4H710iMHzER1hIMNO0DeH
IkfB9UfST2niF6X3nsiupPgyYZHqh7iabLIN5/T6ihjQcNfeL0/4m01qIFcPY+M32RZqJEUV+Qk2
NbYVA1dgEqTtNfOsdbdFeg7nNztxK2yyiRmwDX7v5Q0R4UtPhZkQHO3szlURuZlRYQksJ8BEgABj
2UbDhQB1PSJ5wpw3LhQarcPAKSATYqQeFLDmHIrRYypVT/lNyh5p6hyWBselvfHZcRJM93mwgF7O
mD8bFSG/2lN2Y71ri6sZH2YML8PHPMV7gxTOLb2Zptum0tjN1AY1Tgocn0KoTs4RlQxy7X5QLoQz
nI89zBY8uX7snwn/REqygsEYONYW4H4GWSOvHmMcdWIpqA2EqF0ZwidDc6FJC4Q2tdjb3KkC1BCU
Gf7TO6s4NhGeyt48/CFPmNhnb9RC4CVRaoQNQY8OB+XJoPjtlakn1xjUBqEDOfQEJ3FGGN7yYGZf
xPTbORf8gkpnSzsmg/3wVccP6b60dkpgAuhIT9CcRRDGOWJ4dHqWa9QEeXyiHF065K0ngD+wTSDA
LQ9FhvUICYmEJ4w8usSI/JfmqHcTa/MA1k+iQagL5iHLOJeb7L7ATg0AYEwvmXYJCgY7S/+wrftW
Dhr5wJGtqG6tf07vOrWtzxrJYnKZH04l1XB/VDwoK3yFdvI9tDuaXyc94iwniJ3rA5XvBWQdmBqP
SvCkBRzTtI6x49FRPCBelp6MoC8CkMmwOMuXVvGL+DuEbPzDkYToU7VP5kcumj0HYUCtPkTUQjiK
CJjY69b8OkO0e+R44Hza9BfWjX3QaGEHF4Uf7+OGenhA3NHfcJpnR282zV30kX30p/d6X23e629t
N798QTsxEeJ2e6C17OAbhaQ0+UjYmJYzD+HFIqZhij5TFug27T257C45F9cUw1Zq7FRmSe8+JLgL
3nwDO+58AGy9zKaffhF2AVDnGLNOj3VQSx7qps2TvW8/R/AzzN/mCtGUFjsVQ5hhI6kR3SS6yESp
/FteinN24IY2/c3YieIBRp+BOHipun+mUsB2Q6aXHcpLCfz0Yf6GfUpIk4C8jOQdZg1QcQmKBG6w
e5+ZlTUGnYGjUveABgsLg5kJw/eJ/qF4hcSSvk/sU0Y/9x7b6+ksDpL5xtrik8jct80T2xjgpC0L
DsOJC14hNnvWqbyxeFmROew9n3oBe/rMHgTfgxLBLnZbmuB75YSrH7Ns+UHy8RsiO3hiy7dCDwFx
cDYBtag/8pNyZbnzKQVJw32PbO83xILiJ7kWV+tYbS2f8M48/15PNF7SL4C9Jwc7SBJHgvy63uWX
cLiU6dtqHTo14KaQ4+HPYZqS3lWUEAiLRcN0eNIIqJyX9JWcHPL8uDF26g8FJukz88Piy6q94ar6
RDpskHCX2DMpq873TK3+QqaqvBBemm7/hvMeMslacAFz/bVa2/ZCrSTb4NO5JkHZwI93FwYHTf3E
Vb4oHCUQlWRI5QEd/RwyCOEnqYWQR0bH5t18g9TKqhFsGVTBzgRNhvP4Y2Ej7KtP8xSQtI8a/moe
bkBbWMNoZO9JM+TM17JLa16S4g+uSC98eD8FDjOa47gRsJC094VAWeTLj1JQQevhqDZO/X1kbYaH
6S6PA3UftvGGaFbX7nHPlN9Mah/mPX543Q8TaB9uuQcVKxCXLQv05rofveyjPbXqpn7EzUb6CnHn
0NwC4MLoo415D4B90d2QykvjRSezDF6aL2xjTtNjfAxf2qeJA5OkExgvKvr2Jr66GITdWusFmT0s
pj/mQ4qRD6dOEXgwBGEEYmjv5sDi26BB0vIj/DPeKueEqLBSY2u8yZLbBFHShOCKOuNj4ngW1teo
r4yv0wfnGR/zXmzB0jX920v9p+hpflBvImfTpT91R1PVzd7z22PlatGpuxKNDO8mx3XlqupROHkX
m7LagbigzNgTx1Id6H6WbgOvz94gd7xCWvvRjlvngdj8WPhkmPRFvYEapvqGDlbAg5Szu+gOJZhB
DRb1COwe8jlQETUgmeB4Lm/EAsW7umwfLbphzFRAcCKhIwgT+/QmofoMbthrflKMz4Pc685LtuW7
snqUmEPzXqKh0Z2RjnEGPz11GTIRu8J6qkN/0u8BnNcv1Hxr3HbYeIhD7e5YPNv9ZW4feOpnmQbw
cARDR93BAfRW5Z8VB0FDDS6N6k3Nu62TvLxSoQObLFunEP2E9ZP/qMg4QHDE/+608IjPMB4PT451
nTt0NIhDzeQeV6ddXe0eUYe3428Qy6N05DMGKv7b8E95YdZ/URtx9O2868a9DfU99NjQTuT4oj4C
Wm8XIjLCxooGeLXrHqzwiDg06MoQmsYbdTpCePgAL0S8ZEsULOuDFLoIMdLu2TRPIRBv1Ble+hf+
JypuO+PFeWjKB0zOjwDQzbcBSjq1BuZ9T7CyhZRD9vYysv2stU8Yxq5xIdOwyw9ZYCuhqZbcgDfn
Z3ZUPobyNVkbizlmVyf8TYJ2lwYpFoSInU/P/LFPkkt0sYDwDBeA4qKgqx4BRhZkm5v5BTUc8BMe
m6oJ4oTGD0FU7avRrqBqs1WzO1yC2zEAV8+AvHNF3cRGSiMMCqjIojkRQYcl1DCEuxWXUpzZbm/k
6vUNu2fPTO/mT0ZrfCHWYltDYg4Orph9bHrEpeHb8BR/kboQF1PLZYNMArYla6emRxKL4w+ejeFb
ot8IMeGqJ/SEYK2tn+xu82uhbEfeY0K3O4Jt7s41Ys43ihosrTtBstl30Rl7omHaKZzSLwpCzJ8K
TWy8aynNhEqQbfek9iClwYpsZd0bX+SJlXYFUmE5m/QRAegk86XkgpqDdMcgJw1sIjgzKGj6w3l6
0v3lABqbuDpgkWmf/Q0s2YmCR0O1hgDUfiO6x4OXL6n+kwoRUijUrIgRTJ7Bc0SuCKrDJxhRtJ2S
XgZQUxss5v/kTkBElZkuJXckiicfu6dmS1gCMgK3vpGq0s9kvKCkDtIqOqT7V+lGTZQtY5vB/UAT
geGm9rwdp5+Ics4fYXXboLVXBciOEFZNMPuo9qJcToqUHUiSwrdlOmsv5SXzOdveGDY5fQmJs8i/
bSo0GdYmniR/zhv7LcHles/WIDy6nuZP/hLbCrZz1KU44afhkoOeejRJal0bH5nqpH3q6lFlg3uP
b0ipzWIGZs9hSpLgh+c0u1gGEh9gsG7sWiojQ25x03bjrXimk4xFdONOzzGTkPfX0Qmbn/4TCxfn
hukZi5guuw/O7swEp9Jkc/hUNRVFnwFh7yoIsTL41K5IR8BuTL5jb/CLRZBBzp6N9qVYtrTaaIaS
v2aPvJfCTkNwkfmqgY3nlqcxGjSX/JmSEGl1AxbrPibia4BbBxMULW/eIRtKJjExTCjzZChT7COK
o8YL3RkblfC3SvrTg47BwpUKU3Kg1j6b76UTmNGu1vdEzp12LIwXia2fa5ZCDxb/Eu3ydjvLi5g8
goSJtRnPjNiE5AphJqmk9+vzHHRcdC7rSNrmxxI2Xx5He34jMMGrRfsVLuTquVb+Ml9oCvOZejpP
t6FA2oix4X577YkPZCdjPGq2lPmRnxaILhheqfpUE/malKt6gh+rK4+pkbs6FkqZW7G84+96/mZQ
h+mNX+dzRLqCg8gG/zbiLO3IsHJH3BfK/9rIE/HwD+GSFPr1tMD48Qq8RvRzrPGes5ARZ7x0NPGd
IEXzB51H8itsJz0LgtVAsYe8uOYpUqJ8Z3byN3G549xDA7eSX7nrnGJjkz1T9ucFl09lvRfhiMGP
VOrW7JScfKTUaFQYdDMNjxSlErOEZ8a9kg3iD0HkyEPlnGdUMZ6QKGggRciKp+MNtAVjYmQrcXVR
feZWS8gcelw918gjYldgKoUGO9xV6m7oxG6bd6dwuaOvOACfMEIFl/7olO3PdgT5VJzb1EkoVQ62
Lyat7ZvKK3OFl5RcVUP87b8+mU/AqoFL0EmrQbpBU6Q/7pGe1Oh3MFEnnwvlXhcQQT3J8Hau9ww/
H8/BX94WiPOyuAU64+KBRjCHfO4ds3UeI7fDpNfgSe6EOArxJegCalXbGcEilCSIApjvMBCFtLvH
0DEEXCPmGtz/iuZH5HLn/BLXyyQQDwn/rcErQbahV7VBn4ukMRbtG3npTuGBZAONLzYjbpPpYA/e
cp7e+eDxRpdAImMK+Fxuh//W7sYfNCnzGHc8HurCGVmzrt8s48KqMPQ9S77Qjj1KLXQFDKykaQLL
sKzom3r8MbEwEpeF2hgeej19+2gdkXPq7YAHywLhM3gjj5075DaFcxTiOtvmGqk7nGCa1V+LKzLc
vElegYES/Xq4tZrctLMrancNg5muruMpj2Z+pHgiZRQTbsx5PjwE9SwB5fQX6z7t3Vz2cLfifiam
EvHgzlpPPAbeiwi5mIsAUyg/429Dcgr0lYo74Q5zFVjn0/RjtDiHweBAjAMGvctjUGxsc3ANwHYY
ks05BjGpPfELsXya0G3KPOYHj3JG0rNAumzLJ9Fzj3MC7kMqsdRpAjrHSaw+i7SPq+Ky1xONDZYF
RKp+ODLJYCc/0CCNWlesRSh0j6htU/WoezxtCVtA6WxpsWGA7gRR6WnxBwr0XB3r2Ih9Isd5CFA0
laFcFYgklPuH1fHYTpzhOvZvKTCxDuFzxOX1M5A2WUWtbdOpZ2x84zVAKb2S97TGHc0HMZYp0OwC
2XjhGXOZY/jI2rO6Gy+5XYHgql0wHMTlobKzoPpLnjIyb2lziYFFRh6IjopaEZBwJu/+d/g3BRKM
PnphzEm7edLn/V8jDGBb6ndgKhmfDKWR1s1ad8Kx7HmGB04txF0kTDrEWmR8DCx0CrcUXSe3vdef
qeExGtiUVNlOUT1mIZgCCzcECarhtux2cRHw6BgoYUyNZuwa5AA+GVh2IF63hi8SqdKvue4UmDh2
bAfGFBtJlvJfCxJVi3oTUJP75v54rkzLkL6dLuqTU350PptryD2RODEZkwMDS5rHJXH/AhCEWCBA
VtMPKeZvYF+Sm4KPRHKnLZ5WaJ8AH5gECKfo6O+5NobmqPCGW50qJ1nZhs6FWiL2hJY9JbWN4DNO
TuNu2T1dbL9RxXOnh8R8ZTE6x/gLlGrxIOYrVrUkqfZ+MXEeexeOtRx5GWnGRidrq6bHzMEp4iTP
OOZKLzIYz99lZ+uBOYqRxhiInYwqH+4F7ZbQQuuAwnk1c6zcJ8YWj4lC8cWAmxiLuLXjGs8xuQN7
OfAuOoygp7yFRbEcR+0KpL95pM4GksOxj4qE6ENJhehq5ahGgtdk/eguMjkSglvA7+5h/lXDiW/w
qJvm2GJYOXoOjXMwLHfhMyMqq2eQXSmVe9VjBVTsIerG6XamAf9h10ICZl5ryFu4FFplGqK0PRsU
gynUA3qR8oCVNXQBgEsquexAJWVS4FyFI8ZtQZGSfVhVHXZ/Unz8WMH3Y/DiQHT1CiQs9G3Re1nk
sz1X+oFpyF3gZkoCLRGos0BbJBxc8510t0n3TnyHMCVI0Ehm8fh9uoVKwUoDkWmnQotV+gKxwjam
/zR46WIj/IDGGeqDBuGN82q11xrCveOKmYRro+xihWgQpJwdvLQYnvWoRXd09qLmOMbHpfSM8RVj
HtH1opQQ+3FCjODm7YG9SqXk1IuDhrWYya7+QRnBoU2zrZsdE5NHwZQF8U9Jqky2yx0r0KDWR5Bl
wbbCdOSJwwiDPGY7TbzJhpxFCVIcMku8767SJ6/tGN9uDPYeTW6h3vPUOMlLmdP+IGUPOT2zRdwF
76xqV7w0PXjTLcBIbM4AW0PncnYikmbdS2A/36iI8PEWql2mWD10nDi3c45Tt1KZjTT9F7GBiDM7
p5K2ZycBoLwmHgI2TJvBuLIsAaeH3XPDRt8F9XhQ+VM4NiRYVn0x4emBhNqVpdsnbHYeEypOH2Zu
CLADqwIhtrXxTEzn+wPcks068sDAwAxHzdhF005aAtRE4sirUbOmEYPa6njEEZxCDsMtldeQiIuN
5XczYrHW9/kbc4YlxZWxE62Y8HIFv9s5mxE7B48oQo4+3/PQ2HkKQCumy/nI29guuw8AIWxQnHeS
seft+DWSNxMvo24AZq1wK+XCNjYk59YGZ0xsjpMs/HTmjoh9OPsolvGSMSQ4Y7XIMznqPR0cw6Fs
L5oMPFZ+q4gg5oAZPzsKhx2UnHTGXVR/xs6JfqaI9/hThCDZli0kXzv4HQCE04zq8MjsjybUX/as
GeppufbxACaAlgyRGHdvfbHJ31MbJVknXxXHN8gTyp8gizCRFTCDvgP1twdpQTGZw7mlwoRj+Noi
VKjYgT3jjul2WBhtHFiRFN3g1v6KZmlNPzOY4rWEZAj9WsNM+fNssI2grA5tA/E8SomQzOlutXOU
t8veOqCq4EZaOnpFBpJzmeRkW5v6Nalhf+IKph2cBm8TOQVEVerFHsLaO7TcNCj6RT1kaLXgz5Lt
5Smm0S1BaknMtvSlFg7vrxZWNIQRXuCqykqaNNkd8cRhslM4a5EsPSwwXGtYv4Gy8kSwRHuaTPQG
orCzIFbM7Fy9ruGG8djoNomUUDSzhdaZtRrfbRF9TCGHTK1xOsdrsR3QkSGuiSIbQwtA05upd3C8
spTbbGsVxmL85u+vh6a5BGFmX36/1WboUzmafPv9WVFky26mcoMOCDoYKuztQpDEJ9jPW3sYT4kK
TDT7//+ovyJZv69/5bcGtcabqWHhtkIu61dW769/tG5rGBVHyQQTFPX+h3+8ITXTL3sxBx/zUppA
4p92XBCi/8fr369GfFfRXCv2CwKg9D2Escnvl7lc8SXU7RQrpPX4qxomZe3izTpCiaVlsUYS8P5e
j54NWbtAugopsbbJetTZxJe/3/zrFxtwoSA7+ck/vlln4X4U2nB9R62nFeT130/+/QdXbyGJIy7n
98vfbxp18+LIdBJnaMpoXMj42wmOey0G9vefSbz8t+/9/uD3e+oQ77TUTLYaoiiFhbwEArwNUJem
9oVjoBVHEjtA89zKaoe0V2x5Pf0NNeomBEUN5FxNUObOCfK16RtIsSFrVz9NVGZWwGIIdFPeTqkM
lPMfnLVaMr/wE7+WnIigOVSh0/tTY9AYWcG0pZTQUmsEQDCW0aWUAMpoOpoYtSDSxR01z9pGVdXq
YDbBYF7wiMOWeRBmSdN93XMgj7LhDmVeg2leSInyu3YWbEJbzzA8ttcdYrSfRXdrBc3ZaJXyUaYV
kpCuy0kxBXjmpVtDrWmEUCTRW/O6qMp9Iy/VVtMBvjYTCpwz4ckC5nBrtFiuYIxikhJQn6uWQIvx
gk50jrRqHB46cJU1VSs7y8NzXQx7Y9zLiaLRhGsbL5wHuoY2uZZjjLsun6hD1bqP2AoUw5mRjhaU
eDGjbXGt8lrrlEVKS0befM+DxAEdEQaho+xHNc30VMro1nMIwT20XLoKsaekZIUSXZk1r7sAJycG
FTXQaaQ+6shaUE8gQgqFDAMb+OcKxS/w9Ik50aBNyZ8rC8VvZQWDVFFltikQmqhb0yYa3seKQWub
Safy+qw55A7lTLQp4wgHWdEbCxht8zv8QBxhkBauUXKItfi1WXAfiYc4wpC3Qoe4wu6DCpChZMZu
1pDWQIkB/lBJA2agWGUi+UqCRMqAdAqYNiQp1mpA97hRb6rIuqBC7G1KiEC9YNBaII8czFwmVs0o
WVs5nt6qgSuWpAxQoGSfhn5Gc5mzyxpihCOilcAesGcdZ29WTzQqG5/ICRmnaOCAQ0U0duskelFM
MkNwzIgGqQgpxePsIXZdHh1thCght8DZjMrLFRHeK1XoR1OZn6GDTUJPumtRli6RmF6nAYQUjV4o
KOtRsYzXRtWAEozSth4SzJMmG7OtbY7s7xXNmk4znZdElBAN35k0+1jMuNAnFapsSBNnKLIeDak9
W5Yx7bKmfzeFUvY0NWBVhHp2I1nXQehp50JZOxca20wi8pwEnbSsRo67XqfNOsFtS3X9u5EI5yL8
5HqTeEQay9K1EwswQ9GV2H3Jx9hSjD12YV4qlL8RKIW8lw5vWSLRBVqFkKfC+bvo31ZkTbuphdgH
7eNOE6riGna2UZUT/S/hh4FmP5nIdEZXBgPzx6KxglFXnFNbNyf4NP0R3gr+jMofbekg0CAi5rOJ
0msAkNQbR8NQ0q2UjogzwDwSmujy+tALjfSua9VDCThCqKej8giK7VdRXWirt0JlHYbUgEq/8S1j
TLktKnMbKmj9aW33NCHSPiHWro2otq9afidmOkxdFN0Noe1uxcunLdTeVWTfbaH/PkFRaYQePPE3
ejCSpqD4g4ucLOTZSwesR7tOmC5xjjj9iExHCNl7IisWoEVgIJZQom+QpJcG4i1DreRAjawDqm4c
LFaI/OUQo2sVdcjxSet+QoTtqsfxLq2NI1Ok+MxD9WyXgNf7an5SCvK4AZqbOdFZmzrKhnH7pnfz
Trd76bgmwDTw2oQAJnT3NQT4FzRG95qsnRoeDSVH0N9RjMjzoP0YE/kNjCt0tB2iIkVZ7mb6uxOu
gBi8GevF0LWX1lE6Kh9rgnaCRkxYUYhCUZGcEBKWKTwEJOEmUCkmuMGYLjK2Q1i6e5UGTUduzNsC
//WwRPqELpETu4talocVZU8zr05DUmvXoUkfQ8VpAjbjbK+mT2ZUyXd9WJ+caNWOKv0sU3gi9MtI
UwcoVif8EibrfV6wTxA+CsWU/FniYgNEPX6qvEj4LVT2u5Tgv+BgxBAKRwaMQxLYA/IH3ntk8yH9
LLtuT3Jd4/6nxM8oppPn0clYcuWsSCvbpj1OgZRZsa8UNYpn4AobqcbMsic9H7GLkxwj95NOogsY
GTddav18NUwfSulPOoentFM14LRF7q41YWc1JZhpku3mGW2XRqcNZGeKeRzC8bFP1W4fwdCh8SBK
JHCHozZNzknWBLpV/OksBX6A8hVCUocEOk37TksyRMnUl76IJj/WjXk7jTWO8ta4b4yFo1ZH3duY
SI+sVg8KOX9WRg2MBhJZkhXRFNPGFWGhwnOqCs0N1elP6ox/ZMPWMuijGkyyOpzUurhHW+dtrvpL
W3TUCLJZw6dwPOlJHW17xMqoQU83narhJbVcBq/aSmqRbIo+sjxE0EtKnQsQF0mDGY0MvzqPqMwp
UnvoDQhJnUlRoenV/BH6zwUF+BMecnfIwzi+tRawIAjomxo3MwOy5EbBsydOpfK7RFIOMRmf+F3/
QOWXQp3dPZS6QqncsvcJEfquiIB1mPFwwiz+QYGGHJWtQ8vELgFwe1LVpbt67J5QumFrx1J2o5gk
W2tkfyUr0WZlD0BlTOpUrRrtTZmSZlZaxr6f/MXBJ4HkUBmBmvQxSNOqpzZnN6wZWRm2ulWBMk/H
M6zHOSv/QNzHito0Pur1tWlH242SsCS74f5NGC/r6iTnJb7YRgG2YXjDGhEw60I2oB6XNT32TTtj
HzDL4Ia/I8MkMEfb8zmWHiYDPHrmdA0mm+N3giPwzaGzJCNSjpyAbZ+jaPyKOivcSnvNqHcoA2Hm
1s+UAdZq3xSE9KihH+O20K9G1n0p/bhtVcKNxqYIjhLbaxICxGhgCdfLwjJ+t7rOR8a29w1lpN2s
hBxBa3anzOcFKbHTUNNCtVMtmBSHBqFFkkMajuUmCa9wJ8Y+EaOq2HprE2c/qcMbB86DaasY1AtF
iXo7sU59zPGMU+3kRyTMetjmosYkV7fZSao9ApjHJZ+5SRWCr0GBXkNhHGKaBv/ZxBK4ORmo0F5w
423OCBNQ1sfD3qFCYMdj5ytzfdEU3NYyFOmNGSJOhu42/Tek+xc1+7SrMD214QA6KM22pmlQcp0N
FB4mudpNlherHjmScVRmXIStRXnBPvaC2J55VvL2Gdo656QNejOFkK6qbDnzQnFvKZ37zORRIhQB
qknF9WCJ6XPKU+2ZypWKWZ8X2BP1TYFMQHku9S6lAt5TqzPRtc+j7pCOY/PcAVsMavrrqDs8mGZL
+UKveWQ5Ad0o06VvlJLScKuXkPfwp08H0mHEJj0YXXtcXtW97jhYPuMbOuDqJIJvKmdWNz6Smtbb
Dho2cGBeFjZqhHlmvC/YP3kxhhgTJGOKlsp7qzeXQhitDuuKPjyLx8wWvFMjBtcwdYHJJSSVMBcx
5yXQ+9aAj00YIbEz5bi9TAi9E1zq7xWxr4/S7E/RYkQ6C/ExC69XFPJ2lsMirdWIbUxjgoe0a5Ey
UvbhWKCsWRXw3dgmSyQsAdHAlQ27R03O7XMzUtmt1AqVfkFDAPBZKoZynMP1TpZHZaciDrEjn9am
VUQFQNezSA5QbgbOCCCMhPqgZG12HRKkVuOB5jpCjO2uqiyc6cxFw2Yhw7VxRIgNq29UF+e9OUE/
si2ko23UEA55PsacVxk1KWRkdWXVCE+2GNYsUL+X6NnG9hhxI7zh00p5jV5zCwp+SlDvmdaanTqM
liHBlZx5qhzeLVYm+AK0T0Ijxy+AuoipK8p9bUOG1QltNnpUrP7c2TDlNbQgdGR1gQGm2zpcy13c
V0d4jD/NYiUHZ60SKifd+2DW+1XCGLzo8ylYKySyWpDbjtWVh5YyWhlxs7IdXXqNh9ut7M/ySmJo
yNSrbRkY2QI2Q0plI6jK7lWScPPQ1NEhZknbfbsARyeLoOSUgPrv1/6ARiP5652kjtHZltOLqk/S
I+muxtn5tbZd4+rdcTSR1TRseo2D9FCVFpZ4JArWQFdTDjm+854uemndkQx5ZaZ9TVmMSn2WoEGt
FyVthxX8Vv86hvMzZQeD9MlmlzO6XWW1DQQKpz6FA4YZq5rvM5L7g1W37C0NJi10+qVWDrdZk6HU
nPM4oTRvpRUx4X7CzWax5PGwdBrAyYie4UDoXOYgQxUN9okyFXur6LV7fRr3I+WRMQqTc7xIQNud
prljfrKdptqKl7XM3mn3hNum9K3CLDjaSvI6JxyrcsxqZLawoAlhoQ/NZdAqVdABe+0UttHFjMxN
Hek2b2jfKm1CUXBp3+XJwEsuSViidU0nZ31VEvkpTmkVriNtedvBM1rNafWHy4LxSNm8xwlO7Whj
0qQEa97VwP/jhu5HHAs1yiK7mxPthhgWsqrOYtH3WDf25xQBv17iGqiGhIN7r7W538bXfF2e13WB
QuZQAB6q4q7suqc1LndSHkW33HjpxvFrTh1AtDGpZE2ZAy/bpN6o1G7VTj50SFd6CwgSpZrBK9iH
0c7OcXvSFPm9XZFkKDTnaKE2sHEM0wZ7Oz50eIhcM3n60SZoJLYBK2REXHLTWVl2M5L81Zye66oy
vlf8c5LsWswtespI//pZOoumM52gzqHcmunnmQMJI+T+z9g446536OWhWzNy0q/OFgUl/OwUEI3o
t3xIK50FBT/3cYF7JoHh85XshQ0LZxlk78B3sL/XY/KVVMi1IgtJVbe5b5VwOJVgKUdOVWu1v51O
VnxTSIMk/fr8MdjKfCcPku8UDBK6FdW2QUqtUf02R6dTaUccwQpymqkPSnZwd1Dm0zhG2l6NNAL+
+LwWWBLiJ0Xrol53M+oaqLkv0A4GhCMSc1+oouYiiIlTSxFj6WsK4kPjxROaprFaX+D40rpoWLtx
o7+WjvOj4bcUpEOHjRBPHFn/erus5kXL8SnDQiVAB3eHV8y5q22oNDreCsNQNlD0AYzPOkogDrwt
njrLR4+9brbAemSIF89jrLJhQxWQsiW8G536O6FN2ffFHyPEQXQw4aC2AJjZaUJH/pAK4ERKhG3o
ktNHTmjGSVgKOF37WSqwoEI7WLqm2rd6xfaqk8qFY4xCevc6j+t6yQ3UzGEaY4uTb9H8KMEuIqok
SUTMHbV0h78h5d21z9o4iCdMyn7Vy/5P6O2/CL1pBmJr/0no7eUDz5ky6qvyn6Xe/v5rf5d6UxTU
2RQEb0zDdjTD0BFT+7tPoKLqf7M0U8M5W2jA/T+LQOdvsqzqtqXYqomwvo3W3N+F3nTjb4ZuKJqj
Kaql6wpX92+WgP/RIlA4vf5D5k23Dce0lV+VOQUVOlwM/1XmDeXzhjNgMNmEDDpEbUYzqo+ExT35
1cBhBAIScy41oiGoEERO1bGUZaBenOQH1kwTOC2nZT7IZynP/vzTSP7d0PCfDQzVfxWh+706x8E/
UajQmQyQ+q9XFxkzXoJxr19N+gzNWiHU70gCTEGbJ8mVa6WHDwZ8fxCtKbiGChtay1SU3RDh0mYV
OJRSfhTkpHYT20Z6CtfBARRigVdGA+cyhElQcDJWqwmxpQo//8vli8H7t8F16A3IMrJ8SFn+u8Fn
G/UZ+5SiX/Gvq9/atUrvmpWqcoY+v1uvgpqhxA5wrw2n+duCf8F9r6jHwrTikxajRq5G+aHp7fLO
qnIX3Vdg9b3y5NTtPqkkGsJFWASJ2rT7ceweOIW7Yxgp0KGJc7UaWGsh5df/ck9iyP/1nixVVxXZ
dmzujSj4Xx+JqiVR6WAefGWil9u2w5oaK5gokGFfDSrnixUrxiljfgR1Ztu7sGqkg6FAN531kMIJ
eAd7XrBeonLnpI1yp9uPakKOp6aZ/mDm7OuRCOQdAub/fOli0fzvS2ft6KwoVpX2b7OprMtwiGpH
vSp0Yf6HsPNaclvJouwXISIBJEy+suhdsZzcC6LkYBLeA18/C1RP67a6RxOKQJBVJMUiYfKcs/fa
wjWS58ncDRlj6TRjBeyFzIvzGZx9POlLT7TJFxR/rT9sHahA+yQ2gdjXLYnN4TxubVYIDAWHeDfQ
N6j4E/A+M4fvQ/rsHvApSHWUwbTF22KgGSkh33tew1o51uoYFF66Zd8A/wV7iusIZZRtNiPtQUtt
qpjGmx6iaEsCDpbjAZGwZz86NJMeiBMI93TmoicqSy4b6NY6Q5mHCtZbHLnqct/QPPaI7No59Awe
ai0uEwOFgxMbcBkylNoBplKovtMXVbiopwnz6A2Y3IlB1reAqUz5RO/cT8xkK0XbP95vDbq/6YQ1
n7CN5tm2rOIqqoB+mdr5FYKAYXCp8fSrO0sUbiPSGcPEgzQlrFnGhhSWwSi/T+6oDlncfLLykG7u
6MunCOG7kzX1/u/ft/W/dlWXUFZaR1CvbLmEAf8j5doffBhmXmQ9GXR/eo+BCwkd6Ddgo+gulQiz
retgS/9QTM0bWEV7ozNWiEWIinK2AvMSUUd2zPapo+YzGVVPg0HoX41aRk2IvWp1UU6uPv5/3vZ/
ZhQvJz3PchUnZnKBeefqjyPMNYQH9Lk2n2YKdvCg0XOoWbCwdFpbLnnrVW7hpA1CYss9P7/ICMa0
oV8a9S4IgT25Iv7pw2/eDyTWHppM0UWNso1NNM56ikg3+/vbNf/Hp2ybPkt/VyhOC3+eo3ulcoqN
0XzKAr+60Tt78Cdc+kN6jrqiI/8or8hd9I9+Ls/mnOuzGSZvsfbbw9/fiP2fWbf3z82GVOMBRuXd
OPfD/x9fdzCRnScE31KX9y+VNuW5/phGiXsuYkY55GB8yPrPusjlSzzrS2iNCjaaZT3eP0qKui30
SyZveSvXM3TwkKVbYh3KCv5l3Zjw6RIDQAvLuSjP9/2YeQfwaM+9lsU1R0k80PjdhoGJ3tmrxNkw
iCAxkvRTotGF//1Ptf7HLmLbQrKkYOhi/9eZzJJGoSoRiKdmjL/JbkhOFLMW8EHbW9NKhOyof7qF
/2RQPtOBGtMviWtfzIkMIiu2522ZtN0OSiDLZA/xdJsJ6iVj3BH3Y6wrIw9Xf3/D7n9fyO8RyVwz
+Oc51h+522aZiNiwe+upbpgz01Ptd5ykd7PXfSun1qNdCK6kSlm8dx7I5o7a4ZTViaQ3bOGgcjAt
zSisivEbZbV/NiMMmI5ffJECtR0XYGhQvq0PkUVm4GwblGS9ffDlR7cN/b2IbCbYRYQIg/9h3zX2
MSKYGVBdE21rYVPQ4C0+d9mU0UPn4A6Lk2eNz1pYkA402SV+Upt7Y2T6qvttPsOyqfz+wFXBf0xG
WgIit245w6OfRtKhDSjNJ0YkRzvpsDMn5oupQvstG5eYeguFFFUes/tsvASubRyzqKaS5o+yanTG
f//c5XKu+ONq7VkcEsKUEGc5ofznKTBJw6DzJ2U+KVWmM0Vb/zzRLj3NXl0jx3bHZ4MAcvRERYpJ
c+6IMZuIO53Upjeyep8JGWy7Rh5nzPMyZ0TT2eil6Ok+JCIkD452XOiT5liGbx1O6YDEa0TfHZ1A
u8MI0bI2zCf5EuZEevVJ8qiN3H0lgwDxiXWa7Y55UFEK7APBcLE0KLFB70u/AJ1azfaDaun2R12+
HbkO0tf0yk3maHWwCkBkf/+kTBbb//VJ2VL6Ukg+L7jH//lJGaPV9W4gzaexzD/Kir6R30WfNNqJ
U7OE8PoudLlgqCt0jVl2YiyxirpsWGk5lqcpAC9ml9Mlt8Gn/P2duX8uW1zhcE6jcBCmI3zzz3fG
8MFKhIZRNdAWOyWDbm4KyDipkG9BxYS49ozzaKD6Mcq4XptummOJnwFeunhd77tvaWtkehPdy9Yy
bDRQkvK868V5CtRltgr0kYGLqdUqDZqcOt5qOmXrFoEzItV92EnxPNgfB5frojHMJpJlV1I0t+9G
ng4HM1jlxgypJnUqwkqhWo0pRXY1K3yb5L9J1G1Os+z8tps/iL7EXheXkPWQa7exiramV6Cvk5ro
E1pbW9qo5KIuhf4yxtP6nfzI7kwSdUnfbM3agwFJYX3QmWlue99m4FGWaHRCMhwjhR6vIUOUCC1J
akpcoDTMacb9/Sux6Lr/sbu4fA8cUDbB75b0XP+PE9oMx8+r4il8Yi5cXDMDg4Q0GOgBVvUeCuPs
ONX3OBjJ7Z0n/9Am9CztPHptZ6M+DOhIHiLvqz/W2ImmDs2X5WF5QRLEstEUB8+r/YjJK7NJJ0SD
lbhf0yaktkl6gkrUIK5gzLZdq/VNmJ/btjKfdTC+tb0rSAm7JUo/it5Afkfawi5K6m9xB/OLtjRa
M8eJnofecl+y1jhqO8Timlj9JicpsI/Hrc8hvbKZuVzyiT+JMTdrVYRhnQpRPC8ZlB0xGxjFnr04
TckOY5XUu2gi6fUmfl0SMuFr8KfIqEVdCjQIErslAdxnhgvj+dctq3saM3kkqMveMD4KzmbcYHEY
9aODQj4rNMljBgpIL83BJmNJaRxBD90fzX2orWc1D8ETLFeXbpQ7BHhlko/mgCY4QWg01kARZh2A
vplpH2WI8HYRPXnAmfFjGPlqyXTtd17SeCRFCagPDcLZdggoxjqE+toZ8RQXiH1B/JvXKv001aZJ
z61tkOWJkH4XcQtwAxnHmqCDGqSprAfqYACw6YP9QmOQXCe/ANYcKJfuZPZtJppqT+AEf6cDh0Ey
xnN4N4gTGX49Mmui3wS8b93TCmWE4WJ9Ei0sHdNH0dH/SCyk1WJorlmfip0LnRdhxISC0uie5MDe
w9eb7tAWfTcTtA01DdvLPFRoKEV/TXpl3/o2+dLY83vu56BCdIpCKJ9WXDPMQ++7N1kHn2qoyLeY
TBdZZAgvTHaIRJIKVjbFvtIus6eiIeSKscvoAfNk8ide67Y4FI0AIlkNJKz6xZGFMZAwx0be2ODx
M4C8JiXTCKGhakP9vJUcKvuxVO2lBLBUBDuVR2e/6H74ZuHTS2iSS2rSn7Vcu9lGJKFd4fc215Rp
J+zAmlRRPztZimg74eIJRthDSBeRbHNDQh6D8EtH33ElpI9fp0FsX9J27XP+LDdugWGldC8zPyq3
cRzl28IpSuY0GQTuqXPXfUAVFs4HT5j6OqQ/i5QDbEw9tTdFdVW854AlVxE2y4AwAFPgMAGPLXo6
TIWAGSpN3Ixhu6fW7VGg1gorva6hs8xh8yjB0a9m2+JjjaA71Gm5xLYyvI3oAo6+GD9InnU2hMhp
DRj+xxHZUdDP+7JBhqpnKW5p24rbNCMagxQDTBnbFh8SsU85QFfbWmWqZEINfPla9gGAP+mcs8h9
J9M73sDN38ft6D6aaV+hYsLsSIiug2V5Lh9cD9+iVatvU4TSvbehAPrGjmymAOpYyzjIY8/fjCOi
GHsOOddG7Q+vTcarWjZeKcAW+TSFqO28UxAxV+rH9PuUheFtbocWDVJwK3zIgtUsX5mzXOo6CC8x
PE5gsnSFzaj+kFXaenFDorWNab7GxC/Re1j1NuNUg932azzP35FiebtiRvdmtqo/z6W5YjHGENas
x1PpvEUltZCesY1lEn+Xmr3bfS0TJhgtRyO+Bl59JVgv2odlFuzIb8fymNqs7wBVIydI3E0EjvU4
eB42ysC7dcX4pULfmVZj9CK13ASQmDe9PX9yInSaCIHUyuzwnFa9V7wOEPwSwMq6Mh85TxG+WSb7
xgK3R4YRYB4QW7abYQZwCTcy+7HeR73xI2pN+9DVwc1mnrxqVCffTNN6I9Vs3Iw+ESVT7Cw80iWS
5x8375k8024kbeBINVsde4bE5Af65a+7VjMW9zqXrOJEARXT81YuCmCHlCCQAyPn6l/3BcOnIG78
B7Uk8lRLrO59E0FatDwCBUeDj7WrHPio/97U6iji0iELYUmaHTnLbjzf+h4sCavSZl3kMgxca8dD
+rtsPDrfZPku2XpWv69Mxndc7o7R0Pc7y8qIuSKamWjV918/Jqkoci2SY9q8O9bLJrOD9tjFMJ1c
6STrtMqaIynKOPZYycYjUpfVPXPpvrknOd3Tl9o0+uZC+926KYrZQDXTBt3StEXv9hbK8I1sx5rQ
Qs1yKidnE6hvfkwnHP12FCmMfySsksGOM7juGfnM04sVcaLOLJQwxnDMu9E59He5rQPdNF42f9yd
BzKDZ6MC5E+sOlKWEgZPk3+wjCFncXDXK7NBRlSiXP6/d+vJkPsepLdaAnGNZcO1uDze795vhcir
0tX9Psk1DNjgGdpe/liP5kuSyvBgtFySvdTDl8DJfm3hVquRxqw7FwZZ4RavpqQP2odds+71dBNx
AtLab/GXFMbGM3+I0r2QtctUWjguNS2ydO0vtuxqZsgZViDspCs2LWqCdYp+0R+S4gqyvW3xLIce
9kbDSt8H1ewQlTlYNHAZdb12oXTgw3YxJkcl2XqRM62aCXZEA6gZhlDGB0W/4jjU4qehjHeFRSw2
PA7PiAoXQfKhBuBbt8hEGy1h2+AbZ4lz9onbOThFRBIG1/5UmtU+zt9zvH2Dn2OjnBlKNk5IAi4s
BWtcrGNI6R5MItVdJ8YqELS0M2E0rzOTKeeExYfW0D5f+LVpNoCUj5eAbL1suHwdVFg3u/uPkiUP
+/64+637z34/9tdz/5+//v0KTkRzsO1RYP35f2YNp9TV7/+mRPOwUxNAvfv7uj9c3x8DVItUE9LI
ULjwlN8vXi6roiCqftRNac2b+y8KTk8zogDgycNMrXd/hftvfj/v/tr3uzokPF57ZD6FpMM7NVSi
NB+3CTnCp8JHEzMZFEh+0X5PEiQ6I35t1mk4s1RgM+kP4u5438yWVZMQKvBLJC0n/MncItJpH3LT
hxGoYPX4DmAFMl8FwkTtIwnqqTikRTOstL5F5IAdYhE5x7yvnCO6CNAouaPE1mjxf/sEwK7uv75v
OuogUtJwhFhVCXI1t2PMM8uzuQrC/EqSU50k8+7+uPuP7pv73cwh1dlwABYtL3L/uZP6/7pVpnBW
epGo9e8nsJLHZ061/JCRJrl3AtzWvtEeGNvNR6fm4klUd7PYQpBXZbOzTz6FQ/DiZA5+3OUcEoRO
O/8SzueZ0eDlKH3ASPff3TeDK8iFuIvoi3Ihqlf2Ev/KFeC+UUX/r1v3u/c0dvJs2HV/P8b/96N/
/+z+vPuj/3gZBuvpRjU+Z5+BIOs1oac0EazlkNCS2eeyZn8N2yHeWswAWABlY3b8vckrl/ip3/cn
4kr/8es/7t4f1zbwJX8/I5winzibf7/s/3oKy4F+5ZmaKXBHr+PXo7OsQCp1f+Jsj7yL389sYt3u
HC45DsRZOwIAFSy64V/v8/fDfv+nRkyq/e+791t/PO4+Dfv9s3/84fff/PEUPIvGZrYvyi5vNe3T
FurD8ieOHWG12EmXjwnNS9O+iOVmkBEzvb9/MqXu8wzJordqMs/Z37+z39/o/a5qLQowwnHY/rp9
//Hvh95v3b/ouOhDJsf3J/S9SZJk7mXzzk7ifY9rAo3YrMpN0xXrikK8W05z9TQ4uDmXPWCcrYTh
9HI+VPdTh1tTHZnVQOEDH8jJcaLoxRxzt8ncN3VDsC2eZmwz903ghLivm8hZlaZbIpJ0qDCWl15e
NFoupo6FdVVawSk10GGiHt/Gwh8e7p/q/XupWfjCEixeS6q6Q7CsYKzlC57btzQGF/TvXe73t3P/
2T++ovK+m/761H/fDHTJbhN33Re0k988I2aK5cTFaSpm8KodimFVeflTNwZIsoxhjVx2fC60xglc
UnGRg+Ubjb+NCWXduUFArukyw5SahA8PKf+mbNtm1ytEbQVLSYBYc31hBHEZK6v66NwMN7DPPk45
0wkPWk2HUMB8IGE1XHWR+XU2IZFXhSAusY8PVnvtyH46qUw+VX5t7Wm0fI0hBzrTVXo63UhOwVzz
mBI1Vb0prMq9xF30OteGxxJBvhKnnOzcyv+KZgbJbJrA4BkQfyE75qQcK6ybuXktOnJwR2kHBzEZ
6N3R8zeu+KIiHwcLodz71jc/Oxr10jTEq87KDBB8bfmo52qLkh8IjAjGbT5Q0Btyeo/n8Utu9MWJ
TGX8/ILiiQmTxdpAYVFtNBW+9qzVaINGUub4bWYAvB2yJTwgbMIbAiRMPQTa1E+YTj44buEdphyX
QJChh2k6tQ8c7IqeWMg4YfzsNXO1Q6r+hu2i3TAchps+lQTVTAUO/mxw3q2ehpmNcGnXhPFh4GCA
bEO3Ko5S0IlxcVGJ+OhMEpZEHiAJzcA08rFf84mowbjOvxk5ese+RNCZ5ghyq+7GCalCZ+JGh5QU
iSRx0Q26+kkqkb12KF9YFsmvI/kyH+p0L2ynOBWG5+GeFsXah5/UuZhf2rlPDoEfboZJcylMKnVs
bHoGfB/guuxFe+Kc7ircYAQGYCU/s4I+pRYZHskmNx+cCljSMWMOdM46P//ga2ox+3Vsav89DWNj
FVqdtTeLMN15CPjbsTtrl/OHYzbVzWrIFHEac5c2WB6qwl8hzx+JVcEwWhX9Yz91iBzNcXqGZbp3
OpxJngN4rEX4O9oTM8rMh9TXxtA30oRCjwud4XvXWYKDzhOGmEkempjJyYN7avHQrLsewnDalx/C
3jMPsogPVR+k226ihyic0l/XgQb22k/OaRyML90+1fJpGrU6p1HWwV+NAHKbXw3DGB5QYDtcXUOi
SmbySwO3csBEOjt16xU+Hd/gdFFeFU1sPJh+8z1TYXxNlPmB+Q0rWCr0rWmScjY7xXWs2LGmISOx
vc5PZu29RKVtnbP3mZHzh1Z9tcrpeYrz4MmM5Re7kuMtHAPnWEzThRFednW8hJOYEv2hLkZItEXz
oR5rBzydvqRWDedKkFJf06MKuwh+ppENsBCZIynRIvbLu1ffSDcoRQn2zGA45k3xAZ9NeaA+PSCK
ELvYRlElJ+YXMM9L5iZukden3pzVBpsl744PeFUHoE/SaX5LiNR4hfaUBNZ4Iz4sdMPmyYeQVhcE
2sUOKFFWdhtyr1kiYfDFSDPu6liKHUMbvKN9uiBwQ3H2I7fYFSnzgyqfFuYBDkkHX5/FdbXWrbO2
kZ6c2ll9HHsrPctmJtDU6hbEBT3CCS0oQF5pn1h4QRTJrGRvVogSS+8hQLKGgTf5NA28c6p9wPt1
+8koBpDAPQ41w8t/TG3+KSo9cDlJvrWtgL1bdOWpIrbuGenBi1Vb9BO4uw7m0mbaYkA+976qdDav
eeljPNHNYfKMz4Tulde2JM9gAlBc2m4MCXnOzoxdv1mieFVj89qGk78NS29fOPMlycpPBbFdrlOP
OwHn3FDjZ9Fqc10gpdkkCnXpMn407R8iOSAkr9/NT1aQzxcjMjZ1fSi9znyNpy+xZ9uHopdfEJK7
CJr759ZJfjo6qfdjytwEt1aZZhE2taF+xbVHPKlHPEs2PftxBWZ1xA8t3Xx+GXo6jHbOF2C7zc6j
aiXkyXgzLbH3vDOBzdZrZPuIqKf67FQW2E8f0nqGkAy/IblLE7b8IqqhEk0fZ1k1MJHQuxIVmGyK
olIb5b0IrJnnkNCUhzEa12PS+7B3qAAnzBi7hH7Uyh3hJcfDORepcXG6tWy78sXCWbiN7PIx6pCq
+7HZnbP5azFM9ZNPu66zhheWcu5mYHowpsP0yW70xbbTc2Mn0YsK3WhnRkl1xIBaNoRRRG+GHfRP
HsLpeFbIfwiCeOqnb7El668GUU9r8nihb2h2WrqROWX0QGSbN04PdR8O9IB0+TS1XNNIoyQadhn0
cUDU+25+6luJ+XT5SWCH9QkJ6w+dqHTvyg6/PjYsUlzPvnSM/dywhrIQL5JlyAFTFgkcO/4fmfTl
JUxAkQwOcNWqyzStYZ28TfCP6xDrwORnyWMbdFhwF3fIoGo2I7hKXHzHOk7rDfvEQ+Nap67hwuC5
cA/KdvruOu11KkyI8lP8jjnXO4T5ctrO6EVPuVzSL5Vi6QVqN21HWvcTooeu3c+soW6e2+6Otiic
w+gbHjhF/BBCSOMl1S7Wfvkznzokp05y1MJdcLBp/NykYbFqSMIURTLfIqXf7WgqcMPlpGwwpz62
2HAYArqgaBNO9DvGLpTyEjbtlMNikBnXMLqilnvoMdi80Vph9zXaeVU79kNhhxJQiLuslYZ3mvNi
lyaU8H41qItMFOKhhWYx6vFaD09h+Zn/EnMZn8J2MudPkVvL1SSiElsOinl6/tNDIGmZBnwyD2Xu
vbVk+T0IwyGZrA6gwWoNO5CAD9+FqxwNVrOtXYTYmJX6bRlAGxVN9DCzUv0kZfrWD5LFKi1WFVRo
v+PBZT0wvmoHbpUOpcbAGIIdpPuZuLyJxLBxsvrpfrAnf0dbmOYKifTCfWd4Z16FB3k03BGNPny2
c/J6XCf8EdZM5grmTE/jCHGsaqOzp25jiDTfytOXImRXJmatXzcmp3+WMOwV0/yIHj85KmrlofWa
x9l0mo0bjh9iqmY6yHP8Grgdphl4gJioCBDG/e4HELUT9T2uxnQneg7XFgHRJvGaK6Hi9XqcgJ82
0vso5E9WdeleWfhEcgcu6diVPxjmPDudBYQfcp2ZKvcjV69yoydvbUp0VWXqvUVzNr9HoQtoIoFm
2dgVa8Ze+yepgbaVVgXDwgNBapBifWhCkg5t8UFU+VcPea6KG9gAMcaSSc4GbTYExzMev3PpZo9k
4rKuRz2yiVOccg2xVGAyvO5MKd4p7YHBWlZeQbrvgk7vtOk/zVVew1SjXSLmmCmbWRbbNIVHNowu
HFHZ0RZekNDZgAAigSwe6ASSbph+8aMMq3XqVufB7NfDMIYn0ZLZrPUg9q2uFLRx++bnmX9z8mEX
eHQwUsyTjAT3tLLpq8j5c6UyTAucDBrGMWuzow1XIAZfoW0D59/ZzwmaGTjTLnheo2G17Or0wLCK
Z5MfkCE7B+FhgyhSFgZCJD2RhIGbvJUe5q5WtOmm9QRCJAWRflQTLn3xmbAqDOcmFxRi7vN87M8s
FVreQQm00hu/46F4xMtSDi7n6gzwJFFdADWrRxLI/bVZQUeYF9hT1qzjzPFuVVJ8Lk19irvS2AkT
M70xgxZJmL7tmoG3w7IKnPXc9ofIzJ6TyeixZANJGg3/Jwse+0QWYLCqFb7n0RwAICX9I/qnA1Zs
VhW9n9PCHd/dhgGMNLr4zRH6MZPNcRwDlk1uM29jQAS4L0j8KWzMEGjKHtrUveaRjb1Bf3HKyfuR
N8G7LD7HhOo9u4l4TDv7c4G09NFT5cdcaQKPLJltrLKZWG9iiK8Sx9kbZncq9FAChUHqF+VmdnEr
KmAuLMgt++yKFusYLa+ZOW0KONatlPnap1C8DQhXdTT7RwLtGH0J/1lz/k2nzjmlRVs/JBPaOcSF
2U6QObwz5QhNr5h/0ht/jqKcD6vw+PpIUnRLd9rPofm5gIXP8qg5+ra7q5MQo0+M2qAegdCevTD7
XMnBvFmRKldmVQGWKwoQ5nwTq9Kug42/ADdsBP5ma++Cqb1Nrd/BugC2JF/cKpUXs21BxYZmcbGi
/ilNMJ0UbnxRQTo9lKimtqkJMUSZEQwTP9rd5ZlhDAtPGhHRKwYi2chqGHI4NdMgp1wVEXjzelmM
a2O8fu1t5jfdYnn3uIxmhE/6QnjXYcKNByVHMqA+9+CWhd/Mh84tiDkxUbuH8Uw2CRyX+z6OTBYn
U1Yehnj4iQxxF5kVz9WSaT/DmtVoMa6OR9aUQp6qLv1RhdhPkeFghWB0fHRRj7pBZj4DSv4Q+caZ
KU0BC/+LUSLU9GlC3hBEJ1hrubrfNxqx66XKpo+D9ro9K7/sPGfgZv2K+iyPMhJoUSIRd0DOx5Tt
KW9eG/LvWv2pqSVSSQX/M3DLALB1RZE2UIPcx06F1WORD+xLElQf/tUaSA37EGrjBCKQYu3M4+AV
IjednVLhrWB5m1A4YxOr2r1W/ncm/ntOBt2pavRTpTVZJIkrsUhOp8kmrD4QjnGRapgJ9LDcNVa+
ZzlMoPWnBgyP89Ua83SNyzTaD1FhrqiJTqnjfGLA5x98HSkEueJ7MRMc6825sRXSaU5dFxFdoAg2
6CFPRo3RLKMVUn4toPWJXEAkkr5QQQ9eYteDawr9OlVZdaAFbB2qlrtRiXnCLiZxNDwQaAXhb5sm
L3qgaMawoyKuVxkH1wNtm/SUFwJnUjbf3DQz1ovQhri55pjHFV4aNSJG2uSorzZN3+0ZRNgfneK7
mFkfTcVwbqnGcFICBEbPdWrs55auxpPW6mqUdGlaIbJtF4nxNkGgadsI/KONuicMpXxylHGiv7Bq
ZJJfyIPb5gAF9q6AQUtJCKK4VCwRcFA+WHRej1ZidA992rCeR9YFew7uVSPjjw09xYtTE/HmhFBr
6W3FmzTy4OFPAkiXj2EcExJ/LKrfEy+Gt5VDbKqmvdu4qN1qCxfJ0iBJ24ak2D4g7i28WdDBI4zm
H8YW71qaC/PEdZfMjdInLYpqUSAMPObSZEmaymyvEApubFAoJAd3G6a+1TUjJWvXavLijKkkzcNO
RiDUEIVb61lOyY9iYMYaNvm404HTnXGYqL3DoAyqo/mT1Gb74jXZZu7q6nEYhoZM4/g4s5c+jLXf
7XOX8blehttRkJrAsfa6KaIzlIaE4YrABOaK8Vh4arhFc3J06c8QaPo4NO5bWRoXFzQPjnATRLoS
B8Qd06VNFISxLOwuXkgMRQVDwV0KkrAirjybu49zF209AA3fB/KYskxZZCh31tvAKVG1bvza15Cv
ZO9dq8ZacJj9tpbpN9hlIfW49VI5i9snQEVhKeKxMrvLnjpC98AdhCBeoEsXCvbS5INwQ3yypG3a
EMU5GtKS/I4clVfSusnGo/eAg15BEt7eS4ahI2bF9RoLAZ3XX6ATIYqCL+AFbrCvywCGHOc0FN/5
zB45Ua0vi5LENJNjWFIjML5k0l6SzBUhvpxjxI6lPbzaDmSGgDE/A4PA2oxg1NBnHYMxIggn8NfS
6oJd0mHT7iosDE0rY+Z34h2Ww8qpaj5jXX7qtTaOnWMlz6bNMITkOEkKy92S4PsUL0KmLscr7EDw
Fl+lo3vGjM8hp4trZOQ/s4moHpuS3NcjUh7ywjdTj+Cy6XLO+3MqHmpKvQfmKMa2Twn3Shria/Ih
OfsT4cFRTt0ImdaNzHkHxMFIcrXRBJ0Dwwls1Eyzt2oDqz36BTP7BiTKUbcTyzQN4bQtYpOBE8Qx
7ylHKMmBWjPLC4xHKwef2ddyEyaiOwkNECtC3ZTewnaMDuVymh0mKR9aLyp3RV+96NTzEYFfbEb4
e3TeGQNfuf3VXxPNc6JYUdelmshmoVyoDcyKcx58nMq63ISWH64kQJpHe7hxNYrPRuN9urdgUm+A
UBJZ5l5/tovUZIaLIAiKH4fbLIGG271YN6Hudkb9I65xgI4xBHMS1b87mXtSaYB/KwE36aSD8+CN
zovT5GBACwfZREVmiVuop16Z00GXNTWrDc160OVP/uwnu4rfsjwkLZqW6YPt1FSSpcPiqKeLMiwS
jigQX1ozSdZ+qAWy2yXK0h7Zd6LcfST+8IjNfjvONVwvRNxrd87nrREF1d7yCtp/Hitr2y7TZ8tM
3/w+flZjKA9hGI8b2bMAgT6RbYUqJKlEznVsvO5UMkQQV1kE09Ep7R8dEouzmTnr0SSkVSnUE7Go
2d0UnKgkM0A/aa5wMSsVCHUeEVadSUq7vywwejSOTelcIjjup0QHj0Mutr5XOO9DebFmAB12Rh8p
S3CfOMn8XRt4yDPRsT/VMy7JOA5Ycxc/7mL4AIJSXuKyX9GrghTu+MFO8EduIg74R3eYYOS9OeM4
/Jxt4g6omBDHwQztic6KVPzYzhZ9vxpAuu0XNwy+NBuL1N4mwH22mqMZFO/wkA1dfSkG/+yEZv5M
39Z6MGPXW7OaemuTKt4xbkY9EDv+GcHRZ3yuNSkseCQ6T8a4JAML8z9u9alqUDz4I6OP2j27AZga
gZuVCfsp6DuCMXLFbF8BFZwYSSDVRR+SY5lOKgJWUBV3+0aYZxBK8hIgix5xqsjpZUqj8uBEdbil
reQ83FuPSUgekdHeLCAQ1daY9Fa2yaeKYvicuMaHPmD+4qP5PIW6fGziRbwIZ9GymZ7mgxkeB/Vc
eqTL3DepIdnnmuwZJ7iNclP+iKhREQ6jnlsNRv4+JVdWycU51+74UcceutNok5sR9oZcq9dSKny2
6XAKG7VxG7Uc1Zpm3JjS4tJR+4gSrnmEobZTgUg5xxMZRNvVwGTjKbLsVS82XknWsWrKi60zcWLI
0h6muWZBUkTt0UHzb2rjXKVd+haPiX6qv1rQO/O40G9cnc1zDstgVVc7aVjJi0BZv8lMYMnIQCeY
f/X/Ye88liTHsu36KzTO0YQWA04gHK5l6AksMjIDWmt8PRei+nW1PXs0knOalWWFdnfg+hXn7L02
kN8UgE4LgG9om8X/qS1IzZ0jirCFgBD7S4zCMKL/IZpNvBV/T5EQHeqB2T5VhEfR8ZkMZXnuJOs0
5+lOIJgAyX1T7zHAfcQ1pGMph3JSAvXCok6VN55IyWJTawCP2OJxoIYVyUTXysQPqGsQTULCjBZJ
wRaFCHKhOae2lJtQFPSicDmM6K4Q1A+xVeCqSBGQD8W4F8bsKx1avdKUznmRfnTLqqAZKsgjqUF1
jRi7hLPaoSo1c5cUFAolSE6HWoj8cpLFS1SUL1wCUoYWtuCzIl2ViJdf0KF0ELcTUG0mcCkLgxA0
dsQ+Gl2wclRYogleZq3LxzkTfgkj7GPwO8vGKJtiU8UvZJ9P2ygYZ9KQ9IHCanwKihQ+ezaAnDHh
QoAgy89NCoargC4s558Js6mtIF/B8ROeqhSqSSErCYyuhNlIj0tXmzBxCJjc37SB4nDavaZlRjRr
KzwpVUc6O0gQx1ClwK8byY0ma7k101Bcg+m7oCkPZJDTBSWf+apHQXKZUpAdRvHWiFW7L7GMIc0T
kdEA6UEjSwhkXwC5HjTOD7JpS+NAXnCbaSfdSr/ysM52pTkLF5r9Dyuj9UG5rjnDkTRJW18oBj1Y
c8h6q3Pj0K48iBXeh0tzO1iE447pQxC+M2zmICYBZarrUWes0uNEZeSUiRlKnDBmtCUgTPRUuSRq
WV4sycjPWfv81yfywLhAku0IMYI9XS2Mg6AgWBWKUcV7rHKROZw9xfLIIJHC4ah0xNUM/VzZY7MY
2x/DhTyyg5JbTpS0ikp/hSksiW4e65XXJodCeRzn5LUfqeSJkngtaVi1Ub8iheoVtyk1VKLk7c9J
kZeA6jcRtkbbcX8T5ntT6xDY6oYvx0vvGOIccEaneDcl01ULOXGGwa2JpOnCM2CHbs6bbJSBQgXl
5KH59UtuFigqGHSoQ42TvtSfC4b7zdQj4ahDSd+oTfoervOJYZC1UXfCLWzhWYjDPBEra8CfHQxj
O8w1JeD+lhXKeKJvIPj1CKe8XtuOVcuyP1po9lRCJ4t1x1qwLUYSQ8QcqeD0pUHSCfgvCPYEoDG0
5UEUdIpPrMOAuNBkGYWXBC1gi97y2grZ3DDgN+M1oUmEX2P2FOTCSXoZSo5l9fhFATPdzupMdPgI
PkSqmjXfHDm/InfKsRqlQyUuRHtkCDoVA76vGWn0IoqqxCwaUnDtNOmJgv5ApZsa61YzxvlJTdTk
FjJlheR0DaIxP8ZW4yfE2ERXJjlDtW7PYskLFpnIaZSmSwKOaC5n0w2aHl0OFppZiuQnY42KRcKb
q0Sd5gpl3tGs/uhKqu4E9sXnAoYThTg3FWL9A/KAYZAFZPRKx8TUw0JeJ8/cEEnj4r4JK5S0gtks
oO4ggCtutnJpUL/LAWxwRoFmpaGRXu2TMSVCmlj7MqyT60A9w9EnSr1tl3T7akVEV51+rkxotgsH
rmOjy6+B/jGFevfCzXqORxOKa9yMtqb0qAv0iXOnGKmbSJWfB6UkYaIGtWz6cm61nJ85AFWBxf5D
z+9LhCF5avxC66t32RC8MY8fuQy1W+j17rqU+U6tE9IaYNH+dObSjLd6JY3mtpNm7p4cE1JQy9JZ
VpODMT/1KgL0ucwsJshsvpTRhEBLH981U+FFwliWS2UrcFICwPVLQI5Lah1IxrmsWTZ7w6WDCaQn
06NDVwKaFKQ0eMlJGTQj3COFRNJDUS+jFzcx1ZBwZXgtaui2s1L5RU4JthsP/TyM16cQsdJBU0ku
Sl7YOtUuYuaEBbkRvV5ftsAVaZUIOvSGIn9GKj0dLHUaDzOdoqnVlH0/pvWpQbDiW+byy1DC4iDK
Sn74+ajUquIwptJLWDcQYZQS3p7KPz8fTQuIpUkAXJhk7ckQKGzrGG07DZ0AEAoSkGVkY2YMRmTq
y/uIfYhOMre5GCJkiYkFDdIAsSymi/Q0N4DkawMbexOaqj0V0XRqaN//2MsK2quPJflCiHWp1YDo
Ks4rkSW9gxLp70oWVwdjrDG/j6QG6YJxUNLVVBBTDGzL5QSDZ7wpyQeyRO3RQf1VZ2tAYNaLTn4o
q7YnAkomyaH7LuP8LWLn79N+oKqLep1FeTE27G33tMzYf+XxPg6nN1Uke0qKTDKETfDoyLw/f/QR
UzhTnh5jcn/VkQihUEZdPhYUMk1QU2Y0PEVWIh+FiJmSMtRnzxNJ0OrZqCm+pU4jAU3jbdyI+qpX
6Q6Dqr7A0bwjz7OA7JdfSQwlVwoEd5Y1aa8t2kkNTAihHe5d+I+EN8wcDM3h0NAuOlhBfqz6kKiQ
ChsvmD7DVroeu4YFRlcjOAbf+55tku52dLmpnrI6dAQR/yWRbeRzXM3KJl6Fy4VgAn6OSSbOesBR
FT46D323uWlzqifxCJ15Jt9HNqqnPjMJyTGZJQoxwHhOd8pJipkIip40tnaiYA7kj7Li2AXY0tPE
a/Oe9Ii01G5xrGfoU7VdAutDDp6VFsSqxmzvWDqKlNjIqI0WwEaqvN6K2j4UBP1EKYttPwT9uBXl
ZzMzCOVGF8W66ed0XvIeXNmsQ6rMEmq6iwYsq4DgirAKoiQShCKi8FwPW2UUxa2Q/8LoUvpDGV8i
CrJE9Ejttm11r9VHP+0T42vctmXjjcvY30u5uZjR2LiNJmTu2FP/BCwBuTsdFDdKLYmdtixd6qE7
JSq25bx8yympAbyD5FpJcPrlyug2Y7BmICKamC2i3LZW1uF70Y1pM4XWhKIvz05T0cO1kahLBulO
mY3nWqJFUhsg/CaVxFe1y0evq4Ce0LfAIgjeTDct6cQB5dYEEiR1rXkPFfEsl21+7TTyiuIxPLWm
dJ37aI3uyQjuKPN5H0Hq6USSZkUMKyLnv1XzOJ4F1RB3zdLef/wEnSo9IdEsd13HvkhVSV5qyoFo
NP2lU0Fhd5UBi6sUfmsjK0UepbUHFc/CbjNi06Pr5OiZpByB0H6GTd0d4mFeBaTaX8bn/09E+T8Q
UWCEmHjA/8d/UEfcz+7zv/0pOvwz58/8z//877vid/xZfP47DuWfv/NPHIoJ8sRSFc2QLQsmuL46
tf+JQzHNf2BSN1QMqzjR/vrWfzBRpH8YWONpGBiapOo4Nf/FRFGMfxh8g/KBgr9Y1gzz/4WJAlNv
de/9bZvVVFNSJPAWuPAVGWKfvFoy/81K3sswX5ZoEnZMpova+xmYAaLb4vwSzBH2NgsOA0i1c5tQ
6dUTKNrqzFl1lgiIUBPZVSbVh/Y4EozC6i5wkmE1zPwcHjDIz8+uzQUYgvIv3ahmVy2kGzsSdT+k
8WdtQH0Yx4g8OfBah7Jkbc/yHo1Ojvty1ElaaYWYThKxETWAql03vXW9lhK+sgDlVYbDPIZ7jkWN
m+YUIQFOo3LNy6OVYf2K5uE4zFZKki65ZpkpnsAPyCRNEOVW18mvWe5qR6Bs5bQTa08Azqzq+rvQ
/DTwWhtVEfr9nNCxnk1tpyimE8j9TJhp4M6a8VEKU7SZc/JHqybjrEgLQDFJJQ8pgIcU1fuB3pPU
Inwp91WiFr81XXtPshxWi0gfeam+B6jg60TXUigv4edCQrLYJwMUplnpQyJLHJ26sB1QvvdVmrfO
IIG1JXk1AzmMP2cg2qXKd+LwGfXWn5RoyloGhJLhSSqkixhmsl/DS2IRrV+0mgWrSrd91kWnQJq6
s5r0x6YfkPPF0ZVjOLFBpforVKk94NPCmpDq9bYMxYfwyCMJPl2rctzNIQSsHhUzkjygsNbZCibx
VvffSXexZDl8HSdW0nzEtK4Y8levGsZ+1HsHLj8gKStezion5HwxUI+RdzDnqn6ps1ua8IADrSra
wlQJFyO8Uhwydjg374KCrq8u098I2uD5U6KH4McOKBHG0I+N/F4OaIQiSVrIkwHZmdTEXFPNvrUm
oXpIguiWVdlXUFrZHl+1rxfgqqRxXIuJQruNTeEZIZtnFY1yiyKSW/sBWSXd7YLNN0+aPaTXvpRT
qe9kUnshsEquUo7tLjDWg41eHaWpQTsecABS6h5JsEbE1Mz2EFDMGdiwRYdi7omU1x9jWlavOJKh
FrhmFmLayygpBiKWuiFUF5oRGfI3xBULaELXVGciBPtx2wnxS1qVD1rbBVzycNzJbbvBhEu2M5aV
rW5RuZbSot6AFRA1lTBIRej3Ua4S8hotlBY+KN5Oqw4TcQfcmSWU510iQD/sBVRpsoAOdCR5tqwv
BtBrdgcV0VvwYhwZKZVUphuNU70j5tnojqgOj7HYomrVX/t2JtB6TCjR9R8y/e4EvyAQQcw0aVfd
BTPUjll9M8bEPKcJNugkySi34idwB+NPGsZIxfIBsdpP49ggRL4LfwnEm6btTFt2yb+END1HijD7
BS4ymftNQBynLfpvNnVgjeKTExck8KXVAAGQUApFwtw2oaogjBF5oNbr17kQo22plpo9UCPa4OBE
SGLaS929JXN9SHqTfHBQBb25fOEDUd2411E0VcTHTRUSirC79Vr/JxVDyxHkDudgPLuGJkxOYMAc
Za1Gemao9/qkcLnUrgzsoUDttChhYkPoldtzKImESM9ntkghJESo6fmCyYTORlQuVN2qlaeohZTE
gOBjYj0Jihxh/KUZkw39Ho+2ylaHU4GQ00vsx6PE6NhN1MmI+SQkOtShfxf1DTz77AwmOEREhFOP
zFrNmNpjC1REB+JzkJS7WBnvWtAHhBHkh1F4zeQeOlSfvgocZuES0jyecVIBvFRvgrWeCZQ5fEtR
cwF3Ig+3K5gjsFVFovUWjZNGXZPm+CKjjgPa9xnW8nmII5B7aflizugH20ET2MjhHR7jP1JZjkAa
ishRF/MpHwS6yTi4HiVhpCGQf18pwyv4qvsUE6Md6mLpSU037i3mcYQltZtOCbQ6PKaW+R1KMU1/
uX+uOhThWvzH7KbOxwZnVyMe/USYND9R+7cFjUu76G9WlZw4K97B8t47sf6tmj1vxyHHvU4tO8hY
8uK57/bzdJHEdgOjAJlAhbRMFqrBQ7zHjrv3w0WEqQ4gvhLPYxtXl14yntkALydTanHoVpHgK/V7
IdKkSiThqKSWsEnL5XNC9IWwJ/qjLOV0TIxvJNj6LrN2hTDXyLSU3VxJXpFI/c1QMjLYl4sSJMud
8xrYqDTw+qmXuQrJvG2WgvJrG5d+PGoXmjoYz4yZILgsAzbUmLi1Ac4i/HGmyXiEwC5kHLcXvQts
ZdLou2ewK4ReqADGLPWxNZfPQC0Qw1Xpi26I4xmp9Y4TAieHaqru+UQ7MTVBJ6jMBrD/QdCH2qmp
i9so02nOWxplPdxuu6Cj5LVi9aeyCvHYpDKzf0zbV9b7T73RsXaSnWqifD2RDpLYgSn3vtZjrczg
KSRd0G50DWWbFFjlQRHHX4tCKkBSCy+K3ni9av1CzAU9qjY1rO0y+QQ5QsCiLK6Cpu8lTmP72KJF
MvS/EoADPg3v1q67YkZ8n+yTUGEdz6FfmdpjTjgXCIFI0B6Mf6dfpJFqdf0EgoK5PNcHT1MWr8LK
bk+RQUJ5sTzVFUkefZdh72YtFOZ2DZcQA/BmTxHALceamc46hPGnhpApGgv6bmpyTHdJRJUuxTK1
JNTEJulbRoHrm1gPjU6EPGHo7ixB71moC6Y5C3S9tRZp3gIuAMdc6ey+FNGgBcpCGkaUibPOJIGj
INZgRp0R5ggPsc7FIf150iVy9k+H2RCvIYRnm/Kpeu6GbN4Zg/wZ1LD7daM3TuEgRlArBMnXDJLB
RLX7LYGiO9b5GLsaKlwbRsApeUIOWzlS2fymVgARTyqfdbX+6CploBHOMhKqiu511n4uu+wRd43i
MhuaVH7cSshfYZeq9LIrW5wz4pCHgtqEODFnV5PgycLyK24R0EhJcW5KDJiWRpIvuvIXGUQcfHn6
zdlmsJqX6ioGgl+aOUfDLmKRryR1YwKNs5Mh8/owWGyxXL6iERS+zE7PzsqegLMUPISRM8NXxZ7y
MdYItAp2vkjvQt+1bOLo0lkpZ3szI2Z2hnxtxTAHugAACqGWi0TOeylUmBAG1FZTTZYcUdMsEf1u
0OgH6/Qpph4RQCiwBymX5MVUavGS5KdIsB5YdKB4x93g6tJMvWLMcPAf8sRc9t0cE75LJT2fOHFa
QFmZ6CcNmr2Fjd/MzM0gSUTPQ1vbNBSNyYBlF2hM9Y5KhbzrArBdeXVOVRE8bFXuZ3b5toZT0klU
PZ7xp2u1PwkikTTFQzbI/pmK1WanQDPYGzMOXGsVe3hVVbTelEe/c0EqQfw3BFT1wVOsRk+APYhK
G5qBlAra+uhmm9LryiiyzX/5HDXAavsN8tx/+h5/zI/ssaVd2tyV0aJl16hmRXA8kym/mxC+x+ul
HUTYAIQdAr0QHdo/3y7iTtzgrLjUPR5gVhFE0OtH/9Wn/9XXEN0b0O6pn//8btZkDXJhvXL+t3/l
5+eCWkIhq0897MEe8dffP62lOebjvz/v2MO7kZmhOvj7O//24d9PKtSVhZJVQ5DEv16BIBC0G4al
7Igmm6m//u7/7auUYHowGSPL5S3wMde65P39aH+9gp8/lVY9w1sRrL8e+OdrtJxQUBmpSWoWZjNg
bvQBqK7iMGAoNAqumZ9vlOsI+PmozaCak0CFZ3n9jZ9vNIg6wE4yyjKaMQ4iuxUlvjCkkEon3ObV
Uf/zT5AUh1XjSRuYm75Odf/2z8/XLGWCqFSkwBwKfKmwF7Y/Zrsf8x2V444AcDD57Y8RUyzqaJPl
2bO83tAoZ4T+7Z/8cblZq63wP30NBtJWTAb4Xwb7loNcg3FUrWKvzhTTRo1GGGIYBvz63pGx4iIQ
ASsG9EyGz0OncQDWSD5GOPybL/PncX4cdD/OvJ9Pf/4p4T7hHtEAlONSxXpd7MNlEOhepMd49dr/
/fVhmKzNXMrHH4Nib6ysAHi/q18bh2Gk3yOpIJX9x88aYj+HC7F+RzF63CUDNKv1CVfrtf756D99
Ks9zv1nUAyP6+BOEtj6DrEWs/pNq9XeU1d9xVxG6TdQC5I3q7VzvGxa7/U8q18+nf32NcUeKqu2n
u+u8WfbXMravCd3mnGA8dfMqWrafwYJvoztVvU16LGzj9DrtCzvczZvabV0SjGevNbZj7yTa5rrs
X8eND67eprQ906SBnni0Ao+Y8eDhD+k+pwfq+MGj8bQbTf/NEUaG07uDA1/fX/ZItOzGe18f7Mjk
jH7umjbua2I6R/Qyu9fCcF9xYeiX+Ysv9C4PCBXhoVHmKH+Ds4EjyBvbz4+vwaPLKB/ETOnoMZxl
H+/YBd94bpLPFuDm87cZ29/ww220zfvFGV16hKMLEqxsqAM/8gUlB9eCgjmvbnyjdK0WFy4LdeZ2
uZbaF5dnTmFRLDtLewNmMJGDcimskbx5YlBlnB5ehyQL15WwaVHeER47X2pkghDVQ29adqK8ol/P
PHaAfC/0Mnbq43XccEukAN4+sPJjlm4HGFHfhUn+FUIuF3kr7SVzfOV5pMfe9HkaWIGbGV66DSiG
RWGXjLwsqLGtAvnIxnrHB3xqqZtq2S0zxhcqBCjVPJVGuC+OB9zGOZJQ0N7gVKyTyYH5i2wDmQiZ
kePwVvoA3cRXNcCvI+nYqGYfY1fb2JzQOsfZxigQNP882HSWYP1ndvm24KdYGR4Oj162ngBtZqeH
REnbSuaKl4V17USwhxXvGBZ4xpxi9ujThBC8STAwH+al3pnmJQuurFge/1NfS0/2me/kGymAGtkF
IJw6P32ZZyd+US7ENVdOgCjTVu/FSab1d4owgsX2XjXt8YkTpoTdwPwlflF51bjWph/9WsE0Nhds
+FPDLvjg6uTzS3BfpW6WfM6iz95bNtHT4MapM//atk/ixpuYWY/lLm5O3YoL/0N/UhZ2lNrvhD7/
KvJTMpL/kr6QHdYQ8EIjSbz3tuXGLur57+CLzSLcCMzo5+oUyYfuXDxn1VHYfau8cerxfdhN2a2T
twbKpJ2GAx7UBD4ERvSAZQlqKlxjxWWLg9VG+Z6+FZ65XR6TT4ZAr6GDNXYQ7N3E6x/DOUeT6TQv
UrIzOz9XnGr2GBTJi17drJUlWj1JNOHqW1u88+tdg51yvR7qBQpsiCqBwcgZO0cy/UElv5ovjEdu
We+8Lnvxy+eb/Ru1kg8p2Q7OwOGd3mbrMZCyZVt8WygDIU/dcYbnxYXHTsAsUBT85vZXBUli65Cj
hKhWJwZXGLm4YteBxp01HxjNohdeHH+SN0TEjTXaezd7tbqO6FTBs7Vh4C8LMR2DDaGcP1o0m3Y8
rOyn9DHL38jg7a7/ZCS3zU6WXEs4RuGJQZkZQIYdDJJ8EY8RT+Zgtvvs5yoV6T41n+vqyaq+euU3
vX+yij1AxWWzE3vboLDVbPiTcXIUml9twOoD+998KM0ml490T1aZLYEEvjTOW6n/VIIrfVgic3d5
fUvn2mGuqIt3UaRpVF7l6mQ+FmlfI/4UuCNjVsK0fZVgXCXJbuAsHkk+fyIqf79i5ClfCH4JGzZi
Lu89aoGa3fCeTDcmqo5drzioKr5MyZ43abPrl6v1YV64w3Kz5boOzmfsmJfOhrZ71/z5i3ewjnBx
LRlyIHJGDCdUXbe5dUFM8ancCJMlVpeYODtFVs7syUfcDsMf9oO3zt3Mse8MJR7Dl/b9F/MqDjXu
M7+07ItvjU88nsqxeKHONJOA4BAwyisNrc8qcuSH8AfxP6OH20ZT/kvcVB5Z9s0Wb1JWnmmVPPSL
QYrDOk7i3geYx0Sv7BmEPBOMvG+QDM9cA+puVDH8RX3rJVcPveACJke2wydmzvjIjSvsgatl9M88
BZUf1ujAeWjX3sxpg/5i5sGZfZhK6enzulKTZTHYSnvQkawcNJnR7TsosnOvwAXM43G478Hn2wkE
Il6D4ZvxUb+YKSspo154Vju/+BY+ML6QAjrsuVmUceSLLrlq6OU7fIv8fp58vKsP4fSHZB3xi0vX
uzyLGZoaGzL63/z55JVKCtOuFu+IZOQdzHeZqn8eXsnRZjvl0aicT+MDR7MtPBs35Gpvpm19GDeW
P+6j4XOBos/xiw980pfgLEYOmahE2KD3Zh1mYccV+7MSwskA77QXnoeIO8XYUIprJTMiCZVCfb1Z
bgt3lKHFcwVW4uRHDvYMh8Y2uR0kq/psJdPd+pId8euTkcdygRPW7vb1kfXLvHCXrBt3c2Elbje4
hY7GDRH8xHrgvxofHMOOFX84Gl1+nElB8cWLcMIECtrI5r/X5GVyvrgI+mMC5eNymbQTV5wPef28
LAY/S+gAToq36gF7DNQGW7qxvGg6tpOX7EV+cBvLI8tz8DBOgBYIomOOwjPClMW1QmjLs7nxLsuP
/NnkMyoOMvfPkUO6dVsecfFZyky7mnnSiGjW7QmvEx7biamSOuuGWbR9e+eX2aPkDGkrPzBV4hmH
ZHbkxjP5ZC9Mg9Kedx79kiOvjDngjcVdOxHzZysfvBqk/qyhXFngl14rbHgo4+O9aY8gB4UP/qHi
OSOEcMMnhn2+m0PPuPUCAxoFzXqDFGQgn4V2aFknd52nusySDFZ6PjwBA0YhtkJXuTH/81vTOkj1
acMwy755Wiz+PARH8WXbN9squLZfvK0Dw+euFMuOJXsmk4r0bebV0wBvYccuSjjym7NO8vVjHaWq
l0k++jvGiQjZk8TI88RmQd2M1+ybWrzJbi+847ReSLaYHtQPIgqv/TPrJvnFZv3RoFDRtPHKJSiP
8RVRXDvivHLyHeEgoVccgn631vQZ9Z2Fppw7aVeJkxtkYPQn4U7YX7yduMToAiqrPVL8GKiVRG3L
zzU9lEj9kEXxdoGZlO86Y0NTC0Fs1V4boon1p4r2QSYDWYBEcPo0HxzS7UqzmRqmdZKTJRs33XQO
jefrXCOr9mGGxh8EGi1YS2cnFAjnBvqJmintup0RLMf14kvFzxZtE4+P1yynsrhh2wQgFuT0cCBs
U8K1fWGKMihLjF/TXoIHE69FgMqhI/LOcjryZ8aYpPtksBtWtQmp16a08PC+rFo9GCweojJX8oNg
UxRna1U9r8PALE8VjCse6TlsaS2bZ/zS83xlZy6OvlyewG1X7IjVw4or9UD3IwZnD7Lcw5NG6D0h
Zfkfk7P+C0ur8ZxwomQAh57C+zR0af2wp1kH2BEcKA/++GLMrvFPNp8b+Xay3PGKQrR9H7C6svPX
ECv5mbap3+Z+J+6CDTe6R4eGtFvdsAaS+xmZZ1i6020yz5IIWt4eLBC9nu/7THJdcxeem2bDSCvf
mK8YAdAJNGra06a3TjnbodCNq5OKQ8tL/ZKUN2YBphVcBBTA5B1NQU4Y7FYmR/xtxr4ieoL4NA4H
njAnDsaWH6Ek4bzD8sreDWWCbT4RBEndkU06K0bbbyUgjzZ7g4x9ChvhkQXKAYcyk33u5sf2a2q/
84Lm343uHqFkJGhqe/lJ+qhd3pSGH+DNhKraHIAlmmyNmZDJoieGF8yhm4nTtaYiTcDxFt9/I3Hg
j94xTHnJZzggX7Gz2HpkyV7rXlKfXww5om5i1F3NgUth7vKPqgR8uVc1N2m8CBFE5+ROnJH8eYlv
8NKcydMYXJj1OX8xADuQfXl8FNmQKKf2vePtniN0ddi1dnd9S8siQx2LL9muzqbdfvGWK/GVsFgZ
pHfztzXoUbwfaTOwkbPIbseAtkHyg82JQxPDxVGoDn113yxTxsEqPAKZhROTCTc3UjH9nEo8bnAe
JCc/jSeKjzQ72xuOwiWH72jXezotdE+ijUgBka0LtJYltMXBU6EgOnPj6bTERsq1OrYdux9tAdcP
jdqzCd3mvRbWITTxVs4Rhv42rci+Yu1FM5cLlGN/m9G1E52ifxnpdGv7RHhLGTaNMyknoT7wlZmT
90uJ4u48F+i/XJWZH1vT9DZpsoPRrHXFHifFH5Lh7Pm919A6+gnaIr5D9yhBWbwB3qr2ty66EK9D
Q52XQh50VcCIRTDmGqWnixtio57ulgNL9PyzMZE5tdnhh3XmjWPcLc3P/4TP85UFzyIbKj6o4iGh
sgsmNA23A45aVt0csWNfHBOFbYiPGOl3SJH+3iNjPBQsg3bxKvQbK7eDp2DLoRs7T4/Wzi31bC8m
BrCbDlnPcNPuLYVh1U1qH9+YRevTbusPg/mn/hhIJgMs4UB4YHuP4c5qHO0e3MinUn6Tz5W/BB+Y
MKmI2I1pJ4+QHFVbu1s9tKFfuNyGYlfVPg4S8YH1RxlcpjHpIzha966WnLID5tJ4ZFgkgNI/uM3q
sIt9Uz4GHfPLtGf+YShgsGWrKtiZsq2NI5SBhkZ7c5iHW6xdw/FpwRE/eOCK/Ch6V3gCVHTtGKCq
ik1ER3RwlIDfX7KvRXH7W/E+ftQZR3mXFZhZ8jDZnF+Ps4sZCIDNkVVZLpyhs5HgE9p5yS7yc3el
EdNaTroSY219uFjDGdlDoLrq6EzMF4knnHLZhexUU2lDePDJjNGONsAifbTxiSJdwJgP//lY7XR/
3q/ZZqSABh/LZjpqx4jZzeuOIZhv/PQF24NP0z8RqPGEw3jkbIn8L+SKDDtSj0M0qmbt1rUXG3sS
4dgrc95zluizFcyrSIHQrXaqU35YGyB23HeHg9VLaLrmSX+myOLJlIbFk6pxwsA7aHev3bAJSCqn
007hjj6qtQFeUXG+2kLBZo8SYH60m+wU46fcAM1hQ29dhMNhzne0MfRbeKj98Fnut3Xi4nBPXI3C
HIYIW31PT9NBE21lm6eeslXc/G6RYRUdI6Yzco9t4aBdJJeKN7NCyo9NxxLxYPipgMtj+DjNW7Er
aP64wXvti3gPVH9NE9tXvnrsd6Sr1ddHcNZc2AQXgZKCbVxKDz3zbE8PEhgFL2IXCgzne+J4d6nh
gjxhgtxg8wmXN/09/OifCSsToz3ZFc8qV3zLMwZtvRxF9AgdaX42y+qrdAeXWp7m9FzKcAW9pn1w
o8mUYPawc8R+6HQ3tLZGYdugswvZbPnlaUR/zJyIsYA5/1x1trwzvPYteWUWFd/pkIU+iaudsosT
5u9DiSfBsOvB6+uPKn7SY5d3sXSv1SsKd8lALAZn+Jtdlwl9hUUJf2mMrYnDfw5buAFt+M7RieWP
HYIwrIcYcHNn+B3YLMO39f/Yt7jiGe/mo+kREuyFudPuSEXBFw/idrIz6io8l3CX6+SsYPnTnc7p
j+ObgQSBPa35mh9Bqmum08ez37yiUShDT0VDLNqhVwkHmlmcqmjp0GozEQaBCbT7m4rO7yRbRJw6
xNOoug03e+p2Rb9FLtoYyKx5tybPbDc5oc9vqQwww2OrD3zNui7SjVK/uCvWMztKEg+oCec01n+q
GcJp3nwyCmQw86wCPm2bOfnAoYUgz4vO+It/0/rj1FTYqUHfxA6foWapD0zur5a+R2Jhxy+9gWl2
q55KO3hfZ+/wuaM1ZCub6S39jl/7X9AbS8rvrvSlUT1xrW0KdB9s07wT22M6f7TfGcJGTO6AlDrr
JPByaof3xTdBg8xxqAvYcRylGrY0NlzsCUfKATJllMir7WxHmwl9EOUDFEDsEJjlUXRUgpu8VQ+o
wa0/0sHYmjs2+Y+l3rdOfo/XpN5NUH2W+A1sA9NbekD/RHHIOkcXdbSlYpu9mqxVGC/IqDfs4HdS
SF66y80edI228sNcCKTTPn4no41KkbKeXqKXQfJ72dUWJ7kD/Rw4Plv1e/VCSfWrS27stAQ/V699
54b/i73zWI7d6Lb0u/QcCngz6El5Q1bRuwmC5CET3iORwNP3hzrSpaTo23/0/A5UKsNyOAVg595r
fcs+oao1WlrCFWOmacehIz0EchFqyVLuh5Px7L/22mJbb1neX7FLWht53z27rxFHUUbim1I4S85K
jtqJ5CZFnZw5EPIW/RdbgFXgd4508wu8HaKNK+sOT0jw6M18pev03WTdK7AALxhiGxs8s8uwWTMk
wC5SPFcf1Uf5GVw78GrmDod+Ri6AWsCq70FSLXq1lAu1plT5SuClxVTbN8HJOvLriPEZL/2tc1bV
raC/cOgOuvEdXnUf8WP1jOWSquwcPszxA91Z1IAN8H4QLBp+1a3N3jIfDDglZfGmQJeLK/qrwwK0
nHbiSGvAW5veWgN7t2CJPv+zsGTcyg80yAvJ7sOrRgzdjmrX7RRahOW8HTF9bMUt5e11cKrrxUO1
KU+p9wJew8cWvyJzb4F44/4uOIk35lURYmb9Vb+nx/b0zgDInY+2T9EzJRSJigSFLD24iY/+DaTZ
khoAIBLH2WfvBMmJvvjZ4kgOoZHm5yIBn7lut/m186x+AUgs36y78jHc9/bCe44P6oFf4tdsbCCX
sE6ebHHw7h5sje/2WS/jR5xhpxB1Q7vUTumBjA7OyPwUwpsMctyq3spFXy7FW45kcXFOo50016b+
Mh0JMjxQnNHdSM1bAPi7dNh3wYNHekGniRsxz1MwY7H2v1wdrHkW1IzUkLoHPXcoraXeSfztM2Nx
7DUPgZdk9DGQDHe5L6hj7GMTJ6oZ6hjNUEckEjRkzIaWZDIN4/LnkXz+m5+btpDoHvQH1MIAs+dZ
2+X5l4vLn3Y2QbMc9Z0ItWXNceCfz0/NBkHzcIj1pDl0mlv/vhDzzct9YTVQouM0fQ/QDK1xT+dg
Gf/2p/965uU1nLL9+6uVTTgbldt7xyHfKGqiNYPaXVgzLbpciHp+j8tVh4E9Bpr5Id+D9b/29KLY
tio6/vy5/K+P+XNfIDSE4j+3L3+TZ00M3QHL+n+91eX+n5u/r0V5pC//9UhqRyTttJyafh7wrY43
udwuB+oyxONwZefX/tvbXzYAilAk9trIbtUKCkj26bwKJMBHzpz13MONi3Ejq4CGXg3VW9Y7x/Gi
DZN9PPdWfS3gyjhAMQkKtx6wYlKPDveABXc9PvoFltu9JuHF9cgnGtdZdh2ndjfy72Khffhpd93a
5lsAB2gs0FF2uEIbeJB5bz2T8TOg1DeWgRYgGLHp/8DQTpdoeQkdCRIwMom/lblh0DGW9kYSoaw3
yArSEMC/5SCTjdLnbEjU0m2dfQdcbcj1B2yLaH1SqXhJ9WhhLpjZD/fDMB3zkPJMr9eFBClj7Mwk
WBOFeiXq9CbJX3BJb2y6HDBUSSoK9sCJKBUTcnyHrNkETcx6BRtAm29sw+PYZYmb6V33ScXoZ19C
oh3svHmsYu1dd6fbwkk3ofgYJOgnq2DdzAEnMM9TQ3YyGhWfKaljrt2+u4YnRwN0oqkTem8KuehS
+cUNUjOxLJvKYXGEOpIVANNXziJO8CoEYr3KpqFTDlK7jrLTEHog9RQh5pX5CyXJNejRF5EiYQXZ
t1Xpp2EcxJB9FkODsbiYKU9Ri361/44K/4MxcnHsdUtuS32KtlEcbyowaSRm0IRiOd2ZyHS74tkb
E2blxqEhOwsxyT7PmbNM4ZWKzbu2kTcj6IN4aFBHFYcxZSLUFIiyuk3epctmcKnFONyHDapGTFp9
sJX+g0uiK84fc90709Zw/aOg59k5b2ymDxxJ10aQnQ0z+QA/sswU8QyTIdamDWiQrkfONrMS46tK
+o9WYMVUZC4sdM7xDSIXttjoeledZzQLrXGiI+gf8o0M2GNIZ4F2We6qUre1qOzPKWVcFDp3eTe+
5FVDHzTo6aZaGTqj4ssQpJFEvXYc2hKEelns0trbqpw2mNOzprLnOTWFZZJoIym2ya8SAI3p6SuR
D4+Vz9l17ByirGSr9jJNrqCDINp11KrVmorgkKw6YVZ5nSrA6TVAGVJFWE/m5pPqjXLf5tMb6e0c
UkwDrUzbrJABwFyBR8Zan+kTASYZykv4IpvAsr/4Ja0No3sKB/+9G91zyFR68pBqTLp6VEoeQT6s
G5cIBF/mwMH169ET915UHHLD6uhY0f6wBvNOPTU5DZ0skOY+YZZZmZ25FLH9aPU+rn/HfK8/dSv4
xm8j92nJ5lK15CQ7HnEjhRu48GIVjCMnLxkeOyeWWGIJF4mcgxFpp0kPNyh8wxPi12OQdF/GEJh4
E9v7rHIfUZM3CDFR3461uJ6k8+4WyBdUSR3NRGzKAxwkjc7UYix/JSN8Cxyf51Qv/WU6nRA/n406
pf5oxmBji/A7tIBbDP2LY3CYq0GcwAlz14bFdDsaDR81elAss/y7IXO9CwbO4r6PUQaavwQuV8hv
+Jf3qJ1nCA3LwjCMFQnqydEFTxD3rC6wDxLKiKKXiTXDDkxP6bp6yuAo4IGbTpWmPUXsm2xd5yV2
iUwyNP21joGoiJFZpRsv+z55GwfjGT8cWSrQ8re6xoo5jhzMCaNFe2iMlmE77K3WvXZ84+jGkL2s
UT/lUUalOoib8ks21a85X9JxGEDmB2s2Qdc2rv3Igz5gAu+HeLKGwkmvzTHnkpCJC3EtuMT6t3Ji
+ulotD01jj072AZ0zFR8E2X1m1O1j3UxnNjmpwlccU1Bq/qEqammPwufphcwgHCob+A7bLWquolt
i95HwYmh8SZ9Eebxt63uAQPbC2G5mCPK6Ma0rRRpMAjbDNsYCFd3YaIwXWoOtjXT1UHtprAOZfap
lX6EuLr7tl3aW3VW7+H4faQcvJedFX34zZTskQarIwFFh5Hjd1aX5aJK8UpyTBq97r7t4+8uNscb
o+PXPwEoATlI5sV8FkT2UG5yaBm0B/sEnF79kir4Sm1XnK0bIk8mrUoXIv9ycqyBv1xyETZ19Jp1
Hy7sPAIfzWEBN6lYGvm0Rqh/MPNbLSS3RNXtCXX1rCqloQ44i5VN2OzCIWNa0+VPWtR/OKZVrTxz
HnXNvTq7gYmFVXYoC43T8/AYu1NLdRqckX1ClkE4VzH3rEYE7OZay6oDmCUPzqPNGBj711DSMa86
miA+2l5VlTdWwewLKW4BGnJ41qHOLWISNEnySZeFMsF7BM6z3gAOCXUAulXf0Qhp0gd9Mj9LiNIl
YIsgAkJGs7ZyZhof4hL8vSgIRpy5uPg3MGqtZURHbF3mCXqjMJP7woZuMZBwYR20/sqzcPhaOmMG
EQZoTVS2M+CcXQtajkGO6NOzxs8gozult7SM8pwWraShn/qnvC/DVST7gE/LnARA3kilY9Bor4o7
3HztRtr6tHBbWgC+edBDYuwN4kVWcagt3MZIAD0TzdT21aeRur8TS//HUvYfLGWmbVrk7f33ljI4
V+Xf/WR/PuEvP5n+B46wgMRsHWsYni0Cu//yk9l/+IYHXDggetvULYNgyh8/WcBhyQ0sw3P5n8ND
bYlQ+H//L8v/g2w3LGg29q/f8dt/ud1uftvE/l8Z2/Y/wy8xZZJh7ZvUuYblG6R6/ysrLhw0IaPC
cfZFlAE7tMdzCEh4IZmw5LlwPizCvBL/w5fGHfZZFueBna5k67/UgV/ghcJ60g0iXDd0bWscvVXD
44FFSZv68iaDvbM0BoXi3yPkqWBndQLgBAaRiRV4RVw9OafrkHLAynHP4pXfT8mp7EzkOBnp2I7+
mqZ6tPYKn0nEQ1FuYUNHu9xA8zu1Jo2H3vwPUcz/Cva+bBJTZ5uzVUzLhWzyT4Nd0PsYR4fA3k/g
4XbCjC0AH9opq2h2lZqGHckEpdVSBuEFP+ki2plT+qYZ4G2SKl81I9+0q8j16ANst4mAFaHDv0rI
z0tLd+PLWX4duC+j51b/IWfW4J/v3/ZAy+KcaLuOq3u+S9LFPz99GJmUFX1cM7AOX3DZIQmy8ttc
cZLJu6BkDGuci+G5iKGCjmDCFrVXD3u78Z/RKw9bowH8rgQDoGHIavoEVO7IXMjzW7v4cBkB4ZVq
Y1oc9QfZhshsTCa4JXE+paB12DrZ0cooInMUougZb2OjRisDX4pwTCayIZQWaPPrqlT07sWzbU7X
6YC8J1L+iynFo1dh1oGstdfxZCykuzeAhRxd/wbml7Noq77fxIRLEnksw2mnUbHlWoj2yqdsxosP
ZQZ8LyaBNI6WxIJ8gMGsF5ErP8eChCif/BOetyRf3deMZt2KOfrRlcHC7X6ZoH+XczSFn9DTExky
NXCLu8x2n+t5HGu0eMVK8Cqwh6q6g9Vnap9dz6ko8jrnTC2280xv5DRO36QLI9qMvX5VD/xaiOFm
zI2AZ7Tdh8IkSaVRecUKkg8NFwLpi31r58UnyKFkYQ5zBGCR4Uww3tPxQUlmYVQA7360N3yKDfiL
N7EDtVavaDc12ILSvD3CDduILHmdJncNZSJalI1NcpENNyPO2+vanqyNPmNJncncekXxPmGaWLpO
rrPerQHbNy94pfm3HOJZfK0UehMm+3RtuyY65sEEzqoD2uMkbkb54FtnCLg1I1bw6MaVGOv+NtXu
CWNOd1lj4on0Z8W+ucikOuRe9zGj6pxogjGHdDAi/0hzc8VLAvElC7DYACCl24YxbKzG11w+NuBN
llldPFWj/dZ07YeXYQ/CGeT5CsJRV/xqk/jWjFhYGHF8BuWusx3ls1tXrxPSXDtknOnNQiWNFjcM
L2rwYzWRB6d0+8WL47UqzesaViPFobmNx5DucEMvrAIrBQMm5/fTp8sSHg46B5q8Ub2ZUBmmRI6P
SJQjs7uKymbb0aDz1bBv0+bTM2+tQB76IH9sjTBbC129a4aD6rsH2ZWsJ9q0pT9wMTGbQGiiBP03
f/TeohGxBlXS3snBAZG2RrFlP/up95Cl8cHWpqukivR1pJjIR4nQd4XNjDZHrxeXd4nbvpdm+0oW
xNYWxCGyJy2KqH/r/B0kZ97OYwJV+LvWMHrq19BY6HT4PcS7Hpm3EwUS4tOP1ve/Sap+a7IRdKP1
TvpJxbiTAzooWFy3wU0snZeEf08jic5pGB9TojlwNjwq2jG1FDee43yGDl+gsN/tcWgIyktXYRHe
+Ul1nQQIJXRwDlTdd5ndrDubnEDDZDxLxCtY61xuc2F8Fex5aJtVsJAwrvt03Lg6nceE1Db2IcZP
5kSqIbC5BWtJ+Jheeed12QZ4Ba/RZQlHjZGuQWady8JdlTSfeeXb0fNvYpXeJu54wloHbzjAjuIj
YnaQqXoZarcgWOMSPY0xCypXlHARS3PfIkBJmqhl9fBhOvkV2IT7YASi647qscpwKE+hg+d30G9+
v29KYzN0yw1K9Z2YUG2mHu5E+3ZsaUs37EpNHu9DlARWoq8N2lIgTl5lDfpykuorg8G0qEMmARqY
nM64CQlsnh9IAo8xNdWfIsuhC++Em63aoaGLHFJ6+v6br6wr4R/BJHhtMLff5Mu0H4ETLSghGSaE
cwiCogbWl1Hdt0ypmO/plbstzRD3tNtclmA12MGI9Y1j7JK432M/t5dRB8KvxVFs2MOZEL09BM5n
y1nbCVaJ1PNOrlc+i6A5prHzQqhdsvAnu16573Co4lUdq6spLmjJB8266MUSY5W/IrgOaknv4wvs
vAd6KizlkK0NI+ubIfBdsEoeioQyRvFrPQHRQZZF1oUqzGFj2dY5q5qnMFLIrSWktsJ7Mlro02n7
K4q9ehH01i+rZV7T0f+YI/IagpGRuaJjmx9imHFX2TBtaU6NoHcWeWS9mThapopU16QRqyiYCNGz
CelQeYmfhhE40XRU2ZP8VlZ/C2OPdUL+4epKJ9Y1GXax614FA8YKEatmU1qy2pijcxYdkoUxz/dl
1j8oEFkLoY8cXzj3jAbfOTU+Me2CCAvLlZdKf+FZzmuqWmsFM+i90sLnJuoBQyLbK6yStGmhby28
QixhrnMvLhem6SB3aEZt2Y/oR4PRvqa7sh1G/z6h8UKayUs+U576PIhWb0kVvwOzBZLjWO+wOxZJ
R8w4DllYpcyIq7graFt6Jxt2GUlC/BShE91MPl9QtwROr4ojCznYEZaxGzsGlqgznvRievx+ZWEy
NVkc+oR9XrtFDOKuFb8mX3+olUTs0tPVmn/wWtuyADTQZpAkozuI+4hv/or1CtuYUeqI8lviFpOt
MIJ9J5iQ552FQN0h3iIWVzLceypDFZV7NzpOeYTvw68pnhs6hNKYo/kYNS22EY34YAMOXe95D4PL
GVT4B7OTJ7DgNhMWtyQXLoRU4HPcYsH9Tp9k2jr8JK43TpZcDyFEVx+fcFniXtPMq6Gz7zPQzl6X
dq/zpuvCRHAA15E2OC+i7n9NGjsxbe2XwUM7ArCMOEjvWRj5fe6hM+o7AzCx8eI1eCBhKjLQyn7J
AgZnRbXdxRcbWQ12U7sZevlmc0IEBWAthrB4dAtYMBKf16KuseiKaTVY2QlQy74f3TvNHM5J1UCw
SR8oP1mGqocwwgTp2EwdwynYs4hseRY2cufx8u04PS7JYmE0MWZ7FdRHC3IzPYl7yHhfoCP4zSvv
qfLiW8k3dO12PaQ2XKWTO9ZnLWj44DYICbTCYRagK/fjjQqC7KaXH5Nk2ApVtN2SQhjoSLncCsCw
Q0eny0cPKoSLjHnIby2SHg8c6o3RXNdF9Uio9OtUe4RbDMaO1HC1tDKaGljzy2Ux0NshvfGg4MEv
7VhLdppL5RM05aZy7WbjT/HarnKwFAHaQ8+kZVAyiK0Lk2QKE+VqE9EOydGc9rK6Su3swehA/iUm
KxgC4z79LjGOQ67ow00DpMT80QR7vCCZNSMG139IUoTAxcQgu+u7ZZgiZsHTUMQFXIdk2xOEcBWA
kKcu6XdBEXzFAiFmMeli6UNLR/k0oC8xJxrXLSwv9sNimdM5UWOv37HS50Qo4ts6Z7BKYwjBUIFw
RcLwWVYIJLJ2T96dv9Iy6BfhrO3w6b0p0yDmji4hJn99X3sM9W2HHAipTYtCMCfOwvzay+v7KPKA
lE2QCmQUHftspgcQN0mbMkdCNbmIHMIo29E1YsAC+Thfle0sBhswgcn5QvcJZ/25eblmjO6xmdFX
lwcHssbpgmH2vjz4+wnWTdZMisoIR9nPS1yukasjcZhqNxdDXDnowWqsmQib1jYSk7vXes8gh2e2
E0bklmDiR4GkzT+Yy4U5f6DLC11uVsq8KRIQetiriWiTc+Df5Wqqh6wvQrwHvv+q5mEgZP6QACC4
+niRAf3Sas4b1EtwAOptrAp775EHsGABJw6cPu49m1SzZAwfbKdis8wvP7/M5drlLYTB0AwJL3dm
cwydbxv0u+kQ4i5N63w3ujRTjRzlr6oHlL3C20tvQCMkELnTrNoHja4fw1kuRb9pIuBpXjFZTrWl
N77zY3s68pOJzo1mRGcFxgMSKgPwum6LdVahoBJGm5yiUGRrNYBWqUQAIDokbUdxUlBhZ955QmSr
JoFPTQVDNZchL8Ff7qxsKNkrQ7OdW8LsYrp5hAMJG7bdiPmXHp1hrWPI5HlJancZ+jV1+1As25QQ
g5SMIFeWb9Qj5d4WQXxFxNZTBzaXKrFY15lJGkKON6azphstp3jwc/BlJH1sNKNyNqnB+zMaEFeD
dF7pL3xOzYQwIadKbZvwgGA5a7NqT9ADEiKtsvHYESkyMq1wnAktfsvxoag4VXQ543+C+rK3iROS
n6CpzSoJvHY+ztq+tNa1aG5z226OptF4a2No7m3DVNfDxGJKz8d2Ax2MNjOtjshtxNkgVQ79l7Nn
jW/vWxkmtx0Ebzri/YJSo/iA9jmlWkB2ASewVssL2HVUYkkt2kcxMvDHRkx16WkcKCKZvXieuC1D
ZD1mmqhNGUvxMEzFt1Vz/B5aZKqq6fYBNP4DcLtXxgxq6w3edM1PBMGW2RUsxoXYuaakxvT84zDT
3ugOB05CalZF8yQrXujCsNybKdGEdd+kRAKB7RIfTtmN+wpQTKa86JiGMl0rF7krQVLJiYSV+KRZ
jAFCoZpVb7r0lOvxQXNBAaeF5GiZmXcOqKQHobUF808I8aU5W61a90aNDfDvtJrkQiZUrEWCaq+a
L6SOXGlw5BJcXbp2ps58jD33Jq2GfBf36rodteomCEKowUa2Y8TbHoUaHjMvw9vKeHciHdtHV9on
d40BWjDO3F0kAB+wNLkbR+zoQIINvOE2MwacUgCIJVlGlr+PlMAfAYFuXQScVfX6JaQagR6uW/vW
SYJ9Jss108vqVM1wGjsHGu1mCgG3hYwwBYTW9qh1g6yDL4KDb3gwWhoPk+1eu2UkzqaJEhRQT7lV
EpaRXRSbKA9/oTWo7gylQ/SQoIAY8TK/c9hgxvQqG5Xu4o7cWb3c90V6tKQO5YRfbgOLgCToxzyW
hyhyrL03AMBmQPUcTkZ6Bx5pZTAoOg4VS1A9j3HF84OQE2QQmHJHQVcGRa5BSlpXhMPJUfRLfFfd
xqOBsMNBdVHbqbOjvz3bvIgP7loT7CvxXseQyDPpYxZrKrEUff+VwBk698p/DXPrSQZUMrC3t9Wc
gHWx2NYih9VQrqZ+svYGjPdKRnPe1ERxZMOGBtT9ZpHaeVcLXBSA4Bvw37fJWJ1CK8dcUxBhXEJT
iuY8tUI7Vv7It7PyBEjv06SjRIGiVGzjJDvQLaX10nmKhsJClGN3tIe0Py7KuGgghuQ4BqfAWIY+
ARfu2IIa7gFERqrQ54D2M/V0ssE+7e9hD0xpH5x1vZKcqzMNH/t4CtPJPDSkEvCzMQmZ6AL35LgD
R5mmGLe6juGrd4tHRxteOsnQsHmuGy1+AOSxwt3V34QRGj5FwZjrzp0uUEdPIrPXhB2sa5RsqUd1
3jWg8np3SFe5BSdXEbi7apX/S+T5SOZ0Xx+JJQdIM0FLYHJEr3RTCZ/Wmms/jkHe7aQjZ04rCZdZ
EuwqHUsEGCfgHI+NmVx7Eo+pQBeD6nPpd9UxLytE0xmW6bLVb+lZLvyWHycOFqK4mQAHwcGbLy7X
Yiw4NadkrSagDi0EVxH0swQOOTtG2kHIZDeMMt8lAVYvaNbMtxoVOMtMI/ButJBO5VqlHbKo/i40
xHatrpmHhH4xYv+gX8fpGKJM60vr8PtqXCmLjkKdHcjh8ItBD89mllmol8aO+oN9re8IpFHEENsB
C/guT/J15hDNHrU2nkHAOKww5jQi7rpcjG3AzJhWR9qVA2LC2JwO0jPxLFyupmUd73X0P3ru6Idx
vrhcMx01sQ7shj9vdwgCVvoMCLioe+zZW3+5VrAOp8KftT2uEkiyKNcuD/Sx8JelIp6m6WfKgUs0
upm4wUonVO/3feGldPl52OXcvxZt+sZh3l06KTK8nwcvL3C5+Nd9Pzd1YIT4BpsE5KxgDfrzlNqj
nhUFM6Gfv748avxmFcwf7vdVo6Jl60SMn36e/bc/utxJRg8YobbGA/Svb3B5+F9vEfi4VJSI0I3O
GyICDbPoTOUtf97gX8/4v73Kz58Q0nmGXYpDcK4WORAiBJ9JE+EFOqG58CcI8EjWl4frmU5hXkAV
CYBzAaLRnZkWlwtv5lzQPFV/3obB0R1UG9K6CzPm6uPI4s3Nob64sucsOhIwVyDQIBBryTi6pNAN
PwNaPmunHEudeBcIC4w1eEAQfbcIGzLtfTO7D8jOzkNVbzUrj8Zj1jY0BWbWwkWTlgD5UPioGjn8
inLwINChXBFe92Z1KHIPk7FE5x+N6GRTz4L4wm8qzqjTHfloQ1xdNGl1H8fed1RW5wA/tLAIwzLE
u1vipDBkeqIT+03kRCvjG/IjdZAm4NorN96z7H6RMdptRgWMaq0PtyXNgIZPh0JYe+9RTLsQ25C5
VTukCp9pngO1rZgkRlpvLz0opoumG6+tUvsOXQrgwLgHv/2YpPis67Fa96Z/c5kgFGFMhzcbPq3B
WQkmWEvXrJ4b+8tXdHIdX55zXe4ItJY6HSC9GZJVFHVfNjES0TzEjtJjroktScpv5vydNcYVmH9N
wz96ThJSIEa8G74z6r+kVxuQus5SiOJeS0H0qmDZgYlCo0LMun02nf6JJFcropme1U/koNwhiksX
JTi+LtZ+tb6tr4I2Ppu1uveN6TEtpdoZNgDXJsAv2LS7SmsOGbVbCm70UHWhwCs73lUC2rsMv70S
X2JaI6GJBhbIIR6z1rWua4HlPXY76s7MQlER4kywp2gxGKwGguxRWYioSRTb+MeGYguokI98mD5E
UE/W0uOYhM2L8h85HZaIxzEdh2+TpSmDtNS33kZt2NQq3Bt9eKqdYRfI4LorUMHDOKQ8P+l+8mAb
cIW9Mrj3FCaN69qxIdPJa5BLsCfGVdC9yaHFQjVoGLbqq1QaiEmF/VQlT5WZPKswwhke9hZ4o+So
9QTrBAOMOJoId75pznmEiGktFOYB6QeSAwlJ3IQJjr0Vo39xHdKIIEcPJmJHxt6MrRkmzSOvZV8x
hMitEmhRhcTXIo4q9X0DRiqFvJgXMtDc5xzeX402IOUwZblsd1ZmBxTRSFfzlIC2KWEDVgPBocHI
WpCVOrT+YDneBVqMl2/yfwHfO9seIglTMewPZxBKGd6aTYjmoUiBU1LBklw2rj0nfIxLb1vo7ROL
sj1rCXeRS/7tbMJCwCI5NzEprcztHdQvzXQso+yrjDdplN7Dvf72B1R1sqwIN8xwcU6gCsLAfCOO
yAXLpFZTijuRUHA4fxk8Ns8lPlu31cqjf28+lxlCsTL3aARlMROJFr+mrmoQjapMdykpqrNSXNk9
yu+pPg4e2y0Q6ctICFGvkDE7dE0nNkFVaOSWFG8ZJ7kNOVpABNycRQu4W+M0/0cIV7yEkOfQ4LQI
qOP8SsrkAz94jjRuxE9rpl2lPYHFJS27OqPL0EycHEts+3aDWVzpCGHjBHZNhMCMtKZVPFQ90xuw
6I0pTjmjAs5mnkeFIK6sAbFZUKxI3zbXmeDMnQ2YNrrXlnbPsS1TAqt8a+TbkiRapvhopnZYN376
MofJ4Tsk9MNq6vsw8/B72Nk5bWeMt/aSK48B1cB+5Xo07Nw3swxCPi8b0kgk8y8nP7FaYaoV3ksb
Fb4TfDb0Q/jXMN78rWgUMQU5oYCT+uqYQzZpehcH5dobcLyFrnicB9JMu+pF20X4JxHpNEMdr11g
yiA1R4lHxwcbGFLSG+mkkBMh7huHZG/5xMKRJmET7zR//c6LV35Npd5gL1aBt83qkBWzzXpQAdvy
WJ8sW0e/6ch+Xku3/jTrqN0mJq7eWt+3DNKaDEuDMG1mfva39FkN187RkdpZzQ37bt4ji35fZKVA
7TjnGGMsjALt04ySqzQrP5u5n25KxGQIVsvjtU8SiwNyngw+Ld567i5QXbUPTcAA7EENbWfNMJ5k
TOsGstUriRKAzQkrLawVqOfTYDDeJVQEisRi0mmd6u43QiMabhWjAzoyRB0Wu8iZih0rp2aZs5gB
ceOXeC+jnLQWerCLPnZeY4OpcZJ+WhkxCE420REken4ZiOF2avzPlGNopTmPHgly+cTeYBrmWcul
WveGDZC2jxfs39h1Wz5TVrLRNYvwQWKCkhSjq1ug5vIh0bO3s/VdP15SQST15Z/CfmCwBjckaEi4
qok9JfwLjkOg3fnslgiEIZd1UvKzD4OtsoIUi/MuA1uQ4Q+rBZMdkBuKkyj47lzVT2l2zsjhItB3
MInKRfRTmdd9j6FAVd467U865COkRSNC/v460InltBOKpHqiODAz8T+qnN+45v+gyjGQZaCk+e9V
Ocf3on1v/67L+fMpf+pyAvsPlM2e5+g+IpXANNBR/KnLMXTzD92x0YD4wJZtexbf/KXL0f8gPwQP
gUsGW8AjfIa/dDnuH0Gg+xTNiEZ8w7WN/x/O80wD/aeQQ+cNwAP6FroRyzddFxHS3znPcGD8LBEc
PI0w3FtJpl8NNnoCrxvUYfKnpdBj4mnGCrdTXxMqP+PqOQOVGUcoquPem4m/ExOi1o1R9873pfPf
XK7JuK//drM086XsGmd3ebAI3+LQJuRydkUYs3fhcs2arzV9b+1Rzv/c/fPY5b5sGpkm/zzcUYFt
Kys9NhcuWOTXwyYGkeGwf2FefSUX09gwQpBhrc2Q+pxwZ7SQ1jyP9NuI1+rnpmthkmCDEjVaTwz4
d02gE+6GBr4Qai7htNUwZxllJvFfrut+y66vGT7LyL5qcrqofYNLZl4GXi7akHXv6GfPVACIpC2F
gVFne+8rvOSXbRQWGwin2pYlGwuNmYjG+7GY+udNVWFYRY8N/1idvQx0rBMBeyRr/jprWXQYwGOQ
b7fbuirU4XKROazKCz+n3kCPn4UzxQI4MtGTmD8uF9pkYJe+XHX0vtplfOcyF+0qlCiLfz7G5bNM
8we6XLtc8Dm6TasPt8TTlAe6EX+/uNzXlfVKDay4C6jLu5qca2f20iS0+90StemsCMmita1xwmWq
jBibXmN7uFzo1kBmRCJ3qoM3RdsV71WXaZtJRvcqiIlTVA4ZjPomNhoF6QwmGau2EfHLAR1xg6Wt
gsYzWTSqJ8wZNo6crQ+zQU+G/hDn1maAeLhTZ6HJuVOBXh4yMPGaPZ1Tq2RAqrfIaFId3hc0JyOP
KfunQD/YlLALgJfFmuWIfRgMh0lmbRDC5F8lF5DbDGML5wuzz3UiXuXycitG3LHx++g6KWfdj0jC
nIhALsL4r2vl6EgcpnfhZOMKGFGjs1fBX0c4UKPi31szDLbf+NH/Ye+8lhtHuqz7RIiAB/JWJEEj
Ub5UpbpBlAUS3ibM089KVE+rp+ObiH/u/4tGkxSLpCiYk+esvXcsTySdNyeRjeA3NWGMfoGemFqa
NiWVZV67eCWbRIemITL9wRa/RYvdC/6fxQ6WGPuKP89uygR6dnum2/+aey7LGnRwTipzY75dhJRj
7EZWEIAPKPuH0TsLu6guq6xA2zXjvNv61nQZy3XBQryC5GuyZs+0CfW9/jr8JeRYgteo/3wpDKGb
yGya53/97oSo8X3EQXoc4s5AcI8MeNAjjk5vtlvbsakNLP86TDE0uDHHyjuNwa50lDgzqfvZKbwA
jZKW/Yqp7BDiqNGLjiQyFlo9ad83MUjxYQW6o8MESAssRVtoTImLG5tXsDN8aVTg43qoPhWGj9/Q
KPCLr9pjnkuktiwL7bg89bqtMzH5wBDz2JvINuyqai4rowz2X0WlbieIA8IFWSg7uY3HBguGsKLO
ixeEgyx/rBvJxXrfKpZZgQnLx6zg4ro2jghYA98M+m5TzhYT/eRbSRPw0iXNcLE7UUTGnHxPFnbQ
Wgng6MGXJ4LRT7mSPstYWd0QAQ8jX8wwdkZ7cfSGpcZft7bHwslSh9zPfmxHf9gi6Gpb8lso+ZOS
kpHFE8Z/8OGeSa+AjHss2qDYTAvpe9ixIvzzkfBiPBG9sd/OQdtDgWA87kK87VXxzRrn6UITb4I5
LrARuMndjFjvqunrU9B6qD7JpP5zMPy56RKTXo++OgltlGjliMoryaLCiYcLAd3LktjnkdEmOBOK
gj0yAEq4XMx496r7lLzLyDZHMgsTay+d8FFYjQ3Zor9ZTNQX176dpJaweMkn335aS7S9NdLaoUzp
qhU4gG3n3+38VmGRO7t+9ue8HKZ6wFLSxg86WZHLRAo4rrBPBqzHhHk1S87mKmsU2g0ADuNWTN4o
CRYWGnW+J3Udp7s5AEnNujvDJuZk80H9sEVFcYP5kTGcylHQHdb6OpbZ3SXVQr3tLgEDP1uzHnEF
aZrdot9q0CNLL3B+LbljHYjWKW4npK63SDZHDjjGru1lzqgub7ab2ybQD/65ZffZIdbNri5h7Tb7
A+tgjPeZVDC2pM1cnx2dU0TDvLxdrLG8HSe/OdRGXUFJeNPBr1AoVBAUF9YM2TlmoC0SfUIBSMwu
ON+sTikuJoziJWEviug0PVc9dleDUx9atCAIp3CqJomgrIfh4mR9fQ5oVglbXwu2xxa/sfeiAKMv
J87zfRgsR8v0zkGl5SYtgaBU1G16jEXzQO58cCbc5qpmcz5N07wy2EOsumRMt2M33mf9AhnieMkh
zK1ziBfsGrvJseVZt6yY1S0d65t2PuRoZqyZHGvALIPkXd3jKzvznwa2KYXQ0QmwORJghQzx+2R8
npGeE0p9PzB0O42tC5U5DE5xET3KCQ6BbUPIXxY5TfU26i6f1GVPoYudbYO9PG2cpszOXoWYJNYi
0T8/ECi1KjpQxa9unh7KoJnumKJy/hoSEhBtpGed9ZzVLBTmQH2zUUcRSFawNlOfZVJ/W3qKN2fq
UKkaI+6Gi3mcmSFAA76gW9T2cg7xrOAcMm4O8Ty9FQQpsgIeM0xyPi95QYNyjO86fM7R6+HsIvQh
bXB+wX3/1Hnt51L5rzlR3rRSegJu0+W7VzSHnsbgxMF4sy7yOsRecbSZaLB0tI8wznh7SPFWWvJu
mFZCoB0HCYbzm1nYfb2s3nnUWb8Kvd1gyfWtE4zbEldFzprFnKDbN1/hhSSLt2CYSzKeD6WDa0dF
YxPdIOpOgiTu4QHuTEZFkUzSr0E9tDR4xMGhfjqgrECLXzF6CHBZ9mdaE1SMp6J1Srxah2Ffz8W+
7mt9HfjW1H2yM5jjnYcaYHxoD2Aj+WA/tqlP+Oxy4Z2DtGweYjmBkg/66iO4tKwKkoMUDCIqhR9R
ro6Y26h+H5BtQvOlfJU268BG0rGbVwLueq5JoTJ/+y729uA5Pwa6PeQJt/uuo2kbrz7sXkz1N/s/
LcX/pRheLato8SZUyTFp9HxOWftspcgQM3xuCaxS18MxUT0HnZXczizLMxSLReJju2bigtM7XxZU
Uk8KoewOPRWjOZIPWUHeLtgLejVRnV53Fgt21iIgCcELAvIGnepMxDpfr4i/hbV3ITAVY4Agowla
ArI4j37JTDUHCIa0wNp7LAP6GECys2cODIaBmz16T7hozT5wZkzhQN+ICfwy4O0Bc4D8BzKur9CB
DiH+hZjM4c5o70AtnaiYmdasgTzKtHpXNRaKMuOSl5GjGnQWHg84RcFHYeZmqK/hiOuTSM23ycPe
JvOfJ68pT24dvudLiU+H52I6ily2vzL3HncoqPAgmuvpOmKhV41qHzRkJ5lOOETWKt6LcLoagk+q
Xkek8r68Tf0B3tTEaq9LOxuuJf3khs6OqGSTwCaiW6WsHweHTN86RyrkTjx9JqkAfVL/NeC/KWtg
5HGzbSDb1yz45K9xs2/W7G7wCkrSvkn3DfSvMzm4iNvqaUlSqFowvKzDmmD2xM8+6TgRujRu3DrI
j76KzSNNErDU6TTH/oPKasFRPE43RemilM1x0gvI4m1GRBgjGoLY8pA80AYkU2zZp0nMlLq+yUhZ
m0r1grzip2E0x4bpLnqiMHIKvLoFNOZcfU9SonnWKRxpPhgAgPxhCCpLv9cBredAje8W6drfrcH/
puBBJpbLpCfg9imwPvPpvu+GKouWxAv2aFPTBWsrq6bQ3ryTm9ZnzbS5Kqs5yyKXywZLLK/Bjmx7
wsdme9LH3Wr7lx9WzP/68fbE//tjJW6twmjkjHRwcKiOthGMo6+41hzjDbDd3zZSr3c+7v6xDtju
+9SMkS2CaxdX3SVfqVC2W4NvNufERFye+1ejZM2wPbxtSv2sj6d+PLbdQjVJ9fa//vjjZbLa++vN
lhea8+WfN95e3DS85LykJgwrn+rjif94g4/XUXmsy0XXz1kd//0L1FTOx7gYUKMocVib9nOmr3FS
l/EjSvF93iEnLrbV9vbgtvl4zsdj9aJX9x/3//Uc5tIStcfwjjYQYz79+h+bj+fm24Lh4/72nM0+
4eOxamwy3CO3Z/7HTzYKmoB5qLPWP16O2KghyqfsqXE7kiDqKXi0wmSKKkjQi+ppf3xsfF11bXfb
ZWnBLAG35VZrqUa3UT5+/uf+f/6Z+/erbM/PuxRPCAaEU+Ai8iVdMy+R3kiQD4uuMUvhomKM9rDd
XBlZ3AxzC6bVM3ekhV0zqOTWx0Ym9j/vmi2+/pxMTx/P2G5VBtp5v5+nXf4//8H27//TYxwxzDI/
Xv7jOWSZPTV4Y0Sm4ViXtFRsuuoXcg1wkcYI/39W3f9TC9O2PC0t+99bmFfZ01vs5D+bmH/9o/8W
FwoS6TzhBjZyL9v7u4MpPDLnhC38MODBj96lb1kWWgmain/JDT96l/QfUSjyBDMkp879v/QubdvW
vcl/ZNSZrKLQNZqeF4YOwLr5LxFaZ/lZO7ZJCnCN5aWboPirsCjVu2aBbgbPBEx+vDw+bve2je6r
AEJmJ3PJm7Oyfm59qW3DQKHHE0mft80ubHB2We8pYfaxS74ucaf+KQvrr4MZp4wUqu7OWrECc8pf
fo+3DMzQ1aRukUpMJIcIhlcmZh6yzO7I5donWEkof7Qe4rKVrLeS9s5kHlx1E66IAo30YnHCC8f1
haRGGpnresvVmpND7gv4ItMjMKLUbbF926fMkHwLHbhgjkeoQv6Qo5qbgkvbiRU98qVC5ozMpLij
4Dgji/neN76vJ5V3K3y2I8fI76l/CYSGwEWFsrPDpdqj2/RvtvW67dELiuNGHWbDYf6bCMiUsyJ2
9oaRlb/TvVXbAF50dDhpHw80VpndqIQ1gR0/QGt8syTwwNhl1W5uzF+O/Sp6a4kyLEsOvUGYfO8z
CbY9CLM1JJSiJq71UGTlaW3Up4YcsR0LBpYa9hKN9W3jNPkxS7LffhY8562N4yLRLVK5+WFwgsci
TR7DZjkPVjbvTZ9cphwXPLftSToY1TEkpS1c04cElwZ5MJEa6qTg27aSGFktuOZPsc9iykZdmrXB
Y2AgGSA4syT6pYeG9fO9tICfVc4nDla+D2b2r2uVjTeSWPOLTLJLiTbKGtdvvR3N7fSLJmV8LmNE
Q5Y/7EHbkNAUpnco6uLFm8S+CVkg1xXMUTtAAYqEq24uSO1eA2zrwy6LcfhgaiYZVZ9To7is89MS
VmhTGmzm88B9FWXXXWLyY1wVXqEMjTNfzW3Q1tZt4jm/1ErO1Yg1x36y+PPiPgAsy8f00Kwv1nHW
YoquKNQp6EADxRjgCJVDY8VuUJFbaPbYYFbLeaoXecg7hEGrRWsms9PX0AgO1VIxdm4dPCsKUI9y
GIwH09auYHly9kz1Po/esqc6gqQKZxzM/eowLXtyxvGJc+HEEqMgAbad0wuamZ+yeFpSOvNJbi4P
WDGRtcCQTtWCT297F7q2sKAO9qsKFzcDdxt4hO7ZTzIU8ugu0oHjLOwmvnHPW54bHw+50P1ZxFb5
Ne3PPaPN0S0xV8dwDJrlDk97+yYANF2rd6vCBS6W0gW8iteor5+TZpFR7fYn4eBV1Roj6ViIOmxn
OWapLCMvzZ1jGRBMTAeqTcFdBpNOmUhJdjMWO7LS8VbJGC0kHiRo92+GFi3esPTGcULH3x1xUXlk
EBDZnh/57gh5oIiXHircBlo7NY8waWjG7JnciiVKG+2t4+eAuV0SMbbfqZEwQNsRZ7rn+ZU2wION
JcHBxVnMme7L5dPQG8hLGqYaRggQYyQvNHLENQszRobhe6DCcz+NpFUYwV1duo9zyY5clkLdNrb3
3RTGXq41WYg9f+M72ZAGL7l9E3qmOCeSmPB+vBmpPiJcjJ5ifHYGfOSShFA3ksvwlqjwUSxoPxzj
EkOD0ntc1Lo+qL7/Yqj0c+ay8ujdGgOVvq3PXRxGNa+BC8J3vcS1yMSN1iI82AmefEkFtmBgbJpY
MP9kLpXYNGK5QBLFUP5GhIgAEncOKMB7ukacm1Rqo3TSTa058LGPX9O9bRI/HyOH3bXdALdcowbC
QoyRcQbsE+LGEkxXUhRPHguvyC2sW3StDw6tkGPtN1iUj/13tzSIthJoLVr3y9hmRABUxClKu3mw
ForDdEbXiiJp67LUDFyyPUExzn6R/jnNtI/2snxbXDJAgmY9xSroTyZqr4Mp06uTOLeTSph1WbhR
ytEm0XQaojAv6faqE/iG/YjKtXNiWhVmfWwG8OQe2yu7ITMQ6GNY3wLdX4576L8QRAWiEnSaS4QV
j3cpBiJtkLQnJg8/WyV/ZFWY3cYgtTekpyrCUD+jMwoP3RJipBnO3MB91PXWb53sOF4AJ3ghXxwb
w6T7Y+cscmUxnXJz+r3MNQF8uXuly04sJs6WRTa3+LusxoFIxvbMpeXJdF8wDvF+BtMb48EvQ5Dn
LxP+GDdQ05yjwc13hTn9GgTSySpTz7Hng6KLeUGaIG77lZa4a5lfZXc3hfk1q+KLWeOrOdT8jct1
P8ZY6/sAAk3RoJxMxB4DAuihhm+JcfuP0sMrOElezLQ61X3PWaW8XwTiD3NdrN0szDenfxqdrjj4
jGJoqIzNgZRx2i/fiVu8sQTsSRIilF6k82LWZX6PepsTc5ufBuLRowDEzUUyw+HXAl/W7VdjWcBM
ChuGCNI+MlVDmkdcO4fUnz/hbvJF0i3e+VLurYmpP/vH1zrEDqo2h/eBmGB8pRMIRyuYoB6yqLfq
KHDmioMfe0ePVMAdUDT2x7IfdsKSX5zAzm49nyToEO187png3pmz7t0wUDvSUNt7SWLsDdS+vE4C
LGJS5xCh22ONJ8I5qfizBggxxsrv90uGfoeu68HPe3XxcJI6BAq70bzx8Jqi2CjanCtFb8ZHrrUP
XpvSsERuXZh1ekE7i5qG0R2h2s0dBDm+uF5/arsEpHUs/CiozbfRVF8cCeu4oCoxHfJWZ613qnPn
B7m8e7/z7o2+cTH+yY9VY2GM7nM+b6rgHIzGs4/Vw8RuhMbr1uwAsl3ZGz8EnRF3Ml6FmT0kjsLd
qB/uTcYSwzpchJTLIZUhZ51l/QI01Z1dW2G3kOAxzMwKTy/Ti6qlw32HNR3tINIKOxP8dQBIYVKD
9akZJg819sC4ApCU1VcXKGUSSmrrQirrxPKlwjEFj4Vu7r/Ga43x1RLIC8KBX3KgzojhVjIDBbMX
JFHr6PVZH0KEJegjvbLGPinUDmauZT1aJs1vwwPls8omWgFV8Bgy4/sOh7EDcfBYDgVrfpdj+7cv
qRV26RfDcr7wKfGzFyvnastI3nqvA0ATSLQDB497isiurnZNgL9FXnoZrCCzMGnCM3s1+UFFFe88
rtb7vsRCfgqdO5cRBoCY5CrYJAg+ZU5FOtn5U93YF4+BB2o7EeWlFaG8Z7ghfAgBDPx7Yoh75Vgn
liToi6R9a86k60ye+7MLRX2iS7FfPSqW0Xtl/7RZNwP4LL6Z7926vBiqDHflNFpnLt7sGc6wb+1k
oOEcVpRmJ/QM6a1wgMfKsaWAMexfSa41nJb/1R1QAs9dD6yWTziEzPDKdOSyyV0gfeuIa066n43E
OzhZiUMP3+fC8HRM9KmzCASD0P7Badyvs82+ItHwrKLM9mXufa3CYjgsQa8wYkxNiCguj9vdljRl
FCkcjUNrcgUR4jEbKU5pK50HDo79mI3VLivqF7NzqwgZ7Xo3mfr8XSAIbtwG/wV0QJwF6+cWlgs3
EkBzpdo3xvCX2W+8g9eSfkA5kt3C+1yzgYLd89J+RyZo2z4Z5tToZXoaefmKQptlSu+3mGhVtCNY
Y+xio5MHhz95mXHmLhsZsxPWb6ot/esaywenXD83httzETbcW0IuE3vfhsznwsmeDoHvGTt6uke0
6VTDdZzdrXb+fc7WGB9Ner3+PJX7Qti3Lt29OwqRB5HSabZE6e9JHt45YxGFECBXnLXWh769AzNp
D3nvHF0BeImmOmLN0X9eC3SJOROsRUiKArN+qWeUuMwXcH+fqtvBqv27CSjugPnB0cVNX3hI+EL7
ebbH916Ks50G74t2MzDzlLiqGs0t8qFdNnEanS28gEWGHyx91BWJN5/02sGb3ZsWv0iI4ZSXrOxm
fX9Yk68p4PalG3ZZzAqGhcOXLnSzY29zWUXWe+TU+EN2pfuEFRkSe0EXfmVYxhRi1zVknCPfOyXo
CYIYgaH64QVheLW4sMO4ZjfZ4sYvRqZ+FqJviSggxk4azyrphrfU80v62T8hqM1obDvE7Gt2Wxj2
rb0QowA3mI/vwivVA0sZcxXyip/Krla4R1K7Iq/oVEgD9gsDbO/bkuFvOefV7+RAzN2VvzmxlaY1
HqEdHpoh4Jhm3AHCZ9s007EnX0U0Tgd2JcZrJo1fnDWSc8douQlxLeAPjvYpCX/YvkGZZdjouHzO
jK1Ch9b02QnJYmJxkKZVR1I5TlrJKp6DdLyrEnzjs3blOhCE59q1lqMb9s9YAuBTPQv3W5l5hzqr
DzIzqp82FtM+XcmbrmlbKlxE02vJkcwaGB1hjoh1vsNT8qEb7OKVwTcnaNQzGGlAUzuzQklvx+fC
wDKgq0xqZb6Xnc3RTYgGScgrou9jDktqLv1D408vo0y5RMoGYzhT3cX57Jz6kssqWaUP87S+O035
OJv2eKeYPETSHqhniWkt6koXVlhqEovL4Yg4FkYKc8x+ebIV3HVlFm8Eh7gYfyNdcHGn7rxlYDZB
IpdqfLAkbz4irGKK6tufB0fmhzSeprNRYHsmrB/4YxQcp+XvLIfr7DJ5tZR6wD6KsFgbqRIucf0Z
qP9V5BbaWJd+YppzjZ8d/NqpC+4wL6AYK1FYOE5MaVkn16bpfzW+4WNdP4BGBi9y5MvOHBJ5c7KM
95ihVHtRNe21zWByp+6tCxIJnY0PApNwJ7JMZV1DiPPBxE+1FeQsAtfPReAeBE1d2cvPnY8D8mrg
TG6Y9gtuDtSOKmA6Fkz7FQI7zfAElkSr4/zGXLqx1K9eWp/6GW1cgJ1Ol9yasSsp5ljCmIfkpjfS
faE4mTRi9DCKzp/JPb+FW21J6oYdpweBECCGfbTmCh/2XIcjjRhW5iaL85qcNiMnrboZbMZN1Se7
lr9Wm5djVsjymEF3MRffqXy/2bYeQ8QYl07s21XN0WaWAp/8rsF3GrkRp6OTj5HSTUXxhnScwyHg
V6iSGIOp1vzMQEulTUJxD9fqtd2DEb7KKfcOWcxchAH6Y+XbhPlpARPnqYDABH1/1dql7da2YWAa
j9V4Cf0e7N94asl2JWsstS7bpvXAaWu92e5y8rZ2OOUVxGoUENl6Aw2N3gwjnXvotOxouynu74V4
9OM8Pm/vtmmotk3jtD1ipt3HhzAHhg8QK2S+arxF6c126z/dxRQEmtXoz4H+gJvsqQ++AXnjqaQJ
uO3h2cbfJ1fdL7Mjq4YShKU3zlAIU/iw2y1HyYeCMj8a5xjToO0xA2yI3T45Y3tiX8pktP98SU5W
uTuAzXznjll48Rl7Uos4QXYZidoYXPozg+2CN5kovTrEwZx4LrXebLcE/bk/t/D8abZnDBQAWEFj
20EmvGtjKwaMQM8EIoGp/g3ddFzfGa5ahDMDjzn6380zCdrI7y9uLMxTR2p7XbWkgumm+7aZB3Sd
fDf//aDiisJegm0ua91Ho8unS2wGijKSW0JvPh6rqNbx3MmInI2ny6D5qm1TGKrD6ky+zr5utwXW
c9KC3m2RqiqdLER8Su7tWWOEf28szRJSZKMfE8OEf2GCHUuNcEcbtYjByJvTogHNYmMRqdHZoRux
czuQoaqsqh2FFxNRfdfIEZaLEVNwVxM9WenDAHAkni3/fUwwmTbxdD22qbybnZrcGr3ZHg9rnQ6c
S2XgSLR65HBUugJeRhwpkQJeWrA29ud8OORr+W5l18klLjifvQKVjMzGixGEGbrkad31moH62BSa
i8qxx4nquXraHuf90W5DOZrrZCJYB09ZNRnXVGZKF29ybpbFao5JHVwcL292eB2hLdUI5cem0m/a
u8AbnO35yaOjX8Fqk+Ei9QtibztcxqUwqaH1fZygMWgogg5T+PqV+Rq1qivKG2OW+yTgNBlMCDhM
lklVxcAwTBjapMObmBBwYDHGOd1yv+L0ivtjPtEXWf0fdkt3Nsic85Qb11j157AL0EbGhLiv+UDo
iZHjLVa3/U558XsY1E/o446KEXQ0ZtZL64jPS1lN6BEiA9DsWGOcLhdFzpnVDtd0cBna+f7PzHiB
WG51wLOAVAvfQKPunMwtopFqnRyQSUTl8rOUc3EMOY5LRZcus4v7AiV/hCmJeZoqle8rFg0noEF7
74cXw0ZqWzsFGSAzZNRAF7UoEb4LBGRlgqN9V7zUTehg5Tv8pqQbz6NHVWrkbzLHisLPOF+aRwLJ
cQ0AhNn5ul3OZAA2LVaRCIPxIat52dAIa7qU9dWZMVcp2ymPcEf2bwoUUyYi+hn/HS2XKAbBesKH
NMts49012S/qxQ84qqqdE5M2oqYWGybhfzOKt74M1r3X+Qb4BQsuGxRi9HMjYr537kXmXUAqLTKW
OrLZK8ITM/UmKnVVXb1cWm1O5/KbMeBsx0fk3bvecD61JaawI8VyORmfa6d6NcYaRmbQq8xKHS0j
9m7wpYtJazrU7wpNrraIiJCwVt1n6RUjZK9Pb8MgzsOy3keHqyrYeHCosRrF3f0NDrN7pZMFtDHh
6bGOO1FMetlZPM0JQ/We6bqnx+ytHrgHTN6VHsGPzOL5nr4xsCm+I1B8r/S43mJuP+gBfqNH+Yse
6uNvM98YU/WdL/yzzdw/LIJIDASuQNFCltg/8Tt6wS0X8BBVCeTAqhGCeaTvKaAKBuiCgrYE1Mos
j/gBU+mDILgaRhg1lkD7HafAU6xxBU+DC45GGHDbydChgjUUc/LLyX3vxqEgZ7agu2vqCTPt9WSB
46ztyMrObALsYIu7xc3avdOLT6wQ8FiZWWIO1AhQFvQKvk4auyDGvt5NdBgZhXApwXbzcdGYRq6B
DQdyw4bgUB3RGX3Q0aiivwqIgjWd9dg9rza/eA4DQgn+vmooxNd4SAknMsCL+BoccTRC4mmYpLty
aLF3wZjgqYwQzfPe3VKWp2p8xu5npWSb30yrdKNEDV9jY8SbzYNboXokThOehfMZhQ+ESwrpkmjk
pUEAiQUiqbiDSduGFWMPH9NpUKbSyIyl4RlZxq/rwieNvbAG4UWpY3nplYPrRo8yimAkL0zjOEpz
ORrQKTSqE2hox31sNoQnIJqB1hbZerjamG34LQlr807zzCzPvYfGxg0D6SR+ZrT6Ft8glwe/ZTc0
LnEDJWItoIWYI8q0sJ6s2PziZ/lXGtsVFhDEskzNudFAEufWQwWhRBF3SLvBPxgzS7vUh+BO4ZlG
DTZ5AwFLi9294tVG1msHisL/4xSZl5oNct4gpLQwLgphpjwNTwVQVB001aSxqloDVqlGraiNXn0N
X/kaw0LBB5Cl0SzEteZugdbiugi/qgEuoVEuX0NdM2FQMF4NrNekoS/z1LeHXoNgcQMSVms4LIcS
q6DFKqixXONjuQbJEogyFJLVrso9kn+X6jRq7Ay2KjtUSXhwEi6ncuIMPqYqCoflzna8e05YmEBL
Fje2M/LetCY14pYWb55G3nzYN1tDcIaDDY3G4noNyE0bKgczx07gnbuNonNo0dpR43RkTcLZufB2
uQbvBo3gWbB49EPK4wKdpzSm11F+unB7AfxeokG+TCN9BWwfhednLB0N2lg4hmj8r4YDVAPKPvTr
Vym7/mCKz2OMnb03YMXMU95SaEJtEmVqvLDQoGEAcThBHq4QiK69YGTCPIYFHxY0KZxiDa8Ij0n0
QprfTJCMUiONXWc99zP++oNtYAYaI/+qkwnnj/Ghh4ikGegqH3kznIlydRxGTB+3r2N53hiP7Qfb
ZoM/toSMLAEbRL0WpStVyrZpMSpB+3UpwxJy01uqBKM1936C6sSI7rksSYskP6ZrITlVNx4/VODI
vIBDtfR7iYcYzztLxlEfWyg7DyFMqWyAS5sRzHTRwGnIYAJJ8HmUZnKQGkoFso/3jD9xi2bkl7j1
egnQ1xBwk18xXArOAr41nbmMi8wKrR0E1HxpCvecmyY+ZC56CHDoltMruGyhYVoukj0VCkWsD1Fr
a7R2e7zdcFu42wb+tqV9T6QN40mZP8Ok+ETJQew6vqCwxhh+QGLR2COdQvgemj9wqUFIIYSnCwZC
GgGuNAxs43lxWDQl7KwhUYAaFXZBxzirwBFvlMuk4eJWY8YYFHPsafR4o1k2kGW7tW1I3WBJtd3E
vq++1JHSQHOl0eZZQ86FTibQJgBLyLFduBRwiyXHA92yn4lmpT/ySba7LPVAGeGqO6I5dtvfaNPs
/7mlIHdxFrxrNZod2rikrx1S6FCD28WGcLP420n9Vu5c0TtPSEPn68ggv81SGtoeD3409vCQowz8
2GAPTplqS1q5283tJ4vfRrHNegH3SLIvhwTTqUpCHjbvm9/DgjwXDAm8DD+3IPrHY4PfX5W1Zhyo
rPz8dUiQIcDR/U/RFPPoAdOXtynzHZys8MEoVcKRgPW85hlcgY/Vttn49nV1kSmkMRF8DrKlVgt4
/iXl8bLZvrEmfJvAUuWtrYg0rOhTywwHIkf7YBj9sYp7zGlERy/PwZLBbtqQbrMu61007VCAHfuY
LvW3TSBHEdlJcF/qZd0gw1/1QpeUy/o5YDQ/OillOCUc0H+MNy9leJAQQReaM20DzXQwsIMl2kCk
sQmCneUvGNxr8cXHRoQmTuh46s44TeO6yT9GnWb8dhU7jpGlLGX0Rvx9y8HeaOcE7KPekIbRLMf7
TXHwhxYZ20OR+81pvwCcmmSMmfZp8N0dwnYWDXq1KFDv7ZaEPu72J0k80O4/4rS+C/w9loZEXVCk
McSnJMeQWKfVkqWLpOJ2YASkrR9nDGS0JC3JVvqpojnh9MvkLWlqdRwX97TJX8omfo6FqKLtfSZs
UHDrICSFLkuPUIdEhqchxCMpCEZq9ZiQVc8d+LAKPz2bBOdtIWR4wUHl9Zdeq3KcDXWR5F24IkD1
9reGadPsbHfdqhuOjhjOg17kKZ6xjx3TJNJFI+6OXguKtEUIgQPgUSG8OQ4pg6dQ0RR2xu++vTxn
a9ZHm7ZiU/0VeQL0tt2fE0XPs5N8F6oeb/ELk2ciif5IxeZKxy5tNE6t98+ud7oT0wN8KPjoaftl
8YvuvH3SuqA5vHPs4Rr0/AlVrv3ljE2aRnD82pLUxJvU5uKcU/+0veQySnal7ea2MXP5570ZVf2l
WLQ3kePHfaUcghXd9ckY869p4hz9KQ2PvVrYzWy9d7GH4CWXrsYpnvXJRT/WuSjzA6YQ++03doMR
p9Dte8iM/svqWuE+m+c/crv0rgLGuQTF6F+Gvt/VU+78OTa3j4hP8XiDLSJzOr0s78rwe7xAqOv2
SN9i9gkS/7DdI3/ip5pxQwo06RczPty5KVYBlpYobR91O162u9tm0y5NYzru1abg0Z8cV7c2chz7
TvTefeIW0CX8dfHl1n8V8NfGiXLJIlBN41mVZX7xHQ75cmQe3ixfuIIZwNZlcWzy7skooqJtXsg5
cU4C8bJVWSwfkphkXAu/OnotN4Porkqaj1QQNCM5c9kFqa+dKkjA0Ybvjk/7urUIc5qMi13zrdqN
+tHQ17ypRfkcNvaXbPDf/SK8bxuLvCEjd48Ce0O+be+uyEjRaLKMy7k5XLymvu2D5t0bHeYdnvls
EI9yUwZQOUsKY9CXXxNhr7tR2fgDNeQepjETVzqLCtvpYyvdT+Ny67TxtUYdWtvetJf2eJ9Nxde6
LzjPutdxKhFx5PUP2vH9M2neRISQPjiny3MRmydEDXchlqM7qsJz0BoDnvhmjDDfv9Kmf8QZ3LkJ
nizCNw6Ni0hp9uXDXFAZywbn1HBxD47NwpgilUJlmM5NV//giETiYlCU2TIOuTL3+KRndoe8FfyB
aUF1u7QeVmPA+0vVjt9r89ELYvdHGiN+Yn3CVZ4knlERM4P9xFviGg+CxgWZ1TlR7NPw20KeZLWp
eppbzFP62hDRdjDSdCZqOcsYvnXYlPrhcZM9is4Grd1u5jParf9i70yWI0e27forMo2Fa+gbmWkS
gWjICJLBZJPJmMBIZhI93NE3X6/lyHqv7quS7jXNNagsNsFoAcfxc/Zeu56JvVEGyLkzHoxi0ZDl
V8HtVILVWQWM/z9E4t/Y1U2dsem/1Hq+N3PxXv38L1rP33/0h9bTc/6h23g6XVe3ddKGdPc/5Z5e
8A8SJhwrcEDIowb8U/NpBf/wTMswPN+EbhIYmNL/06/u/cP3PZUv4Xi2p3u69f+i+TR4Nf+s+FQJ
F67PxF0PkAebrv2XHIlK77GvJPlylAu4np4ibtMTNz9zbc5nDaHYRMZDzgZ1W6vr+jDBLoOM7W/8
Glfj7P4MkvJsVx01jJf9m0QHg1f51yfnWZyojsnL9G33L3LUrgiSTlvc+Qjc79b0INJYg1GxJUKH
zchqAw/wdSan24ZAbpS09KQL1e2fPs8/kjf+W9WXFyh0Xfu//rv6FP76JAAOmBZAAeAAdMb4/ef7
t7SKubXxPzqn1YfaSabj3GHw0IcZGZtEScqi6sDrfJb4GMvYuo8a99dHJiq5cwZEjdp3PecpFhCW
bTBMwsO5k5GRAPy03Eq9uBbdFTxmtA1anrOGMXn775648/enblA/Bb5l+yafdPCXRIy+xzA8kC10
dJhkQSr9PnjsR03LYjNEeGw2kYbnlyk4p4woML1xQsyBg7u8pZjasAwXl3EaYYup93rJBwZBGSJT
tyNl07SPuSP80BrLl8HQnyczIQQxQLs2EMM6zNYxg+nrVTxMl6RwOIfxKAfSQKc6P8R6jwmxJ97J
rP30mKLX2NB8YsQHq4NgEN1CTAIxyMJzl4Nfkt9MUlUYDxr53l3Q5yfZiIIAF2kAINXSIQsvNo5g
0n9T/MA6wt4g0ujdDDPdHJO+1xwN9KkwWfXyKY61C6ZfuVsEtylKdEBm1VKWAt3yUvOYN7z4IiK4
ZCrk1aMt001gvDxqq4woNIQsTh46wXiL1ZneGLoTZtvcuiFY280uMig9btOnh0yjm5BLCDktoQZb
I49P0rN2hgY0N2ldGhbFD7ik6TFJakR+EfOWwYy/gljAUi9h4vW+kxxIa7jGo/2Dbj/pXOoAj0x2
BSTi6Yj5rGEbZPI6poL3Lj95rvwsdMj/VubnDG5ibKjAzKmXNgm+/W1t1mPo0UJlSE0v2JIqwvDV
7uM6ZJB4BAHFWSWsM4xdyuBFXmo3QctBtCOAVkQp4NXhJtFpb69GG1qJ/4Dyb0OLbD50o0QoBu3P
QWdE2gJTilaav1wPwWCnRdwvm+05GkmnVy9Co6Wk0cZtfR6E0wGK4nNt41b3vfF762ZXp0ruZQU7
OcivDUEsVg24CijoMyKiFhO6gwKHKqOxCd+N9SMUYs5JRp7jwES4zQC7WACynPy6/qY0+JiGcUQk
YD/NNZ95ABK1X2DMtHAlGdoynUoGaFou0SLV2L7Yejui4LJfsWjsajcq9jC/j7ldidBHQNrVvHee
5LSul+TLk/EZd/CLafvskJ1km/TKiQJFbCMaKFQ+9h2TNDSveyhGUgtp29L9SOEX50l9HxkciNXo
49Sn59nZMW63SgceUkF/E7AXBumH6yuIUwa7opqf7HEaUGFwpEJU5cQc0kuuPvdlsL9GLN92MzJ6
GOHVlozxDWwyMR+dyF34TdXBkCxLjdbSqUDwGyEA1BLvphrHngiEZg8CRyeIXV5w+Zs7z/PDgCQs
QB68wz4zejuvd71QB8bgxbsANQXFZwmPuxGQZ5n0ZwOCeVMng31KEFikASFAE7ePdz2c2oPpOZKg
A39iGEsSxlK8Zo5BnPlofYAQSkH7zTl6WPHSAF5k5fgVgzvdYUi3brJxfK1mB2u4RmJystDF1oVk
LExnRlgcvWlQjSE9jpeuZJKbFvwhltJjo1H91m3AR+rTFVmXcaFDmm1LM9/rNuFf3SjOWDOU5YBD
iY/ZS2KFh2LxqwPUKlpkgrh4tXX/s3dszkDbPzc1KMAGVRlBFiQyvvYGKxsoY5UUxGcje44PERTX
mTRBmP4HYWWHuqWRLBXMb0wJFypiHoAGLVNxaVCtkn1DRxtqJXR1hjKbfpYNSzWnc/YweCNCmo7L
r51zaq+fSN+xMNOE3S2T9suZkm8N9f9mrljabZ41HFICIo6+IfttEfPqKnJ0aPjTrSy492TMD2VJ
fBkAfSQ+2ReSNHWYuhzHHW+KRNOMTT+cxAuz2J/2DCB3zK+GVdONVA9ElcLrxEBO7U/yTJMeCj19
bf36wcq4vKyHCdcGE8FJTLe/pfhfODVgKtAdfs/GhIFy/GM9RKCFDahX46+WlMSyQMQPXwBv45CR
VPCN6RkpC7K6BkWT75kpf5mkKYay5eLRqz0fwwtOcaN4cBz6KvR2iQnKjQ3hoDSO3JLnG+YieIhQ
hEF6m2DoQxVU1wqtnHFFm5+x2ogvKUYwdexbUclCYBeC18DrpGvCLzuGLKP9vS0MhOqw/dYDMwJJ
s03j/EuL0LNpSbUDTZPvSSv86BA+48FXaIr+aT2KrIBlxY6XdyvJH5rG33kRVwnd5OOs1QHe5oRY
20sJdN5gFlDTu3XFrJwsOksJxzbcNbTorriaRYD/N873zeC+VXx0gcmiQuCPWnOWsCwJINVnEDw1
1uD1d7KEJRTXn1XiBaQ+Q2zF9h7djvXOR9CGoAcCV8B7qmEWQUcP0atKX131yLMgX7DPH0qruqIz
YVCAJD8boudB51NxwMpuhLQYuwUsyTr2IhZ5zvdgqPddQXZQHHPdyeoMmfzyALlR0vfKftoRtxlk
jWSFAEbfIl2iz+Wudvi2M+Oz4NLnJjIE4kku9NQSFBR4CHFYveE/5SE4kV8ZSOMWkgmt2pS9LjQa
O3Je2EC74eCX17UO0CaOe0Za15HPhFQZk/W+up/hXm4jb6SImb53NReVLFc8uDb/ymX/Jm3vUjoa
WSbdeRbDFqgEVVCWf1XTsykEhN86umoTB9fsSVU6nwdBC5hLLZdB5L0xQTe9ZCEzl/Km0mGUU7WE
6j3De/E+pM1xfSEamnhybCGocBWC1obQDLQajma009s/Tgve09Qk/InVZiNRM/1RguAJ2iA9DFdi
tmw5LDqf7FWJusvLHqQVHVzTYtLFaR6P9dOAtD1w2R6qTA373sqrXSoBKtm6RyE7OVT3QX203SRs
2w6+IDQJmunaDvjhNnLyu8a6n2vtJ5sScq0LThUMMfmh8M0TmSycg/b0PS7gXEu1rBoJH1IueXca
Ia9BzGpXW/yheY+7izD3ZGE9471oe1RYsmR/LYyIuAASOGIixyireArZdJtMdL/WU9YcI+AmTr3t
cs5lLebObG/+Gftok1ybhbRjKwJcmmT2ztF+kXdHt7afjvlSw96GzbH1SYaix2caBfnxtvYqxuLL
87m0OgHHj0i1kmLji/3G3pGErqB5Y19v/uiaozcjktWhwRNKnEPwaoBBqzp+QupZdsWz1Iplb828
yErExwSTS2uyKtMcdMNcJ1OInmNQ8n7mCQvoMKcxxxoiaJdUK7PkgKna8rPt+29mvVCkpZzm6NBP
MnO+a5Qbg7XcK2GmWm8z4i5SX3g00fv50I+vOSPsTT18RQWnDvk9CL+m/sQpWGDn6R46Cr0NsWJf
vnr8cmBgBnzc1UfkiW556ZvimmXVRWqA5tMaeV/wILL1OorJHiPV0SPuz3bzK6IW0O6C65DW0KrN
Eg2sl27uyt4+zYR86DZCy9jgWG0tgKOtoEQEObMefsFgK+B+qFwauOTeywXW+OTfeWpRXes5MZWX
tQxKzbdiREe6LsYMaJ7XGmRdxLOWi6uR6Y+R1fFnOZpmPW+uymimPsq+b1/ABXKFMzhFLNDADF4v
U9WSnsOuxjwM3nQ/JS8Ws9B4ocwIYq7OpQ44M2rzz7X29dwO7CTJeL6lncqBGlzatYDw2csNvfIv
XXLcq4K7aPO3gO0NFihKSBf4eEp+a2rQyYwa1ku3fKwjUqAz2o72Lek5Fxw1oGSge1Y+O21aZxKt
PhYaVaIuavlf8vyICKnacj2i2kCBMHnGWzSwwDZYV5LWueYlF1J7dp/wB2Lv4L0e0uLqtTaRNc3W
stTeHQ3b6D/3afA8VRZrZOeeutm5rlfHRWPjarr9fTmmtzUlOBsKNLOZc7Ht4pq2VDXCW35SoEBp
4GgumHubMS9ZvfZpTM5BPFwGVTcEJfkrcctJJbIvqkS2IVz3HDsHHMYLMtQlIMjFmc4HRUB9blp3
hwJLx+DvvJvVL/CSrMTCPVWFeUENr+W/1mPfU8kkaYQXcr0FmG+bWhmbFlVM1bdPQOKRiqjrS45K
s0p/qHrBsYNngu3QDKbUwyg6wlK9N/643KUaaHcA+x+iu+Y1F8z1Y16Sx5wAHj7JeEFMmlxQ2x41
uziPCWtP3VdXs+W50m87pJb0DkiioWe2nyR4G3NK2ruWfaktUkhPhQXtaVxY7dbjWF2Ha9vGDcvT
KsG0lnl5GUb/DBKE2Qk2gIwSaTb7X5SaV9t1e1p+1h4Y0ldnDdFmGObd3Kh97pi0YUrIJ6OgFjf+
9A00kn0zdmfJtAz9aX6C5U4hCNagdumRa1r9ZqXOS6f77xC67slkuBSQWFhYW2Q7bvGzcrzhkHHk
7gmiZomph+d0YaSXJyP5czea2vzpapeSClPfRiP41tB0wIugjmb2ROsXgqsbMPhfi0rVA1hzPIUz
oWrDuLBuOkW8d5UAqlooCOGXv5Ki+wPB9BnYP35F9DmYUKIXlwvkJvBgdLY5F8kFybUoRXqobWsr
anM+yNQ49whVQzSsCdA2LSBKwoJMFHwNCGI2+VjAJiXDnlw1UaN4GDhr+jjaT4OOxKmvzlysSVaj
EmuX4saMx2oXNAsnu0OKaVphiRLG/M642aekiJ495MT1kHkb3ZVwScvuaVUEOmrS13lShf4VEI+F
QBmso+bj+8UTYeYXM6+DER1Bgc3teKmKBPg41gtjH2juvatmQn/+I9XoRV9HMaO5IDOM4aKyNPDD
kbFR6TlHGlXJ3q6HF0s99PokQL/G4riKE9cfAvNR4YBGujOVOLFgUMHghpGzmg0OFGLQIlFXx5ZH
9sEKduxXZoT6RzfMHTGQyfHPH/2+CX7oAJGEwiatvyJGEAu1bqbsgCPk8gjgN3/+zfrVnzf+8xeD
GqRO6p/1Z+u361d//ixY7/nPH/55m//rz/5yr2lZ0amiU/PHywOZx3Md1undn4+zPr3W86Kw68j/
XH+x/kM2wm2SzYKuoUZOx3rneRfY5T+/KcFPARzxxhL1fGvgPU4sV8tbognsbGc0FpBrtKoM/YYx
IsVTzfrW72PPfewlmTsYZqvbIGrNwwg8rlYKVz259p0H6UIhrKI+Rs7eRhPmj8IF/Gkz/3f9zr3l
eTsY7vnh+k9dF0x140wDPWZpt3TBQIWRhrFr28m7JTvUv12/YjkFOiX1LUJO4+gY7aUjCGcv5thE
EStRM9OQuY3m4dGcg2EPkQ/zeFN/5pS+MmLDcRND526nnt2XV+5cYoB2hkIb4yo6cN7yAnW2IqXG
BDZyMQAGwxHV0HJwqxzfui2Z0AS2QjwFPwHpZrN12zQ4a+LMb7cxyibDlOUOX4a7sxHhD4Kt/E3g
LACd9IgxkKnY7JGqQTS5R+Zld8m900IHSAAHc402oZgidMzylAKiZdc5OM9ZPjzKQSBWa6t7zSdn
C8vEPVbxnZe+wH65hZmpIUwEvkUSBWEexhIhSsNDqiV3uauCndI8LDz3s43yi0SDsEEU0kNCW9jS
FLQ7c/x2vbP4ChX1MOnpI3Say6LJNtREf1x686n38/w0FmnMhY5wZcvyf5mz/elXnr3Vas1ToWk/
g5bMgrbuPuvyMEwwkqe6sKkQ8cWm3cXJ+vtWwmkUJZaMBJkMCDluwiQMhYZ/w5jgrkJyPMB3xsk5
TuHY/yyMefjWtq21s+xI28rS29UJTxlZ2i2iwqOIDDLinNGCvI6hpbDEA7MhXH4GFeAce8eySQ0S
s4z8WJI6hDACKSyhWPR2sK2bTfJtQtZK0ZLbJ91p/M1cgPqPURrizYBEMPpPTpeb1ALzDzMZuEAP
Fmp+KtDUb+V2IU56O8YE5k3lfD+UmnH0srkNx9rYw7gDrdR5PF78VtfQbewWZlwAykkM1nxDZF7Y
ynGj070FMzdcDbuJ6MAM4Rg8mWgmEDTh5BkHVCz5eJad5e9QMyC4rOqjtHwsbS6bTHKLf/IM2K8Y
EbFKljw5gA6qwWU3gkGdVkbiYzM/2HoCEVH3wxjNHE+DfPc0v1nitHvOAlPc54t3BsxYRZIKPxfv
9OP0bWb7u0HvnJughrc9dNG2b+UnW8NjLM2rzaXxkFOJVfWo7/oIcU2EuHDIGh4KTjntVFiYsXFK
dN+/H+hdcwBhvGj0mrcw3Zv6cHRcsmZGYe+dFtha7wBGdwpwRrH9oOOFrVqt47jH34Mw99Xtkgtt
hBc38g+9xWLhJvVFuMFdaXjPUURLpPEZKONwb7VxftZa/YONKy0VNzv1mviO0x4Oh9dfZDvRy1JQ
Txx16EZwuFdB/VGM2ZF47QT8nNWTtufeo/FQSDt0mV2jYiSmG3YqH7SGPpIlQ2NjnbTC5WCo7t17
G2PuvomZkxhjysVYHvw2OsMtYJ3B61NN2mNb5jAu8YO0bcxhG6kR9X2FpmGD5oKLmUuKaoWb1Kcu
Pza1952kw4LwCH+vunOVu7Q3tah/lQHITbXnXcz5nFd0EUqMblGA5hGWfEPsq3tpLNkc697azyAY
OlneBRmOublXvcfAeBiH4W5W/gSMdAfsRA1IkYUTtSDINvNv/BaAbqTYbiM8uF4iTB7sLbGP7U3i
tAcyBvVzVWTJnTkyoSWJkPzE/DJ2OaEGmtHvBKyO06M12M6TlrI7y9xhHyXRRSfnmwoGhWI3u6+O
7bwgNPAjdi+iHXZaT/C0Ob7Oc3ChkguDwQUmCqIBLDG5h+17tNyBuH+uhX1gqcMuM24HvHipiL57
DPcIrMAcNdDvrR1ULNZtMIhbKKNba9DQ6qBCyEWck1ZSP0loF5JRUDQfu1TsS0YFWcQeES3fOUnN
LUoB/KZuuJjeRY/Y4gAr3PrO9Ajw6dMCappG4n4umRn0JAcQwVvj5qsNtJxGukXSdBgBdul2/5kR
H76Ja+iuXRmc+9r5sPGxo47OmbuQ+KZpISZspmT3hMbfSSFxqRnXqjQfmG25kP9voqH8CJgQOuqQ
NuJsfx58LTl3GMS1NgqxaXOVLs8dTIe2fVPZzpMHvEM2D5Az7pI6f541lg0m9XfZEOJL+0hMymCz
bo6VbryOsfnoITWLcfE7FrIJ6TpYNgBUk1yX3k9tfcqzmDlAf7QHDA2852Ujjuli/oB6eTGK+Gym
44Pp0j9AG0DOhDCJn8OmWJSPnl6cm5haDfc94uwYe9pmMchbyRPaVDbapbbwvlnsuTYD5yUpwFhS
p13WNK9ghk8l/YjKtl/VR6PuKvXGY83K5tMZMxsIFT9saGLs2OUmbYa3yHc/p9p7bkM7gMw/Td4L
KtZtP8m3mXNoXJadb7w4UfLhtO4Rb3QYAfvJyoQUxMK7iRf3VmrlbQBewshRkbj2eEcPHjyDsfdp
gfeKJjJdp3kQoUXrtPCxpiZxiOb5nX7Kt/nbHJPWjJIQyTiqYNSbiGHjQ4K1USuZULAsdYeiqNmq
nhYyRMKRN34uWNlS77H1y/dqiW87cfFp6pDZc+Nk9VXL+oVmkvbespJ1GZ0l2y9BhhsqFmMu7izN
OTR33UQMLMkzmybTleIi/zY58y96Yt8pVcJayk/kTH7GYUj8Jht0w7+BCZvv7PI0leVxImdOD1pI
FjUcUwPLPvkuj9idr2RD4EruRrxPtrWr8ozkc8O72HOl4whFXiJkeY48aGK67Zxc2mtG0NxqnMwj
OW6ZD/uluKeujsMZyDIAw+haT/UvObVbtyNrozFiN4RDUZeac5pm/ZhJlTJeEXviajLs/OmjzesP
t+WqX9kchHrOiNWhqSzPJe4Egy43+NAwEd55asevZJDlAabatnXMaBNV5C7kTvw2ahxr4wK6JaE8
QP26GzVsWKXvLKHek5ndewlOJ1IPNS97sWb2R3UJaZbAkzBPKhlqE1uqsile7dHyTq5B5zjTvtHh
fnQ1C1Y21EUHc3NYmDBMCBi/NTLj20yRpDoveYj+gYYy28EEKs7cj+ii9VM2IThi9fs0jOjVwfd6
6OTw1ldWvKe/pLQ/kB4YoCYTH2l6EWJ501EEgn7hmi7n4WyPJT4YrtjECGlCfB9MjpExK7/3AY3T
3CL9pkrxErm027i43qGg5pgf+7c5Sfa9jrzIE/DKF4QP2yrVXqD48p4U9Ys2zDiwk5cSKIJnetgi
lgau+tifMtNBrmMSr2eSs07fxFP29FFADU3YQ9ukUAcBfZXQYdaFfytBCh5cxtJ/IbDYtfIPe6G+
ptZzSeDezCV7YdKVHsGAHMbIPtqmfBv6B6PbOr7xUS9MXvlvRhdBvb7tR5MJ3Lh3neGJ6DEsPXLc
Gx0hiHtlRqgVUNyxacPaG33Md+rPfK7d5h+/SycT2CWjyYI2esbcyS+3LQeIzkO43L26txSgZS2N
w5C8N4MW/sefmglJdtxEqJsEzK6mcn044QRHdRc9ZK48ikgn7Xczd0clr741ET9a6cuyXNT9xuR+
mPxf3TjiMXBUe5vIyFkJeVaTVb2SCbglKRmGbYPjQdI7C6p8b3BBwkwQSr62NILG1Nfqd/wnwZWT
NXSwIE2sP6dINeoeogcNC/1jBEKubSwrWf8vGe+yq0COc2jgEAWEoAT8vbqJNLy9+lqdjgH3n1XB
XTOQdyT2Ntl99gPr0NagYzd0+pd68Kqbc0aUtHnT8VGSAGfhLuj4CyM7BXw7lAEtnIoT5yAhFalb
qMeTCapHgbGTx3BakhaWMiKdMTiqB5dNv5PqBTC4tvLphlnyVGMy5m/V81IPq6mXUyE8U6+d+6id
Q8xuS/114usPDZNsg4AX9WsAT1v19qiXp97C/3ipSPxCk7jsmL5ZvbCZsKjgGKyJyd6xfu/rjKON
n7VMwGavxPsbr7eBdE7n5ENn22ILuhnctCXcU908jfWDTiB8xN3lpNr4Zrc16GPRoagTtNn8KObX
ovWP6iYknJJWyQ4FDpVtFJ/qrnRsDCUOeZem+9w0H6OoLuou1W0CcV8sD+oW6jlV4ldy/x9PCjDW
Rj0DxPI36qF4iLtxwC3C5jlrjfXh1N25I+HP4t4iCpAtyrdgOY4JkU5g5NxKnMvmhy4YYvlVdZlM
GovE+d12FlM9sos3FX6dcDCZdMRW+uVRbFucVdlIttGiucqKocOAKubLOsCXXfbF5fZZg6tB16/e
L0n5HGdmcNJJOOiZmJuYNBI3QxvZ0YvWKw5FP+nusiiaDsgRvmTQYpllmr0IPd1X8J/c0amPTmMg
D8nOdfxO5PXIxcZ8ZLfwQRxPycDde1hlEHbNgTqU91wkaZapoYhdP9sCZaNZem3YtER2p3ZLAtRy
TMwyubHIbMOi9BwtPmqdzmDfNI60G4rbVgyP6r8yqM2dVDIxJQVrEQ3hkFj2oCi8lgkWF5HtmCRf
ejSIfep9akFXb/HvfyebYGBSQ4tah4dyXKjYHAu5gdV4L1Cp36zKI9SihijFhmGEoD3I6+x0T3lM
PbQ4NNldk2mTBVFIQG3baPqNNxH+O6sLVpMZakWhaexKak8/1p/XdjfkaG4pyNvTwqYsz5qaVxpq
AkPDriDAinlMah1nzU6PRJQnYKpZ/fC2hnM5XzrsYRv4I3dxQWHrqpGZ3qGgaKv8027Sdidido/m
yPOvfgkfr3NjFW/oJ3a6pjzzDPdvxsaAVsUAyUyB/enRru7kd9A8FTExeRZGgBUay94vBoOWzu9h
OvX6E7AipmRmcY1EzxCyrmBwMaQQQIiOtcVeZx1OUjuTZUHvAP4ypB90fdDjrcMSocUPCi7DAU0V
rBsHyxXV3pyGk658L7LRT6APCVQZU2s7qmGmY4rz2sIvbkrB01yVVwKp2EaXOHY4r9OppVMa0cs2
1BiayDwJju8pjihS1wPd95IphIK0a4zA2dlT1O9LdjKzN6SHqmXoV5WypcJi7tyrQ15q0AAW9Pd7
pz67s2PdzBqfag+FY8ypGzXfP1bOPN55VEuMVZwH3bsNhPa6RNNn6i+kewTZfn3oekJ/gc003U1m
lWwHO65udOprB1AZcgZEJHiq73+yFVT7Sg8dIycrMjclB6ugwizpGLaxfypTjotRd1+LyW+2cqRx
2hfOfgioW5b0IRJiPhDZO2y9zIGCQUWFIuzZUsqMkTU6S/fdpBmrkuFQOfVzWdFqTkZP25hzdGvZ
Jiif4QZ1OkTE704kfMIGgyd3aha4t0l1GKdPKk6xm7PZPKBpOHUtguTJ/KEbDCeSsTizDyQoblry
fT9WFysRn8y7E6TKZrBL0Jz3UX3p2+QM1/PLL+6CgNKICDZ7O2t0ndW5EPUc21o5vaB1IX0FaBXD
B0wgsCBDQ+/OmH2NmD7hlKDeKitn4ypJ3+9xqhooriopUjKZuxTetl3Sqztadwb1Pu4DuetGyqMO
UAsSspuStk0SJLAZ1fTYdokkZwR1yor0tseTrsZF69CgKZjLUX5ccwqmbaRUDeo73RYXZ3G+lSgI
GfYwuOEE7qV53/XWq5Oxgau0g87IMR/EeQCMw+VgrxPnQuevz/dkB50X0WN8E/s8AkQCK7Dxh3DB
A7GtLKoy9SAjk+gqMr4XUlzbwnnKE3RASuXFpYPqkWHZgmAcCO98KF0Os8Iv9lGp/1Lzs1WYswys
wzzoybHQTdArvovniDktezQ7wQ6Fod9hg7nO7KeY/ps1+Dg986tplBdLcixUQfKmjQkxBAy1zR6M
Hq41zueJbOVeD52IC363BP25JQR80qfvSdy+JaoN5AwoedLEgd+oNDKIUJ6NhR5RxStsJjmxJ7Hy
bZbEXLJjhJVBnP5EIGYxVAVkSQDkQYvxqlGB+6DDxuPYwygj/jc4l5q/l455tvPh28Lom9YhBwhW
Q4ZF6kOyo4oyomx2ohbtzhfWk2wD5fuYw1Tgd3YNlB4ic4qbwLUfLOFcM9f8lH37oWfMkK2FGqDS
ke8PfASKZVTDZQNxso4Z6zK5TSKE90k/gMLJqX/jvMEpgTWJJCHGTH3D7sHu/b3HTKpkONfE7Ws+
BYfM4Z1rPGbaXvdFzvnzb/HU2L5X8ksbH8EjVXZ/yguli1UjvyKF5GTC31CyzlYpPfPEC7sU9gkR
Lghq2gbRSFxd1cQOvBwKHIY3O0yfX2oo6PrytTXHpxxGEpZun1k/Ry+NYLwF0n3kuPlWNUTtaDaF
a4vUFUrHRorgRzMuP8aJBUhkzD5rWAGhYxBrNRTZb27z5/Q/41/i/yBothCc/0XQbLiGy8YE37tv
oTv/r4LmBueuQAPbHSOJhmKGa8tQlMmv72cVjgPnaUEceixb2og2eKJsCbardiHreZMI1f0tDdQ7
Fr6JC7vSKuHgyEPRiIumlIxeTFkUBR4p6nwH+1Yd7sWV96S+TWJXxVa4d7PFDgeSRlb07N8GxpGB
GuCBH1b2y29LzPv2rwXRzt/l5L9ftuU5Bq89UG/MPym5kXGJUmZ1d2SbBvrVvJ8W4y7wEI9qXJpJ
Qr/L5ZeYJz80DUcBgg0LQqDSXIiME4KdHKoAyhWB/g78JEswSoAdk6UvipD3ulUF2BJ8+PWA4MTf
w1JiXKwG4TTYtjmCgqHgsmYm5dPQRJwISJAjLf1SZVOijlOI4/T9LT6P31p7JXCoKlpBUT1fqLLe
xoYVW61wGP7YEiWQB/U6PebJSf6q0wW4bmH/mzfNIk/vb0cLL9S0XN8JGO7+5U3zPT/3Bs1qj1pq
IYCTGOGZUQKPZi1Ts9ypeYKzhspBqX5WeQRTF8hUtOPUpYUNy5l8W0yIjvYyVNp9XJv7VRwDmRYF
wMLi4bkzpvq0OOVdyzvnctAkevJIm/Ttt5rNtl4GsMz7hS2SEjfEY3pcsEF1w8RFNblpxD5OaEqr
M/BfHzPe348Zy2HRwIXho2T8mwUBSHxuBmkMYVQHRkwUhxYpamDCZQIWLPOtgbhWJabXTRI7Wh9b
nBLpaRYfZYp565ApNTk5VQ+OXM5W7e1Y/I4LEMa0HG5aicRyLRimen6cUBoIdVGJ7fI6Yz2k7Rw8
q0jzrWfQbkEDwfqjnaJyZEZE+MYqHSKeBckc24pCQhsqx3ZH/OztBGUTudSEwoNUKU8HmbjMqw4J
hB+hRa28cf0abaG6ttmJERyc1L4RSojlx4PcGgVjIIv2UcoW/BA0qD/zqx6hPYrnlxxpwuK1QJvU
1ZVxlaQgz2v05HziZhaE6LhpgNk3NUqs8F9/Iopu/rdD0rNMTCuW7geW6/2VUu70miWLGd91Rr5e
OFCsHsg0mULTRrNTjffu4lqbDjRqiCvr1nVrElqH5ItrsuwRNptEoszq4JNKZ1XV1SkJyjvfid2t
Bikj1NLqO7g2mgvMr34vSq1xY8PObYc622mG+a6Py08vja9oz/a4eZ/NoPjycxaOUnuiz8IFtTGZ
oaAqyxtXx9nl3WV2f11KCLgz+X3Yhd5qpeO0iUnfAfJNd8lM5o6nvUQdrrNS9uND4E07kJsnrSZd
PR/McLW5VmBOTw5y1zy3StKCIsywNki1crqNgoEMKAdgVDSaYVrWDy29uqM1FTmFF/xaihioQz3a
2VCOtBsLvQQW52PeEFelwfdql2YnC55Shq1yNjh8eGKtn0oQ2xTUSKpIc5viqwjiPe5Y9L82VeCq
pFp/b1LIWY32qA/xF1CqjZZZm8psf64FZVzKi6sxwWwwpG9Wn4USbjWe87xEzVnti2OZ/vCAikJH
fGGlxP8HLMWV1nZWvaGk6H6MgfMj0mWYO7BlmwFg2BI0B9qQ53qh4go0aoRF4PxfxJsSBlHxb20t
oUxzclzL02NdlidTT1w2iWjoUzLAxyX4CaLgNW4KQKYoVbvkXcT9h2aq+0rYQwSkq1dYIpyynNhu
anh+OVKWhImd3oudlrMTTevq3Ljec66h4FWqLlVxtkVrKjEIaBBa9H6R3Pixs4FrsOrberXvqAZO
Oh0E55Zh/DFFQ+rTRPCgY2MZEVc7YeyU63QPK56u+b/ZO5PdyJEsXb9Ko/YscKYR6LoLn10uuWYP
hTaER0jiPM98+vuZReMiMyqRBdx1LyorMwY5naSZnfOff2jzZcfsCe69Xb30Bnz+ukUfLFthKtlt
CzFy1/bWowjKt0DuQt7Ch+tdfYlr800t8KjBuNEppscoGWAAVCECmNp8qJIpuCkbevwW4CFkoheL
5psIxwds5dls6HtWzojtKj250BpKuZwt3/BpiwxPf5rq8qmS3i9SN9ExSu5oj/2Ww18PMgSddvCi
AZ5vAsNYN4jEf7XdnQZwMhhAAQvlvSHpj6XGX0wwao/H2z68gvRrmnpto+hkGA2nBzOjzBKnyoXh
n+D3d2q4yfZSQZIoircRH9haIGRLRwbXTMZf+xQf9x56mqPhVDOm8UNijscZ24NDaWItJbwcGecy
YC+s49+W9+lTWQycJ6Q47EmEfyBaKzlqqZttqkBnACjGW0TjP5x0Np/TBSw5HW61CC3Ygoil815F
VLMdNbmOMADEKYbvqUfEEnpVB7xVAMh2sb0ropYwQ9MatnToYpMirOj7bO92eLBMbk+WgD9JlLSj
U7UZ3HWS2ANJszh4rbNVxKAOWc+MIyRPYjs5UXADq+zGSqt6l2rFzbKQYdgQCI4zyXJngprvI3zD
Iqsojnk345fnL3dRge0/EpgHrTcqflyFhfqS7hd70SF0vVUzpip0r+FudNqvyeRXHQ2MoTQN6wZK
Gvpqr/2ff2NsaKQkcGqm/rgYrokLT3SodETBkWu9uD5WHH53kZEH4EtQUUb0szj3yX8l/S7ru3hf
RukEX7HWTpgdnKA8EIkYLNop9hLvplm+1H+08lfUv6GoYwiKKJy7N2ODIbB9TSxxt0BeP9i255+C
HqsHUVjf4tpPb6cQuwBryTdEImKIxUjlFLblHS5f0FnG5Rx6XnLIksxAOdJDN8/qHM9QjBnLIa7W
wIjOKRrMB0h0GDHJq1RXYXl41hZW+1UGcFiCsmggP8SMVASm2AFtKNJzy9nnYtib4Rwd3Ywky65O
yZFNfBwz+Ti9jE+FrneHKgOnNxgebi0DHm8LQ/Ak8kvdQ68zSRRKvcY9VbIICYwSPt3UTnvEZo92
2HUHwqBIzwVSSak7GbRMFz/Rd0uMfZRpflhjkm5x1G1Odt01pykyftaQ03f5hFkAHhf9CoZMuCvd
eZtOg3H07IJhDijhaTRtb52EjA3Zi5+DUFwwoIsR2enQWQJER7mL4zU9pGUlp3F+dLr5XLQsl8g3
HvCZEeSbL/AHNbxNp+ewwLFQkDjLBWDfj5NvEhh7SE7DvjWym7Cfu72eu3TJymbQkUG2PQLuYWGI
sk5m46GQVnUQ7BME0AHcY5QLYITSQoK2MEVkciPYqTl4Eg9f36W9CaHyHkZkGWvTw5oqi6NzDEOc
YgUIlGYMsydKs6I1bhQDGEtd9iHs97MIM7SmDYHVveigJFw4woAAp8NX6MLXgbB2q3atQpZ90Ks/
MoyN8Ex6VdVFPszlhjnZfjQZ54Vd+zaEsB0F4z6Y3Nm7wDgT07Zuo0s9g1MCtCf4Ja2CraJGZxMW
XxGCqtkhmahJf8xheFL07MLM0KBTSDOuwzfSRLQ2utoZftROXaUiTEuIaAkwXY02kBpvjMg4G3YN
yYR6fcE7pIjbF1UnNTPHx4h5UZRAt8pIXV9r/a9q3gDwXjvF8iiPT8UhR/wCq79h7+dbJKAUT0sA
+pu36fsoqcE6tHPK9OZlqfN3yYeV7HPXgoGOsIlR4kRIffUeI4IMygWHM1DzMZw3nPqU0i4/qRqh
5uA91gZUlx0iRCtlDlfV67TObhJwxVXf8zkd1OeUcOaV1te0VvyKEsks5G2s3hW3nyCJLvbinZeB
EeTpuDf68WUhUvJY5Cnafyu6a/B22+ntTmm2FEF4apARNDq9KDGw0MhqlGUQKb+sKoRT0oJz5hb9
bT0tYhW7+Y3RoXxNSqlB9c3DpNXnRvdfQmdhVmk+0N2iDXHHFwfmbp7FX0udsVYZQfXaSzqBOLgu
2oFmfh8EDJWOfApzrskYsA/F7CI0cQ6qgfYk27hvvXvYEvdj3uK+3MLi6rzmmCk0TeoBfY0EiOZB
z8BvSCNGEoG5XV/etH61WTLrOZOAZiXVNXi2+Cu99sk47SlarFvHhDdFpz+0KF/4/3gEq5y9IsBK
Y8L/sU53dQCKZk43WOCmDGRQUYXBJ16Z1MXyjVgiCyySMhJjwOpMET2uFNgyBfQn3pB98/xun8TN
G9I0fPa4yXOXjhviSFAScdHtMe+hq9g4VTKGpy5yEQxY/bIg0c3fW03btZn2TX1A6AQQetgfrGLC
5tFpX6Rox2Z/YLfFWovaU+EHBPhtutoJN7I+b+vmOWV0jUiG2lf6ueCwAB6rlbcxWZxrMXpP2Wyd
a627iz1Y0EED07lt/Bc9jCHVMr91fW6dr1cIZ5KzY7oCgjy4ZO+8jMSHrMPpG2YT2J/KFINu5PGE
Tozj1swfNECf1/rsfQBuwecfpQgsL+UTcj/F4JfbwY39205KUWMpRQp0i0uzmdOpFlHjR/hedCeG
8EML70o056DVr7oVfGHuiwME/Enyi7Fs93BhR4L5MBZcKwZiIdMjr8PUq7zPmLey+yB1mbJtrIU/
jIJ7KKtUDuwtdrzvy1i/H8rZ/67n+ZeBFS6zj+irM6JHV+SHoas+yeohThAAJAf5RderH9O5+RhA
Ti15jRP1L8ZfySbxl45L9GEOFXQfOW6TN0tTHXML6xwMf3QajcOosXT8wHY2mjZuosFC3NjX9p5Q
GDLEp+RLISICpkOoYbfiAQRubIbu6pe1aF4Fg/EsUnEVk38Gg9rKeika+q0+YDoP14o7INV+Zfhe
ODYKyT4dAPVOqWzYf+1lIQ96LJN3f0qvIow+i8itQaMrlNQ91jwegfKTsZsjOnlI4vALMSxFrVVO
+FIj1tpXZU+DIzV3rQalcai9nRStyH5ctiTOTHtNTcaHpNG6hj8zlzOtgtTXJ9Y1TmcEg1Lhofqj
KuLUDiMM7UvSAL3Bf1HCKaXAMORLVc/aa2FCTUJOrQA4hVubsmr2WkQp3Yj6BkMFeKX4n40Ufrnk
U9ljka4tFipRR/Ghn/BXJCbi1wBA6XN0dI74CAL5ewNUWtl12KYgimo36tiWE/8pK/sBU3u0z4+u
f+6Xbp+XmA8acE+OcWtAxnIFU5w4u4nnqOBoee1tfOQG55TY4dGwTUyhWi/bJS5uT9gjaYh0tfOw
uE9dJQMTpKoMrxVQb+snYRao4uhBx64hBqiBeE6/hp7MrVhExcGedlUEpVWPXW9rWxuz4ykqRawe
z5xEhb9FTjtlxDobBY1+PtLtqUuwE3bcMai/25GOPp3FrU32fUseyCi3/SSnWaxxQ+VGsce1FAfp
aG/rYH4wZgMCBqqLfvGLo1XpHpGqCIkQa9wogegYHmynpzXqNkg9teJeDThVk2sO6PYs77bXCLIm
1nnV5OV3q9N2Ybmc25GFqlS3gce80qmnfmf96P3pxdfaadPZCNTiqbCPiT6iW3Q/SmQQuy73bqsC
Au3sAeRXs24dy+AHoQxgD/hYZmFwUDYdc6/Nd6Z9yUiNJgtiQFgiER8ntNH8taK4BZu+8Xy0BxNb
KMZuX2Wqwf/0UhZdmayz7CGJYQkJqqZSSgyVZlkpT6KlPrKjvfh2/V2N3OaZsw7bxe+Lb9xiGfw4
5EuyggoPMOankqVQbGo/+a5gKwU5h1H/A1Ps+wne9lh6L109XeysINbXfRmD4a4pHeLG6F97oApY
Y2i2pK9DEGolKRUgq3Lc7NaIZbl4NcbVdPwaRo0w36hMgXziEsI55swt5506+ZKqeWh7psdMM3dS
gahWV2rNO5uAM1GYUJfSVzvkq5RJffR7OHSEiGWyvKs7tme15HI5kVFDDTko6ocfRPSVIOB6Terr
JbPp3TteLit5iB39o+hZl5oW7QaXndPPcTuQyLHw4Lrq2KGrCxNp+EPDxl+NMH+NpI2GMAJv7UpN
VL9ot4HmPKtJr3qGUC2Y1SeAzg3D/KZqjr3HbKL1Xhg0cbLIGqmUASi9QC4H//o4TQRoyWG8pmuf
gz28dcH4CBzGwCENk02ERyPLowLAUG8DYRfVVq0LhSFoDFgY+fADwSf3s+49yZoZ0iZGoHJyoQZY
nXMNRPestEQ+0uaVBqmRLCjsQUU4AyQul2jSoDQE0Q5fP4k9cq02oCHOnA4Oh5JHQQgJsCWOFnoU
oB5gfQAkYmMg4YxpuQ3lC1kR7UTZyOTTwk+BHvSoNcWDL6S2l43XyNh8W2qmONRgPMD2phCaDpY8
8QSUT6Tc2YOsxyzij3Ksa6ReEG8IiX3JSsug9FR3OYnsbyN1p5gAfJTEy3j1FvzpZdANjG+NUwxn
Oaod8qFOsx1+yVlfHMFPWepzNSR79bMcOdVdKiapSVO/0Ph/FRpA06R5N4Injx06wuJc7uPs+sB2
+6yN9woDmmCdKLx5Cg0Ip8wk5NQF/pm71qn2mOBWuwTtYT12C0bTQGZy+t8IHkvePCBvfmtpbjFt
e0X6wOACLANGvXmXZtGbWkO1YYw7b2oQrHglmUvzVhAHCAE4e5eSOCx4ef1F+KCEtEIK8KWa19M+
MkCK1Wj6e7QllBlyZYohewc40hf6YLVT9Ay0DWyDUwqlKTHlzbioEceSY0pQuc94A/efzkxsz2Rz
9gQezr7le0FLvfKBLvBnYLxUZF+WV7zH+fgQk4Pi6qGh5t+2RwAQ3GOln9QEh6pZcXLieng7SzOB
3EtJepr2NnqA0qZvkC/rjHX3upPolCxbmJHFm7ntdkpVKOu5WFohWDnyV6lRVLQRR8aY2wmQcc1Q
G/oUak3tYOFG7qIK2hZxAGyc8NbKhcXY58aZ7EczZF6ma/O4sxE7j5V9sMLySxEGoNgzMy0wC7XC
bvPeNBourjRq8dJToITuO1qYg7xl7HRvOmlgsp2JpbbWbvOHyKM6lsNvueslVU8ED11qWofWapyy
D4lBjj01pFJwc35cQrx0cHLgvRYp0mAdrY+s0yug3x6d6BI4R0zG4rX6ChHB0Gu/WFZ1SZKUEz2r
CYZ6NycRvChfixSZNWck7N8uPGDC/Z5Wer9OHfOdgC+G4qyruARPF+HyhClutapNbrcyDKINqUz0
qmGruZCB0bTYqM1pIepVaNRPc+bWdLw0fz2PxSe6auodBmgIiXktVLGCEuqhKAQ62uhL3lH5aZHV
0JFJRUdr6r8w6dw2N0zPqpXjpLcFCDKO4MTnSJhfpzE1NkWTf/RZjMdh9b6klGjUtrssiVEVF7w7
jFWwkgaGCdCI5sY4rszlW90jwPUAOlxZSDimbeDfsZzUntFKXXqSQGhK0U+u0LGcgmbaAYtvuVwa
PYbpv2TxVDZT79E6C7BcMi/XjQtMWk7LvKbaSJFU0O2G+UY6XwATMd6RCgfcMT91Bh4aNiZrHEuT
Jv+COgq4G3jH3vDBU+jAbCm4dbphA5eMVHisvWBjDD/dJNnL113tiWkS83F9slPzEOKzD3bmMVKi
BFNlph4JqPzOT1Eigejz28SOorUQhMUx01yPtUYOOhi4siwQMdb1iTgrqwJDiuIjAlc3pYNYKqeG
VOsnsjwEHMC8K1LPrG2zhLey9rI95qFVuJynMQ3WbdzA4vNecWSsoHG/KjBB4RgaAX0wgcxnZY7R
ZDNs27SF7YkeaEjZRoUf0UNbHnkd5aMV8eYsHDauKcJd+7IQcr5JSZze5aJHrvE12xggpRrS09px
niMm4GRfL4ep4x0oCg523R+MXZkeemnzknvlndYTwsKY8irGT6VSD2oiVw2fe06EGTGBy9qp4tsI
pa4QA0fBgq6LrJeaYIb4q6MjAoav1tnABl8GwJAR+5AV1BzXccdQ4SYyeuZoxUZO33UP9HGQR91Y
XTq2ZIms5CV4jFEdajojz4f0B3n4SzXQ3dI+W1Z/GcbJXps8nzTNsDVHNYzsv3vTmNqOvbWZximi
PYd8O9JgeG76mVblcc50SkCM021PUn0lUA+77Psc51fCM9FBkKuB6zc+7h6ULdODnKEh0onrrV1B
5Boz9xQH+gylzn7MJeODuIBz3eD1OJvx2RZwsBpMoTe5JE9VIcW7w6oEnN0OHC3h7NqrbAF9q0FJ
N7ofbBTlonMFnSfhCXitQgnw2Y+D5dOjsIWbg+ql8IpCphMydV3yt7xGjeE0uAA1Hj9vSpwNKxRi
V+puFXkocuHSzSHtaRuw+u0se5sc65fBkTFck65d9xjwrr3m3SLeiEdJcSxPcjkTU847scsApHb4
oZqtfWm2vlUACo+aSBzrmzJXidP6TiuHZ3lu1nDQAe6xYLVhFKsWPmE65Bks8zbMfpb9N7WFqv2s
SN5jl6bAquBS2t8yP94HMfiAS4jFamqaO4/Z6442/12LnC1Bdo9R/TmI/lrVzNVFwjPLTEq2GFbd
evIQYFrpbWtLchIbjXIroxivVrj5gb++y+6uCP2DiMfVAFHHKlxAnnBfL7fmEEl7gBa8Bv7yzq78
k6YF+9xIfyhTjlxjh8slNI2GgOBKIMswEC9+RwUWWFRgxDBsJPrlYQqgOB3jEt2MIn6DcQi4N60U
zFkx6lmjJ9z7gxcflDGUYnphum2FnAOKOCCHf6kLiVaE6SeUJyqjoCdKs04/lbGQ43Ki+KW14QT+
1if2Z9Jmr9LASB6bepkg0iibD1G2d5AoP9S4Drbffm6rb4ugDsJ1h2QhUAlsSOFpwRwYOtiWLZPd
SC6+pitfkGge1QAY41Cd0AMKVTLp8AK8D6D7bRFlsNWSUh93wbNsn6aJ8r7EkImRJGDe4EkHK6rD
XFL8eju/c1PfXC+F9qnAYZPsM2xtBuApMnpd7M1Kh+duYD5LkLWAYy3NdYYQngzzOURF/W6A/IYx
Ly8pg1HCtgaXuBWCcBjEP/UR7Fl593m54fUwgMy76haY8FZylVAvHFTtp3q3UjuTabBdyIXkLYkd
NCMe+q8G4iPEbAuDJii68X6y032XuN8Mky0ZtumPSFJqI6PZ+q3JiJQ6xGrEk6CnvYmH6ltnCIL0
SLT23e4M1wwivLQSk10ayQzpDr2fvbLj7xLzHYgs2gJiERMMvF62L610QFbtTSedxtQYte/NDxz/
i03vfGTOhKJQ2knIzkaio+TGfRUtfgyYZSNLpGXL+G389qnieaA21JBkEPdzr99F5QJVwKI/s536
BrdOttHCu8oFkeRQ00x0NbKKVgS4tKXS8pb4e32fNDQUufyikawAuv5eO7hNXmyDicA3YbSPyr8r
XTiuY7GDNy/oAE28+xi3bgkXAOy2ItZyoJGKiXDaZGS1rnqEm6b7ItHxpfQ+Cq25Skcr2TMy+HhF
03Kos/pBeoqUsXO7AHoAIlMzTjbTU/8Z29I3VIToMNnJ2e7YVx7yRX9R3oeZvHxfu510Td/WKRri
VrrR4SSS7wMLmm57AsS8KpTFIPBhHRHT3urNawnOj/A0hgYYWxt5C+clrbjk4UlIMk9ZBqR5eJBg
aLWsrLhkupqqKwqlbDzVyl2ku57swRT2BEZxY1G9ZHb+05L4qbzLolru8krceBXjOgJ68rFGJgNF
V8+/ZukW59kfZjw9ysdjOW66ixhvst0zDCDcVD4NDZCJmU3tUR/yTO36CQkfBzpjPPnbJiXahEpj
VcvKSt5mVRFLOF3115PHolduRfJPz7jDwRanZFYdYIe9Asrj9DTLjUKe4GiO0g7nvX5KIEmQ+NHP
mtRtgmxbGqGj9MN0De/okr87LRuv1rgU3PjUcCcWWWoLCd/jdXnvTujVJMtz6WFcN7V4UifJAMsH
uyOdUp75flJRifCKfidcg0hQwraDEM82tqj+Li3673KvUWe/EyxnC+LRFp4owZzSiq2HjrMyw/gr
wAdj5ejxyajwNoyL6q0rn2fLeVEOUrLoda3lPSv8Ewo8aT9oEekXht+6s95G3yvN+qge7V1ql86m
wRRaVRXqsNEEatB53kGJFIEsVeVAwTy3mCWQvDMck2I8IpO6h6J/aUd/WqGufynGpyhnkowk4qU2
TYtBYsLWlb6r+lYrbG2dkxPaOq9lU4+/0DjDAAxwHJSNJu7gikb0v47G/9HR2LGtPzCuNtfu+l+f
xPEwkb3mn//6x921ba8/o779ZI75Z1tj9Tf/x9bY9f+JXbAAY7NxInala+742Xb/+ofmWf902D8h
WXqWaZv8iX/8VwFtJPrXP2zznwLzYk+4wnVw1LX4rZbzUP6W8U/TEr6vQ0mVhsfYJP+f//4Tp7X9
7b//aNr7u6uxgCGj+5AQDQdX0X8zvvUt8nPSSqsOejOeS1vfBFjLehEW64Qu8ZoJZOR/uEl/war9
q080yXayoKtZUB9+I9VmhY2T/USBPm5b/ApWi6heTUJWbbqBMYj6/0DL/J0CJ78gH4RduA070RbS
+fcPVNYQQ1WmKeTNGRkh66QRa958qZb06tbL5e+/2V98FCxh09YxK+Pbmb85RGMZbFBJLUTbseuk
WfolOauxtZV45d9/0u92xXwpPskRtuHxDvzbU+tI824jh6Mv0EZ/6wu2izYCh0vJkPgP98/gnf8T
rVV+lmv4nJO+g/e2Ib/1H29ghY1LGfGtrLRBjmfpF1E3m0q4J4QB0CJrcrxLcTSaDhEv+ZjMRc7k
C+HiWtz9/bf+nWCrrsQ0CUn3LcO1xW/314McpnX+WKHx03Z6Gty5vZRKTxdDmy+Q9p9a2/sMMBf5
+49V37DM8Akqjh//+gfrQt4By3WBnE14vc5vd0AznNLyjJJXSEuZLXRH0xtgOo9PdTc9MZ2GEhHe
JsVySURNu6nF18ZumDRgw0ecMyikcF8SN335/7ks28IV3fNsF5Xanx8M0dq9maEpPnR2CySUOQfX
49M6a2QIJLoPajkEd/xCQhEsIfCuzB7nNK+xVB2ehYNxNHXy6IbXv7+wv3xMUIHZnqgN2F7+fF1L
n+DdBn/8ANuAxJ/BRIXaD5t5piwcbVYEQ1bP7L5XZln/h73F+J2ErB7VHz5b/v4fXlYhfHsgy4yo
TMe6x4yH+gOMfBUSCWE202XSOb/1ZDqMrvsjjl+LhiTzv//2f7UJYDj//779b09lTPMIFSBXsER0
DGieL+6UXJWBdsKW8PcfZurGv99tX/CG8l7iGGSaigL8h29cBrkjcsTzh1KvdlAwTi7TnFGXk24d
bMbGRAfp65AxZcSrdDVHeIFnYnxyGuvQ+QOsB30+EZX5NWfzyQ94dyzNv5kIYCSU7lKFMWqj4YwP
+ZNtER2XYAtdfpNllR8nV9eAwdsO02XJdj76TwKNezfPcfjg58g/37vSxZFSeCz35Ww9zzNa2hIE
oRW3kJtOtcsLmmJrtnJQ7Kys/lwsDbEljsG7QmRnMMCfY0FNw/hk2+5xMJmUGpFMFSPbhuaNJ1rc
KfRfs5kr1fN1bKeHuMZPKLRugnI6ltjGo5iB/pkWD503jcxKoKnleU88XpQe8zo8zIG1a5Pl0tX6
wW4/0j65Zp5+Si38pQef2GTE+NU4bE0/+ZItouye5ftk+rzCGOlYVI2PltP+FHIrlndGT9GYR2a7
q0YwpMn8qXl41umSXB3FUmV6hx0RidZ8L2NyD3BSXrKuh3eJrIz7qTaPzp1OuOzQ5jcVgcdzfjX4
TLvhBpnseKPPyHec5ycjpvbW++uo8eXE0sPV6gABu4gZAe/B2PndujQYDecej4XI0u2cl/DE2MDk
7Q8cav403Zql9uJgRg63O//CHXLnNzAavPDOhNEFRS7HxjLST8FQ/SRtYGVPfFVtZOvBl+oyxMM5
8T8nUaEEEeMlGjknzAWTAZ99sfJv6si4hwIwrgKbKwnE8jhZqJA4hH0xPPkIifMcymA68Pf91t8+
ptL9FLPnq+9wC4qgZgz+UQ/Tydazq/yIYqFShqNKm9zv5OfFc/3eQuPwteyKpOzkyDtF8XOeKix4
Uv2Cp+NGwlJpiX9Okl8HD3YIOYh1DbkMaEyU4aNVmjjbEv2W4BALhYJ3KnQ6Bqn9Y0r+G6G/LXwc
TH8YMARktCCgK7A880V0sl3iADHcuyxcEckt3a6uYm3d1okUGsOMnOt7Nxw+RczHmRYPq3H9eV+n
5/IzN7YGmShYI3WFe8O6ulVX78HMXU3G8CTP3aRuURlcpVgKq4XrCIl0nO1bvwOInRjj4dVsrTCD
vshXeZSHs6W7Z8iqDY5cBIYZPJuYs26P9SnWYcPFapJq1zZlS57o/GrERXML0ROLhyzq+QfqQwbD
QVPtap04GLO0TPhdyb16HSELkRLOwl1ks4Ke5s0yw0evK0gf8PhotZVIM8zRhVuZsVbKA9st04zx
YkWcU9gUIt8JsJzV0FuEZQAG70fXbqCOsNOSxemnJI89tws1odq2BnnUR3KaOfEKVaG9niaSg5Nu
viDALDewV/SfTDYGXFB0GZjGlPeJoEpM58uqhqPM1tc1IZYf6avXpFettg913L2TNzfMrIGB18UI
YbdokI91KMBuz5Hlj5TAk0A0CJxv7dUf8Ps95HcWmTdc6OxS6D1cFkZk3HKLjzL4lEBmajaadcbh
W1uLGVcSACPoet6Cqb2NcLmZTnoTaxtk/Xc6wryVT2TwftQPjj9sp8YD/7XiaTeSKUJ+QRjvnGZC
fdGXG9IVL5DhWF1uWfGDSK/t+hk4lpX+i5VnYMNTdYa/BXHblESyboK7xQmdWzgLzLPA3reAb6K0
xxtszOGKROONZdVHr2MXbSt5TJYI7jQYXTtX115YWyh0XOkGR1drdu0dDBuMQ6MiX4eV/QwSCOV1
qvxtViWvMl5r5RR2vvUzblxm6NtEY11lmKgjwp8vininXkhVvLh98iWPAz3Pvhg7HTSdW8MW13WY
F86d/lEH+nMSFUgDjMcx8E8zIxkA9BITfkG2hXpEc4dfSb6fcqzs5Mvf5yOOwDdEWSJkj3mhiqS4
GkY6Y9UHyNOC285EE60dXutoGsothiqfPdjP1ildxCn+fBzhzRq+VexiIKNVhmE0IErAPCVsXuue
OxK28U7Aquh8zds0tfHD7VtnEywp/Cc/7cAImWy4CboaaJ4kv4TanvBspi4T40vH1GA2ICqNqwVn
jsmNELSHN97IxcMcZ4chJm+AwI9r+1JuKhLxzHlBnoR5AyKreVMbooMt7B/jorBWEZwQBvTRmoVs
Migr74rKZRo1ULaL+bMWHdbI7FszZyYQ16erA84RX1wyGcL0I7OidS+mamc5fNjAZl4nFsBdPGxR
LDHYls+uzFhDw4JC1L6g77yfJl6XLm+wdfPNK57NkPP1WIOAXMPqZ+IWZTx2zzOu/MWzaTOqLzBf
sm2ATFUTYS//008cmiQfNdSs4TSbQm6rMvgwpRMRCs+sjQm2BQmw09a9rGWDPkrW/eekozAhRaNE
6LNK7PKp6NxLMbEEoqB/XgoIG3Ivd9zzojvx2kFEug5H680rsNNQW5DTo9NPjHwbVZAePJNhUvWz
ap0L6PRnNrFsLaG/eqOnb0g5JEBhwTKyjH0wOiI8uJgl2+AsdFvTHjADyG9oNLuNZYfYywB2d32P
q6rpbLqwwI6rinGw7/qNm6D+tTkXN8vslgc54fNMgxVOYdCzlhFaTc5tX8TRqng2OzE8FzWzGBOA
3lzEzzkfHw1PjD+SUKyj1L0JGQ69kxehe7u208aXpLRvh8GqDjTf8SYZ4zfRDvop95PxVhPOKY2z
gKTj5GTWw77GRuEurCcM/rFeXXdmaG/sLJrXUiIPgwAcCsn1vtC2emxcfNhCLrDj2pyy15ijFEcK
CBHQm+a64RDUs71eL/WWFzrG9b+I920uSmg3mr5x43rezOa8JVrj2ETWHTLB54JYw5X3rnpym9ce
+t226z1peWeQazHhaWGRTcfYrXHMB6ghxcYoy/vURQDhaOJQ4XnPxLfYRlmUb+NZXIx4Lo8YyG3q
tFvWYd4/6AbzN8cjR8dsw5Od16fa7utd78LNcLt52MJiwH6m7j600T33Bb4fk9ntYtxk9lOVnxxo
WyyK9MnH9d/JLwL6N/QG1idKcapXvcVREkoHPCqX9EMkrZiefTnez27i+ND70dhBcSVTorxvLAOT
K3J5Y60p10ay0QX11jDZb7bG3IwsR0qqMKXQCmlMaqtj6bus/9m3D0Oewhoto71n8YE+dkhoTB3p
88MRMJg98jPigdaJx3s5bx2/QXk4+6gc5riC/9dvwibVseAqwQxdxCQ4fDmHCDLL6M31bQRdE/vT
nhNp2vVzO+yF39wzX08Z/VTzpujsjdGl3rb1Zoc6dvjexqy0ZRlJ4h0ayiiRbQoRo4A0Ud2ISt94
XtQcpIeMnLbV7ViRQYQLxthj3KthatRwwqAfC+aNW+koHphgIR/1twST/2AWw+skeTK2/HS36/ad
gxek48JkaPBu9Ydsr066wippMlGNY8qJhGQK7ePSoMoJwQnYzvx9UBRPZk3u8II4Phahdeh9GMOc
CnsIF3gxmtGdDz0H9sJrFtT5bh7aH1mtBbs5hEVL6AnmWZ0vI4iwHEeRbg47fGApiro43NsIbUXn
vggvjXd0b+4uiIc7d25ffWzS1jPZEKsoltYIWNrpJrXB0ouDmEIKRIJTV0Zv4aLGSwATkOLdMIf9
0PuYb2L0IXzjgpQOG6CZMl2jTHZiGbtQZVd5YP5Cl5BAhCXxrdQ/CYDwirUOG8z+htgTBi1sI1cW
BalHPCcOB6dSqznfTeosV6czw7Eehys2wTjyETJRtqaRtQ2rWdplfss6NBkB3UwydNWugVM0+S6D
OA/7A2PiSi0e0KghH3OntboniyVeyqJ8YE/6VorwrErdLqHNxMpoWrVEKJn4TBOr0D2R+1yan93M
94YNePWrvayUEQZdigzTC5MhuFvowz7Wm2IVa98d9g42wWA14SqwXSzEwfyPyBAclxumQw1DzwGy
K+ZLwb2WRfAHC36pGsnpyOue/Nf02hQUGjI1wWDEcIA1L5rmNhJbm8Z0JxOqE5vh/2D3/HyqCwai
bBskOwQozwMPqR4BQbA5eIwEUlMoS6yll3chEuhC+th7DdrkB35D2Gw0GtLF9Gra3P9xaek46dOw
0UtuiCTGaJZQkYyOZG8W3Nwye/CG6Yxi/DkX7hkrrq/KhpqbdNtB1OcykEvMWS4O5/S6imsol1WL
JUH9jO9vvh0xsKh0HF21Ost2hsAij/SIkzXAWPdsAsGJENoGMXwFGzo+/aVHqAwCNIWGhoLW1JJ3
FtdmzO5USdUVj5BsVzBnqcBqiAtVSwLbwoEq21K389/NDiP4mGcKtUe9oWHfpqvGX05Jnm1EFeA8
B3taXXYvcE8vjXA9kBK/QuB5MC39HgOUcuMKSRCVegvT9Z7jzJcZAlBg8//L3nk0x42sUfYX4QUy
YXNb3rFIFkVK1AZBOXjv8evnZHVPvDYvumP2s6mQKMMiCSQ+c++5w83K1bjKI3EIrfFmjfM5biiO
e49vPJU9DRrATRaRSoF67IdbWlP35Fl4CvPywS2JQHBA5WLyebv/DHq9xwVGTeqEfg/6XC1K3Vvo
/tiM5s82spU+70v4YTHSvkCJlWehoLl3yVaG7sUzrqZDqeWaDKsX7kMyDbi49JuQbblRurUt3PxB
F1N8n9BJ62a1SpZz77x6Cf4jo5xPhZQXt+aeaJ35Gf3zxfPmc5Z2j5IxxCzIN575l2nB39D/tZ5/
OOEAyevVJrug6mdw7lwjhRU9KUZ6lnQPZe9/rXRoXCWmi4AQxboz/rB0iz6GlGTB5/v47f7mhX7m
VDbXq8wZVCQ8pMCa/ercYjOW/EsjzZnzqv7I5Fn3u9iGWy74NHavAXaalZiw2YnnScQuI5jpAY9P
vzacR2NAeEwUlT4wepZoBJSmJqeNN6F5j62Gi5Rvj1HT6PhZe6HQoAim1+t9Kqv65T5NJozc4lH/
1fBdhmeS9jK157N+LiO+Jcyl+NkM3NO6qR9KSvZesK2AmnCxEaJ0gH3XXQADrybjnhJDbTs6Ya5g
LduwYrbTe2HCdtF37aKnYywcfwBXc9b3a963avyC9xtt508nQhS+phMNiD5oIU/Fw4+mHoDq9Dv9
U42W/uCWzseURR+J+I55g5QHN0UHXnDMGI8zylEygubNEvNl6xHE0HL3hNN0c7xPaR99h+68FExV
GleGPNWPQc+Rga6Rczl4npbpi/4yXUPPlDkUq869Oj7DTA9W/n1w2beSbhIUZ5G8Su6O2mVQMWKP
28LijDb33YDVsfgNOvQxQWAhwRHLW23gTq2yW01SwzKSLBZx+5N4THMfFUfMycb6LpcUSMmwC58S
k6HXUJB6TKaqndF36IGPE6KqsplquCPvOmqNI6uevaBI9PSlfX+B/cNwahVrSVZtxlAv5ujgZu51
0ivqtmbBxMJi647Tk+dm8/Y+WIg+ZQ6YBKL72nU9cuGFMQ14p3KSzLjABRJPScSArgT6XggqM+bs
KVOPHJLPfeJhKQioTX8lwXc3MDtxHd1bc1VKAG+IKfdohujW7+MzYiuUlcL8Cx5GZC5zy6mu+OYk
ki+TL3Fqxm8MD7d1QwpMTzhwLyj8cpF/6QbxcL8fOtJLGrehs4e1v0UxvYHb/sNZiOVJ65nPnHa7
cCJU0f9sufLgdwuX+P32QwdgBeAK7q12gA4GHNdJMGMcSnq2ecL8CsAo0O09z/uhDn+5IQe3ky3b
fqQtQq11bMb+lo0A7yoJyJfh/2oWdoidZCKQRTeSTGHvnVaoR2XZxMlQVJiuutzfEOYccJch6tAz
0tzgqRszdCscGLB0q0nEaeCGVG8Frv6hghDcRfxAnIxLsl4kBymTu5wtehRXB9pTA6ftWDIZjPY1
IkTkF/DU6jl+ad0awtBxtPC7NGlmwMVFO2qVzxH8MhCQWK2D9ioT/u+a43VIXrsQd9bQcsRkDnkc
zSCu996zWFwsZX60yVq+RZ2XvzbdfBkTFFFz0BvrrMvJmHO8D0/kVAzX0LKv9pT/uk9pDIMvuiEp
pa6g/7rgxGF5mGsn4tGG8+C3hx2lIimGNZetQ2usHABhSUJ5iiPNi1AbKD2SywObiybxf/opLW+D
3AuKJAhSPRCrKqSdjcX3LlVotAj1GvE9PZVJ7u30UXKnp1WKHVIkis/25P7qJyCcPslQJVMEvJZI
lZ/ymUdIsjBRWsov7dI9Vgatd1CmNFGZw4HK4w3MMiwpXP33nhnYPSNn/WxLXcroznN/1pCCUexQ
HOnRlHS4MUm6wW1XPjJlWLGsJoiz7TdNqHZwxxL+Cqolu88/NK3Fn3fQwfuH+73cGpIetVoe79Xc
/Qul9Jo3lWNzNtPkMZnNlf6hWx3/qW3sh1DGzyFK5davvikWjPusfhCz+U6sCPMGlgBBCEkjxrVj
RVbAyAGyEDKntWtTXY/1sSxCYBBc9VN6q1OgxAYJIhuukH1bzO/43CjuvPi6qOfRQ+ZeRUF3tjL6
0M6VZGo8tDxLOUobBGFFfkr40k72dDT9iqagmX8ElvfZIGBtR3u+d0IgZ7aae0SU+ZeqxjRdoWSH
U6rVS7MWROcF0qb6O+GK7o6oUCiNRzw070voe/Ba6XWDrkVNGFbHIvWAzbrJsAFghiU8lg+TOfQv
s5m/5umAvtAhbUvLJ8mxXpzpRoiWsfUY361jk4A4ggzRbpVG8wYecpmcUxmA+ykXCwe1lSXw9Owz
SLlNP8l+Zw71dUizcWVkQ7VLJTwlF3MzGtJeRxFn7S4TlA1JPz22gIkuBLCvogEVMIkBDJWCYDiE
yfip6S33mMe4iyi3aY8+kLmQH+u/Ovi7nByVV1sZX7tS6RlpmByWiqTOykw/o7PDtI3o6SKAqSAa
K54I6AwFmHPz5tZ9t7t70PPW7U6pfoFMV6M2wxcidSiHfgkEL/07KAlx4lpwf39xSu/UJTPlv6kM
Bh14HXbDXD1ntQ780C+uTqx3uHPGMCyPbVjx32fFI2yycDsPBmGlODkjAQ+/iZgXuxrqIOqwY0LI
aRcgMty4JabmNsu+t6YhT31uvhcVCwXk7WKbQzRZlaPIT/eXOA3eVTOrrbRq5zT50R9f7h9LsD5v
ozr9FpNQMmflfOS7aZ9I2LRP91/95bdW1Fv70CEQuISuY9v9tHUVYEujSMzTf1+qMcwYKFbJdqgD
Rjj1FLeoh7CzB4QoG0N/ALcFlDuqxzpfeZwCVnxJQ+sFPx/ActXvJmuatmYUX+40i/tLr5EUTavv
Kwb+2//+QRLwibKUiYYwLHG6vzDul7/9qtc4HdRJ/Ik36tmkKW3u1rh+UobJcq8yb20qzFsJtmeX
FowGo8A9RsjFL6mMXy23qS92B3l0NOL8YJBKdeKndCu7cJ2TPPhius2FP56uriBmwUqz5KgyECN+
XMRrcmIB/ReN9ewIQz7HkVlt3QQokFJIHzvhtDubikDbIxSOe/xcXFD6twzaa0yS4fr+u2l0xJYJ
v0FIBpkAfc/bCce5ui1WXt3gPXuMxplT3D9GYi3lR+8+kUo/kVH3jFuJoRgiMnSPtllmj/FmojXU
PKpoYLq/2KnNgwhqSNsbLuNv/UuniH4Isui3roaAFJoJcv/VoH8Kf/iY6ba7IbS/YL2OsFQG/WaU
3rthkoUzqbQ+Q5oIzznYE0Rkp0G/3H81DdELg7Nl1VY8wb3WnE6hm/1KWLRvU9aGp/uH7i9mqn7/
bdUAnCToOsM2kRP8xJ5BMpM8ORE0AvGcDlzlsuwwhmT2dX5WXTCwbeLFn+fvPI7slestwQvMzXJs
XhykgUFTzgfyArZS38Wevju7WZl7XAGXOm9DLj9MAEbR7Zi44/kVfESGkvrfMbfddPX6JtU8SDDQ
DWiFmKNmE9W6Pm22cyfAiOlbHP8DrNmuIjUuNgFOxeACk/40pC5hIwQ1dKdMHzRlUO7jtFd7C5iv
gIQYRKBhseqY9JT7bJLXyE+2rBLlIeh2lZf6O7TZICYFxCN3UPAx+K9c08G3kfuPfdJF8A/Fso6X
idjUxUCu6Bbfa0jBp3lv9yZvwW76E/GaPecaEBxKQn5p+jaBNn6YbBlFTOsiiDGSLqZ9uv/q/kKi
9e+/jZ1K7nLl8+Tsj8SO4G8r6uEUuTafZIx+/9X9Y074SmrDcmR6TDhoMDEej+IFXzAW5JXEXLhF
7G7Dem6/YjQ5O7HHI3oenqoo/pJFdYsYuNlEVTMfRNi9ytTjJz+tonk2Mc9aGYOHMbwEsX+S8M3W
hNxWl0o5DOnc8GjT8pDcgWuwMr8Fvr1PvHObmIeonL6qunpbnO5zOlExCgLOR+pSOl+ZnGZJCR/O
1quTYJnv4ybhJIkezYIZBuAC5h72V1M2zAmG9kdNUd41Wb9HOFxtf1kAhmMBJm0cfecYzdLdCg8Z
GR4a3/WqTZni8VNe+yVx8m+t63+jMYFKiD3O6cNvZJB+zHaD7L+9FaHDsb447EOmXWhER/0FmHLc
k+Lrc0tMESxg7XNKZopbPO4URhLPLahJhizragh3MQcyVCzONpj3wvKuWcRp17hf48x6bxb+k4aw
a3/iMTf2IC0jRo3CyT+HxJix0/A/SRV+w+vzDYMAc6/nOHWRf4ZUcI5D+71A0sYteVms01JLlnGS
fa+bNztn0aCJuZMXIuC+cAo9pGYE90mwnkJvu5d9/yTrCtP+1M+HJetWeWPYWwLzMNbHPOAW7AXs
4oZV8wzBctxSzTaXxWUCzirqF+6B6bcpj230ZFjCO+bLiHQjkCWfBq+BcspO2Z6QybOvC1QnybY8
5EHzLMwBWy3t032il6jwlx4FAd2hoTKZsPg5UeAyINNBo1uc8a1RZHo6plaTM4boAhpIa+3Q6EiD
vsVOYO61XvOEa2lruelHrMwXi2KR2SE9M6lz65hIVn9gLoAkn6oRKUHPWCiLsw9Z+8bqYNfq9M96
G1tLzP4kBVMmXQGyJsVW0BL2X/RF7bKEdt8yvtJswmKmV6mEGW0FMPaJHYlX5d+o9EhAqTMeZznz
CT1qUizUepTuKkrgjlF1M6CAZ5vrzuD+rQwZM9qE61njMdTprZQ8eizcXqfEZcvs0Fz2Af02IvBx
mH+5FhdBn1ATmt4hLh0U4Ux7ysQVu7Z+hy7wMZHvtjZGPTrIdgDJZ0r+ZJP3xgVt/PafvylCC7r+
9k1BQyo829H6x7/q8kJQTT4jkUOTi7ceOVGT0rLqtxSTXCq88zIeQkUy9oQt+p8/t/wfn1uYruST
CgRQBE/9WfDV2oOTM+rPDpXeeOcB/RefSERvDmMGQzrXUs43F7XIPIk335NHBZRdd2GsRW+BIqem
QQpOHcFKuYNxo46Tzcjnn9+l+zdRmDKF6TnK901lWSwN//wuiwaGPcmwXDY+7zLqaBD9th1XHMM0
kzhtELgIYhBcDHYY3j+0ZKwe019azBHH/BRzaLIoMvxdSUeM1uDD0r2cn6H+9MriA4PjB2CnX1wT
O1tSlIVJBBAwprh9uksQQ1P37Xoc2NX2tf6SzCCDp5Cm8K7ToE3AFV26Gy+DiT3QyMs0q/YJD9xw
mc5Q8vlkVkQaysAqbmqyhymxoURhNc+d4UaA0U8oNo/vys1uumFjzvPhNuMta1rtxPgs9ZAxduuj
U1DfggxcWD021vySTdHhn7/XwvqbOJZvtiMkbgcPOuTfBKvVFJeGz+gDj36K8cm0t2hU6X613qTR
J5ndalVUXh2Z0QwrcGgYCvClXsVg74gBLXkcMFH2PQKnjKxqYavF46EdjH2mn9zzyDxnyTMPL2LI
/KRRw80OWABXorwsrcp3g7n8yhdj4HCDoO3WMzQD/TOJmFhYYbTOo4+wNRDCCebVOHM+9EKxiBmS
JSNnP3khJCiTIm7lVF2SgaiVyEPlMX1jzFDik1q7PEK3Sfc0RiymUnLCMG1nX7yFjpid9kcuQTtg
glpXMydPE3jwTjyqQv3nUcbLfd/aGz+zZKx2zBwM0WHILbrvGHz0liHPJZUCBhhwCpFZfPSSdWRu
mXvyFVh5AcMswoFcN8vTq5EY4l1hvlLoMa9i4mMzmktlczEYcqFh4Kt2VHe7z9oro7zaXnqMKuNn
KTW/CIDRpgycdzFQ7gX2wmIkpcEy0ZW1YbtuWPeS+TzujVwS3pzU1Y51SQKWqTpWH9JK5tOIbGqd
Zs6bwx+yITiF5fjNHiMyMIpdYPcP5NIeKy0SIB6JS0C5B7ibX0MdjKnfan0My+inMU436IfD4+xm
QIg00m7opzcrcBBr4LlJx645YQh6/ZfL9X88UQQAJGHiBHAUjOM/Hw1hj8bENtr0YOkvWT8NPD5G
Dad+GN258BKaVtxeKHJieHl6eacXZqVW0tlaRlV32b/od/+u+FYWoB3pcB8BM5byL2+JSLXRrWIR
HzISj6o8eaJ8PurRdzbiX23mY6AVZ+U4vGnpFb7qj8CsP1u+8y/fm/9xuFsKvbXEImEjifyr9LyP
e/D5RRkfOh1dNPXcVXh7ExITUbZ0a5Ti3xtatWFxvrsN+5cQyXmr5xuu1o+hp1i3pKtCsPI/mX38
SdrRvGUSFkAYn/5Fiav+JpNXtsmZg0JeCWHZf9XhUmDbrMHH6DClSbCBxAN7NN6YQ5vg/ZF6mU1b
v2RgeBx+bBAMz5EMxpNn2s1W8g8ZUF/mNB63feznW/QT3lrqaVQMGta37HjDnNUCaowwr+zVGwZd
BA/mmNM8FgTTVINqj2M6veZzUkKVQBUrcxB/QWpvlOGoN0UvJM2bbF6MNGu295l4aMQ8fZrlIFNr
w6RPbYeRwVr2uXK69JDVBTE6fRztuC3WHcrKVzeXRBarqxvNy4MallU8s7cwLFjzduWekobbxgI0
h6tMgO5UxuemajOgPAPDVWV+mTPEuoZ10DPHu1S0YKbmK+NTxAKXoPVVJKOnweVAXoriBdw3p6aV
z0TnGEdlOk/AcH85pdnvXesQJFlzIGuAgXY5JSQ7N9HaXepLrarqls0wFN2U0yqfu+nQxPHPbozL
36qP/2+N+jdrlEDI8Idz7u/WqPg7p/5H8SdX1G//6HdXlC//YwupPGEr1/GlaVFJ/26LUuZ/bJPb
yCGFhebadpG8/19blP8f4SsyOVxluSajGt7Ff21RrnJMy9OmGI4vz/l/sUUJ/Un+WNSi36fdsC18
8D5Wa/OeDfAHXX0NeqdjeCrORiBeuqYuH4JlYBJrOSBG1LdJTM0JoHFEydSZ21JqqHw9R2e1sKnQ
v+tF6Z/yTD3PxIg8Ewj5pS6X8Xz/nQNxCylBlO9ILvhuk4oB+fm5NAz7EjHcWi+iIgKSycBJju62
Zx18DlPXIRWXRsHQyvXZycXBqov6Nk3De5WlLhw2Mm4hcD5KuofXIGHNZExme5Kejwp+zB/5Xj+h
EJtuheei6nQDVizKbFAd9nlAyN50cFCsP9qSTWNg7hnMhM/CuVs3CnyRRKuyzBip7Lr6kHNL76xo
MHk6iuIF2ELEAsaHyacBXKh62Ht5lv28cPDiR3efhkAaL3niULm25vPEoOQcOwZvuv7uluH44uX2
uF/IONgk5CjrXPOvoWmiGeo5o7zEGVZ27jZUt0BvZWRATmld8l7M4SUPqwP6BnXxe5C1WZTmZF1C
qeDHx57Lojf3ZyJpRdDC/BBJdGEc86jBBQ3ZY0fRGcOV4I1dRfjNz1n0wMfGVr34C6BWCTB9wBG/
atPEfCxl4G7ulKd4QC8fxu1wcTv3xQW+tJcE9FDAi+KxKDFiwUm+TN3MARWTaN+yTdbIkd5hOl/y
16/gVgcjbJ5YvMN4NXBZJMD9JPEBa746lhSh+0QUZnCOnPDZH830IfcIFAlgScHH3M+u7K7IuKet
YaFAMEbHeUZquyfXO3mIOuNrNi/JtutUfQ5mn71f/RbmXXkWAwAOhqa3sVbj2vEAFs1D6p8nEDWI
+uiPBj9sD74UxO7KdE12g3hq1TSuEXKhJSNMezVbXNvV+C+t9V+rDkmHiD2PI4G9g+NQePy5EPLb
HqFzszTn0aWqhFbu8uAeLnDVS8qx+KE1++joWPFLRxbwESDru02g6iYCVMdGAmnHHw6sp9/a1z8a
I6WQ+jP+oa/lHdmm0E0tFjBXcRL8+R0ZjHIqoy/Dswqj8ZilOYlLrGzWWTVSKub20WSUwT3Zpmu/
d7/mwjSeg8o5N6Sf1MpqPoNFc9dBLbZdlvtPpMMwOsyD8OtojxeXFh439Pju8XMD5ZeEn9R3xmvz
xgYJdh6IMFgLHIArMqjdPYEswTZpnVXPrnQ9dPyLsowe2KVv6hLqUdfzD0O3GjahjqeD1ThC3nP6
le3ROHZOvzx6M0nDfX6o5tk71gMyxaJ6FJntwmlGG2GKDkR4E05X2zx2VpB/M6irNmZgeHuXBPDG
XpJPYd9dZhF5Zy8gcsw3B4bLqbCOtnAfUkOED9S5KaG3iHQJ++0e8gYF62zAQgnnm9+QW4bTOZWJ
fSkBwLjSsJ+WJthHgYhIUhzJJ1bDpksq+clcQ6XD0YDT+yjC8TZVMjnQ7ZBVlpDEZUfTURgepM3x
Vx5Y3Z4Z7KtoXG7uGJYhSV/DplXRlXhRbmPPLM/srC6gfdDx5e953oXbeCxI28pUt2Fl/KHox4kL
Xdx92vefPaKlNvjGsfuN9abKVXaEuBiuvIoNQtRF5EC1CwGN+ZkEOIZRIRrEJrWG54LcRirQI2+p
PMBharYsiNkft2SN1uN0mUhB38IRRajT1/0h8cRKiuEHWEHS5BKUF2QarIUI7a3MvXltGh6BJ0l5
prQ8+F7bYpDxN+3ggBbVm1r2Fu9UpOaeWBYgJqHr7m02wJuuW4y1YwAwrVgjImrjHmkc47CYqH7a
YP5MjgKOlznZdYONf5HWrUQVq3IWGZKsQFYnmULL37G4p82w7TN7gU98TY+LF7zYzMa3iY3OEZol
iYJYODJQmdc7zE/zEzzlm9TsHZNGZRPQfQ8/k29DPSPS4e4A7xp4O6+BFMIGYi1L1RHubR5K31IX
J/CQBSTpLhkRZvhZ7sG8UdjFnPixEcpYdf5rzULimKk5oTQOPhwFgCNUIWQ/Ee3phl0AVS9GT4ud
EdP6YGsMQa7SG2DZyEUoWahS7dU0VBgsGvJ4e38A4FFvywq2Riemmw9yyjN4AgQtUMiZyX1hT8XR
sFlcT5XzYk3CfsQ8WYnFOrYW7q5aVuQbIW9N4+AT7cEbhIh8ZVjFnvFrvK2TsrzM2GYhnEMtmZ4y
G3nLnBbXCp3gJpCm2gZF/AaNAceZS1A2j+J0kyQA4byIcUU7Y4yqsOKU2tQRtXm/Moa42GvLzwxq
bt35MLnyAnYqMOhNPTXOCyENzQG1D86j7JmapN0WwqQdiGuWo/Oktn5bvobD/M2u+uZgW+FTwkx2
1SHV2WvpzsTGbV8T18VUngxEffLUS/M1MoE9kxuuR9XN21Co1xbY1UpUC+aLAvDpqL8PZeOcTUSS
IL5IVMkWctmCT17/hXEJqaniqTMNRQk0IUboww7lC3IZWChb0q4OiFviSxlhzooyYokBwn0Hl2pf
re/5IktqhnzTgz6wHfFrjHOuRfQbThv9iNGLbJW+GYsgeIrc5kBGdExumKZCxtH6fsZVKUy1BqQw
02XrUk1Dd547et0JuX8uQJ7YY/O1HMfkYOhMRBwLjdl9rfKy3jS+jRhOZwoSB7FPZ2asagbMleg7
V9oz6w132VYjHrRgLNia3xxEBiTktkBXJufajYUHSYy/nFsx9K+ovHpec6paCqqGWfdhQLUE6bt6
JvZoHdpLc6lmaFM1AH2U5aGLFrH7CSusveZ9T2xkbxwCENJBI/wnxHrqyfdnFILhCP5uBHYzWP1l
7jc17w0ulO4VazYU5E7DILTSmzsbZ7ua23MWUsKWcXTsVDWvPdRjmuaHCNNVn4LMcg8FYggUkN6F
AQTaGAmD3Eg2RVjIB8jJ7JiWiL1MZLAg85Nj7uO+K9LR2c2992scuf8igM0b24/N81BYP4E4JQdS
YIBjCVhcrgq9nTPyN6hKApgZTnHKQuIwrT78kaq0eK5T5uXECL6bgZ2cGqt/Jn+G8QiHybXJHHmO
oX4iT+nEhe7hmNmTc+xMNK4tAzLomUy50BCWxRV3SnJsWTxYOcGcmQy2oz2TF2hjyGLn9WEsPXxT
F+NLv3jhkxeqhxlNxtHM3PailzkMmDseRo9FNJEWTcLGZjYxAtW9TXww6tJ1kc9YiUR1Hc2ofoDy
YMMpHD/6DsoekvF2O+i0UrCyyFn9jogYoXb+MCb4pVJIyQMUxBYlySb3Ix4QNsQQ7CV8bQY3o23U
ztFrGgifCXPBAnLJxUjG53tO5/13Y2q0axBl8Z5HDRtxHrEvmYwODokvh9rRkZIFMSJ5OK24xojo
GjjLRTgdSTsInhm4Oaa5t3w/+EyyDlkyA4L4bjIfTRMR3kL66nZxfMyx7IwH7AJbkN1AB1usFgSC
v87N14qd0LbUB2ysj9o+BN/qLo65VtxKR9HPX6x8iS7SDwYsM4JQIInwMGnTDVoRHvEN3pMounWd
/5Pww/KcSkN8atGF9IqqKaOkpW5pfogEDrnviWtliU+8neRQpPHPCUwi8wPnaKURP8HJzfek1Ly2
lUD0Z3d6Fh10+7FGHj3oH3uMNueKBvItHftqw1FkMoBBH66uXW0ctV/TttJfsYmZJormvcm1yvST
zVkUoeZMeRgs4jt7dvT6fr1nQL41uMm4CTe80QkFCt/cOcGq5hXGjUcXCmOBdtN8Mjl2D/bCbCQn
cARxCrnxpCC9EwXZnMFCPS9RXdyqBvY+izx7W+aE3mQV+fSOmm6xKdutYNpytTI2BqnhYhYImx07
ResVM9FWgaeKVdk94aBBwuQSsBlpgcn9pS/MH2WS8NeNiAasCedz1BEWOOTnpFfw3Pgf1nJhm9eR
XwP1OdC6hkEdJnxJe/JqGAa5DuFG9wayib3lhjoqjh1cT6B6jlW8EGq94EOOqQY37HZbhkyWrUX0
0yFaAuwGvgwPQ9A9Zg2KwGrsiAeH0bGSFUTNfHa7AwP2n0HgqjX0/JG/imrKDSP7CDyABQSxCSru
q/f7VZljNngaxuiSms6jqurqKaq1vHRyqp10pm8RHRLhN0SfQR2WqGGovCt7rtj4158l3Z0mNbPr
bZ2KrI1SrIfCtT94Z7y9DlJWSE1PMEGa75NhRjeazdFusRjd6aMfEiKGg14vcGSK13x0aUOrTTSN
Ac8tqzyXhbVsvKLq9kFU6it9OSgj/xaYqr2id+zBIV8b/zibab21UkpzViw3y4gTZBLZOTTU96mX
5onQ3J+IM7/R4tosVWvvAPJHYODwt0nFpnRqEtKZMGLsFDSxr+MCkJqUqHUIl5CHHLcyH3f3TYej
ww16gQ4QfU/tMPML5dEaBnEZevlNzFQ5oa3W1gzNq69wPbLYWdhO4JnxYkzYQ2TjYjCprRwffGQJ
chmAp0RCAgozsEE/2SMuzLYdgovzVTMer2Mhbky3TwbMM2CERbgzAYZkTlm+OWU8rYOCbOql8Szs
hLgKsq31XAI2PMzEHOxLZBooQdiKG/A37AZ5a14z5qf84Flhnb6D9DKv2RACvFe1uylcznbZL8cY
OiRehvC9zn3yDDr50vkzUp9a0xRH72LxzdrS4Evs8iFcYi2nIo+Rbbxt/+KnEp/qKhWbXEPJwuZo
L2LcEYpqrWTblkcnyp/7OnkL4tJdywEJeeLqu0C5yAgFB4DK628B6SgXp8dC0NreWWCyvnaHAcTp
QzaCOAU/bMHdMVoShOVD2QdwtEbvI5gW79kJZI4bUO80pWM+mNTcu7Smtg7tp64EBB23TbR1am5v
K4/tN6rcl2wGpCeb41R0V2qA9OI7I+bS9nEWVoRkMZ2fTAY5wgPSjNfFWkcFshiuTfr/7MHJm+o8
OiQ55Go6O7XtPIgUHMG9mitkgKosCR+ywDN3jkvngIOtW3XU7tvctCAwz626mFjXxsQX5/vLAtIS
NfpjEOH/bRKJarkr175Xmge3oKlN5PgjldxJOK9hIlBbEcxk3MaiL88jm8M9KV/lA2mgDL4Ab1Er
MLxRDYNxCp4jTorh3JS2vw78tOSccqNzPCXx+f6rWuSbYICxr+yOxHe0yWi8y/pCheYfLCEe49hM
bswni0c2ZnRoHATrMME7IPkYnoX+wwqS9Il7JSUBN2o2Vk/zWMl056FGeayRZl0CYr7lahATtSi5
aWdK/fRcoHsEKp1A1DeX4NQABSK6qmt9SvTkOzxsG8Bkkd8YgIqDmHuxlZ0Rsk5ZxzUKYbsI3oO+
w1Ic6TurcNXG7hMfnixtxODV09pupPFpTIvPVLo9AqcZVXqOWpZLcp2RBreFOjA/inxptBMqRqhE
NFPK7CEELHgzyGLGVJlaaxNqNMJkcfYjmT+OeuhlTNZ1mACREUcd7uM+jD+FqEROOGvRl8Zm9IlT
ernMZfgDYFPsvZi1571ENXs+QxSo/GanIUS2k3se48lzOafrmNSus1lmdCoNZ+OcbLQC7yti1oiH
mQMUzR3KPVJA+dT7wctAx46AT5EthUUPDXxpHCHSHu9fNMTgXRmiAJwb+YB1Szzcr5VOiCPdMMZw
WT1VWIdX9yFkBTXyvDDK2NiB/BG4A3nhws9IyRoel2A7m8VIkhvDkiVtTyKZmlVMDBX1spdsGAZS
BrfQEOvXxWuWS8M04KEx3FsAkgEarljZpWFCdlP2pX7oup/JEhGPMnIswZbDtm1IHrxNnuwbSq+N
E8feuXSCBnTEsXdU+ADQAS50nl48mWCe88H6Tv1ElICPpKYK+ZJETHahKvlJtX77CdMye4wp7Q5t
s1wRDGJzzoLxgZVYsLZlHV+NFpNZhgr8wTKTamPCHdjAyMjtVYysl8y2Gymb/iW17eaQcaDztIVx
EC3iZ5Gr6tyOGSlUMW1SNghjH0DCLRJFqNfUBYxd52g1skU+31/sUnb7ZRxfnEF650HHZxCr2B/u
BQiJd6clbPJN206oLwXQ2GURR9a9IfnvZrbRDvg9VYqVJ4IovvFnpYrb5NXnsTAsOL/lR2ixzYuZ
jW8lT6id6nyMieGhZegBOM/yj4bD7AeQj8fVPcQ723JqFkJXDGgtsIn6tamAH4lRvRb5g0T1iw4s
Ca95IcSDY2DUnAzvwCNDIuvnBK3T1n8Cc/9/KDuz3raxdIv+IgIkDw+HV4maKMmWhySOX4gMFc7j
4fzr76IKuLfLaVRw0YDhpLtjWSIPv2HvtVPqXfepd7Bme5BTLt4CLtdNxLlp68c2ltV5atSbqAFL
ut54va+T745Toh0DS1avYQEXe20kK1XQN/a4RFwGOkrR3GpFhTKyK9Eh8usrcmg2lV19S9TyV4V7
cO+pLxrIwwUM1UmI5BpGerOfcYtAgp6WbZray2GpQIHPeU/AVhXczbJ3uISYhlOt6eJSacNTV8bJ
VUblW5xoI5Wn902uLV6Rb2HfGq9TOWB3Skh2ZKrR2qEPFX8JyrOSIzOFlF7dakzmTSEXbQEDmJaX
YR6rmj0HDVpyjnGoVh1G6oT1vUMa0oE+zty76OJ9QNS7nkr5U4qwDxllvLEroRPxhIRW1SXr/LoC
tLl+/pRuMxYlApRsq/6iDV15gBdDK5QP6R7BOnWz+IywpHuci/xhYAp68RyX7j4yL0vOegHapLWr
cyWuc+nuyauyDoToWDQVDDLbTDIzwaWLCAEbGs/KR3a/YwaSifeRBJBWn26q5EbX2ho3gN350ER/
jabdXBUnk+pdgnaZdOJiQLkX66MMCsA5llukR2ZJRECMHIRt73BUCsLN2rL1NVniBXEhzQ4hg8o6
Ea/2SDsz1U7ppxpk8Kh3mi1IAFw38YE2YcQaj5hNZml7TGZe3Fyhp/aGQIUl70LEFJNKJwl2wiAq
eBzEm5vpy0Nr2c/kcrXM86LPMoatmwPGBdzEdK9DSA3DKPyZYT+gH+aZpRftkTBE7JuymTZhyZhr
w7Ad/nXq8Ny1GS+5TIZ/OaXRXLQ80l5ID9/bpBv9PUzpw+aNtcdzPWXDbhny4YhyjSTF1aNkl2lQ
fMbpaJ2goo8b0VJaWXb1U7RJMM94pXtBd1FqxDfIpoPUHsNvQ/y6TkGRi0YhsrTKuM0EeeObIhOV
agZtrlo2js3YxraY7zB/7yFVkKXb12O50+z3bERErSrOHdTR5RN06X1Uy4DKy9oTFTjs9KEY8Zsz
CkoNq9yhT0cK9y3uhvHd6+RrxcmxlCyi0vAq4AfAi4l8XBOYbIk2o8006q+uOWIu9MpxV4Kb8oeB
1IDEfO1qwztFVpecpx7FRjgudsB1+jYxzkqYgt4n94Lr2rGa5kF0ybOyabS9pbhVHW2uV5nxNk5C
7zNpRg9tttA7hHAEhnbUzn0FYPY+kegFZ7iTUm25KTJBMyfFd2T/BXc0TZR9dPQUYQBWq4u7QJXB
k50cB0uQazlQ+HF8MeOy4xfkNUQ0NAKje0i6gC36+EXNUKXHkSgtadTkN61fEAdfkeJ3GCQpWmJz
enIqpe29HLW5yaUDrxgHuRt2eIkNlfK63eacgrRYZwJYvjw7O0n+qHlmcfHWL6Wtfbarytl0WC+2
BoyWh6rx9n3MUd11qMsNgpWU+AXTTxxLZ3gHquIyzbDonhpn2Y0dyd25ipwzY9JbOFplMBHXeVHo
gPS5joIltd91LWoOVVWnTA+m8EmNyRee/9+rpvNeALIiMcb/6FtUlMdsIZ6PqU3+ikqAAKWUINW0
XMdHnnmo2ZsSPMQLbZ1BfImX7kemaL6piozATO3It/AyH6asH4nOKjeF2xPs1RmK57hd7Kx2bvx0
qorXRS+CxnSLU6fh5+umnv1vyIoVhLz8RAl0HPDR7MZhACmd6+E17VvmM2YS8C+Lbe+5y6taE7lS
j7UBHrEj6ib31qXFe1uP+9jVzdfG+qlcHa1e5Oi3JW0u3pjk+8ZMCoQaotpaI1MwsXSfbFmGe9HW
DDuMUZwNs/qku1zOnljYaPYQe6NpecuBEO+EfBNwOXikjjXr2gJ6+jhhpp4pULyhOBQsAwMd4U3K
XFOY0DyqjnUkW9rL4lm3yOatJl1v+oLk9FeYLbSDTN0u7jDtdY7St7I2n6OU2U1W1qSLjTxY+Ii0
Q1In6ga6nhJFXrg7jGuaIDwOww6ScUlVuyQgefOV3AIo/nmKPIjZgx7tkWcT5jIhbE3T+E3rZhy0
KA99I8/RUSqhBUPutAzjOCW9jgrTLoFOT2FTf63RUUK6W0i0Xv9bnpnsRfUtY8zyYmsV8GaWj9t6
oZ+w1qBPMT/2BU1a2leHRs438DPDCdW4eR1QS6b2PN64D5MDtzroKxwIQEj7T2H8rdFmREpGaCEo
ZGhCT4Tcngnr1ZIzc2qPWr4n2XbjwAz4Iqufcxyl7NoqhuDk8XFGNPE56uOGZ38xnSeQ2NAb3Cfa
N4awrACXdsY8WyzWtbQ7cEhhilg91bgbHd3xp5bYE2RJrGwQDiVLSkHStOpxLApx0Y1fJP39vdbO
Uip8L+tfwy5pX9zxC3rbm41bniwqZyEExv0x5B3T74QcR7RL3cuEnfPMMOemzcvPsS+750jsGOB7
vrQaBOALNOLBSH/hUiJVtxHfSlN/tSPbQxHpZXt/shA8zp5G6EM0R9tuEo+QgfYdctdDkkaPqexf
LBM+Ms3HDr83sn4uc9vWfoaRsvxYMzJWwrQSjaQn19S1o7flvVR7QzsitHOCSXH7xLpxpr8hjkvD
LlLhY3PLQh3gD7Xh8ORkaYcEAMbBPBQ/Dd2I2D1s11WKbSzj3ijdyTcK/b3TKM1ZvrvbKZ256ZOB
9YGWF8zEe2SBKHLz+l2rE7Kd2ZHvrWyb1tLb2GNz0QsgpXFse9f7d1GkXTI4zycICj2RwbkYjug7
3sbIxcjBlECKFZ7fxBGrfb7cv7t/0RalB4OpHcupjR6iskBm1sU/GyHw0aq8iR/qcDypapgRqKx/
169/Nyow/p3Fc4JtKzpC2zZwoDiEfq4hAw/3L2jaon2PHufvvwuX2di3HRsSx5rSBz1y0wdK/+UU
RcUNM3z68H9/f//O0IHeLENLvIKzh/zEOKWv3TSQdnUhv5EOrWr+4kHOEds481pDZtuOmGA/HSZ9
z7/vbKOhRxjNQNhv4AEzY8n0ALvouznDGYLX1Wx1tOWDlq2pxWXlm0vT7oyVEUiG3bKDU4yXCy3d
S8Zo8kL6sG/o3rNtLxHRFEl6NDkRwo55H7P4W8E7u9U4BJWbPyQlEzIR2u8jndemrpJPQDR/lWPy
WSDko/MPmCd3LCVmmueGUU43C2TLCeP31jobE6uVQnRYxbrAqQrW0+PPsvxq28M3g+VfH7XGcWwO
poH7Mne+5IZkrRarfRvZF29mWExvR9Vm92TOl9GzYo+aSQJQIq9JtwuTsw1JH8rxUPzhApg1D8ew
jLdVpn8Dc6U28XtvfHfYF9FJWTgUJ3J5GyLtjCECvJZmAM8J/7EGEEtln0NATWWBzsQ0NtNwtKxq
erRafCOW/XUx8mB2XGx9RoGkwnWecjtnxVu3D3IZ9rStKDGhtDBbs8KCdTT5qWFYx6v5T+1i2T+F
jMQJ9AuxyOb9g3acUHZ/EbJ20K1QH6QUjfjFmON1+YWMrnbVMHwtcZ3oc6k4dhuCtXHfJIuEYMO/
qedrV6iOmUYMWVl9zwcJ5EvCCxkW0qC00IZ0tON1SF8Y2bRxZtg037OJjHLUvGshTU6WZ9jGdvQy
xjZ7tlbUwwVIfrMnxZ19Hk2O+LmMIewEaw1tly9ejf16SX4S+2g7633R6vEWNA6J8rXzY4Eqip0i
yw+xi7S9BttYhE/sjhtUz8QY6dnU7O02PJsCdF8feTtlufMW+c2Mn1y+uqyJPKdjxIMhlewF+ZeX
gRp12JoqguUSJbCz9IhGwc8di0jMvgjLA0GO3XYeVbXT+y7gf/0yDli3YOuezZTgWlWqlr7Leomx
Ga8hk/quTgdGoCCVJtl+MavsMMkx2fLs+Es6+pGyfW9mZDqOXXbihGcYH+8RzfIJkEu9K5YGkahs
9sUi9y6i1YPQnCfPGdkoRLisBtCf0RDVO/pMDI3i1rdMH62w9AXEy50uO4RXyV/OCoVRUKdYVoL5
nFK/91Tkd6GOid1pD6YsH3FHboU92WzpC3ffZfo7S8mvvK9J/SgmjQsc6fO2goC20zsW9L22Y2vN
M6ZijFIrAnEivDKVxucTIonY9SFRBmamTnGnjvScxNhHkiVMzdA+G0xIeaTYaxhixjm9KdCiPP+k
sa2JzfGZoPHAMVdurVDti21SNqthX5IxvRuSir2hpfxSwV5cCoRJgD7bMWpZ0BOPUU88KiKnuYC3
Ah0AuQ4XNlEkmCMa2/DR1O0S5E271K23IKSfKje1tiEUh+2i4d9IWOvMvWZxEBLmaZfMtzxDPLAO
xcpnLDhpUGNvRk//3uVEMZOhTah2m7MQxoum1T8R/IptUTO0X+DFEw7wqfLMY14wS2kBUfos3F/w
IZUbcDmV9aOIcrYr8zeUTd8yTrSNQ2T9JkZQA1LB3o+h/t7MjHyYYGwIq/wMvyzeOK9Fb2B7QFAP
v+noON21KljVhjaDONCwmJUqX671pjXK7pTYA05SinjdHbPDUL+3SF62YwdpqVnUyzwmhPiUKCkr
YI0y4UO1dXtvqexEY/clTbPvRgxIQnIYl+2885IxPuiu9zpPZ1LsvpqcRD5MkwlMi/WsM66PXYbL
lkvnm2RvuEtiGFbmj7qKPq+UxtTDcpVmE4V6tbwXXvGXM6iaRFpgtu4pqtuvhU1qPMgnVg3LpWqB
1TAcYhjRTn5fdHI/aMPNUEBVUi1MwLro34sw7fycfCOajwpan/0TdcB7VA3jye7cX8Pi/QXnwNg1
ubYfW1f/g6Xorn3/pzjNcQT/udueBM6if4rTmqoQZEzUBI1lmDBn90tt19ggyLvdxiMhECasDcYS
JsEyfbjLcmx4mXbNaPR9bMLJzgISgVjSjg8R1dG/a+eMD4x/k6gDR0p0vTYiX8fyPkCwrXCJnZhd
QoBHTZzadfxlewnJgbG1Y0TPPD/3rp4gKpiJFowHgpf3S7ItbBazmkFdNi4hLUphXEgY0Q/m/PyH
F7j69D6+e7bDy8NdwFGof5D2DaD6euVFYWDR5kWYaqgmSoTuSwKgkxcO0GacAI2xcbyjSnObLCFR
Pfz7y/hNY8zb5Og69lDExqDJP3yGBlZCLUJ6GKCmYUmxZMAlCYwr5HtlU3Tm64dZw8AMqzz/g7xx
/af/+QZgRXP5ZFyhG4ilP6gtm8hzatTBkBbWlbRiXZgmibuTIx6eZU1Fj0hUQSEDO+3ff2dz/ew/
/GRDcn5y5eq2JT964Qy3SisyXCQrqKR5RPYVdKPme6Eyjl2UHOYReIqhptdycX/Bym0JX75h5qfa
K7APrta9YspJKcN+cGnLCbz+0p/ztB2uUlbfCpsiHq3Dn+SpH11lXNK8U67uOqawuGQ+ylPngpGP
R2UMT7ZlvqItwbgqCCqWDn4mrOEmjC2bgvaIQM+C1LENzSWHC8sKPWyGeY8qMR3N6gLd8exoEEjb
Xs1HbFJPdVd35x6QQd+i33OEdmBvjIh8+VmMLjxglbJwYDWxKRBcXDCwo5Vz7C2j6BT1BEmhrKbJ
UzON13//pH6/Ol1p05C5uuOYLBk/mBar0mp03mk76JkbbxQ38EYXza4Z+jclqASTlgGw4aRfWjvT
9//+s3+X3vKzHUN69CTSRBL8z9MtD80R9buyAwP2UrlMao9IEzeKE/rOOjb995/2+3HlSsczXClt
7Ea/ebDsTpgNakk7SEztr7GqP7U4ru7T/cwoYGWFf/37zzPX4+XDPQA1VOh4orismAn889fLmqJh
8lHJIAtDZ5doKcja9mAoqyQUbR12rCuChJjLbaQ913VbIvMSPG0rlyHguh5tIEifRFQ/30WjRe2l
21LQVY1YjypJGBEH1tJF8jFSTUAN7f3h+DB/P0BdW3J88YZZgu8+fEDA0MKZTEMriFPNgRjP+D5V
7c3o3SiYHG86Gob2JliE2R4vF0FVT5rzxIxtlSOOLgqRGoxP2Ceb3Jo91hn2Fez2ZzOpo9el/BTK
Zjn8+5v+Xy5nzyQ4xOBt53n/8T33TFgRSy3NgFEDA37JtkO6pGChADwZYUXK6ZpRwSg8KvTzv/9o
47+ceVzJji0YQJPV8fF56DC85WcXZnBHljblMm8MF+XOAO3CEGzzw3aYr0bnEueZduy6Vk1tO+nT
Bo3f8Ier/aNfez3KMMhYLtlBEtOhWF/tf1hbBj0BHejZRkCCLOfVqh5aVs3PjesvPiz1J7pybjjq
Q83Rqj/c2Xcj3D+vfQ+XjkRQ57Cw+f1YWUmZehnrQa3rX5kJ1ihHxPwm3UMh8uclYQUtJAlXRbiu
cPQU5HC+Ov5j+91JIHXkmvG9NZzj0lfycRABk3s4IW3tt8sK+YC6tE9YXD5OlnEDHU/AZ2gFkdcb
Z3gmQyAlXnpz0A+dLO0NxsKFxr8zHqIk2gnmLBsMI3JfwHtDc2vDT69yz0+t4nkQ3bFvvPLMUmL1
kcqZAPSQE4yse1Sz0PLwn8Vg43JFme61Bs8yo3xP9egZbLPaQ0SwTqMRHiNYCFwofuJE0yVKTfsw
rgbTqNagOw3z+zSKowbGd9SK7LldMaMUtRc1jAt7MY9lp6KjSnudKFJ3cImlz1+6KLv1Kjbozkrj
D5fLf3lg45GmZSV3x6SBuB9m/3G5lHDQklkLZRCNlnteMnlAafA9jZX7NHT62Y2QYWQzmgF47njZ
ZbeC1l/7iaxkfWlZLjNkjRp0xWafH6DcMidAy8iyZM1hb+QnkBZwOvrF/MMLl7/f8YRkccpiZ/Vc
4X60ZEb5gGyFGjC4y0QlGpNFm3/1USS/F0X77mpzQJK6c82WJcT6lLOTLvtb55FgS/dgvCKhAZTJ
Ig/lwyUE/sz0WaAebCf45Jo4ZRHGSzv9HLGt2g1s+Q6YnbEc1ewaFGstw3sTKZSjjaEVFmQyNvk2
MvXAmOrbvbLq6PsvJByXFgejN5m73EyYIbNbBlMtniaNXUje/mjxj579KSdLAthrf2yY4LXjDLLt
3RU1ppSCDEJ0WPx+VPeCd/ixCCcIz7jBjlWHzkua49c/HGkf/K4cIsAWJO44DlRu4rt39z+uCr1R
8TK4PMJy9+gx7HlQTtfskLPhL/JWt3uHb9NYVaNZZVXQusjqnWJEEZlHSkyb/eF0N357pJLxtZ6v
WIg426yPr6dJFIvLdl7Aocvx5CgkFY6zmyq9fUgsJgndU9aV1dap0T2CmdrHC0r10mHxBp1ZXfrE
iP9Q6f5+6vOScDUJnN0eT8uPBZS7mGiyGR4GZpwIZKawDJlXhMQWQFQwGM+YyOscW5+vzPvnk53j
sdcH8wxoQ/whlcj4rd5fXwtaY0MXa/EqP5z5Be4cAL76HMjIWFk8sjyprjkkrAEB1PChhaaJ9JW9
p9/ZmuE7Pa9NG+vHKMshmTXFjb1+yP+nt/yGbpdmMknPy7S8/+G6+v3pZFNQrE0J5iYahI+tGeTc
ZLJrZwy0FjIl3kn9VET6BXUsnErWjkcGsAAV0fw/hqF31LxDU3Fre0kRX7TkWSzANUZHfoqjtj2B
MexJd3eLSz6P13g/IfR9rpupWM3jD4B/6xdOiOLMxhLD0VjvzJ5juMpU7c9W1u6WyvsalqSJL8g/
CTAK95reFeis6tLz4xJBuEwthoursDpuQtgPrkRZaKuDQKlvKUeeZCMAIc+Fs+vMRhG9EVVnGTPa
Rpm2B37rHHoFe3UwnJIkU46Vnip1v1Rl4hMwMD9yT5dMJceA2WiIvJH4jQrI3nkSrIXvX+pu7vbD
XFmHewNSsdBD/Sq6y4JbEndIaT8uAAr9YVf0jvnJmCnn0yz6BCbia65ocaMk32lWZ5xwcP5qdfQg
g1iIjS/baxTDlLX73nu8H6IpQ8Oz7g4vc9N/1asFb4S2G1FaXRJDe1YmWP5oQkvhWNE1qr+w8E/x
HJD+bUOZunfSSdj+mkoU7KlHtlPNk2BbLpHxYOQJz7giPCpLTn+oOX6/+KVBp4/f2JMCDsvabfzH
WZWUOGRQc6kgyQTdGui5tYaux52LB3gPEZ29yPz/v/ulwW1vOSQ7csN+rDe7SDe7YYrbwM0AhhD7
fc37wTunWplDP7QTf3HFoeuAjKyqrAIzz996Bdnb7uXfbyrzQ4MDjYBSy+RJiBlM6r/dUyXWD6Np
pcVqWnttHLe8cBPxCJYMbJH9HrBvWCc7Dq+a1c/+6tdYsOmf4C96n9NM28ftyKrMHa9JUn6nEGFw
bBJ6gNBx0gpqJ49V/hI/CdZ/foUymwAwUFWZ2lXTZP7ppCfA8Z/tk8XvYgvbFvwuIBeoYP/5eVo5
m0oL0XYQT03iu1psBEsh9aCAQFZs7n/GsmgE9++yMt+qek5OoxMuQUr+AaPv9Vs3RPK0yd0i389C
+wycegnuXxKqeCTuE4VnK6EW8feSTCy2TxWVQdMtgUlCc9N0HRgopOi93gg/yzBQPPYzoIyFZUpq
iyCRKcCWuJ7+91sdZYoGAoxUiEoEaezOO2mrX4U3axAgl4nnu+q3ZG+FEhhiFRNKMCBbykVxtGR2
TEmkDobUCoMcuXbo1vzaEwj/bv12xizEQiIo1y/37zzQ7KAzS52vuJMpVoX+VMoOs0ybvoAtxi0d
kn5GL5ofJ9s6mK6OzGaKX5qehxanGIq55rXoCoTGpPiysloOTvwpLiJ5cBrsbOwS0ItrdrIx2/j1
7sz8236FXhDLHSEHcsIP1M+sZercam6gzA04KqEoYChaoPi6loQjgU0LtEUVARIDizqhJTFZbjyn
xmC8lnHvK7QsuynMWBXkLFiN2WrPHp4gAqT541y47sUpiIgZJRR/CxTPeo7OY32zUjhtdQTZL7e6
+NhhFLu/Snbg15Ld+wkEXbLVnVK+dNApfS/jaqB9YTOPRMi3Sa25aKLqLyniJ5qLGsm9CaSm7Zg1
deVwC8NGf00j3TtEaIdbywtf8Pxvs4Z7SNcawXNJ1Zofg99B7WddI5i2j02KYLaCg7yFtGKf7nYd
HlvaJhpZXWntgJiCGDBMetjlcWsduQYjAGMx4lWhlYd4aukXFO20J6Nqr9QPvLNH2M/G62hBCM+a
SMMDykh+rmRBNKWxqp3kRWYoz6D3xQdQkekB5xaRGx39k9fAEstC+xXBmLlLUdccqgI/ZAYMv3MT
jf1P9JkZ0SNWK8ZQhnV089g4mYV1jGj20agv5g5QdTAn45bVR1Y2xltZyM9WWby5KkJY2sf4SnHF
n8y+3Wskrx1FZGDlA9tq61j86xhXXzuYXxDOUjuXubUbW4vQ+3g38kPTvp1uvMxNZ2OP/3tCqWfI
Dt0W0igqdYxkz3dj6rzKcqfGezXRd7GEYZYpKf0u5dQ/VgZQpFIjI8IdkVeRivgFJWxzGFwuo7u7
OERhe7Pgb2+1xE5+tPE3PVrsg6eM/DDG6PtmPYe4DhobWyvtOi4DrtfFfFpQxryOaMQB5ecx4iT+
mDf9FSOPwWmr2+hGmC44PWDjBWz+LWmp+sUAsYtciPSoGv3iSa08igHfMzwqNHsY/nYWYQC4sEPx
jF6AH7+08DZzx9cBZqbkNWwt2803KU/erZux8qxO1mzXL5AZom3dNj3LEyvfioUNa5mv+iOst6Su
kIaG5RQBQX60ospDNBStj945QmyrI4Fs4wvDkhjOI6eQ0rkhyKfX9q3IlN8BQ/AHFlhX24QXDDfw
7EH8vXIpDLwAgUIPZ8F5PMzZXwQiRWe0ffVFT5JVmYLhJEdYefEITDTG7sKoN98xgPS2jZOKPYlk
zjbXqujkDooq046aV+rabeWW1hMVE5YVT13LrjcePKGleCKeMe4UG8xQnDFKQUUeOo+BijWNZ37/
GDwOkC3dnW6pLOcbCqqYKwAu9Og0e2nF7k2LlPFYczM1tLPbCDFmkOCDXwe4YzA02iWFORhGLMl6
/a2qJ2Zy5fiamV7Ik3Ke/a6OHhEQuy9Z9oMHAxtWJVyQv3Q9dJJNZGLbRMxrHTpMFkM4IIS6eZOh
yIyRxl5vZrjhcZkHUx6diykAAuRgLem+wbBpD0khom1UZzC6kSWdq8p9hu0KAdj7FvfRycMnE2Qe
IrgZ8fs+Ya29sXMDJGI7rKzpT70S2wm31TlBTX4chjpgy5ieNckjrvVkiAekRtfoWJSVNUfKs5ZF
+xpqOIG33mPVESo1tXp7CLP0ySoZ9XU1N35Vl5av6XjSehTmJ7j3+imai0888jmo0Kjybq+xSJ7q
MSShb9tSE3tYkKbBz1kGH6KeJDU4XfdtalqjIrJcda6RTicbgK1aQ5ov06sHLxW/ssj2Z0GcC7oA
XNJykrsE1VQZse9GOFud54JyuQl9u7Tew2Y2N9AQzH3nSurmPHtEdc/HkJJIpCA9sAEecX5phyjH
KIBbbHlgJcmgDWaST6qot4+xLe9wxRSHcGnwSniwU1v9ava6eKBtQasGn+ZxbAVOfmStaJMg75N7
WR2mrvUJZHAvCOj6XSWreI90Sycljre+y0kuaLLpJEWD53z9p1kKJ1tjpbUg3QGV5kwvd6KbwxHq
cga9NGaUgozrJ8QTN0sK+dJwVBYE0dyWuSoP49CN26W1MZwMGRafsHeJVNSNHe8kZFtH4qUk0gDL
SHIBYocqb4EsqHuf7eyBsB/nqw1vQwGrxK9VWZt0GocXVGrbu/a3yhLWLLH8Vjg2qsI0j0+e1u2a
ULOuRWnNu3Zob7SUP82kObpALk+G7luUUjRG00/kHLgPC/UE14vgh8qQR6sHk5pFDyYz7kdTzYTR
1KGfR/nFVLp3NNtC3y4CqS2sSgLeotE4UKLt+mSxjwrzxMZhdMksjq4jJvDJnhkzdGoAqKfbpyJr
AMk11st9LdN3IjvZWktuWlq+Cx0FRzfYF+IEz9Yqtp4iAcwmu1Sp1Z7MrGedHEYYrYfOQpg3TkfB
TzGKejxD1zokUWxc5GCfFzf/2XSp9xAiCxIMeA7d0t6aSWT8GuFMXu3SB4kR+vFyLmevfkBfhqTY
qrUTm2cgL3oLr4+3IwHSwCgIgsCcPleEh14l9gljNtxL09q+S7IR3L7x291ZTiT9xm2KeNcu6kKM
n0tCKgQZryNHeV2GdLXQNv2Q+U1jGP6EtHU3geWl4PDMHft8NK36SMRnHftuYTzVTEfS/ocu9w1i
BKsNyQ9EU7KJQ5iDUsdwb5VY7+0a6/u4WhhxiOITbgWLuvg70uLpWHfihqK19Oe0rREB9GFAk4dO
Hmv01mjcFmxwXx8SU35LQiGuclGrUSk9mXr+Fk6jtWcfamziAquEg9cn0cvu3Dr2i5fX28xKtSBc
U0Xtig40q8eXUij93FuRzxJ13nazVTIsVkcD269Jaf7MbO+1mE39nC/oVcYwO0GBlay3h2EHoSx+
QE6yHxfszQBKnIvRdxhPxiEJmD8aZPFx+jIWLGiY5c3Wks8c420wMjx6JDSYG9CuTsKNOUC67KFf
pPfI6MROEFAmbAQRWLL2a9TwzvSvfrKf7oCTKHOm270ORTS9zz0RX6j3Bcc4km6t6dqdxp0PKG4B
We1EaAp7Ls6F9D2r60+IPJQfCXd40rzxpE+Rfu16TaGEl1CGpE0iX+w8prrVHrSCRKhwQXgHswCh
ikq+O0O2nKaxx7HqFc+tkfFAK7QXHUjbIRXK47gHJrnIETN4Ep68qamfSxL7hEH+Ik/O6BjW/Kxp
yL4MQr00BSHWxhg+My1CD1Vn5uOAyZrxEICZOVWI+TK3OKqMrgVvE9a8YTknSl8ezR7wALlh2vss
8kecSL2tOb/CGDoy2qpv9MOa35rdJWnZjjYLU9AuM05tVlLfWFwb+WqqwgGmapxHg63Gi8AferQb
9zt0ABPn2Lnp2JIt4VwEWdXUO0t6AuMGdKe/RcAKOAHiUdapmIs2sDjHAI7Pp0aau9irybiCl35K
YndiFdA/uaJwvo3cYN6CLajPVRlEiCOf6zWAkNPklEQu9uOpTzGoh+szg1ZrKuIgtd7sRqMeLBWS
5FrVht8hWQtU3SSnuJhvUbNUe8tawjc7Rm0z2ZuxSodbNJAjIlMlHpyFp3KL9HtOYvMWCuvRk2Dt
jFHkF3LaoXbk3isM1nOCvO/aNxbzi7l9kqpWT8OAInKoF3jo9A/363ZEE74dWxguqkf52ztiep7G
1nhIe+F95unj7eSMHh6jz36uARIM6GP91ulb3xvn06LR59Fhf7a80TprhY7BUjfLA5/MF0IYJTu6
FduZAvz3UIeWbRE9rUiZGtLtZs4mC0CTmF6KDmjBmA2E/mDsZmzovuTu13CRAFAM72UEv/I3V4Tb
ut2qhYig+7qgN7E9cbVhXqxC1ogl4BZlrYjSrN0wOENzVU6nQu94TrYWiJoBbPWaaVv11AN5Q2aV
m2fLwVsBuaS9WhceNTN8CBMBUl3+YpTh7diqALRtC8KrzImgBgNXRDhJsU8R6V3Jb9kj5snOBcum
U+d0F3OKm2BiyeLK9sY/h/g3nZEwZ1l96DykGpPeaYd2nrtDFeovJTuA88xA+j7eWlT8oxzY4Xo4
XzdFH6YXLNYczab9ygr+dSznh1bD1WVRwc2lSnE8wnXWVIxCvcXraRyISlAk3sBEUKkEC4wHp1G5
2oWrqwmrvnqsm0EdysjDZ2W4pEl0wwF/tbs3GX75Sa++mV0vQJINC9sElDubIVrPsHLWPunIlyNJ
Z2DPup+75gPLsulrLrGgzPsiz21KW7IpwhF5e1STFGaV6mHsuiyAuxwUXV6dXWIv/oe981puHMu2
7RehA968ggA9Jcqk3AtCSrPhPbABfP0ZYHZ3Vld03Bvn/URVsUiKAikS3GatOccUfQMmV0w4Oky6
YJVBP+yGSOrRz4bItohFy0g5oQR1BxNnW1pd+2CkLCSjtP2aY29mqY0ui9RZCJcF3k+dvoudTEQp
02A4jaI3jkViUTCrLEj7lZucrYLUrkVcpiaWW0wAnt/SKkECDubEpslqxbyHJfDoDXUL7GaTPAxO
a++TaLoTCC73k67/ctrZuhSqe55dfBGdiSelmVO5j5FlBqpifJgojkObHQWbpnHZjLx/e6d9kS5D
g24wrQ9SPt5AUKyNVL74nq9BZrthJpCaa3fRnPhjE7cXxRqeCdkC1NO3kD5dm/iqhhisUWg5iVLb
SFbTWVrT0WUPcaxBgA0o60IUvxlULbs9Oal+r0m3e2R/zum5GmSL5G50i6ObeeY9vtxTNeQToltT
XKnfr2G+TegIoQa9g6xyVuLm3DY1kaRtc68RKPc6bNGU+7Uq2vsOITqg1I0zLh15DNZJjDGfPHiI
bWRVH7LlgTfroSVhq05DeZ9hFQo0gfqywVXhZ27/0gzG84gNGZvRDOzE3DhpBCYMBtGGkf+rUGI8
aLneXCTPCZPbelEq74O1it+Ybr7DVssyl6LGLm9LDDR5emk6+OnrLrMt59+F0ry2jUMJeLnTaL0u
FnOXulYtiQa9a/SYBe+QP0XGTw0YF/Zw0mfdxdqTSKe/utEnFMUvMeGZMR0ZhbFO1lause2fdMMN
sVlqQdT1YouzbS9wx2SL0YXmCDsm9uILzsEfEKaxblAY8G2tschYwxGEYBq3mv6cGZTENG2wfyxk
WH4oiyEuVVyy23G1Z4/M8k7Y78Zojfd6kh9a1clPaVM8ipaNl2mYcF+i6YFsdwUFlkIiLsEWmy6p
3UPS66duEHPYScP6HLXECpXZOthZadyzFz1zyld2Nx1Qo+iBQtyPf1vBVYyuWkL3IkF1zJ/kBbkN
hNEZSzQlvdgtqvMr1qhH4crE6D0gC5Az31WSmzaxw/61kgw7Xme8dZzrfizm/mAs44SzSilDT51D
holkm/TypM+0QEetufsNglwFZMCfpiCNVAODA1WJKTXzwLGovEckGY7jgM64rLCzkESjFumTR0Qm
ZB2Eg6h9d25DyjD6t3pjKBGx7ElkY5hJL7jGCNOLlhL0DhahZZl+OjZwvkVNPSqCU7x6BdcBvftR
p0m7hyWC9XxcvpQdXB4cP96d1Ad5tKUuN5MRj8EN3wVVAHbShGxf6H19lDrF2ptokkZxdrQpXvqZ
BdDFEtPOdFqqsGzr3LLudqZk2e3lbKeYguwRPW+JsdzvxyzURVUexz77HHo7ubCUb/zWNpi7WDcd
4qp/kL1nHIzOYUqZ1VvRlEreep/azmet0ERgWOW4FXJ8l2bbb2Wfl4SNkTYIx70NPVey0ZtWi0ov
EdrEnbq/zfhDD0miqsZty26rMfCFcU5iQwVqN+WFfLM7/ZCYuJ4d9Q4TrWpNhFcRyccQAV4MqwZw
0+mKxNPxnZZOqdqG06CTVMggS6Rnd1pU9WFxM+1OtgBCyC/EsS0l3x02ou662cn76KuVUBPcduBs
boBsuFZX+aon06MJ+muzuPYuX5uJKt48tlESOX3V7OifGIcae5C/QMzYRwvGKi1qPvgZ5hd9CPsk
0c6dbO50OdkHZcYATi396h2r+w3EFptqEQmpEqfLIc3ULui0msRLu3uqc717zNvUPBRmTylRKa7t
nS0t88HKxLl1q++qm7thPZrNzkWcQKHCHbZUfLXnhqnqUNL1qNrqmluw3GSCmy9iQsBgfkDSPD8m
OXgLUuFW/UZySR/zhsAme8i1gOHj6tgzuADZiI2eMkQv8WyfWYmO8z015MBoYXik0E4f0KzSpGvs
maBD2fFtzOZ7A5cbxmHS+/BBGg+Ky2Br6p27j4DMkAuKo5G9skUrYj1zG6gwWH2HHfBTAF1WKWiE
d+amYsrFhy1JfJp0hyjjgXlN0SlXe4n9Lucfbow7SyEY7C4l5vtOBVAfeeXHYFE0mfPnrtD1b/q4
4DZF/wjWoz7p1viDPX8cYJoq6Fks8T2zVWASw3buAJVsDVzbPmVtmArCfGwtK1wYOJ8qBqM5do8W
iyYCgcyvmrDAF/QGb65WE+7itT8t6p0i++aWrnEeBjW+mAzIGpqysz7QPnApt+ytcvkJ3DnG2kCE
HSpu8yWK3tkRPRdUjB4rAd06ibP7fshVOhnJvF3iGIOpTMgIEOBZS8rpShrNT22t8vXpZwuPdzMQ
mSmJUFuoScW26B7weL3oLIEuRn1W9ETdaSSAkMoTZwPdoOYls4aO2PG2eXdXK0Ik6+m+aSr1QWrl
G366+jpX3a9ygEamyzTfZVJxXpdZXwl1i3JXzXg/MrmYW52t174bvJQFlNLdiek6QEGqdk4eBYaT
rik1Ga52GTFWkcCUYUxqsnOLevoYJQsFQPKmFiwy+HmQyZKjZ1Lo8ghVjvXySabTa1Qp0zYGoXsm
sPFkrKURex5HVtts5oqqne/Q0c13OkNZoEwTVd1h/pYNwryOMwf2TV5a00hWu3lPE3poxqcYy+be
HlW+HOvNuY6GJ9U7mHau3ueklldOpX0TsQwdXS3eW7oruxxMxbattP6b0xQHFv7BaON298MIrzLn
I4QaUJHKp1bP7xLoyUvsYQN3PTckadbK++xcLMjIvMI6OD30KXbxrt2fyPQFPsxz4wAh9oGWdIrf
AXzdYIe7R/75+fM6+qTwbTL+Yb4O0Vru4FadCAS6us/5q/2DarBe+yR0SALOSkgutI2CnhVEEiQb
YOxW6DEKQweY9+CN27N07xP5hI69hlXcBqhmd2YQhnfh3fsdzjL/k0iBDSlW4RTqW+vYHJJrch1f
3DfjF9gbVr21DViQcs4Gjyg308emDweL1keYFVv3a6JdtVcP+Wm+yqv+3L2DdqcZmeGJIsej3VC4
jsh7r0gA3Q5yRy0f9ypKEBwk6l08FzNZg/FzPNTbDiAabikalUPt1ntAiOMuSgcTK37rkegwKwdX
lnfY7qo7d4jfZVVMfFHtkL618ZWxEPBZziqgQTNnL8rqnGej/KxqYADDpFSXGcnddZDqyyLKbSfH
/JUrKcqkSrDGTPJXKskbq0WCkFlxg7fcNF+N0aZilrLcTMuTgeGj5EU8vUKp9/HYzNtrLwMcmcdr
Brgqero6D/gqm1ragdXNzfF20Zh1c2zAff6+6cQpdcQa10+qp+3Rgdp2jJquPd5u3q5lHafGUBRn
jXbakc7XWYnPBZXbbaNP1dGr7Yp+Odf+drOlO7JfrDFICRc8VoUDySMWDZca/bLtlLuPt58skW1t
EqulQqwV5TFKjbNDg3B7+2FUjeWxGUVF4mBxllJX/nJ/XToU4fDglJLowduFSKOCLzcXf+67XQNr
sw77zNk5rmVtfc6uZL6OlqhZNreXbiU1+0p6uhuh1dhwhvoYdaLazT35LCe11oddBd5tsax/Hr3r
kvL38/ztvrQB4KS1ebuhT/ptKZt42zo6RqYuTvqACQ0ilNKUR3Y+JeF3OZyZdNmhY9QZevQYhxCN
aj1X/3pxu084bU5Jrzop67t+u6AfS+008TIuJ3sCd6MgkTBURn2CrqFstX11zNYnkrT3f2sH/4/s
//8l+yOp+Iu45L+Q/fnw+ZcQ2/+E+99+719wf/cfgGQ1DRkroR3Q+FFm/gvur/3DNulUaLr1b6q/
Yf2DfYWBmNziKIi00Xv8k+pvqP9gmnc09Fd4VWzHcv83VH8dl97fpCPI+z0COlwkZgaJHX/XwSVO
0lhZjdEsH8kV8WT/MZj2nVf0tEDLKTq6mk5exrjsSK5392lSHsQExcrqY3Xf6jrhQXUKG3i+Zhjh
kY0t917U08JW6s98qpAIaMPPqYiQqgmKOVkBIFwK+Wus1qXQXN/nTooIUWTLlj0kRmyQQ2LezU47
hDEgeiN9U+dqm8GlC3A9EPDVOmvj2VxJ9r9avmrbyYK9IwuYk1c2gljs6u6jaCggM+8625n6HqVt
Px6+i9ggDt01n+xyGjdtQn2P9KEsiBYckGq07Avs4dNQZzvaEuTh0eff22vXL82opi1KWW5TkGKe
EuV3mWJl18lCnGIu1JgS+guEmSAn1ArxXWk1j7pVbzz3vZHsiVt/j400ufOqMb5zIpEEvUbjxpmi
+Zw6i6RxNKoY6YsDKleoZmVX6/DhFCXsPPSYaA1U4LBrLHHi8OJQmoaWEe9dDNkEjuT9RcfwMntw
paxsvMzdmgNCDa6IEnnN4+WJNMDV7JxlT676NRHTiyp6/NnSU1q6iA3UQMXdQ2yjaBGrY4rDQSOD
hoLaVlaQeqmYFUFm6y8lsYCBrs3PWl3OSABaDlQ1kHFnh07PGAWkEpxcKafr4vCB1gaI0GrKqsPa
27MWJT97WoNmkQMbrmIgJW8/jbjCJsSj5z6+s6rFO03JYxHlJzcyGwY+xfVVDpgWjcUGChifxAaD
2SmtfIO04P3cZseI4OUdthJiogztOOdM9Y4rCGHqk+8juPBTv16osfznBYMzor1/37z99Pa4233/
7ebtB5GZqliHzfPtloKTYFOMBF+26bDKQv7zOW7Hq28/uV1dCma6RtiPf5739jLM1O1hKA+vjdEV
+N7+44XejklYI7DiHknV//vl3X739htIXogrUHF13H7jzw9uN0UqqIrcrv7l9f1+pLK8WDb6ViEy
EvL+PPAvV28PvD3NArgFGTycb72oNtAE1fPtotN0nKCLi05SzupZQlKlIE2NZZwz4og9K2P/g5+t
OFNEy/5yoSBeAv9GGxL/e7URubmu/biPBhm59hEaK/l++53bvYOLbYT8PbTmwjxaGGVbNa/CRtdZ
JBlp0+3n8RwrzSWZqpI9JaeSphbKOcJfd75dM/BZh2RItGjxp/5EJ/4oPbkc2MTJEOy3X2ZV4ava
HqiIcUZPbJyV9cKzEv1MPUPoRh0wrb/iI0fZtP5I73VYRARhRI4yn0rF4q22dbEda2mehbDN8+0a
9YoIP8X8uCpEOoMPmGTS8wKR4CxKZdxEiCXx9v3rPgfekzGwZJvWR8xt9L31YgpJmbGnK2Cf6qIk
tkCyE9bijL7K+r4vpHZWQVrTfIxBI3vplpIypNfOoj+Uu+r59qjbhYpE4vdNunrprpbZG4LDisEz
/5RRU+wMaPF+5M3lcXGg2rmedep0/gP1vC8gC/eaoHpllt/xb2EYb9JiW6paDesgewH1Cme1kQVZ
jB7NkKrQse5TVjMW6rqO7UznmU7gziuq56Kcp3O1XkypjhpWo2KCL2466+1VjotxIhSlOEorvouv
iTRtuAdwX9Sxsg6k3IFbLOkqrhfjlMLDAv6ONkQLc3rwbgfDunQ44Ji0GW62rLoY5QfK6/y8RDtV
oj5qqVUR3aYsZ4Wo9LNK/Ma5S4vssOArBgz4z/vB9TS+arowP9eHpeuZf7v21WCH9FzI9vlBKmAE
EtEwTq3939KTQ0+dAlC2STBo3Rf2RoVypyX060fiDM6RxysRi5LuWaSjSnwiEsbPGDfO8wQucC7k
3gQDWwcgSY2wpNsF4AzhYW1YL7cTqzXYxNoxIFXaZvmlMavisnSIipExtdvbTYLVuu2MK8Mf1bm4
YOCsAukQtKfQcLS7SPjgZh6wF13bIQdb7QAhqbKRUEABXxECV34YMtpkwAhWCofQ7h0LHTiqqdeE
/dAeROg9eEFtr6/r0Am9J1sBK6uOE7ljR3O9c46wb4pWjtuFWnfY9AaKxHR9jOxYwN6u/b7zz+3b
L6ZqFf/zkX97+O2mzsezxUJ9f3tqR+8dgHMJVIz10H9+4S+H/n21ZOHeRXpMkMC/X8nt+W5PvxTg
ATCXRPVG2AnkoT8v4i+Pb8tO2+hIGTdCJTbEV9aN1e3CXfdZf26yhG9R4f7HfbefDqMZ70yTEoS7
w11K6GEEAKAUzp0xNJS08ymku8gXzv4CJPWFOKMJVIi69uJ8sF0bL0OK/T4D8Mrm/s3Chj/x1xzy
CceWZWLbWY3fAZXmHersEd5P5gT1ZPMbOp3M3szDaUnYDOf5fChq7VXx2oOt09jAgA7p16XMpgny
cerH0S73cTk/9hqGcLwb/M0EFiuUpwai1TICaaDLamBcRopmmKZDWxTaBqkwqRraAgs/R3eZRP2e
MKLOiapA045e2qF8km5zoPBJp5vtb9dz+Iqmuu3QxSZs/U2WBLkpcepssQ4UaGMujk7WcNN3z3hH
MPq/xuMw+czL/R7KIrJts5mgqLh3KeLrjMzOTVwoH0VdjCjMaXyJyd03caYjg9KKANAc0mnsEecB
5SxOVWZPFc6ZVmkjH/uBXvTgl2PnUT4auw0kqGRjVdEhA+LAEsVKwqiZDhhbqGQmMVSVxo5QSqQ6
C0njEFvj7JuqOoVa0ylkLTfA6rp+8hvEBkHSSWg4rMCitYaaGc6DwufQJl26v2WjFJlQ+Y509LKJ
HibdKP+sx+6QzdZuEEi/MuNHsoqrCvXJ1kCLoGu4zArxlHrRvVGpQwoWmWOYoLfMZswHUV60B2Dq
JNEpyooUz55rHUnjtFCA6hf7QyyjwFXddlvJ6clazL7OYIHPtJs/yhdnIGZnIQ9VKlWH2Aj/843o
Nzlf0qEkroNtzRAy72p78g0PdCEVFBnoUmFRMQEmg+3NX19/6GoaB97FceW1duoojAaCZTSY4ovM
9vSa602e0itz+1ccaT/jwdvTWWsCJwLWmwz2wVsMMhmpBbWlmHz1pAFjvPScjj3hyMg/PDYNOaWr
iozpHJq5WantN4BDsVcIv69+OWaLNDAaCLuNeXj5WWGyDjq12reAeCkT9Wcvtc9qPcQXQK07r+Ud
hNCyQYyMpRGAzkin82QkI608+p6NZnxMyzw/2EYHwz5rL4nkXKKjucduDb+j5wR1a/W+VcanYjii
a9OQLNssnxcL3FWEhNI21zHZ++bFyhA25DZAO4sADRr5LqGaaxg8ULXcyo/TQlkTJ0SQiemcSceA
vebtYov/ewBAdfFNa5wXM235SkViP7aqQZKIvo8HO4HPhHmudC5iLpvAU4+oTvKw0ipikXiNFuXW
0hKYcomBKEQ67AdD7jWQMkbEKpuwlsBQ9yMl4hfP6r/Ru/mcbHx12OMF4FDd2AE9agyTbN6eYcXC
Z+KX1NFx5UFFRcbthMSdfJs6AztFBx24zuGut022o+Njp7y3SwkkigRyqzRQ8xAhsRbqzFOa3dvk
P/lNHLuoWImXqMkbmhAoszkCMe2Jt4iq9kF205skHA5dc38X014/Q7R6d3vo1kANyJ8iswi1rb63
J0/5nOI235aoyiLojUEx87pT5DIbqymSsCAYrICdtrVERooyWVx6TGa4XsdknHi8P8M8h7ORKqgr
WlC6alwHiSv0EM7/ZV3i0MLZ2Fae73Cm9j7MS3z1NJ0qIVaJxLzQmFMutCmSiGE/U8at1lfI1aV4
pEfn0roewbo6nI8KXc9xtoANag4hsAKpLiv5cnKyzfTpijXnU3G9vcUYoqQ6iTEl1FUiB2a/1Cno
Ra13cNVfkMujfeIUFBKFwAiRNfztQ3qvochkE85bq2u7ssuL7ewgbFD4NFJLio2R1D+EdU77L9eA
bmjiSgjKZPpgxwpuCrwd/T1srG5M65KlXbRfao/acFRxBhvjpSW5VU/RXRAaxFE71bhoQ+ETrDiS
srLQmM3kY7w470hwKBOaLnyHdcTr1ppg36RvWtn2YR5R02b9tIgmWxM24tWnVTCw5xsykdY8LbBr
9Bp/iOHoLlH0RO0PRvy1IF6M5Dfh+rMwfxFVciuED3v6V2iE7CMjlYx9791YPXI5aRaOAnBNadPj
jB6OPgtDc/PelkxKZt//qhOsHAVvNOqwUQ/idTsa6xjqFPqmS548w/xmZ1EUV2NNMknU4nukMQN6
NKC1FuZ8Y8HNlUAQKwIL1v6WgCBm0JcxscbToRqwDQHqA5VfbooOfY9WqnecBWfDJbcwcR9LmV2E
+ijkcFHpXUIzUtBRiZYMmJzhRDXfhZ6/4P/YL7aW+t6EUDQHjruMhKeReb4bidNg59lYxE+UVl0F
kCfhLOCkRi2GYTBKw7m0P8xi6DdrNTTVurWT+l0nuSkYTNljkkhOkdOUG7XzwMFWmyYzKKbaV7IO
NoMCNbhNXcc3Z63eXmu3QhTc2E+lqz5k5RoZFscS/GX3Iy/FHnUWevDJ+m4vsfpoKj/dYtwP2IEf
p8YiJ5bdkE3YBkrhfW2Nb23KwsKl9q8LVv4FyZv4NzZK1ox+EQuWyAuYrDU+A2FlhXRmRksbLHXy
Uzbmu91TN2EQmZDuRRnAVh4eRad8pbPnQudDBIbtubR1mBjLwB4ZduvV3lK40wZODuiwNH53Erwo
qAV9Y6KwpRvlc1xStBHf6mL5ES91FmbmPGwxr70t2GT2VbxmEy33VcXnSmIf2OOKTGVr+ujp9ABQ
nfE8UC6OiTNp+o0myu92uQRtSse/5qjKHkD7B3KiLLD6FQs+QrxOW2QuaYIIAwlTkZlEg5nzcjdG
LWySrPqAhUZ7NnucJaILC3Vo0mPkHOd218+tRSVOfHNTmiG3JZeOaNE3WyZoLWV3mq9738XyCJfw
3KPTiB02MCrw1sWAOLrLG1AInjVuG9tutp5Itl4GJIvoig2M9iRsu+WV/LjaH222QBNSLcJDvPvZ
nYEdWcZpdGg2ooLHaeFFftN6y24CE421Kbrin76f5S/L6NvtVCglpKzM3LoLGm6imF4HGm/wZ82n
clBf5rg1iOFmC58OF6RtxkkYR3QV8vCRZQuNL5tYNbwlZF26J32SGEV1/BGz2bwRyEmR3XJ+Kn31
UxCNsuK7PL+OEw15XZWGcaFX4JPvKqJ2wG5T6lC8CDG4ye4zdpOD6R7M2nX3rkDlH8Elxkwk+3P7
kHaLGiQJOPfcrZbrsJgE6BBC5TQkYVSgVE9NHX/bG2r1UduhWHJCg2VKNL0A3UjcxKZAXVB6dD0I
MzSRx60y4K6PWF9He90xxb00sNjV46YrWvspGcxfOlZpf0qERYcP+ABD8QjbUO3OrOuqTPuKWTQN
uHlgxrTWNsX06OdsSrfAy6flMuB5aPj2H2mJU3fgT5/TaScH5zWLPFbXejEGA7aAMDPOGrShAnbM
sVraKSwLmRzwjV5AD38rqwZRy+K2fuvlRMHaxbtizU/92CXMtA3dZq99pxhuH7Dkpth9M/37QGUm
sPQlOfSG/iLn5tTSpQ201nAJX7rPNch5gCOYdYeTlw5Mioq49KImcGhElYXH3Qc1b4ZG3ZCiRKc6
jSoyDLxgnmyBqnSGa4LW2x+b66jHj6pnFoFL12tTTv2zKs5ElI4wUDBCddMSFrrGu68rFjpsmKSi
gCBnTitnCVsXpdLXLiJqqIcrk1nscJBY3DkdlUA8ovd2oZJrlmO1F9bVMr2TVfQXLeblsKi68D6B
z47u9RiDtN27r/PU4aasupfak49Zbb40xsCKtyfysVSyx1wDpxrXsxXmoZZglI8/iNMe0QrmY5Cl
YJ5tL6K0sZsnCfYmcve1El9Ut3FOy5DagV/jcTx2Lq4jHQtfV6Ly08moBbTi2611aLSRgIChvMs7
lIzraFHXwGeFERn7jip/vJWj/oaVJt1EErF9beh3UwmCZYwzg6W0cENP0X/UKJhPbIIAYVL8r2lb
eYtVwd87tBOHc+L6pBBYgZORli56w5eR2vWrHSPJmAx3oVXno5kqfxj509BkMB6FcHe9mz0mOvjs
uYVxT5fUDGrxkwQueW7WNPhy2AxpPQWqA5nZrV02X2gcQ3QFJZ9iWWxxi++ngkmRqCdWRWsJqyfF
NStCdj32JmNNbBYklDU26VzDVO2jjuKCzdABnCrbjLFONlZ0LxzzkqXuuOVMtg4I9Z91RMqt27mb
aIZSlBPV7XiiA9dXsZnuDhVSEY9QdnPqDzIt9uhZTm4FInKEE8rUurL6bQcZqzmQK9XSvZW6xTKf
EilKamfHtvJAmMCvSB3zfYLsm5EcOUSJPQgfN4uPxTs2w4IiEWnBbmQuDL0hmzaNh0B4qPrntOv0
Yxez6QFRrZ2KscWFggHZVMmnE8gBMQNtUXI+a7aBwbrpCZqA9CLGlW422NTicHn4q3EfSWrQRUzv
g3Mch67cOsnMInhllOacUBoZYPBBGuisFnK3xCxCDKZMgXWKBhgjFQYYWuDMlsQOqz4+7J+Oqieo
tMV7ku5dZK9Mdma6jQfrA7ks4wdMVC2LEDo7zucs6nzjkn7cS/jEAwoMj3rzRqBf38xVyoyFq5R3
jK2NYfvzIvfjZD+3EcwnIotRhPREW1kM/TXqCoGw8RSV7ouI2oH3uKRas9KWjYHNs1rqwMZrBG5d
/ECAJQoohNuTqjabpfkwKFlr3UubY78AT1ddlkSZ+YjesjlmN9sqXy1FCk2djHOnNXgKF5AaYusW
jfOo5BB7qL4f+3KqKQPOEWUI86e3iJe5A/1fxHho+Q7hFjZWyUBXrF6rl6W5AwOEsDMuqyuGrWa7
sDYPy/alhMfPfEIhx1HybW9i2MvhgUGFRj1QpG7QLGq0G2XxbIhoCKeeZamulq806M/xAk9lyRaQ
0XS2dTUsaRrVc/4Q84lR406Z56+GZAndq9QgJqKjB89+MJv0F/L1+7EYn1FjOiFRsLS8eyDqfCtT
NlxjaHx24FUwqdk4ChI2pIthtxtzTp5zdmYHUASP0GyOpTPtEle/tGqU7uj/kS6GBDJN0AkZxZbm
5AtVUSyRZv/Yr19S6pHBzH4RHYt5lLDwTtLxsy/gyuupZiIolTNtOiPytglq1XQgNXqIzR0BcnuX
yCta7xCWvZ4z06OlulMduZWp+SJtQaib1bEri5dfi0TI2ismX3wUdc33SIw7I5ZPK254ENMPaxmm
XYwfvXUbrDpE/CEig4dorLjwyPsFQoKs7Mb6WIxcI+I2RWKSd/OG5sk9p0UfFjNyI5QReGMLdLnd
Oju6s3JVacz6XvMF0h+RXf1sYObaJhHWuwFXddtlD6pqPst8WlMbu4KavfPa6BlNSLOc/UILHWjR
m2T50kx4DRM5eXHroRq12CqK1tR9cKghccbpGQkK9sWJnY6s7okwi/hee7hKJcbn2sjfWsOow7jW
DBS/ZudrOlVbaiykm5aety8GrFMqHnrhzAejdVhaq0EqzB+W4jy3+XCfK9BEq2z6LIGF+9pMiqVt
IHDuuwvlyQA7ab5Xiqex+0pRpAMsNT7wQWDJo/eqJQOmfrVTD/b0gzVm+uTYdBsJWcdbVh2GkUgm
3m425ZKI1TTMLItNWzKwfKYK5uMp6dau6M9lXPMxTARLDivypuuovJRXLKmeH+MYDgA28NIYsWsQ
UThlK21vpfz5uWr8yMRQbhFx/OihzO3jZoCph3IymIeIxhXLS99h8PQnBfJYzoAWKL1CXVKUELYq
MgaQ2qv23JKhwvoQHfqudsWOL5CvpXI4enmSHPD/bt0E93aWowFPm/nb3GO9p18Pa4G0uz5pUH+O
KSlpJj2oym128cArrqyFNMlSS86mcukgebG8Lu7NtDvPJcXD1skQwVE6Phoj1ZfOeK1Q6IUkVNF/
sAH9sHy1cNFCCjahjEtwA5qz5xtD1aDPHjycMKj+2hatfg9UoFC2TaqtimsPy4bmXftcfbctddxo
2LvHsfLOhv0tT9Bj5d26PUqxCZXqEDA+7Qq1/GRndVnUg74o7r1svLsJ1VvgTcpHX1MLG6kU7Ga3
MDZG3l0UfD+bCStSOFtkuVXA6Un8vBvLHwm6P9+SB71j3uwMgkNAcjCdmN8TeyiCuHoy8qscZswi
EWLwOhJ9WCvAjZTSjIiimqEAU2VQlEfX2MsOqkOrdTCfMlJyp5q6uXp1qZbuSuJxOKEki/rcuCSm
/Yx2eGe5/YBpJSebeFwcQJPIV0H9sIM+r/mOG+TZVWDU2kPpzicrRZ9aoxs/JPl00cHnkZRF6dFK
KqTjNdVoRITdlIRGUj4smf5Jb0r3HbjK87QtWqRuWpZQhZb4CxP1q4098cjYDL83ooji0ehfg9i2
ORulkIi3xHXya1JgAcOrgpEcE/8gyMZRioO2QBXTjfFK57+jiwNvPU01Vg2oHrdzTqF6bDK+iyXs
/Wl8JRGyD5c+4w3OBvSDPdTppo8BV1OD0Dmp0dtu4iZPDmRyXnoiyyMQeFFnjm/ObO8UdZTXpMNI
b9q9sp1VMtSmUcDqwjG1q8h4OkpiEze0B4Ydszjlz276dDgTaEjsezUeOT869A5mLja2frZANfhi
rr4Na5/oJpkaVs2VVUAr/y2hut2+/aRdFVV/HnP7FVcobubfHnO7/efRf+5L6GJji0hUvgocoYRJ
vWyKJc23iqs//eUwv5/1vx7SzYGSq3OnB78fdDs6s+Ga5be+4L8cZdXuAVdJWaXhA4ujaD9mrmDB
u/6Jf17f7+OUqO2gKHuwy9a/+Pbjth3I1yJ7+u9Hvt3+/cDbX9K51meM6Dq8HTqm9MQR/v0sf57q
9sbdbsZFGRN0iEP3dvPPO6paWrlLDO2UtMq3CIg43UZqlUlafwBLwMms2mRtCNlSvBtjf/wf9s6j
u3Fsu8J/xctztJEv4GV7QBKMEikqSxMshSrknPHr/QHqbqn1yq/Xm3tQLIBZIMK95+z97Vhi5tJy
xexJrUVRw0VXxXObtEyKGTOfj3Br5JXVk0EcaoR5yHD+vJpKGBa+u5gzXFirK13x3pjyYwPMwgJ1
edORPDFwmk9iMN+072HKSG4TrvqB3HgzTe/sptgOGnoWAz15+9rGaNCNMamXRhMdZZkyZDJAGBkk
AULeu0CXfGiL8G1qYZQDgOWwyS9zbXwhIYFInMK46FR9Y6MlgYQD/3tNIMNRS9D5xiOwby30uhXZ
EeGUY7XoEvdK1jihhgKFgEaSHfMjTP5jLpD9MQC0T1DtqLm2E/YHMkFo7+EuJE6g6fUyMDcNvfhF
GvuXfTC2S9NMaHQn6qGrk1es69kqo8Wl5cLxZLyDtlbd1SmYOC+iXSPYaRda3O+4sG2l3NpQSMM2
bA4vGrW8oZMe0elIhJz2F0hzlsSmMe+1AK8bQbnJydpwfF9bow99QpbDzKFeu9BIEHiR09FXrhN0
JS1zPb9PYvM967R+1RbDeycSuEiRzolby9pF6HENxDKcOO346HvqbRYzvM05k2FeyYmLeWhkqqA9
YXHwvlVVDpaomI1tFwHeThWIIFZJAz0MxhzdkbUpZHTeMAVcN1BW5CeD8NBgFDU1Z9M2ZrrRCEXZ
1Z1uL0apeSw6sgWEHt12LuMKMw+XNHueRpBhFNIE7Sh8cyuviV8HLmqQNyaUPlZXJTA79KbqKtCh
BlDiLIgOwQlIVz4Z0yOnMQy+iBeMWpKWYWLw5QsbmKZ7hhNn0CNDTNxX5n1HohCMIRNoRlys62HN
o7SZ4KQjCs9O9WjfV2O+B7HykvQBWAK6lroPHKxHbm0osY6WR0D3njRPZi6qv4E8fqdT0sc1VbxC
ugWi0kRx8o3t5bv6EAcNxSnYrdoiaSV7LyI6C4ESX8Uy6o5Ad28N/BJEM6fk/dW+uwZZaW6Shqhf
SdtVpUrYYQySwfOag5JI9lnvh0Xvi+QUsSNkorrhVOD9zRf/zrmbv7gpszsAAdZM6v5/hViNQVqa
AzXaHY3gaCeZBnINynmLHvIGLE2ykirAI+Te+ycj9AlT08jR+CLdvPqArv5b2hAsFqR19d///p1Q
OH0H6h/8m6SQFqO8v36HoAhCs/cT2FhNPZwwxuwiMlZ3jPyUpQ0CbJuBz8GQeGOBMroMGnkPSg5i
yN/AJL/DtefvASjNxnMqW4ppfqMJR9kw6GUkPDTpLk4QPL27ySVRyZwEuyp8bEfkylls3iqWR6Z6
pPTE5XnLNke171bSZWvXxQUD+sUMKfMQzHC9irmiEyPg6B6naRShyqVLmJmrGxgru+oylyqCNgX9
cBirJGUin3ayQHkxrbbd9jiQIjsTF/MNUdrioo7Hx3+++X+x78K1gVkJAmMiiwuUt1+5dI1cWyTS
+d7OVFSghVjRyfwiLUTxxDrH0ODrIw6zomNuid/GUPMdGYT09+ORYXt/kSYeUXxyp28VI2l38Lxw
mHo+/tfcbTd459Vto3Y3jYuVef7m/y+P/lt5tLDQMv/H//zXW/+f3o/sH+XRWVq/pC9/lUbPr/ld
Go0u+jegdabQZUVRNVlH6/y7NFpRzN8Ybyho53Qwu4rMJ6VZWfv//e+6PSmkbTCrJoVmiE4cIL8r
pHX9N42JHrV7VTbAOevKv6SQhiXKTveFzywbRG0onJDorFsTKnoCrX6BJeZjBiXMHfyTOVRnl7L0
1FlJtynomEUiybsxzcQ6jNGmNVboxG3wTHmw3mu9qTAr9mki+9DscSsqI56ZJv1pUW+J89p4Uq36
GodsyASHKL6hBdKjMDgRtZ1CVhb3lZGdk8442b6K6TKjXHIbDfXrSJpcJsKRqjAlKHTXT37Uv6XQ
CExEx6cYy+R5qqmnJMJEUkSdH/chtrlxy9WnZ6yvkxIJkEGLrkilv5eM5AGXS7DJfnpd5gBR2JQW
hRWl0VNAh1ADipjagefGG4+XoTCk4BUG3mMcM8IJxPDe6wAs2HpLzlMUlyD3EA4TE2g2AFd66Uc5
Oid15jQ2Jp1qLEM0nuIgtb6+bUZXZU49UDLqmAwFdvCOe/WQtvHUW4Jd2K4UtZI3ssXprsexHkyO
J3JR8Jtn/UbN6RwZcOplH+uKT67dAiDuyrD4y/W+gVIXALszzDXahIAElMRaNR32U2Z/q1AFfkXn
m/rKqUiTlZpHxqrWp5KKZt9IgB3Jk5Ov6haFcyOROTRGPv75/KZiH4BVAjZb1eNHpaQpUqjxC0ZS
RE+B79EuM9Cbg8iAXGyttbB6skNGJ+aoZQ4dq71qZ91FjlUEdYUTKiTEJ3GZrQOT2qTHFojp+3ZO
j7Arbq/NEYUBfXN5CRR5gIKkkn40jsgHrOFUdH55CKz4J0xKadEnyLPh5sJt05G+8h7MCe/p4ROH
LZDf+rH64mVGv9WoGvchoX0xnK0VmlkXFU0x/bD9UdIK5E5kAfbBpORMoeKkvaVsEAwQcy4Tr2y/
KghCCFkQz+lIfG/m03NqB4zAOKuo4Cw7LX9JiFmjTgL5TCYcs1DKaGXS9lpTJtVUcw/zsQMJHnZg
KYqAtNafNrIJwCDNoxzEo1P20MUYJsArxrakIU6Bc+cdahPu0Vsk1ck+TIE8mD7MJ10zhgtZFsxS
fPVM7zGl2kN32/fvXcjLB71AnFcHRsf3oescJgrTKwXlFUCAPrjuqyUUhpAa/JtRQJGhECKXJyGR
64g7yEK0hrqA41soK0NYWMyQg/mlHu0GK3uwtYkSwCwJBIO7LGFZUHgQL0npvtecwJbyqEjLclDX
wUh5ZujBLg3UwdP+EoYH7x0Sr4SxsqFx17GrT6S7tlLSZR6EzVqBHN7aeb5FDA24EBlDiqpI0fa+
Ej4WhtXvBHOYq7LLsTqQAVa2hefoKJrLgDqg62fgetOEeJuYfNoJONkLbyPDxVhYlvwcYFDKmB4N
lrbmDEwIlfHOFk8hLdI3iLqrGhtHCZV40daiXUseiZCpvuvZZ0sPoaeJSFXO1EMUdC+xqa6zCiqX
0QQYTk2qlaYMcwSPJy31Nut2oeo/QkY5yiQ2THlqk7WSXS6IoJDpMRYNi163TWMVxVfmUBzz1lA6
+w1mRqK93G5tS3ZF2NijlyE06Yg5webunpiA+TQrm7Iadj0Vk1jX8Sa29VrVpRfgNddR7L8YaXBK
E804SWKa4IExYAY7nMNmuPTvgsCJY2VYEbJTL3sZe4dXk3hTZWvZDNBiMr2qKQRuSzhL+FdXUrNr
jLg8+aEa7WuztulFkde3SINholSOXQm41Cj3MaZzhMpTO8yTD593zc+oqM2qxf7jNR+PTS/8sq76
PvqckQpSaEntPhqzbj8vwb+5GiXzXYvcTehrymZ2jyEBZcrxVzNZVBLEaqB2qduxw/kmqn4zVPaJ
FAQKp1FGUCLaaGzrnXeqxgq5J02o1u2QVPpI0TlRr0yfFARLFdLRpxQnj1QCA7xzxHHh37NqlTrD
vDjfVAgKlyObgRoLxrn5Znbk4Z5CN/7nfUrdky2BWB0GxSjOyB6ZdNNC86czYTiW11qQ7fPExd6v
jrdwDokgzqzjaDDIq4J4O+jNCQCJsp9vcqSh+Ob9XVMlKFtK2E6FcWC/iva+YV6ZxAPXbnKGDVqv
PKVHeuldQgyzd5qQKSCXuZdsywhYpzL9coZSYGz3bnpIW5SJpvuqYvo1y6HbdfUdyePenr6YFZFV
4yU0tdXUW/e99VIHbNRQKw5xZ/xk+A6HwjLDTSiqE+oSBNDV5M7z1Gwvi2Oa5rT5IJdmW4Lm8r1Q
3+x2Egkic/NMb1xRijMWnmKX+/nGnhTDTUIi/WJeVGpOj6VHMGqhDWIrEX5W1KQaip4MYyD9SJ91
clvNz6LYXCfSoija62f6iDe6nLT7JNv7iOsXqNHijavIZPEgxuLgfJaJsVwnNXynrkjWMo2NJG2J
v+0qaju6B9DCjbCYzHuAJjcIIvUWct+k754/6fPm232qB1CpAjSxSKh3yE4wbREwxfircrp681Yq
MdvR8y1+zNvm82YULT7JaXt9uSF1ey0M+RqxfLOfb8Z6oHYflBQqxkwaljqlzkVIqzXXO7PHFmV3
i3b6NYJJGT7faC7cEKGoj2nUx/PuMEocvp5OX4QAyZ8qud340ojeSt1NZ0GkevVj/03qARYvi2n3
7qfd25rsqJ+rSdSmyXZ+pBd9OTrzQ0TgoR2liUV9SgxobD6eMT9WSsS1t5UfLqtB336+U5ti8EZV
SQLX9DnadPjNSx9v8/ER0yPz0pePmdebpLmzICzglPvjKfPS/DYfX+fzoz6fM9+XuYajDxINjSQU
z98e/D9X5we+vefHV/34uPnxjzvmbfblz/iyOD/LtZqREUgfoaMsJci/09/w+dZfnv7Lv+TXj//y
qd/eeV4ViU7rDNqFHjMwx6LlH3o99A/ZoPTeupABMpYjrLvpARedG0X0aTHxcJfQmWRxXjeSOw4S
DnnfuBHE0669sa/3QDXIBf71YpUzxJOKEBO/AuVFseNupfU1/V+RmfVeUmOBBX96l3l9vlFw9aHs
h3iotEq5zWOrXuVVjxihOKTd9EfoyLHyirRqmcso9J7WLhYx/QFzMkQPACuQdXIhWnkEToqkIMuI
HTqbPNfWtMvNqz2EX0KB/lyf75SmPX9e+vaSrItrUJ8MiyZ/93xTToLOeUmNQog5IeMAopCS/fwm
WYLiCdYw79e6/oSQnD4+me+dF7/c21naI4m1umNOrneE7SgMs+KJuGJOxj4B5k0oxbu6zYH7hZYt
OX2k3uG3eQFByzxoOm7nm3paChkMTwrs0FGH+DWFGGGHtKXlsT9Eeq4uKrvZzlYWpVf3dWvTScxr
mlGe407bQqvfwfolu/kNmZjy9ad3BUKA41TszKB7Hzv7qkigac1/B/DuG7foonU6nxDm++bNwLlX
7Hjd5/dTpysmeQYZORV/bEWSWxmfR5PjPrESY+UaCb6fyZ3PSOmxJfbCyUebRu78FH36gUtavXmv
GI5cxtWI/IRzoEyph56cIOlAu+4RGzIk6Fc1vpkE9/p2tu2oDQFN1A8nEb1QFXqU/Fh2VB+BH2vr
+f3n7+WCJdvV6mnU0prRm3b+eOKfP+28mjbNG1CFYNFn2ZRKG0bjcv6UZurJQNNgL6l8/rR5PRrJ
R14oyTbPooluWnWyo6DlpX1fp91lQ9zNNibbeU94BogXKKJ79oWfuZ9QnJ62//xLVPNb/7k6PxBY
2o948mQMdrkyfMQoekHKyIe/x2rdAlFvhuYpfpx/mXm39uQWTTjTCxc27PzXzI/NN8P0k3+uzo9+
7NDT/vur1fnJ81P++VtBVe8Ze1zOh9y8r81fZl5Nspgx2Of6vPRx5xig+5Y98n3nt/ekhjR7usnz
U+aPZa7JkTwvEuzIofaxOB/f85dj5PfHARjNH/T5lb2cJOWecaJkN7ezXWq2WPmSK43kH3NhpWyS
Edc26M/g+vKN7bcRpD3fl5356R+L7rTV6J/gcWX4NJ0Y5j11Xvq8+bxvwA63HkCy5wp477+eg+Y/
rG4VLvnzoj2PTubFj2+fjz2V48s+Q+feslxlAyV4EpIZHMcVnnX91Zq/iF7uVUuVd/PGxrTNYTx9
1Oe2/7wP7xwzc8+QFp9Pnj/yc/XztfPS58/4+cDn+317bZDeNZFUcQ5j08wnzkb4pN/N6/ORxxaP
6sO8/vHlx5xyeSB18mp+r/k3/bJfji/Em6a7eXcNVFmQxzz9Bn7TMJSZ95RfL85v8XGq6kGCba18
YlMxeAunm/lcMq/OS/N9n6vzfeY0Cv6Xnjc/uXPfOhTzu/nz5+/Xzjvo5zHjWtNu/LEzz/faatqM
zucL5qWPZ82L39e/vOuXZ33/gO+vglYbEIpxqwBYW86nmfkyMi/Nr/3VfZ9PmR9V51HgvPh5M/8e
n6vz0vy6//Ndc0L2IkxB/I7zzfzEbx/1q/u+veu3T/KmE34vO2VD4MR8zNZTLn1LEOGnp3JeIrgl
HynX/2Hf/Hz48z68EBzi8/qH7/LjSbOdcn7zz6d+eWRedHWvXShEUn7s0eaY0iH/PFC+rH8szsfV
l3vn9fn583H2+ysRQPUgYZtoVCjpMTgu3mTAX6qsX8VjZDJ5qhE75hCtC4pvdncX9UDF5KqR7zid
9OhBcnGmLoy4d2yKO5qrO73A3jEq5vCU6ilQXk26UxXXRnacFSvVbW+QIQfrrOxtRw4jf0fnuJdN
4zrtcQkqmktRr4rzi3EI0pXwarySOghmEVBupE4ykcu9pdUmxQZU/0JB77iW5nPc9z/443QyohJr
pkkVmShwridZwXx5nS+snzeITP642n655M6Lv3r6t/vmS/d838cn/Op1H5/QRfYFMVDYo5j6TUO6
eVg5H7uf6/Y07uspnVMWm6+b03o37dgfd/7y8W8vNw24VNjKQZjV00ltfnliiTQ8zc9so6Ii8qw4
zw8M8yH468XAQ51ixNmbEgBOx0jSU8Pr0M3VGKbR6i/Dzn8T6UUj5fzQ2T3iQoFo9xEWkL4OKlL+
0krsO1mLwWMY+9aq9fsqD66U0rywevuope0LURf58wTDUKvEeDIa49rt5bdcpeU8nZ6dgKH/tiMk
GOGgQGQdpB3afmDYjQJ/W/IkCGtVUyF7SuJVEk6OUuqMm1pqDuUzySbGWvUYGcJirvmIKy+WgVlj
p3DiISsXwQi3vfOzEQVltSVzGKagQQQn19ktl/hJTYDOMxPGSpLce7Npnjy/R18QJwhgiI7qqbNR
5WupglEIX8BipwLvAky1QeRTjug1KgXDkZYeVQpTA8AnJ9najYjiQLDtDDlLRgNExutG9LdVuNAr
N3ZSPXuXFPuk4xVjqlxvzFz6mUj94CSoZZ0ctwc483viVklrpzBX5Jm4Qh744g+ttxWjtqRC4FSZ
+9CYxdlKQgT/mLdjk61KxslSfdXstD42Qz0igUbUHBprUbqmEyfpO9lYO0Nq80Xm91MUT9I4Q5Re
wa0j/2FQ3gTOzL2MNR4zKuwSlfq10sU6AB0/hw9JnTfN14VOeW00w7XqpglWn7iichM7TNuonFf+
oshSc0uW214KW3Od9DLcAWg5oUwTwbbw3ik5NkLEKGlrSZvIo2yhQMPQJiiFlGo3XVZYB2ModCQh
6BCL6s4eXW0lhAfH2bJvwr4ellAeg3NoNI8+bf8o6aXbzEbGPMJclfAGLmnG6gtOUOGhUdzLdCzT
deNBOc21bjn4gXxIS2N00lYBY97pG8suXjDB4BRDyYZ7XMdMh3jlgjyDbmNK6VNjHdMB6asa1xWB
amAsqOndJYPywuyTWaUeK+u0opnsAtkG6kvROaXM1EjYBZT21exia2nr2R5VkXlRaHgVRB6BV24X
PvlIFF7QCvUpMeCojIaYzK7G2/i60qANwewFMFTWJUfKgyeI7T1JKPu0aMoteskaGlBs0quwlfIJ
cO17YhuVEyvmrQ6XcKzSd5Er/uugya+4CtIbwiPCfWpkmM7IwWWXU441gXEL+i1gtrqDPQbWTQcz
A1QuXAw9X2eddwEHHDClwXUlo8PWqJm3GZofngjSq6iL3i2l2wYAZB0iOmjO1eZxQGyjmt2N2siv
I7Esl5wpIioITYdqW3+KeqwrmCBKpyyKx8kJ7QR2Sbgw5oUWILYxsLNFjf8yQoVAKBTv7SwOndLV
HwnjyTp8KGb1bHa0EsLh0evEsBhr9QLA67NkETuTSQH129aRq+shf0sLwz8TF1Yucljia68qKTZh
ccXhXF4Iq8SSZnZPqjDZSagRD0FA2pIk3hTXN3FcJhhzJxGjqZWOyBTotLK4xWuZrJRKRUjg9vFS
wtltV5wx0KRjbEPw2U69xDhPimWe2+8Jpbak7wioHcaL2AdGX5A0Unu9I8QuMplrKvGDHXA1bBdW
SmTUIJXSDfnEKyql20yl7pkagOK06KxaQIXL4MjlzzRgpJuF2Hn8js5Q3GACV9+8dJG32UOX+u5K
J8pg3cXusorZkJISH7oQ4lPJx6284V412ge7QxwbY/RFi8aPQixqAma76zmREpKLaD1P/K2l1+ZC
KThqG13T+NIGZpdM3hcu/nXaR7FwtKS6R/QIT8EWHXZj9WCVOPr00D2rbuBkpRuuraYmv2nMD2U8
FclliY2QKZdWE2z1Mu+Pei+5qJgqrhAD16UElP6SBsBwwXiGxI4SgqJubgvkebUfEAWATKzVQEAE
iJ5qfUx3dYk9MOmadFfozAhNVUcnpXCUe4h+MXcM3abmRx2Krrt08xqvPk1mMmKo/tt5uQ0avAEh
aWbTmZ8jsMHhGlPYBV2JfG8UOk3ZXq9Xlv2U1/RM1ZJWkCd7PyWvfoMsMC5r7dx2mtihJoNMUarr
Xo/ImyKiNTV871Ib1TtDztH/DFF0wEm614aXosqlY6yO7C5+fNlJEp6WJGx3NOWQSbfkvwO3wJS4
oVCQLkTS4kBpE6ATIP0sTxgLkDPxA+fHg4n7H1AHO2o6wBLXOFmpCgALTUTXVJdXmBCCjcwWW0Wa
HW60yH8OlewYWhibkdChRy2zESKKeqlK7dVYhwcbhveqcc1XZsybqqBYaweAWaneGQgZF7T1aIS6
3qVqqvmyKayjK+NV0EoUciiL6FaZ/dkIDNT4Mb4gklG2Wprah72S0wvuORwPsnQXY9EA8KzIC9s1
9aUWPMhVZznxi0tChSONTbzup3Q3rMmIge5b2cyXrXQu4ijYq+B/+0Hb0JiLfFA9FI+0haUOF3bH
IV5YpCIgflyOffNMd5sD1OWNMj3BsooQzEiUO+wu9Rn7DHEDmYrfsts1MVso5eRS2n14UGQQyJLr
lPlF11f2tRd43a7UF1mQjI5qosgUyCm7BPOwa3fbEFQaIE8jRoIW4pYbTBgKdUduDFeovZrY9bID
7++gQHVSFTU11pDeQSDIqW8Mbhp1KBZDYjKanoP4UvSWilQBW5ZATlRFcecqV2KE09a1yCueNXsE
Da0B6K7VwtHwwjiy2U+FH8OgF4U70AiGabeVpqZlczBaogjy6KBLj0MXiY2ngZFWY6kkzK16GmF+
FqU23vbYOIKqYDOkE3lUIXOEa9cGtz2UO8t4GlBq9El+6KQYCBHQnIXWJ/i62u7eqvwtCafFrg6J
TzZRA3KR22Gnlujs+83ONgektx4D5sCHaCpd+Q25hoybcmJlNCUfrwkHozIc+5K+GD0Zwzr4frfD
igsWxFHRTS1KZKEDDuXW8N/zdLzoNeE69GvZEoGy9neZ8EZ+oPY0JvIq125QSYD6Dwxp1ddcUIlc
Q3VaMsAkAJWrEp3gpuAQDKBVwRVpUV+sPAOqgtHubDSaCxk+n237P5MhekJpgmuEusRFmdbXKmK9
NQwUg6Ah69VPolsSzbFeeyD/amHVgGeIoPUU48YXDwnzH9rRFkgHkPYOiM6LxLgU0rPwfBJ6G+YO
g3SQurG76KZe1SCZ6ypj3OKR+aZwNs3SyL8O2uogslHsAO7Rtfdr8CeclAu1iFeDIuj6dvgamkUU
J1eqpoW7rmvurYG818JUlnmChcUmBKj1h8sWGQAUY+LMrXrYQCfo/BH5AqaxXSBdgWnE8GZyLbZU
spPE5NrEiwTphGy/ykZbbBjMGaDOGO6+56fa4gnW19Jj2qkM1DM7O6gkd6UJ6HPT0G8Czg7C2nFG
v0tGa2VSpjrI5VXUow6HUf42YvZ1U6wpARIgHODhMtEv69gPV2PeEonZ2rg4spXZ4AjJDHvYdZCr
5QqolFfssMvGTkC/cwzA4qZhUUKVIyjAC2RIF9p0BuLkp1XdVdP3e5txEKOqeDNWQw12BQpNYXcM
wiN5I/XYYbRa3vZhop+TcYXohUaov7Ul/ykdymNleOWxTgekJH4pnWJPWZd5CqAqz481E2gkgOkx
Iu0SoAJTEzDn4WA9J4lKgxDX3TI3ccGAOrjzzWI1MALo3fw6FCAFFShGbR2vGg3QjO8SLR6j7Y3T
0fFoS65CUIVDobyLkZzF3AiZLAg3RkCokVOchBumDY9FRlRKg+YA/1wFOKATSwsGwUIZi61NzFzf
oCSwycvm++9VtOodooV9Gl41sjaN0NHEW2nyguD4QgQUgLDJY+WbYj0bxWjxmWdQWb0dCbfVoSO8
5WjHyU3fWG+GZXSPmWU/FFBjcbfE70EomfDhFdQ2guwNjf0r1o9lZKj3cSkeKpQ9NEgVp/bMeD+m
0CZSnJtSXXVrBOL1ckosJS8U85ye3IBNMlZJnIDyQewUBtJdOgURVDJsk2xIHBkDA3O18cH0Se6Q
+xhxKb+laYTsORkRSySGO27f+GuT8UA5ZPnKQpi2zKjdEQjeStqx07CKFhr4nxxENvgRPNjAHzo1
VjaesIetOYZEBaFdL00AHwF5EguyUjqSBGVrJeBawus7E4sQrSXR0YeJueRGaL4UgxhY4SNWwcU2
wswj4qzhckawUF9UFgGfLUMOX0RORzU0ntzNZTcgK89rDn08Q0NN8Tm2LiK5gFzV1MZDwnQp9Gjl
Z6jSlkZJzLKLhG1sCc605DrBY2CQHU9brC87rAVh1a4SD/UY4+BTHcKciJl8cCaLo2pviMFYQxrB
dJ0MLuavLoZXP5oLU2eW3FrVJkFuHyfJsB2q8JyYIoM62O84qNGxugFfpRan1E0QXPe460xi6kRe
tucQ16MxsTV9QQS2XKJOk20jJOS65oBjD4QSx9nfSw1l7xOcNeVE3Muhxmmeixb4EtAzAsZfZfnu
vszINarureDa1+t74n0x8HpRRvz7mqBDc8evUXokSbrwMmyPH0+3RpzLPQKrpuCABiOkZTgGLN++
93MMDfS9z8CEzA2KsnQjSBcylDAi2wBjlTIqygmtLnI6IPegTVRStzxnEP7PmG25BA1qb/Ig+hF0
5iv9+830FXeh2TwbVLkWrhnflX1HNWyotwa5G3YSklfspuWqax5Vt8KFbF8E9toztGYVFbVx+FlA
wNi7rsdfIKxrlSnIAspWvtZxXoNJn/AD/KQYo9fMKwBZVv6xycS4MHrsdRSG0eDBli3U5m5Um0ei
JFTwDgJk1FgeZRwZdAQyQRUkrZyoidO1XWo3IZFlC8C+0MDqqQYxnJoCplilaFAeCswPqaZ4jmhC
sKVK/SFK/39t8d9pi6d47n+mLT7+6P5t+5KwDwblj78ojD9e+bvCWMi/mYqCil4HtAlk+Xd1sVB/
QxBlanDv8CAhOEdC/Ie62PhNQ/OL/1Zoygxn/lQXq7+ZNlMKW9OEgh5Y1v4VdbExBXN/0RbraNx5
JxNVsSwjuvuu89cZrXqFJcbtNNKLAvMSPaEDzUC6Ky7irTApL60LsXdVhwpyc1u/6G/ebX2PVJaq
D4cW5gDS3oT0UOeHxt3g98O+hTuZ/L+FvCXgZUKEUSy/w+hXpHgDrgGerNR1+qJNKDEHMlBCOOOd
8l4c7JXY2Ssj/DtPhfyrv5Erom0YmuC/b6L+0lVp2CXWSPdR3DeKcu03SIot7Srs9LembH5KEik/
eRQ8GYFy/WWH+IWhQ7cnp8T3LazzSwmYh0KmJsnjX9TbZH/3RehpOMLv7O4g/8yuyxMqQ/m5Xic/
fXcB6Kb5KW7064w6wMEnqfpGWluX9o1FRPRpCtA7K5jdLpiUvCTHcRediZ6tjkG56M7QOionOA4v
RFJR80TbAdc/XCFSecvu/QvtSsYK/AP9MWEB9ngf/YigIV7pT8zuMWtB/eU1lzWQHbEAlbhonou7
5K5lOELS/KTZdYS90sYFxRSlnNIQGMdWF8Dx1/I7FA5tC+LSwqiBxRpBxqq8KUgpWCqHamPttVXy
nN0xV/Tfwlv+nHX/kP6EPH894jG/JA2BgS9xZy+ete0umlPIwGAd/hi2WGRX4+AwaYjyxU/1UJCw
ZiPLk3Yy2u1Xhr0N9IpV8goXuifydlc+t9YKomt5BzwIc5OqAmpZeLeIFew7t9rE4XkAB730Lj1z
WVq32Tn64elolRfSZXZrbMZrBH7pQ9LdQoTNyJTgnH0xPOIlXnfREjaV8ROehLgkFrxVENA5abj0
gNlZ644RBZZAMqOhAugLc3iEx0K25qigw1ScVD7r8poKmjiXz8SWvmZX7qnOjupNx9SXunRG1snS
B2N1HWykI22Go7fHVeJdmQeGM8PKjJcg4MCY7wuLYcfCP+P7/Rk6mMYavLsMERbdK9GiUbv2QaSR
vbB0H9XKyYE23Nb+pXXQ6UN0S6xioQO+4TBu9LXvoPRHY4K63HhS3t1LlCXm5fiIWMVeJSd3GT/7
l+ql5rFpq3wF+ojBUEKa1rgIN+ICjSvZESBFHiYLoY4qeBX/KM+MpvsjGAn9JD+prWNceztBKhVX
RlhV6rLDvHTbsiWYBxGRKi6KeqFuw5dmVy6Tk3qt5Avrzns1j011qKVF8ODeWWfiL9m1KSHUK2Z+
2s48JieSN+EZaBfiXOkO5ex8m7526zRfhttiGz/aqGgXNnzBZXhpX9mALBZZsxEAop16mXB0LOIf
7ZGycXNQw1u478WJrvupitdUoQiaoVpDplT3iDpQnOEQMcFQ0euuYqd+IZ5uFdP1cmyizRyilDEI
nA3SKBekj+VLM5kc42iaGMS9lcth+gPhpzpi14ZIrNiQ0CI24eVAkucWTBaJP8ckWTY7H77LEs+A
f6fVZJlTM3IIiCX/tgWKAqztPb7zHdqeTxQR4426GLb9VQQpZjPg7NiFd/XzsNoOW/9Ol5cSAwEq
SyeB1LReGLfuS/VTqvYNNZPLtt0NDyBvHFyM9plAFvgAxAeVO6J4+03vLSt1YZ205s4+t5f1Ewma
xHo9Ddfyg7zC886I9Fo5ld3fnJy5/P317Ai+36AfgIFSAbtkfPO7gc9nOmKqxbZCHpuC4KKG+mAF
1eqfn4b/4SQ8fYxhq8KWudip5nSJ+HISLktpaGRXKbaGAkGHj7CHfjd4/Y+xCkBx4duVx4JL/J8+
o1+c+lVcj//41+n45/AH6cLCdq/89WM1r9CRd1TVVpEmi0vgOkafhluizctFamrSs2IQumfHaze/
Dz1bXynWS6Z16cplTtgKyYTuNdxmrttuR4sAgjimUdYY1GECTb6Imv7Ue5SEwDtXa0UbqMfKge78
L3vnsRw5s23nV9EL4A94JCIUGqBgyheLRT9BkN0kvPd4en3Vx9x7jgZXN0JDTRgkm2STBSAz995r
fQuzs/BbFejdimqbKMPu3JPP5edEsaNwP9DkTy/lqjV34jYczdTaZ6ZPAkv3otaDQS8ooe0gDzaD
jkryYCQ99gU1A3e5JUXL3eSPaL967g1ruEVGp57svMRlXFO6ZJbk4MGpyUHvjrNF2CjIQwuaeP1u
w/2PDMrwwiKt7Rdp0uA96Bm20JHwDyAtg5rU9Hu5yJRAk9edRXnsm3dylk5BLJkh/JC23dQ2rcuJ
5hxHjfGBrExqOptl4d47Ku3Ob1pF2lcyLX0qiFe1xjQO262G55X8DC15werEpDCp5FsGlPaUjI3u
lKsJCVElYagypH0mlq3RtFczT7INmGp/TqjndEig/JLiR32KSXXZpGU8u9xyoRPlfeUaEW5HVVpp
DTQ4fme59CUVRZ+Wytap76wTMdlM1eWJjc/SL0urLcys9K/JnvUzDCg9V6F5QQ7ajqMK4rQ34Ot2
cFXAsmmV9MsmV5mR0PpkYKLh94XqW/xuKz3cGrXJfraql3TsTzFuqk0Pt9hXE/MFzPCKI4ONAv8Y
/TQOCSOll9Lqq7Oa5s1Yo5tcAzolME6mdUJ04YMy/25m43GtJS3A8fM6m/VLPeef8QUKZeF1c/c4
x+UtDaMnNel+g+Cg584NvOoDsRzd6/19ffIIYgNAmWDsNgrNjSCIu0RZ8ydm+hYl91RipDJWmlyq
jgFfZchZpKlGlkF0jmvjOVHXkyQRvaffY7KEuq/SSgqkXJe2Lb6SdGS6pDFfdNphgvBewDInXHCu
I+FL8zd9Txec09Ncq79Da9lPS9my8JH9IWeBlA0L9BQmc4BoH2h1RWQm4zo5j1yBBQR5zquTrydl
qd0alNIw3Wq93vR1zO+RufWQY3KC3gF35H7N5FAiYujbziPfonmuxYY7lRbR4DlZH81WfzCB0hSG
7YyQa+DT0dZtkEMQKqhQO88W0vDdgJQHPNsmVD6MkQTuVgapvDKM+E6Zrs23dTRQ347PopuO1N9I
5GVfJzno3rXtCCEgSm8zzol5KKzWPEAw04OkKC5LbABgikJL9RDosGm0g3YMpXs8I2DvVXPTCluB
0ethfi9Y3aVUmh298mWbFsM9PlqnLw2351A27aNURWEAdS1yZwLbSa2LlX3Urcr+DhxhZCs66NVq
hPFr3BNhh/UvnEPaxaUnFBm3dJX4Viep+z9vzEVV93nScmZT7T4Oml48hD3plwQWdC6oTwBjC+L3
KZYzFM9TtrfMzzS7q13+fCoRr0jSCXsC0XD48xkjtrO/vTeqv3gi0sNqlED0IoVwkQb4dIT81In7
nOWTVEhw+oP63UTEPKlwOLwHTGDIFS/rI1gmjoscAeqtcLtThYrUSYKRqSo377v6vG7V97T2wP6c
8tN8Uj6J1e0OOAJN27Wxxjis3dn7cuPZb45zvJl/2kDx4CwUR+0s3p3qeud1v0uw1C7xZ3fU/Rkd
qQPk8as4cGSXHcaY6hvXyHwTh+4Wb3WGbY4FCkZcrDrAsc9KX9x9ELxQGxn9hO5Cz7fO8gM9d9xJ
EbnRWBJxGUC0oCts7ZSrQKqBK9Jp3xWcniSusyYwu+eAuDFTx/gSD+K32DXfyfge045JXVAROrHn
1/EHp77xMhHvt0HQI9mbMuPUs8mI2DjbgfVSPXGQjx6EM79YgRXIlySwWtgeLpNt+6r95B9rGpQb
8bV+wKe0gqbzKpjkKbQIjs2uYrrIB7dKQ6ni3xuX+yra5yMLKHi19GzRhDcCUzlgm4xUf5m2xCdr
nK4mT+sOir4jfn3haSP6J9zIJ0wXrKX0XxDIdo1TNx6amXv3XHckbzIfDIXGpJtdG9amQ+FNXiL8
WHLoSYFqxPcG7RbrecdrWHvRa94HoFw5nJ4JGb/3pXY4Z9s3tQ40hATTplo2qF9z4Awoty8q/osd
b06MlKqOWZRjCF80jumS68nJl+drCWiotRqmm40wj/NA7OAmRY80euR79r2TeMm14tXidPmNn09r
D+0X9k8uT4NZCgQGFAQnv9jmPmMUF23N8nEad7P9Lp1ZwuwzTEzznUniuOW2IKyZl/ju7oxu1ln/
PeKgyjxKMsiH7X04q2xWzoziCT8QneD0LJKD+Rvf0HV9CcHEOoTaIdwpH/snJlX839EHR9+38ljv
xt/UZCWcjG/NT87mqfgc4A2B9nudnpMZxsjGJsLJISi32gowZ5g0n0kWvMWUWr0j3nkCtK+CYi11
ARvQ9rOBYHCDP98NhK5xzp6BpXOhMAKaqWfXHt3O19FyomkLC6zf8/vKw4mITJ5JjlAI63sYWc4T
I0T0JVYTNM9gU5Zox5/Jjx6hEilviGWwPApxjEBdZ15K2CBfSyF5ztqNcVRIZD6Ee+Bfg6Cu4Ur5
/AyYRVwgTKrhy5C9RMRQwYXLoIsfpC+99JLHSNkOhI3aQcNB7Axflh736hTzad6NR+JmSdnjzgW6
ITlN0B6GzJ/3/T47pRHRKE7+eyHj7022j+RvYLq2HKD94NpkBKdfbeOEVHMOzM0qcqw37qsFsTpM
gWHTosXf0jn8Gr5ST99izOyO8bYEhC3c7C0PenPDYYACDCPvC13h7NIHIVZGiMf0aclaRPkBfINQ
VMEtQraEB9mSgpxI5BP+JG52lmaa2R8t5JJpAwU+vlKRl/ssexoDTnn2k7A3w2vFCWcOxAZsx0Z5
U3w1ANAV0Mx5L5Aisn3s8lPia88lfQXPOh6wfay3qfDmBzrjzUN+pZ557/30rkUEdckyFrm1a7Nw
/waeEG2LM4bKt/EN9c8Hf8OVSleQ/7CHHw3slkTIYw5Y2SMUoXLnC1RjgpVly0fWI5/DR6QD/R3w
SQk4uZTl/WN3kd6bg3HDMdm/Cdy6zke86w5ILzyOCddwBkpDsQ1M6kbOughWFv2d7dtfqle8sIX2
DyVt5uPsV+fo3P5aNWexqK6yZGNfgCLrHLee66/BNU6ssPqTdk6es0O01dU9aE998cLFURdnYQaX
Het+V8sP5lU/WbfqBQoPB0yUl/ALQ+46Y9v+pjSIaai0O+XN6vbrhZLuzA5DK4QaMfnC/Nmrjh15
iBw6y7XID9c3ReESFsPrXriMmQ4Mvmscs2+K5mkat4E4G/2mVXxLCsZwCxN6VnyuUxj7/C0VzD/y
b/QddFqKVOYuIUHkJ9oqE0k+1ZGqUvndNV+cKuzGrfqjfo2fJDKQHMUXVzWwb8xoSJZg+IRdF4O0
nmwgMQ9Ou4tVl8HVfEwQKHrCPjdnIs5k/dwgbOSp/BkRl+247aLX9Vdx/rPM6V60Lz7orkzgxz+K
aMuxyPaWBwJf9tk1SvChfaEeSMU1mk7JB4OnKT+s7R4WbNofRE0Co3li8R/AAED3mZ4GIkQi6ccZ
m0BYXpU+sP7YCzA5+ynbE5Hqxb/uySMuFcF0yt/pQGhvyoUGyKg5yiXfrX5zpb0OYbG4Rh/sSywG
mvZpj/5wGi/VY9I5xq8e6dKmeMV8LWywrBv0QpTNKVsZ6yOTMvZhqET581w/R4JT+CYzAvs+80Dq
5yusdu/pR29tsgvMheU6v8GQJ4I14wC607hjU4SPaD08GK/hRwSWAU2j4tVfzXP1UYVH/aVOHtMH
UR9sY2ts0/f7wVPyiUdAI4RtMnExImb7FJPMdmWjeFW2jC4CYLAF9KtNs5WDfkd5OpySDBt70Kj+
8C0AEzD+MVyoSTKztXdxk9dzeCu3lhe+D9/M6mtOAU+EAUDM0lqXByU6y17xjEksfKiu+iZ6rAmH
3WSfKGubH80fPmr6Gz/LvvhUtWuRbDqKupWXfTxMjLY5hN/Y85IrQq+HUQ4M4Mx7aLwf+uA2z6zq
jFJLfiq9sTPqpBvGzPvwaCtemIXfEbgXGkqfmi9/84FiBFPE9JZRravPhKs6QP+QlYRPSLrLgwGH
3jFi4nevxbe2cor1im8DKVd2Xe1DpviSJ0qkgOcIxdbDaO5CtsVF/tBpt+T617jKFCcyEtK31Szc
NmOD0r2quyOAnYTCdtJZ6SZ1k6HRyTkCNUlLoe5ZEAg6kjXSAJaefgLVnr9BDw5PrfbTtb/a2G0f
+JvQmaB7CnfRN2eY8tJySLhikg+jDWDSam/1HvhEO9vU7+nAGdfRv0kdxclkZJQfDnNjvJ7w3p/G
4/jb+jV9hCbKoc361XxTNdqdW7Wb8KcDjMBGwwhc7OklG6+kmbBnyQTtBtZ+PS1ucSwCKPGKO5nO
dM44ZrQ1MtmgknxldGsMIA4J894qg8r29d/yjiNiErRoKg76qdnS8GN5abzonL+XuzSI5033NdQe
iuL4qTmANcxRSJ6SCzSusxAHcu6+x29x5q6Uok3xtJ4IQPllP0WX/lQg0v2yd8kLKB7uAlQzL/Pi
L+WPshISA7MJUulmSXclNhTw7b8swaDYn21KGRjH3OhIlucECuQoInUDWko+rKrO6zw3RrRfqWJj
w5IPU5QroNrv/6DI/WkseoLqUSmR3cFui19IOfx58+fr/rz359usKWIhz7KORXlQDuQeKPA77l/N
EJCc1+Uhj/rtRKDHtZNh0ZEe42pCdhLivZy+6XRXIA/0LJXXqyamLihqE0kBGQMOiSOWkV5QQPNg
F0w3CUoi+djKrokdH0xD8LvZPZ1bvZBRRLKDrJZsO2GJSrfHkO6oI5KnwUB8MZjwPlSiiiPJgsG2
yF6HxBKRiUwzyjb4k8M48vq0fyenIPaaoZtuCqiJpChzv1HpsMs2B+6ewZbbhLgogfPduk4TbhWK
T5V4TI7VNeJFJMF5GzHWz1UXyWHrTQS9u7MaFr6WzPFLkvhGg9RBSi2FtLIegZMWEhZm3KWEJVth
hVLiseF0JDSiemwIXAQEUKzNSK/Rn4EWZV+vs5VGipgOcZpfpXvO7iijKI477d0kH5N5e71PBxwP
5UInU5fSxxqegaitAzmf7H3NYWSSqqx5z/mRE/JUhdc8CT9Qcnb7ntDmsZopn1PWv241/DzzUQBg
0rKqXQbBylIf+lomcklfaYmrReYtCXIbe+FQAYhkF032c1wACEmTwY9Hse+s6BjW85uZlepunCBj
43V/CNPPfGiJRbaVb70m9MEYBfKEJU0DmVigewMkHfT8XRcUK2GGBXQVNeKMtcegEc6Pa3QtytJ4
A2LSSWQ7zHL/zsCZ9vLkwmd/aowfZIYt4+r8ZYxz9tUGcvfU2j9NaR2Ubm4dVPZ0Tkp+B1TTHipK
b1IF+TbF+ir1Ytz2s5Y4jRz/rCFU4JZqSKBxiacx3oJs8yGDPzcM9GHgS1gCJHAlBBIwYYim1+X+
n6kq1amCQtsOCzrQuYH2wfaAsfu6YktgHkHrdWCyQJeCBdDsYM10pANQUfCWHob1dWqk17GMzyZ7
6GhrdBsR0fZ4Mf/2vUVq/MgCaFrNYj1Rv9NPSyykIHMuLrkpN2jS5Kde1t/KOduSbGYOG0nneI/U
lMO1Da2GGJZBRPwGd2lx91oZ0x69WOrWJUdUreqfywYrdqljhrcm+6udYQiHX7rJ0TgZByRfHJjr
ggkC2kNbf7dz5Q11JhlZ5PsRcD0RE78cq3Hwo5qSQY0ZoaRNgtGCgB6lLaLdY2wwVALhcFeNQdlX
EoqZTnbUxrrai/UipRNlk9Vynpbfs3r6Smd2GgEZYLHpBxX9zkh68pSISbfT0XD09LkxobekGksK
EbGWF3d55cbJ6vWFtnjNooKmTxrTscvE3I8KG4AVPQ1QlQJLC0bq0rQfMWZIMhrOwe86xJFS8hTi
dzB0Bdy0giRG9P1OzbUM7VbNvqjCStJG+hZSpJW7rqGjlzBBZIn0tAWlZhuCudGYt0VDfRF2eYX8
+Kw0y71NtiCs7qBKKv2jPXW4OuTpudB7YmxU5NEZ/FcHJhPqjR4DTMU4WbaibY1cMTIlH/fhVeOl
5e5US6gpHGmNVu/QwA6vaQWCLsyZxbCGF0e7edEAaVD3p+8wrxhfkSd11vFLpJF4Gqf0CEnGDVU9
80UpBxVyRWeGzO8ZEkTnNFvUS80cUJKr0TftxHRyDLwZdHUyjWY0GzAylNz+bHIq1younmdSWpOR
a6XZWussM+YPwo9I1emDvidezNRdbRxesUz94S+kjpmnqVcvDNZkqMzduBed+hETAjDU/btsHuAD
nZlrbGur4Qbou29Qx88NEUdy13DAL0/VotGbKaLT5rESxq5omptsi/Nct0DagaUnPTElRdv+rtHu
L/JnFBVspyXiQZEgopIAiVPf5O+Z5HcZ09/WiE95hZKPWQIHHkqc5f3ThLMFZIyDfRc3m3KkT6pJ
6rEf6Iq00r1WFeRDQKx0sjS5yu3d0mSgfGoY+87VnVFq36KWxE44XGysWb3tunXXmyMJ7a18qFrs
GamcP85j/46VnrzfAmRLpEYUy5yJAINcK4kMrRGfTKxdorE8IJ24TLMdcTWGzlmhNToKgisJUnre
xUS+GHxoovTbhigJUXShSUOpwzkqt9zKLp6reeJTNW01giIPeRw9y9bsdtVICoqhBM2Uw0KdJrq/
oxp0rGaOKTLaHaN2VlZ0cyOM4j802jXfG0a5foL9PSiEa+5wHVwLwRmUNJrnaSZEYDD724yiFoqr
dR24TzeLzgKv2oEGaMwVQ07dxKw10u+aPssIurDGXKK5YVJvNU0KkppGn5YTFJIo5Q5h3GEUyU3i
738BHg24LXvLrCxmJ0aE2rKRKSU6Z7JX5J0+ygfZRnSsagUt5FRjnWr1xI9rCnuraykwQ4StiTRU
uzSl7oCSuZGjNPHDchwvGXb/kYwl15wwyUQqjK91IimXuc7mrkXUE5XSEDqsntlQk9Aeb6qaNFMZ
nktFdk0KIFVIiuTEA/r7kggLc51JWFYJT4zxD61qt+lkrr8ZEtkcU5ch2jQ3YSo9LHpf7Iwaylcr
8OMM2LoacFJBOqk/UzPSxiUHZXoaJZmADhMuxpJSOnTDqVPjhMlu7K14JBfR3zqij7DqtTsoddvc
IoXKao0rlF2CJNdhl2CUy3iJNkloHWszlEgCYbNhaJXnya1ZOp6YznhV59rYyFnxnoXyMxTbJTCw
lpAD+Aomn0bfOPtApkMcDGCnx8h8Q/ZG1yElekYBrq0XpeUouoX5Ip988NpvSJexRpj0BMS9Z22o
+eMqSYe4Xm/AzMB4MZHSESfzGBNK+yTKCv+EUH5DW2lPENoD+vgogfW68cewf4zIBsmtL1NNZLcr
zX1ULD9pFcW+MOHlhbxCla6TREJ/TZE4sSV6rJKAgLdt5qm2ml8WwjeuJbdE3IWF28OidTNfKbJm
o0KI35Sq8hzKQ3QcBwoFHXVEFQ4jOK3kRjTE4DOguQtXUQU1jLKzEQnE3fVH4tLMRGOZ6GtEvXVS
NU4GLGwnSwb6OthYXLtq04OcC5JyvIzaHZbNXD4etADDmL7viknf/3nv3z6cCdTaAWhDdpx9JUyG
PEVrjP0kCMT4jzd/PifaxfYSOfqI7sCRP2+akSeABUvxippTW6io7/JQkelrlr/w1HTI3EkFGGUJ
lXkT9XsjHunwxTDHI4VCNhVa6c6jhNzdpKeZU7lFdb8fo6ja6XSdjHy4N3Hzv78ZlvoqFRpYXlsy
911K7JqjGpW1V2PN/NubEoHqvn+3ldnaS/98kyAvwEPT7NIOLEt+f1MQJb03GtjKdy5RMQm6YppR
PshEvaChNLJj3mR68Gfa/f9Fgv+VSJD0JyRd/xQG/J8A0qQsv7uq/zcE6Z/v+rtAUNh/6QI9HyBR
m+gpZIL/FAna1l+qJmyEefDqDPQRSAz+IRK0/9JgLBuWbqga01/rPyFItb90YDOGjf5TGDY/+b8l
ElT+TaUh24olZNUS+DE1RQaE+m86BugklDElfkzW4rgZoPSOrXao9FHXvAXYaHgw6177DucY+VlN
SAAPNye82HqCIFREP5aiTcZvOTYr6VkPzUa8THXbdz/QOfLqc7VIj/jNPkIsdLqSXLxq0N/wHY34
AxshTCroisQZlG21mXe3FiG06soGgoVELUda+V0dD9u56ZtsG0etgjRH5GP4y4gHhC3AASP1UMdj
fskkSAFuOEkxIY0VGEcicYc5Pg623VSHhhO+4jAHX+pLNDShFpi5MNRAHfAQO/wlEUGmSHI/kFIi
iu8tcGVYRAwTIJ1p2Donp0hPSKaTeuVbXWa62V0nLTOckohMIwjBdOXHkBSfjZkMnUlK95CNzNVL
XZ0ZT/U5WhH+t3SRux1Qyzs3M80RJX7C3MiiHaf4lKScLiflC3AP1ogpLkhrDGP9UZ9MWPbaStw3
51Sl32iLWks44sLsC28DFmeJSXpMbhmeNIRyVsjhR8YJSFtnxWcMPpU0r/eyAJbny2FHS7jDr6Dh
s1SWvT3NGjWHXTBZ001rsUmUi63pWZtEo934Qrv+bcZz/BzZU/4LZNHaBR3CE9rYbQtyoDd0gx9l
aP2HGd8p7Jo9hWdMVhUVYag9lYoBPRPNc+Q16T3YeADtiBd3molG0lX9Wpo5GfV4vO7zcwV/zaZr
Qut5sGrQjBw5+5kwEQwAZJSmaeqq6iIr+7blT0XWCHZuuLtAdcSUd6vqwzp3xCUnDKHxCODrM13O
yfTacHJU0K6HGLsJZ56xfLAx9Ikfw5o4GCGhROrvYLkkRR4eVEEBmLQWDcYxiRIJ6JZJ6HOB+ija
6HVNbe6W5mgxgLA7LJmjSmEcpIDQDKfOc8lA59UV0TmqhwUxXNIVpLKpZkfMZj0qtxTmUxpMxIM0
J+zMUXSSMBVbL6Uh2eqWEkqIPfQaXdOR15vDmrF/1VwVBJJ4BM/mNMyo8wksNBlvw2+MpLdaL5bb
aGnaI175iJZBYmy6TJ/QQCwR1RBe1bo3jItSy7R65j4HBaur2RPZ7FMwlWocGOqUfDWjGZFxpBqH
QhY1TB099GxRlIFakzZkSbzMqzCr2llpJHhx3msHYo6bUxI18mYtS+0iZauEQ1Gan/LWVAOUIhXK
hQZ5IeP+wCbtDVSiZZKIpBe71oimm9lEjAB7YwELpaTbaNDUHZnCxou8NCE9RDsxzt2qfevFtHwO
Xd6edWnUr9UwhddpJAesVJTyWpeI6ky1izFQjd1VVNFAdINS7wY50W4xchIa7ThATgLMomfmjRl0
86S8FSXxgVqTZjtz4VHJhzjzNTuptpmgD0d0ZhluuyTKtqSWL14rmdExqsJE4LJXyIdghby0a1p+
lLDb6KXZSDzN1gqGNg09y6ABl5R3scwyt9uuVbutPtTl1Sab0k2svj1p3IrBKHWrr6+Z8UCSm/SJ
CQ7s71DVL2NS9w9iuPsgS2nxcyvFT4cPc2dSNLE2mIRSGIn+IBs9bTsj1otzJiQgUmkq/xRyitsc
suNZwTplM5lgd8KpWqg7EgmlV7leu1M/Wvez9LKYoyPHWf0QazmtiJEe3rLMkUvtYLkRoZxeMda2
l1b0wQie0TpPA4XKkJfHfFB6GlRmM/hmqCkbE0ESffKlRg8ZqQLH/mRDCCBAV3QGx8yiQR+eDIge
JmMtfw2KmnKHyCy38hDfxqo1z+1sdOeqiSsv5Pps1aQmIK/I5p1akwijZym9gFjT9k0CnD6Diono
Rp1PBBPn7FZLGYieLK2wsC23DA3rVzth3s/WJjnKGqO/oq0lurBaHUyCukRLbJrjFplGONHxmCx1
jLo4h+AK4sMjVCD14XHPQZ+Cg7WrQtsbAllhCpd3Y+qminZPVwPSwawT5h2B/XKAdSZS49DHc3Pq
M4Yc6jrN15D8CKxrlKrAj+n8ZVNVBbYs0/+rFXM7Lavq2aFQkW7SRqnUtfblAkZxiR0GSC4FYEO4
D7KKsD9bCzMwI1+GfZxR2Me5Mfk966Y3R5bm0rZQtgjfwhNzsdFfNFird2t4MPNEY2dZw6Cpga2G
upyRwNOqvwmSbs9G2mFNtXDblaIqAiHj8a6zFC12sXYbIaZ5J2XIENN1SAlJ1LC7WsRlmcsy7mJp
MrYggRmnaJpylFDM74ohpUayCvM5a4V6kUJrwLAXWcEEtRoGaE8yGgGOLo83i2i/4H7q2S1qI16g
XGjiJ9bl6KAkMnauVWofhaA/JBuD4qVkL7mgCBs3KhA7ZatglLCYplMUdrofVgCzKZ6ii5Dy2pOG
YjwT09QGa5hCJ7EYxK9ECgWprgEESazSK+R18A0pTunO0bxGvq3hSC+jFNReTX4BSVtuoWAUipMk
d2cbHoZWrdwOpIgxhcmn9RBVJgYIIoa9xrJnksrHikwOc90N6RR65kr2p9XnKYrGtPVmhSejIGzN
BzLKzKK0uYeTtvX7NC0RVaBPr1N5COKpuG8gU3Wg7YxFKJINlHAKd2mByiCfCV7N0pX+1mQgF09H
mT2URv8xWYbhUZJSgthJINmuSmXu+iXpfckgYo8uekiOG8sMEVjS1rI7g/RUBuRJaQ70ZU2gK/qS
dZ/EjjVuKo96UILU0B1g7bgZJQJmr6OZ17tc4LkinbZrX+sBAasGWuCs5+mU+5muqxZZbtOk0mDq
uvA0J3qvuDLkGzrlCvB95tPztB6x1zDVmZvVRI0CRjL2OV+2vau39XRiU88Jm1FiDnEgWRByFfir
EoLqbAVRQ9mOixHW2M4GaZGPA1rdr2gdMc2Vf9MZ/7+ugoLv6vxZfHf/8/6Df1X10iZR3P+vf/2w
+9vHfw81+JcPvLJP+uU6fLfL43c35Hzrf8Qf/N/+4//4/vNT/qv6RlOU/9IEtf9uu+/lXx1Qf77t
Hw4o7S9bVk2LMHpCDP7UI/90QRm4oPi8QOYJJYzK4x/ljUKMAkEcQr3rti1NJ/bg7wkLmvgLT7Ml
y/yLrCuyYv53yhuFcxb1y3/26NiyQXipUDgz8Y+0kP61vlGbFjz3YLD7zlA34kXijiKIPrKR73GA
nTZdRCe7bDV4xwWCh9YMXQmBJb0HzAlZ2DxFdv84cL5x0z7NjmUHNyOZaJxnkC6dWXSIfPIq9Tse
S0cMJqnmM3HwiXxuq9nwwR2R+2qYJKV22a6xTQRmb+lUtAcb87VTFRAtquIeetSPha8PduFq6l3w
lWjLrfkMlfSrFVWKKUKlk4SgqSzwpldt9gL4C2esZIOF7kZiFzubgN9Ukvx4kpj65/WDKPv+LMb8
SdTMeY2xC5ivdbuIwABJll9wr0ke9V+yIbP+h4gcfAkItgb6k8jYNyiY972O0g4YehdEc3EZEzt8
oqL5RZ70R0NETlDJYnzg8OTWDUR3EhMFiBNnHRZEnRntLUJZ082pxYNaqVp6SslqcjuZBU90d8zF
jC58qSKcPnr5lK6KxapPjK5BCz3UG6DtUVoEbTQ9L0NbbMspECE2UXXiJ1MtTrS/0dQsdyx4BQpl
lKK3qEbVQ2/zicOnikvlqWpSlowJmz+trT0KMqmME5hPLWwg/R7Bp0BbrdaetZPoIgUFpjThzCoH
Y0OiLh+16M/jRSEjEK1ayYvotiPSlzwqR3qO6gfULAo3XNMDIev9pPNOwzyj6/uBjNluU6UT5eRc
+FbND8/D7JBr5ntvD2WgaRBo++qxwonuSMWobbqWMNYxosdWyAiZ798xmZaEwxcfvUgx09gpnytm
7NSoyB/6ftnKKi9Ha+PM62bk86NO4EX7IkszF4XmG4hPl2gtwaalb9dhfSnjmsBC6BEiRbayLlZ7
6w02kCQ8KasFPSzrj9NEoa0v6uSyutKAVhhIZtm0VzNoIGj/g2Xk5R2LZ9WaH+22NaEA1Sicsv0i
bGQigEe8deLRqLnpEkU7wkUlqDDccggjJ8PYV/H6os7caq2eB9zDs6/margJEcevYt8DGyO5vNlp
MSLKmRyvCJKmz5AJGTPTCYvZuFpBhLCGlvOmJl2WJHsr10uFK/JA6sOfrfasGeuMbJ1h6MxMILOb
lNo64Z4fpy/TfKtTZbwN0quh0Nngoq57fZC4qFieIR+II0OcnFNj/DbQyt2zta1MGCOMG8y2yPKu
AiAs1UtjZb6F6TkgZqEky4hLYDalsauU9kanoT8KHBJIeYWvMPOAxINmuVXGwCz6a9UO5GFB78Pv
Bp+MKLT1lOekqsQE2+FsqUFAI8fT5o2SZFlQES4U2Kiqppqbp7hDlueNpCrrti3qo0SLJR4REuTa
jLSmaBOvx2tUV/ZWQzOPd+ZD6Y1rq7GQJG1+oy0bHflVrE30gHCCzo8ou5vQkCMurb1RrDH3wgFq
vOCSMnYavs2Kjm4qGM9NBl/Wq5PhZ5KJVRQR3srsKo9yBgozzv0wj/Gi4a7u5g7tmTJiHdXr62zh
TpxLGE9jkX8lIJo4taW/qwijlB41TxmENnLPmdWvd+BH2k5UEitJzVaXMU8uZ4lO+2aUlGGr/0QC
3Xk45We6bOt2mZX9aqGA+t/sndl23Di2bb+IZxAk2L0q+k5dyJatFw7bstkTJEESJL/+zFBVnZvp
PJV1x32+L07baVuhCALY2HutubwsKs+kPOCvC7jMgZy/ksKA6giQ5GbspLsuVfjZ8g2PaCiWp6Le
GGP9LOziU7LgOBHWeHArLjep1iQZA2hp1c+QVJ4mrr2TYyMZSrPv1kQCOGz7PeoLh8R5wKiOKr53
2iLoLiHePKMKB17AA02oh9ewgDqneFA9SDeZxqzTqcJZMoRbMBUnYAzVxr/9IRgmTM/rep8sFeOB
tuTu5AkiLG7MFiCAm3w/IkJ5c1zmJwmd8rsJUtsd1puX8GaqMe6MjYBHoVYb61DHzHPbDFtcF7TD
pRDRfVgxuzQmRgaumng71EEGp8WQN6405tEs+ZlbzX4Ybptq9p6k44WJ67jCsDGuLaE2OpwxHFoV
Yxw6XUiX5a4fb9erZGDbsmo0riq5L2w8Dj7ELPjf4a8sYGjoK2fcLbX/VTc2CDaaNiBHkHlObmzf
Y8PZubLSm66C5AfxRJzjDEz54I5cFJy+fXRmhGR1ae2TrnnCZtM8BKOVnesSSpSuXGboul+To/Y0
DfZ4AN5inckvO1bEwzx1usGLwaliKavF+WLFT9w2iOrN0YsGGZzsLHyfYEEllhNfZq5tJIA4vxYn
985xxTdRO0g2nKzVl1ajoFgKtqae5Vk7kvFNlsF+CYeTVtNXm3hGYnu922Owr9IeqQZCsGqkrSVv
59aA3izK9b1kRkybhj83t+x19P0tlNOp8u9Tf8A/TUY44pXvnPa3yBz+2FSN16n7NhLSy8CbQXQ4
Tshw7bbYDt0kVoHKniNSVxHwXwg9Imw2knzDWfpJt13KZQtbSmJbjG5ui3HBdEprjTw27iYTNEKC
jZJNU8hlL8cJyynWb38SX2FvRbRKo/sgRogVdZ8dbXFxj3DnzEm1UvBGmRnaFk/xTYw23dPdIwvK
j3+EEm0cDi6EFSbEC200aj0YljQaPQThub1HQ/DcW1Bo3OEaTMFO+qWz6k2GOyHyvi1O+MIxNEKz
c9FvQFBZD3BjNqFECc2deoTZYDH2g3RDY0H84mCWQsz3+TDTG/WHe7pJsDIwhmQ9SlpRdV9dt+fB
YLct4uasRTFvZdgRKTKL7xCDXpWMnDOg1I+jzE3r/ujgMLAaCiQ6dcF64jQPxG06bDu72vXjo0hx
y5seP8QcYSXIEGPmX3VmE9Weo73th/Qlkvoee2C6NdHMN8abu/qwuiwKnUHZyNfGYsxjLOXdZaHn
kYFDP4nGkBLedk6do50S680mR23CKJeNAeyHM2y4e3EJ9OUtNhWRG2dhtsp9xuZN46uzNft8oIOZ
Vjak2Bu00Rw4FHGZqkw9dNqJmfLP0TMj0h/hIq8+GXaPwsu3nc7D56q+qh7TAvNEjUYyMyfD3D8a
vLPibK44G5+xGCJrLfoI3W7p7sDZAqqJMNkG2WMj2wFR7sKOClKWS9za8RHodqEbnRltv+dxvVwL
dZ4nbV+H6ZjrZHz5+ME0+ad5mvN7E+jxRU64mzlwR9pIbbnxbWch2yDG995h781AWHo+/1IvaahZ
Fge9wm2GO06wB2a8EW0N84qmJ254m0Pbi184EtW9jGN7m4xpC0p8Cl7sxIH/JwOgJDkcO1KnQMfF
Dt75dvnqT160IeDV2ujBiOcbyT2qKu/F9mbk2kWxtWuhMRHdfisip6w2dn2aGc16aS9fioTFoVs1
7lVaM5k1LZ0d5CUbtxyQ3qb99ElYLF9RAubzQJBShxMUNRNdnho+XAe/dNP+0A29AWdy6kttk0mW
NH6GAcM5diSl4TvDiHDM6F6zXFGqGxt6ChH0WB9vQFTcZGrZWHxud+c2TMNnIRYyuP3xU1kiElNu
N6/cRmzRQj7NQfEQ0FRd0Wo5Ngb2Uw2mea89f14tpn+BdgHQlMGMP2UBAMODX9MWNAOxtQtRkniC
ss9lMncI4hGmVlab7jnisi1+ToEnU7waGwlratodgkK0N4NCIweQ1aKzTs/W2ffOrluwPicdyUQD
6qjoVIPmnDi1DiKqP5k7a9oVyCeSJt17A6miBKuiZvTKfY0k6p4Lx1PNPL4SNObbaLRxe1S4BEok
Ngh/82YItmkWSnoHCCXofL6Q8FhuDY3+1dITQulVyZZ8q/nYOuI7YxRMr3Qs7ipXk07gy9PAuunr
EIFKTWsOTpJkjtHCMmKCnX/JBgTAnRrAJzQ9ctjMJjbNR5Q6Df06NzMU7Wl8z9+0v1RP1CJ0vHiY
wR+SUP3CjAmkGBLQdX+rUEarOXdO8FJXUfvQLvUOmNx3inO8pEtk81EPxyIy33XRuE9sNye4Yumq
cIy7AiOGN0sk3Znb1CR8m7rHcfejRbZbhVUpCopfVYrDcvJZAn5bXO2cMZg3H0Jqk7swQo+QuOFP
z2dt2NwmKz05a93imLPQQ1XmiZAOcmUcli7auyxldiO/JJ6EK5Dp3egTMtxrXA3JvIAxsvXaq/Mr
hsIvYcMnUhWFvxmBabrhzTgzJqBhYffFY3mN1Xi2uviN+UK4ziZ9HesYXNfcvyecu4sJwlVfwQMY
Axx0LRfUomH8vkwNHsk0LSDfBW9zg9dgxBF9o9ovG0/Sjrf6YQ0hy6zCvvDxL3GLsMvQPjsUEnx3
CSI0Jx/O5CWvE2MFBx1uyyRxn1tqE45BjDkmpJZNsl9NoraOXsZdm9FyahHaNel7EBhv15c4kIhc
mfa5L8d9wCumTcvRHRdMbaq+tu9WE3QsGrlcb1UQbAzUz1U0xJ+KBBP1WHSHaUGYnhUmOnVTzv9K
GypKa34Zl3AXY+xe36z2+xgApGkiPABJc/YFmYxGya+h4975WercSyaE+0IlD/BboTzo/oJu4xYE
PQdrGnI4DSKids3iP2AEznhQ1DfKgx9FgKEDEEga+ftgghGJnvlkB/oluSH9KOGAJn1o4ouhh7Ul
WPLS+uwxsNoZFhfyaraLzEk58Sta47LDc523tGkLwSapEQhbCTbKGlzTThQYgn2RIsULEIUsjnPR
BEqcve67T2LyiUDji9uGxyyHZFA7fnpfO+QNUh22hyhjfxjaJTwMDMHWtJbMKogpqcOW/FyHKq/o
L5jOLxCGocslsEaylCxai554IPwDLGKc5MLgcrcwECZD9ElIt11TYP2s8+b7Yk2E76U8Jw4rdp2O
VGGmzxya3SSwVZH94rU/wk7mQDOGeo/oDlUTPBWr4cXZdb1T2kd/Nwyomm55N8gRkwVuRi2i4xTh
u/OM62yLlKOcoGtO5li6p1rCznboo4Nt+wohr5mZOludUlufAUz4PDNP3ksb4lfZYR1t0ukuZVZz
NyhAm+OiyS+U1NlL0h2ncdO0qKdnfSoLtnKqMGHTJkxSSKnrbDTE06FVZeaD/DZCBl7nNR1vLS7o
VcTT/Q3vzcX1MyfXr3HmW0AJ89S6PgpTe7hDhwJhMxloURn6VBNuLa0IxukNFHvLlleyCROgX5Tk
i52KlTO9lqlt74Z+2glBB63rkW3ay0/pYIPM/OwtpgCvrToiQHf+NvZ4BTyXg/0pVzFu6QI/Yc0M
1i25THg6ZNdY5I+RezgjsW7j+g35iul3KYhddMLJWoMlZEyBnnvjMupeekpDrn4bVSXVdhweblAD
+Konv5zyvaAUWudSAx0RHmNjjC45Ot5V2uafM81dZqA0AONXYLgqUD2p4A3Jffe1eKglTfhY4eIo
fZQ4i/Uj7WlL6eRNuPwDEXU+Nk+1FgYfTESKYgBoez2irsbrzQ7t+FwOknzBQIowLKedtblplOrJ
kxAM+Q7EQtHkMooxk2VtkjL/zuw3WjlMRW+pNqeaaMBVNSCmor9GG62JX2Zvkczzq9ePW1xO0Oka
nF7MYbZbkhnPGpZeyfv8cZUISWNPSirGtP3Ud/a0hUoWAb6bjunyZOBKriw1WBCLEetCrqs0itAk
bzG2Bqrb3UDEza3uJ/qIp6iNT1zPPHihLN+WqvDWQ7MXomwrWjVVUDNGtkHNJhz9G90agTiTJDjd
y++5NXK9N/ZRptyRa0fBZ6sOQXklAfVLN+NZsgOuxHVL158xW3JrVcLUx8FnY5BdKv8a9YW1hsOK
ErZsxT6R7QuBQ8lpyKvHeEYwUaY3y5qumnXWxA8lF6fLqBgQQnP7YRj2EqJUXuUwl1Bj8qfeN2fk
g86ZGfqw6rl4b+iSYNafaLpERTo/V272OrTAKW9XjVI3J51N4Un52Apn1ZrtIAYAck1JricOU9lM
12wJN4ZnROdRfU5mVAmh8E7/X6H1fzPBcEkvp+H/7xVar5n+oZjg138cYPzzb/1LoeX/F7pSBwGW
44XA1/6o0HL+KwyFj56dWaMM/BvC5l8jjOC/7NB1ZCj4Px8zjP8ZYUgHhRYJj+S93wgxEa/wXzOc
f6JlGP/8Y6bzv6BmxJ9BM1zNQMJ5ru1IkqcdAU7utwGGYKsfvNTnwFfdPoj76UH2z56oO0Am3MlD
Nab31Fh3jVjcQ50006q2oWwFLhuvNJc/vH3/28v5M3HtHy8nQOdCfLxnI8+6zVv+gNshF8hpnKby
Tq7n4KUmSWCbOz/GOWge7Ppb1MTNymM6jkageaDGKY9///WJ5f7DOOefXx4ZEhakyGWk89s4J8r9
RTNTktRI8VcVjsPVmyCOMdI5GZvLhPH7ak39fdbemP1DB/nvP4rbW/1/ZkkfX5xHhWeF7G/G17ex
1R+/9y41KU0uIU9FZbxvKp6LnT+zz83stnmXOS9WnpyYPxTYwQhfyN/9qjwWKq9OuZb9jjOpu0s4
um9Zl8v+79+Y34R8/3hxAiMYgy5bUAn+9pzg9xln2+rkqYw1EBXdfvXKlrCINhZUuRlRGjrl6sR0
wPJqToeswumOwacYnWtJnXnA+dYaCAx//7rkn/lMH6+L1SBQMfoiJEz9tzdtUqWuAka/pxR5HL3U
GK19TzIvrclfdlEkwK3goDultc4Xada6HL1j2VaMCDpyt4u9zqWzdzU2jLKduVz3wdayb7ygIMkf
UIJF0Yjzc+iurmIePAd0nfwkAyrhT+jWOv9pUF/9VtN4gk6TLTNJP1mi3jhCP6EXkc/E3zwiiywu
kcAr1OfiyUfwQcAUttOIQW2ChbKW3VOsKNoyHbqHNA++Wr7zyuAlOv/9uyVu2Kg/P2K+zbLy7RAR
VCCd27v5h+WVixSvVRJLUn0VbYoYlQMdjX5NLBAYgBJm3QJzcJUprsHEFPxQGNxW/68vhDkv4C5W
Ogvqt4WW5KCZ03mWJy/szRE80KWyifFbhmnXOP11Xoqd11BmUsEeeuT6fYjk6+/fjL8+Ob4tZCg9
L7C90PZ+wytmPXwnXw3yRCzjL8vZy4CowGmYDwhkH2WWk+Hb/Kft7a+7LV/Td0QU8V+OhN+eVnsk
Zqd3SnlybeQJnSKcRjtXlYSPKq6sbR7ZsEW8/N7pKW6KJbjYOK+7Vrifu877D0vH+et+gzLYIRvW
d9FQihtF9I8PQ4iaalwsgRqXkZwqjHt2I7L6ymVl52X0bIfzDy9gooq/gIEkKd/bZawvgvvbQS81
2eZpIy5DT19ZE/yFMH4uN5FfPpMPznwK0wSk+SI+hL1iDqRpWys2b4HxluU2/AcanPPXndsnl9F2
SPriJ87vT3bsCCeOMfWcjJzViQZK/NB1CUjdKa12EybrNo7Cc2OB32u9W+SN9pBwzf6bq5r2WVOF
mQbuTTMU9TZEVkxbGa+EQvvLXdA9jQyzKchIzLRTvPmVgNUxFPPGmhOYZMFtXOUTWug1OtvlEflJ
f/+sopv4y7pFARHJ6Pa4ol/480dVlJE/VUXDc1N47X7iPriybV6uqQfEx+OXIZnU5u+/5E2L/pev
6ftuyFSaMsT5fX1MTQgui5L7lHnR9FwlyfxIoMujaGj9RV4H2aIK011auuHp44cQDZj/XrR19R8O
5d/OHg56evmRfdOAOLyWv6zUJu1V2baNdexj7GSZsK8S9N0u8JNb8kY2MbLP7W2D3BtgjeVeHK05
CXXn7kNHDzv4Wusk6ZJrLcbuPxza3p931NtrC0KqMYo+ljSa+t/ORezD0kGMEh1b4t5JIQg2AqnU
qhghX/oMa9YjlwVmn+HFDhywQ3SLCAgPH27nSmJKZ4M3075LRtc6GY9+At3PvTeScyFQXhQxdJhO
8Rhjzg32E5kZEVUZYHEdEefCX8xnDxbOHJ8mQQN9asvkEtEZAcjjt/u5hyMxyfjJBheBi4VLoPaO
fQeZjEY8Rnluz3fhre4r0irDpD+BwFPVhvKoIME9c9Y5ifYMLKM9YD77kRAgodQ/Lhf/tuzhI/zz
k+ZR+oISxsPgRzZEYaq/Pz/dtDxpmVauPCaJgFzq+Z9s4ORblWHK9OvqwZ1iw6E9oJGBHY8pL4SK
7vs5cRNjCmWlQzqQ55wjrT0B1gk9POaqBRDhzsUBRD2GOTJxs97kW8quN6LpDktemFs/HEROM7nH
OffdI8FfT5Oxs11ZFDg6CYZdi6lHmOCAzw81kmrf3LdJjhQwgUPnW4BVUjh3qy6CSL4sEnaFuKXZ
51UNbUdGWXP8+PWUl+5aR6Qw2Z3LIdMEYbiNl27lokY7WCXgTtO46kS3EzNm1kVHM2GKNvN9bZZt
XA7VyTFJveodv99SHvAImeLUt6RQMVHes29kT36PnQ/pawQH5rVsivGwpPXNuvnMvobFmrKoK8e3
OZs2M8Pza+q0DQkRNpLQltFA4/vxQ+EF6B8r+dizhz4YCzYhkYkps5HGHKj/d22eQvHVjJAbLwk2
hcvNOZh1dO5pduJZhkOnPThcsh7iVbuAlAmIgFnblUXKsBb07JwvgQ3ylaCXEpPv9E1zCDM/f8vr
/Ivr7ctFZBsxEJAQjNl01hIy32LsV4X7ie6a920gyHHT6Ny5WyyIbkrEaodTG8NUQD+8R+RyhJ5B
nwDGHYSv8T4bXP+iycJZJjWSCgYugh7l1SQLElg/3pL71u8IIPOP8zJ/yuvMnKcczJZnpwe78n/W
UzhudRqB/Qjo07sK7IAUAzrLtE8exxHlh026kYs59K2o5wdJ1wr/3/iMAJiZjEsh3w/PfjEW57jE
yJp4cY1TgelIodIXTLzBE0zIbhUmFB5V1e3M5PeHjMn8OqvLX9rXybM1xr9i24k3hlbRBv99tJv6
nmLWgzVYJ5+LJuqOZE+vQe2n9z0G/DtnCcMvOGUSkDOXNjfwqfDz7ShU4a/FAZDFcoStOM/dy4D7
Neqa3WCBDQv1/BxWyPWZ2d5bHpAaZMibpbGbtc9jzaAE4lUfWGITNvcOo4ONXXrLnmfNhQcyUM8I
Phs3Am6WOnXIUiL9u03gdXw84V1t4xyPeVIjfiba+FeUEXKkFgUWjDM4ihb1iGr6np2MnLaUDlDi
gtvyNKE70QDOQuvvFkvjU+x+zWvzHBWZc14MlYXLTXrXpND7TD1eLJACpp3bq3aTXSJN/Nj7jElm
bbF9QMCL/J9ZHcJ7w8K81RbdxKiAMloly0mXATOsPCdHAjH805y336Q76X2HAg7YLKFFaGnYMKL7
UcoWoi6akyHvCL524m8yiucTKUy/LDmaSzIIe42qJlzZfKp3shuyl8TjCauzoxYkHcn42kHbpFs7
BO/92VvG9FnhUAc8R+EtA7d70HWxhg5THUu7prvX/oqMsC6lp7/psm8fZDDeVcPyPbFrc6yxQW+8
wlUA2bsvmX0oyzZ41ap7ywQSPsCLD76Cs0N7CtpEGBWXGJaqMQGac80XpFEHArRlC1xaGgCECNwP
spt3tsWnZTMsuovslNBgDFVn1VqfO67DO88E7QqxIqnckfpRUVIQNcWETojmkZBEfRjD4sykLr44
KQgfpLNXe0rjrR+5h9Fa3lJvdjd5CwxLWEF5aEe5jtvxDcYTQV16FxFEScMQCS4wAbPiLfXPWXib
vceXPJr0E/E8Nar2rd9jGJcejBBtFEoP3XMNVY54qYM99tDkZRAuQTZl9YkG+3S2RBF/bqX8mdzc
ouEyF1yjeSVjPbhPZQP8qfJN9HmICnXvxuxIeVCiFkhtsoRcq4YNATq1K2Gcx+3rRIWG/CDp9h0q
gnM1Ri/p3Gast3HnTkI+WKm/mSS5Ju1EXoVbe/NLcp5soEqVROwQkIKUqah4G5N2ZUSebIXkTl1N
HkOW1jqMvXhsY7RtrRzOsdbhxVogFobw1G+3xJqb8dbpb/SqrmOwI8JM7Tq0N0SbLCX14nUhyQ5q
hmTGwe70VDBpVPW0EVXoneZieax7oBBgD8ZtVZHaZ+f6heZYcEqqUG3aInqLK189V0tUr9CpwoI3
UC9qZ3JfRynGbZNPm8lic3KXghPC0T8XEl/XtXFHRELYbG4Zbci62mFTq53hzrBOU5hmyi8mHhLn
iTDQmbg77hKRA1CMdoO3YR4pN01dvgTWVJ5dfaY5a+0j1Q7rO90kM1CPhttiMz1qFCCdxFyNCNM7
N471KerEDZw3ouVIEo9MHBDDskCPm3boHcuBPcXvwhUNcPJZ7cB9YKh8w+sSr9qa6AtBpF9I2+wY
Mcth50TtV6ulzMZ0uEBarfyNndwSxFoICgWi/7vmdrkIpdHvM14/NsjMPpEhDr5nomvUyvpXpYHQ
hJbnnts0oBPcVg/ISlDf9c2EVjQ8j2PfPVGHA7KO4LJFMbCYpktR30pcCKJTR8vbNgBJjlbK/QX6
hmcv7tZXKWFJtZvqbejaUE8L/2BmMD8TUHAZYf/JFmFvJyhgFh6iO6efpvPYQYfACtDxOaJETdF7
3mlJ/0YAhGaSbx29aWpO2eiUq24ZzZF92K65EkfBHHAfH83aJ2GyFJH/0Km2XY0qz+5ymfaH2Rf2
yRkBfA7de+u481uW3Aowhu83dTQGkQ0Gm+Fex362jkURbboxus9bl0bf0qjdVLuMZXpaXg69VA5/
J9/2E+LhYmZbTMYi3MeKPLWxUgZhDmMnK5IEsblgpumeg0kvaTjc4Tj3Nh9fMW/TYYeoAX+W95Uk
J3POY2bcdPLk+kOBlS4jQ4iqc86yPLq4VVckP3mHNK1DBIp+cUtdH3auryPWO7ilrrSwOQCRMUv0
M+hxkajRMNaVb2PtvzcNsDvW9KaO834tIvt7gVuOKwlBM4bMvbHqPYROE8+/E22bjii/uFswDo33
mCO4qMj+q2NFh346WTPPdyWan9ITxMA5rC4HMEA8wf2aMs4OiUHAgOUfqy+DKtL9WAAHswE+auE/
TxURsHHo+WiY0jffP92aYVNKTlagSKMV3q+pJv0RcvH3MBhePeTjuKTQ000Ros4qoYjztguCPTg7
+jqxZDcaKjfi0DeSQItdNYkFRhHsBsyphzJK4i0y63U3D9UqZigq244Yw1xfLGZne5jWNUau7Q2O
wuSim9zP4Y2zKfjYTD+/eRMg8SydDqGHfrD0+pnPWn2zKzx5uPaGWfzwNvhxamaT5XWcDazHMJe4
JeW+6j5bA0PUqoAck3koMzvv3YF8gEWRyLBctEz0QO1OfBhKYtQLI6e9Uw0Wzmby7ueRSZBp+4bC
uPDQq2hglSQ9xR0wKDMruUqT+ulmfcmCedgIpPyxa6GZbEipJQkIf95d2oEFTYP23E7hBAMXJYQ2
Sbeuy5bq118rPcBgtwkGMGiEVC57gB/bAF8Db0V/HYilvStbZzzAqcritY37ZKUFyQrSlI9Jj0hx
XCZ0bzN179hw90g89EUAkrNe72eHAO8RZq41EjnYWCBLqsTEMDRBKYscMFYLwU5kAmkpLBpAQtSy
JUK0KOvvfJJCinvLLb4Ohf1WpQDIIc+DAGVCh/X/wQq63RDbPQJ1NnRuamtqxHAb6WxYM/29G9rs
JzfevQS0tOnIpF2PnUR77T5Si77LxVfsSZzcSYB7OjBmLa3gKbSybOdouXU7r93WS/tc1qLekBzZ
boow3VKh38yyh0q5pJJN7HKBvW+s9ufsccVwFU7PvnntYgOHjlaS51aUlQnWAJU4Vztlt6iqARFB
oE4Sm+UK0eeVW8URzbiCnkfyGC90VydIg3zl76OhwSOnYeNxaJEiOgTVLib1NvV+msnjzCAQdqvn
fDdPwUsWt/OmaFMOAjyYVZW65K0nZ1u47dbtgVCN4YhLqoqfqqa4zwDYNBTB7B/9DR8W/YCuBoa1
o00f0DbaRhP8F+sHE0AIPt7VNRggbRPDAXHf3aZSJ3egcV4F5bprM9TjBI5GxSYWBP0tCqoLbtGb
G4AQCTF8d+vHpWR+byLLWxfBJrEQcy81/V3PVetqxHmn1PfSmtEn1YneF857MRrgNQrYE2AeKP3t
Rsy1PivQ5qYXX0fHQwLfl+eEQnBVlOO+DmBQSK8J2Gmn9HXZ9aQEhLGHGMWAzSmlfnIc/k0rRtXH
Czl4Md+FtjGZj2OM4WGFcAX7VkOKhU+gXxg81WOqkWkidLAF0Bv/q9dBUiN6bHqYkefljrhzc+D0
+Qhw2QS8xzy6Ie8/RP4xqTbo3ek90azayEoeQ24TbBXfszdFgsKdnKZvZcZQ14qolEOH02VwIfqt
6l5T53tVvrI7OaCFDrhxJc/SJ/SiKVzgbggkNzrxz3nH6coYfwfj59UVHWay3QgsYO/gsw/88Vvn
fSmd/t2KCsoTGMMcYQ68q3Wi5Um7WYlUvXN3ahHnrAP5m9pEl1tDcZQm3QdV8hnl3S+RsD0DUaHI
jbgOe8iRwvI+4ZSLCSkDR+Q/Wrhet7ec5YX2NBFLS8LQPno2WbMudT2eaYGaaxIByuVuQXRpRJcI
X3+38UC8cPoUOQxnAkGEgLzigg+OI/lGx9M+drE7bhkXALoch3IvbqKhAgHwdrBqa13O8Y2OHMzb
wGTOblLtTy8KBcE26jyyDR9FRqG9joKtPXYQtmzlo6Od8nv+HdjQt5+RqZffwzJ4dOd0Qb31r99n
To/uDoksu47KuFHZUH8c1sXHLz9+4FLS2LzNnLiNC197kHl5N+mx341lm943LjB/qtkRXV1sMAnx
e93H7yG0fk9rwo3V1CX3xkHbbWv7GIBauf/4wfufn/mIxNHGE3KAQP6Ta2DslO64H1DC2by3JgKq
YJ2Z+fDLwLTnogGOCieziQRzgjZzNk1WNm/lVjUD+AOrxE6EHIZrIkSyOiDAb7CKeOVU9hu3YpRF
6CS3UVOvblIgmwC2rGredZ2jUCjyHkXu+BQa0hy5/wQKiFgDNEJFghomtcVp1pzfth8c+ZbGWm8H
r5hXtLYvHS7ddCT8r2R4yMYJ5z3wrXfP686LTPGoJPTHPI6ZwhuueZ48DAhoIPNDMLXFA00Z8EQL
t7lI4LK5Y0pboDh2QK6N84tu3W9zBrmH68mvYXGAGsqWBXTrMaYu1X+briuPLjXsJT7Tpgu6g5ZL
+hyK8awdN31Ed47cN71gYsLNQkfU1f54vu2UGMRdTu6EsrbO3ZOVGI+GiLYPXsFtUC1k/9L0CE9T
M2B40S3C9KF+QNa13DdJqXYcUtMuc1k8MbmRz94gbipRZ80l2jloe/JOZbW8z65Kr0wvLoHTp+fw
punCqU1dMMfRgz+QmaC7J7sIUB1TWtwtCD2vgCU6NEnoxC2M0CftVQ/a8zisk5Ik4Gqu9kUBec42
aJCCOqKiaViiaZsc7UzkhwkwgmXBRdU9GYMjcXC7zhnVo02r7G4K1CqoIn2OSUMNHPNapVaC6tj2
zrquARe0D16GJxA3HkT6wL+YBqF36PCSa5zvO85Nwuvbx9rWgPniUDx56XNRhu3GxFnyOurqPrxl
w6tm24cTTTc/CzBtee4atea4YbV8VVZZ7quyJ7ViIr43mEvCyINPH8q52UwEafCtFpi1uolzAE1Z
dy3zQ+lIdfJS9aNrO/0AhyXbL2PY0ArkdHW86S0ag88I7yYGQKI68a2nu6Yi3WmakqMy7pFCtdh1
ofS5oUj/hOx8G3C5LWSUXMz8CMCUzISENEZGkmiiG1CLmRZEQsxs2drr5ueG8h4TPvzXRL2i7IFp
DRJyHwQFvoy2vkZzsYW81cKo4vzv+7I6q4r+STJy8QFv9to18TdwUNkROejzbGR3RnDxSZSeOImJ
qG6fHt2xWaxPNkKhZ+G6B67bMEpbksg/Lp/4IxNkoP6FTlHyOGg0cFWNvL8gu2dX0T+8NPZoA8DO
xUXbpbpjHotfSduEbnz85sefMVj+LuG1XqjepK+fcKSnV2MKvc2YAdOwogQAOUFlUmPoGiPZHzgK
0RyBqCJWT0lU8/Hkbsj8nRGPy3q8GycmAe5g6I7UyS4IX0RjdUeZ08ZYiB1QtQLcyPVnb4z/gtM8
2rcddptAETVPW3TXGOgAocMMnJf+YcOyCS/g+lzGDhTGAmGxTp/TRXyxJ6ym0BjdEvIZwNOztm3U
qQFM8bmZrJWVxOkamJXI2LBs7qEbMrjdjNXIq2WTc4B15DGVXZjtTe4Xq0ql75mLTot0CawvF8b5
oHEyr95WMloP3UPEhQy73VySLlCkP1w/BQqP5v2YExwwpH60/2/2zmPJcSTN1q8yNnuUuUNjMRtq
ggyGjhQbWEporfH08wFRlYyMru6esXs31+xuYFDUhMP993O+Y9eK6upqa5L69lJ0ALyXBdfRw6RH
33TFpiW1B8hjglLLZFOjb3tq9staTpg7SNiIKLSMusEqavz8JBj0b/A8EVRmmTg1a2N2e9mUNANC
klxSs9f0xtxJ1uGp6+ZJOcb9PVzoNleIVsUx1neo0nzsNDkxpgwwqJ/Y2tnMuDYETbPwlWHnBPKY
aoG1apwkOdZYipjWMXHRmd9qIuBxXyztq3zqUdbuO1nc9xUeqoHmejsYw21IViwa5RWZwnzNGqaP
vMW96uu0X7WGqVhpIzfQavp4WgNhuP1BtMlwtPT6pEw9c1V01ZnXNI5xTDW69POfRhUrJ1r/A1W4
YqW1+gi0BGIgQ77R1EhgbqsEEK7zjNY8vCeneGUb/o9WL003H3nHgwHPAh8UN0o8egKW74004e0V
KU5iWBf0sjJo8Cky0wOjWB9+HhQ0Rn9F6I1uUA46w6rkhkJTvBVNSueQUsRKxM6Lhtz81CcKhiUx
V0BWhEuZWxDBqDN9QOlD79yKmAKVk1SfO8aSxyiksC4TmqiOP3c0YtJpZ2QduOKpBv/QJlCW1Eis
iUwvEbVQBhvV0WXYCaggmu40eVT6gUjAOtj7pv5QMKW1NiYosHiEwFWgvIXXt20jclIi3Qz2qcI8
hlGQs0KfhJjvZC0tCL+eon0KpUpscVLdNHqVHpMBkvOQe3tss3umFGykfSSHq8M3SnMKozVKeibd
UOqLls94x57K74IiUZpYlHDLueQzpFiIiy9WrAaXYLifghEnbizuJNi4PcoZTL6ZfQlTXTvmKiDz
Vpkjs/oWV3PFNDbg+EKtkLqrEZHIIYltk8hPndny2WzAyRYpnFlh/ij1tN1ZTnyvMc5m4IOlT8k/
4GGpdn7PqEfqB8/wPqFi7reldIhqT4FLppjVVjnt0noqhnA74HMaGVfzZEymxFDUjSK/72LP28ni
a00x/GA6PY4WuJip+eDrXbJpVO97ZSo/DB+cRufZsOiT8jMR4iBiHTrXesJUWmkxDiJv3hVloe9o
IJ4DmT4KFduZb3qf+tScQHbgjhsqqgR9ja4hptnfVxnzNE1qHRKhbZ1Me/F8/5NTaf260IgQzEzb
J3wllLA9Q1oFRqtBiO4z9phM1bxNo6DWtDMkwRPj9rrWVNAp0UsTzAlEcfUQVe03xL/8FX/2Ib2F
kmknNeyLk5ehJmd2z44oioRA+cXHqQop4YeYyJPYpxmyR5h+BAwpQGRgRcUnBvDm0H9zirnEwYw0
ovkYykCZ7klYopuONTgSe2aEueMlA+IsOZ4lJYodMrJn8uOSTV8nL4aJ/DekZ0W0FJ1mp4AAG6YE
lceJeT8p+udRdHMwtE1yFoELo0kEtKNqwN7rGsO2p9NYaPPfW/lpRONsJJ7tU6Nu7ClOU/KQp1IH
gMbkK238WH5HIsblYdffYYOpm6EZ+lUTocJGkr6LJUWgnvG4Y9EBnzoKGaR5lv30rKTEJ2FNcBTR
HOpZxVsWXbktMDbeQR6N5o4kxa+K2wPBxx5VbSbihgoJmIweB4bwJ3InNLRzm5Gut6s5EX1SE9o9
yppoQ7NK9I5Z6q6BV3kNDOCT5TfNcxQGxq0ZdLdt5/j3au0dHKOPn2b31gwersxzn9AmeEoR7VUw
Bbte0IlP9ZHsAfp2qoWFo02PCC1xAJZ7sCvPmW1/gTGCwWW0DmXcWLdFDs2SOv1uCqtoJxIGFinh
0w4ImVtsIqe01YbHlCnDVZI1T+C3vFOgZ/ZZbyEWcdX3muPhsNSJp7boKBVErFNywrBdkb3RpgWQ
9rAkRsBkOn+EGcy8Af+/Vj4nHpnltQ7ANS5cIFc+KW7hj1aBO8OgObtJ8+FitHa/H1XYO6JIv2VT
xxAjIodQU+wvSLZQQheaeFFxyq2JElypWVwfihDsWmzjhtWGu4wOlxtkVF5050M+T3Z4qv9ZG3KC
UrFPM7nmH+iVflNzPg0w625tp1iR4wnwWxPBysmbBku3Ke+EX4h9ZqVk5RV0V0KgdLLbJkEc7jIH
YywWnzWOHQczSxaQt5oLpoKZJep4oSfDz77nVvtNL+GCNZ68MXLTPmthd4hRkxwruyjWuZaskyDX
9qpMcIAY3KGZQwL9HRQWvYnCP2Q8HCS/DbW79bV1L+yamlVLtEGpfWU+uiEtoLy3aYv3mp2QJ2WW
mPHrCv1hBqUhMsdLmhB8FYcePw/Vy9AomOEa9HsIyHtTYySalmRqwMc1Qlq3VqfzM3opvS29VLe+
UzZ0euW+DZ2HtjKES0o4EbWDbW4Rpq7rMr3JjN7fjxAx0Or4206x0lWetUxLMh+OC2YOeeGm6wWj
BTZf/eR1/HIB4ohEHQp0BvFR0HKu7ZBJUQq6sdEQVtLxbwf6pA8VVUj60FQESbaqD16pBK62hQgu
EuYzo6EMXgrod42gK5Izc7MW6FK33QSSt7S6kVuNSSAwRr+dKqp2jZskZLLdLE7YGU+x1RyzrvqI
OT3b49XH3y16e2140U+gG0Rw9drXwYjFobVhJyQjI/SSDLmmHvclls1zNXPR7YG0GSsM/KOixMqj
V2J5MzZVaDFjCI/71rSIFMt+gLRe+0Ohn/NmMDdIVICyKOg/TUM9FPku41e6VQimllrFzRv1DC76
6qC0VsjsWU+xtSc+hpm1pq5BkZvAKPKgoVtYh9A5lAZ9hURrVjK8rk3vAA+jPUYxAyqFYZGvMiWu
oFNaUxtngGAFBBmnDD59S9+qVey4NgXjO0RUTwJVGnZ59ZLgh9rZDT24SC1Jx8bsZH5UhxR0PX2V
s878ujJEnxhl29xdHbHzKuNnaZPnEtlIBmV4mAGGzICE822jRknt9C430EsHMlxnWHpr1LhGFFmf
1YpozMT0kdC2xbkzq5uu9Jqdlo8nvcuTSzlJxp/QU6gckEzWoCUHVDF0G7MbSBghpZ6b1yg3Xlc+
A2CnrVSS50K0xS7weurloj5NdYB3Fl3GxuiM6dLyzaGnaVzdmlM5646IaMeesDn7TKqF7RFdzMEH
La85eFrNUpFrChIVUw+MXaMK346lQ6J0fGRXM/hnFUTMoIzgwSOZ5tsxssa73hB0Or3a3tpteUa1
AFVAn+4UM4MtxygMemSBsMFqQN3XgO2qQo572NuwnoCObJqIIJ1Bsz037l4iaMZCvYXPT/4E6MUd
dvJHPKXWqm1LbafqlN3HgZmcomPOxE67Bx+p4GPqqKcYAAa9ochzPYGlZWi3tdJ9gMDX4Ws3plUx
k8R859QPzrMxRV9lGxzoF7bceqO3i2Vf9/uBZZ+SiJI7ApECtoiVrV4wGV03uRv6au5GlhFgUJ9X
l53LorRsIPG12a/binTUHIkmCa6VG6lR5SqTxNC6bF93WoqoYNvEHFlWlzNrj/9Z0DDJnoJgY0KN
1oJoiWpk9p5nS7Pp5OXcJmOR8x6WVw6Wt7OsijRLYRbhG8uywr0uyg5n4ZudEPtbcJvRNyUKSrfk
47kTaOKqH8udbuTGXlHr/XLseoIoPRN6SGGva6ZkXj8XAPUal9n8EZdFMK9ZLdE2ZRjRrTf/hB+n
89fec/knaTxiU/Ryl2nVxzLW0p0xbzkx2j38jrvl2LKrt0lgqn39UU+jlBYUvo4fx/kxpMLaUISf
SJ3Co3/oPKZZy9T/Yk7G9+Xh8fzLFFAC9jJ7qiHiWiqcsrXiIHlY1Jz/t/FiN+G3Kq/zn83vQLHF
UMJk4p+0sf+3IGQacsN/buG5/Oj/4+bHEH7L33p4VI2ZdnZ8qZv/+k9FCu0PIXTTIF0Bg8ZbyrIU
zh/C0CjdCFSqOFfQf/7p4dHw8AhdINJB3DjzwdBX/4Uhg1CmOjDokL9bQkWF/r/x8ODZ+U2qa+BW
AWZm2KBwIf45xns1fRkxBEIgGNHnDNd+adLh1iC6Ml8xnCPbxFtKN7pymXGGo2o6DMcDS1KYnMmO
YV1uy8D4plN9pA90zvtqcEk66F8Xmh4OrocMdguT5XMq1dLVmIlznazkglpWM9vp5HZZbT3wJcva
sogxz66VmLFc3fm5m6tA/wutvCvTtt9FcM7dZSFhHcMEmbcLhpvHMP2O7ShzHUlO67Kwfq0tm22q
+dtRkhLh0bGiRTBSN+tl6ubSthitzqvNpDOPm1JJYoyWMZSfWGDlcq+by5ojmeDzxunAkCh3/Xmh
JTZ6xV8LoyXOpNWN03K5XhvSpV3tFUOhI1+fl/2FZ3CX9/E+vjZk5M3QnJlKR1mpy/OHRNbVzuu0
DPdup5PptKxardof4+HBKCrYWRqDpteWbmnuls0ojDImdZSflWK3/ckPycKcaotcUIosw8mymV2m
ArwyPG8zFd33Jh3vlFZDpgE1d1U76U0TtLdVJPzdiCTJptGlKY9xC7Zhs0+Gbo5k2aNDFAdpp09t
wLCsCKpLL2NjP1JiEkXk3wXIz5rqNGVxddLntTb1c2pR8guwiq01DwpBoXY7qMnKClJvus37KQkJ
EomSmgjvmZC//DYUs56TCZ4o8kVVf1l+P+R/4S6uaQybOz3v6aSZDb2cvoVv4+mjvgaz8QPRUr01
vbB1+T+37rLm/Fq77tOKnrvTdXs557p5fdyyT1AFJTMq6baoF4rD9bx/8zTvDy9P66sB9dll9fU4
IXMTN5vraxrLm7tuX1/vf7+vgt5ByNGEcHz+VpZFCun2de3dvo4Mub1iOLvcgqXL6dev5fUruG6/
O7xsMoXXI3aFg7RsBr0s9hXUu2S+Uphw/HOR/dqM68Djavy1vZxTZVE8rZfHLEdeT1oOLdt6OO1x
YQXrAN/v6u+e9t2+68sXIxOVf/uQ6znXd5M1RMsp6tBsri/+d+ddX07B0L+jvw7+9K8Pe33odd/1
s133xbV6W83dhtePq5rWc15l/i6Ap+NS4KFdRKYpti32GgKYFGaJ36+qc60av8lt1ErGU5jOEPtI
EhpMxfdRSPIc12d7t7k8F0kuzJwuRxwuNnpv84uPXqQfGi95fb2/e9yy7/XBy/Msb+T1Ga7by9py
5rt9iLXUI+lw+bGny+wWRKNte4btLjE9hQtMbaCEOW+HiQkV6v2qMdLpSpK5GX1/qGgPKL72zdyo
Q7umsRhn9FsYkoJbz20+VMDMrZZbwpuT/OXU5RhmIkicv05dNltTl7sxNiA9JaWbzAvbsIvXBaJd
WmhSTtodAsf75cBy3rJm1NgRUa3+9ZDlwdfN69P0YfvnsyInZYIrUw2Ubnw7aVZ2qFRYWxZG7nTr
0p4oMV0PNPUcQoz4vZVx49JCv1383b4mpt1FCd7OH3RY7oPzmjpfl8u+eJqvm+WID/G60DuJwDxm
Djg09dYdbewKMgsv709+fdyyV1kudeCK2HWTgJlR+g/LggAE3n3hd+tm7oyb881tWZAhSKM4by4H
ZKxgpS/yD6IauqNQgtpdFphcevSNkWpvDcf/OMxflVaDbqMIqrg+6WtbIKnYNSQTYFZP42S0NH9M
6L1dLPuC3PgqskFuyRaa3MHyJrebF0zByX3W1ceagrkbz2OBZS1qvFUHxe6IAddw+3mBH2Tcm+Sv
BCLtCQTrVIrf+vRQeaSGj8TsrZfffPl9x/lHTryJP8yys13+O8Z8EyRrNgHgs/Y0FVFNZhLg1PQV
opz5K1q+GI8kPALSrL03CR3luwPKel4LjOrPNQZG+TZu81m7ONtNMIEwkFpMKPQAc5diKNtBDmEE
C+zGHsv6oA7wcmAg9498UblraArUwwJUOgoBbcIFEM1KBKgiyAwapvSZ12CS3XGTtIUpYUN3G2wC
nNVsou6i9Eg36dXpS+8N5zbX2rwNGuevncv2cmRZZETUxKsCFCcargH6yrJ9Pf7mpOVJlm1AM+ZO
VZub19eZ6Blu8NtgA1K0R1v26W5QmgnPokVzgoLszwXEv7VHBekg04MpfeOozseXhTb3vJa1Wovm
1Nl5e3nk9ZxGERx5d/r1nIrSMUp24QGvKXJ3WUwt7G4wOWzzL2PMW8zd3b89Ppo+k4G5TeLJ7+cs
Z/8P9i2nvL7K8hAv7L/7jo+e99fbWdauH7UbmOTTxxTOx/xFLN/W9eO+21w+aKzsjem+mW9I1wXK
clruX/ugheWuN996ZONRGR1M/rDzrYVBJnez64nL2mAl3Neuj7kefn3aMNGyw7udFmRXWtzfX3Y5
55/uM+nDr4G67IjTAJtZ8U9fFpiUeKr3q8t2Bnry9aT3h1F78FP+8+NvnvT9qW+2X1ffPPegDlx1
CrPZy1P/w/Hl1AmX9rGW39+8xt+v/v0rXd90PMonEILR7s07WFavp7x5iuXI++1l55uHvx5/83a0
ZK/XjLsiJVbfLJJfmylYW71UxsNyxnX/9QHYxEmtn3CD/XqQpzeqq2La0AgTYHU50ia2fF3LR0aI
WBdHeq7ushhGvFDAByuXYAGi2pfVZedymOg8RsPXM5e1IAnkZkyykgn/X4fNdh4sL8ffPB2Kv9pV
+6KggDivLsdfX2nZjqrpaQLnv6vb1gHvMr+v5eHL2pvnvL6l62F+7gdFZs1OpoT6dJX6slwr1yti
2dR9UxKfvVwXZhcVYns9S6SFRbgfvRBup5nbdxXD4WDpAfVzX+e6AN4drJ2sFVj0Sp1bkSMbN2Lu
5XWhdLPCa9lOSQ4R62XV+VG1Rghqah7PJvM1o8/dM1i1hXvdTIddFBFiYcNxVtrare3gM30fKgij
hgQZ0u/Y6t+BIMKEnfl7OaIn+einOSa2tvtoIaQ5oRgBcCn1z0xmY3Wd71YIgz/D7HOaeaZr/nTL
8P26WEb4TKkhiPe5zShtFp1EC4I09ungBrHmmho3c3NOSC9RHyjkH/S6+Yw6d2UYwwmGxk4Iul78
d2SVArBGdjQhpKXifHsduy6liGUUizuHmW6TSQinJ2Dt/xfs/ifMHSpvJh7rf12w+4Tk7V25bn7Q
X5kB8g/bIOCCMAaM17iUiAbofyyVPMv5w8KmLUx0ZXMejfomNcD4Q8w1NIFwEuqOObuU/yzX6eL/
JBRNvrOM63guNB30hWbQuZ9hHL/bnWVnlp3g1nQchZ/cdiJpHjzcWRHM3L5Np80kvYmGZ05n8n4a
ZgyLKiGQ+M2XdvfK/PiPrE3vmKNv6v/6z4Wkc0WBGMu7sB0p+Jr4Lv6B/tDVQgGWTuhLljjlrjC8
R0K6bqZulBdjotoN4fumQuUCrwrxEtID32h+jkOB5Z+JipXOtNHqX78l9XfKwfKWqJeqdOlBk8Df
effFVAq0isIW2VEFtLiKCUPbiHaSFAus72kTiTvyQQ5lXjeg7f2vuoF+sjWQQUibpA5DefAyyIdt
1uPWMQyPJyDv3XImwICCxgaDcL+n+jizjBt/a1Or2+QWk3x9fehV6bmKPzz/60+0UHHefcnkQ/Bv
gz0ARWGh17zhrZSKYEhYV9lROJM4aRaDDzvImSgK8doWEPNVrwrJOxvUgyx0YowgXmPyzJvibA/Z
U5hb6m2m2h88dN7/ju/AX/0N32H5tg3+6JpuavNFsrjy37y3pm7gn9sWbBW/f/AouPUwWY5U2ca9
LxyTqiG+mFED9ONgnUgMNV2pfXlMSGtba1483abKrS8gy/2b72xmoPz2nZmgn6i288bgAUAF+P3y
iIgWKNS6gjkQH8sGD6NGcBN9JcTZhczOjdGsxqBxthPhy3vV71+KFKkHk4vDajImeZN2wb/5Yxq/
o2L4qixmCyHYG3BboDS/hwyNtRST7w3dQYtkv2MIp5zMWTpFwPkN0T2IYr2bGNX6Pem+EZF05naE
O4JM3wxJg8KEKIhsv2R6DhO3QzHWDYnujpp/zPJJfKh6kImdV91MGnbShKzhtRHrTwSGybPZga9r
9V0mowr0ym20QJxnnPNUqBMcUwDfNvpPYga/5i0qK1txhl2d52fCPDoGd/UR68cn5ulU5uCociZg
qzUFaHRfKTsEYOOlyhgcEtCBOX9LziIRShZmSWvhYANh3ZpOFW4mEuwQ6vRUnAFn/+tfXNX/8Tqx
DCnZz3UP6UN9j76CQ2uTxdG0B7VvYfGlaFV9j1RFxwGcp1XHCOzCKi7t7m7whsvATO5pirPsLgoy
6txDsDIbBVmLVPyT01U/Ksr+u7HkCxrb732Q89kJewOnMSGl8axvRRmF+5D5Ob5fFcU1YChiMIpP
XgNQJLCddTIwrZh7gB96Vb+LbfXJGSHBBLUlLkrFYlmLHd+njNXedY6JoSIYzW2tyOB2WSSBcwEH
StkLSMG2NfOTVWcP/IztJcGDeagbQz51RDTdB94teYAtHtxU7kU8yaepxqVfV8GtExFH3gPeYvI6
nzY4sEw1T9YGCRb7Au3oWhJXD5qa0O7Az7MjisqjTtTbTeMU8Y1qfB1bFTbCIP0byjJiN01tcmS6
aiPMNtpxcYdrgQLhEIy1fkb9u4nOqL2bs0mi26Upk/AG7e46VX3/Po0+jErdHri11XQppxGYQicv
6ItUZRwvOLTubKNE8VpU9kbOruQ+KKsjk7QW1vUBd3deyCM3dhjEAg3pwumRdgt7kTmoMwoXnMXT
iLtVB/yQFND7W+1AYsMX4qKf7SK33eU3MpMAtV+gSYwYNTIFTXwyAke6KEKYZqaDe47IitFShXjE
JttaIFnO3FWPTolK1WrsE6h67RzIOLz3lI5U8QjVfi7Ki4aTda8opXzEOO3RMtskZQ36Dn6Sfzao
LV/QV4wX0m96xMnjgKdwPKtWZOlgz8p7xwyjI8RrsHhF8zls/OxcDzC/RnLE162lAxgwBne07B7r
DXf5SMG5ZHc6Zr4hic4wo5m+G4V28PrgAvrJ29EjpwqeS5pZe3iI+gzrryHD20EE/i6iaLGeSB9c
ZWaVHLsAEGieheLOQ8IQhlF4LMf2y1CV410L+/uua9IXJ45PU9to5HUN2oMuSuU27HHBzluaLp5g
JfMly9y5HQFJgj91XAgTx9Z3rNtlYTCCPhKQGqyWTdzg9uuB2OBzYAsminDeFxApZtFCDQjh8+m8
nKw5BNFhRNK3ThraOyL5unXh1/59NS/wZ9hHLhKsofMmwlYOaMFwo1cmET3s0kUW+Hjj3VoDtkwW
fbBX1dh/jLOADI2YIQwNjPKwLERkuEEyThcxnxHYoj0kRM0yXXlj1Zp5tywaVAfuqI/flq20sqcL
Hw9ejqRtrjvoKGGA1XReDJ33CShURmghpKca4CxGtkjIlYVDvUqAM4BNK4j8nGXfg9M8+pm15QY7
nZWCOU78Zi+kzFkEBdU9ILluI3PE6UxOHgLDGg+tETUo3up227QFeiKnVi5tjR8dm02+Hryy+GST
kRGa3/swDp+bkT+x6JDcJ8aLNOCp2nlqHaWO8bMtdWtToh5O8ta5q2z0dupnO9UwHq904lZeiIw/
YXHbWwH6JpP5gCwDgT820Jk9QPBR6yQg/nCucF1sFQykcP6To5EY5bbuG4PyoHFuK1wZIdqdfazD
v/WtCbEvtKiVU/bjHuUEJP1eACqPYnkURfhTpWnD7tTrtFzo65KedqJSbXMt9wQVQDPFJJCCXLwP
kvRzo7XBTqfxPaRRtsqq1r6QtxtsFA/vh+jSPXOR+loZ1eeoMccVTVd5ZwYZoPL+yRsUE9Ksg7Pf
CDzmjvOM+EQn2Hq2f5MEYfv6bSagk49TVq1AtGlHYin6VRh9MNq2uRONuYnKAvfjzBGbiCN+Gvkv
V/VHWyjFPXeqS6pN/YnwmWwt7eHRMvtw3xonKqPGfkrYS9fdRII/y+v64bOOCWqnh/WFSV7yr3oa
CTCGG0Dr0PsLKN16NB0C3EgHqQXrjif45CfTI55S/bxwnrJs5nmATxTo2rfCCRW0OOuAmeS1E2Ah
4Pe7s31iFBrfurOKaVjFgqDGckR/ZgfWwUhwdigSCxpd4X3mMSGs2yhk+GgIjFO73AwQC1dKkJFg
psivwD4q+qvttoggVy2Esagjw3cIcU0NmiR20u7Pur/VZDZdZAtVJ4+UDxMZORhQNr0ajAc7TOKD
FhaXqUVyzYAMWhcZyTsd/eDUE5QbI4LKEQ3ag/cktHjtx8J4jP1xg8hVrPg7Ki+40aBEDERYtp3F
RLc/3dnlfWVEEqpu6BN4NRS8PF4d0o+4sXbTyR7IDQjGYb4RyORWpLbpOjBywiha40Vhkn0mPxZ2
Sg+c2BlcKrlzDuZ+APC9oTGYkPB1w53qzkKehTvhm7DzeCP6IjpobXEDlCa/COdHANcCDq/2kU4N
jgmj+hHOtf9SoHZUGudWtprlGuNUbVHDGlgbov7QWtrwgMtCnjJL53ZsM7s5qbG1F81Q3VUzbhl+
gP4lx13/KbSCly7uDahJUCp6YEYbZH/K2pyNSHoLirv13Aoh996uEwNmVIeOszQvZYe9Gct+Noe/
KTUuxNi8k1GKRQ5Xf1Hkx9IBaN9YMPAt4o5XtuVVx+XNK41f3xetc5P7kNYEsuqVMeYCI3gobpw0
BvScyl3gPHUdjtIw7cKj1gzc/W09OOBT+1TOfIcmxnHLJxuVqrnVwUXBlQjT0xAM9saBuA6ciRmt
ttMOjlbeJlUHYqPGFaUUx7wrukM3/KiMLL/pc7vfTF71s5gIBO9J4TxGRrFOCe2SUYk00odaluSE
tHJTy7Y6Px6uReaBTJ8yXhBb1qauaQpbb/igdoW2DkY+Qhym6SYmpeeoYupYnqPxmJ/KMlnu+Qcd
tVYzVs4UwY9S/YZEMQDrPSiSAVvJmnbF2fWJeWYybguFWTknHVyYqTIIxcCCx99E3TTNOozMHwnT
2Hc44tXQso5qQ8RYhaUw0UfbbYuW6LjQjvYhtYpVN7MCHFL02h65bGlTzavKE0Z5Kw+0J7TG6Jwr
SDBt/sGbeqx8ofOktiQwhRNWjp6QPt6OtqLdqDC72dFzO4qfJB+b+Jet6IGEXt7cqH3pYO2sJ5kW
OwnYax0o2FOjpitOmKO1p8Tg0m3amFtTE13M2qJvqqXRQQmGeLNstm03nLmz8BV3EP8a7lHgBobH
Nk2PseJsOzxlN3YW9KfCNJCuj6Z3QzdV3cD+Tz8CHr1DL9/90CxYBbW4sStIwqqOIL9KM/OkkgxB
ZGHbbkWnugPDuGVPiEftZKtgxspJI609CYuKfxznFsuj2uIEPgRjfYpgIJnhXVXrF5tWxFg30qY/
kTjuYwthmKRXKpuK992RKmyovhC70Eg/VwzITp0f+udlbVlY5JxtegEqy/BzBYuB0JWTgzkXQoPu
LqfUZNENZaPsh8n5aTVquOnECDArosqIce91kSX8eiVqWtD41rSyGH6NhENGG0Pkya09hZ8E8YHw
ZolQVvJ7vbwbEhObt8HdJ/eKB5GoxqGkggPZYSweln2tgSjbx4u4rwtNoSsNiotUk+oBAAgRFE15
t2x5UpWuaWMDWzb9AyLsZsffOCOALg23xKMW2F0q7T42Ve1+jMMcd38Fs30a21VFteVYYtVeD6Yc
Lrhbzy12uUef1+C28WBJGyPnWKYHfdaIV5Usz9CknqXXW2fZ2EdQOARCCECDwg/kQxNL8RCALNBr
3qDXOPou7wUjMNXfUprqV2o7Xz52tiVj4cBwIz/btL9rwzGwjijKrawdAaBNCLef8gnWwbxtFcB4
SeoqcS+Y2K7yCWSKTSJ0muA8oYjm6or/oLXIKydtsE8kG2DXo2PX4mzF9ccix8cHYeLXNkjagOtt
wDzP98wtc4QTJnEvmvJg4hknlsMADtV2rsVFdKJf3q2mmIJ1WjjMrFbRyQr8aj/U5UX1Jn+nhsZH
RWBbSyyRbeg3HEkdisgEttH6++lZbZOPVW5+RXjln/CEHYQTAbFMw3NHaiM/rH8v+ujiTOGlqhiO
NOoTPbxDJFsizXiro9R57hTtea8l54a7gG30Cga34XOJUWJN9MgHkhNWchLaOorCJ3CKVAW0o0Yf
rfNMvKxNHnIJOt8g/H+xJuvQ290zIZazWP9TKnBNmXjC1v5TUEAHxlue74nJYwRo44/sgTbJGiO0
3kBOdD4E8x0m0TGQIIgVmLuK8qBigyZSXK2CO2a6PbwY9HBV0CZyzl7w+jyjrfDPij4eyWXa1Agg
cOl/ydsH+vneFtoGU70DvRpZWfIY4SZZG91wgL0W7xOi+g6JyTVVyvAUirxaC7v9AWKEsHAj/jLE
U7ESlo1DGKgemjdAkvAf/MQ8UmoD9g/Vi5qSa83N5bJIjY1ZBeZBRs4PUsxrqrL1vtTIV7UbsdV1
434G5KyaKl6ruSyI+0RmbOti13dQEWNNUTbYRw+RqTwoM5MpLzsys/Pk6+C0dOLn8k5qr8vYfhGq
A2PGtDE91iB3zBFnmFERCpOHMUFGUUDIEsOhPJU/saRhhgCtMinctxVJR6CJyy/xJy0q0rtCpCWi
TyJA5wpyVkzNdxqOW5ohNHzIUAmp9g00kVZ50ADT9QgAQGcY6k4OjvHim9rFKeH1ho1DBRQja5YE
OuOrQHs2neIjAsHEDQuGwKDtsOE7fXRWy/pUl4VFTt7c+8rAy2V5AQlMv1ES76UqASqFVfmF+IqI
ZKNy2tewTdfoUD2CtaA1GLQhDNrjk25JhOuJRsHM0oKLkjgb4lCqSwNpY1c3yktH85OFjNqjsbO3
RcHty/aKaqPK2ZBWeajl8dfsJ0E43QWMy0yDLIr7EOCHQc5T2sbmCt67xaDcVJEqjkhMvPTcJYXK
YOlZyEacRa8VRHVAFoU/w5eo/qluLAgP3RhJVa4l6YRHx2g+ZxSOVuT1zFJWcqQryA0UM2+1RFp3
AQXqTDHv7OjY6aP4UogegzEejxM0ZWY9Rfa5pC+1jzv7XkzmzeSp4ZoMCGMPCQljVOcQd9kT0Jo8
YV6wDkqI6ZoqdXmbl+GjhW1LmTz7zK9G+I1BPQlHgbW1Y0rKUZ5urHYyT3rM1X+0BkyssrOAjMz3
DVIHn53R0I50FOA8+/0mrnn3mNDvbRPUTB5lcCvGFyCt/QayACK/EWerHVTANxGebmQf30vFod0a
kHZIwlJkMZHH0wNrrT1v3fKfXmF7v+3y/2bvPJJcR7YtO5WaAJ5BOFSXBDUZWndgVyUcWjj06GsB
mc9uZZbV+//3q5E0RgQvM4IE3Y+fs/fa6i7V8mqLIWOLRomaNtZDzGpZfRxUbW5DSH0behNDmxJ9
V85DEC34VaMr2Tdzt9yH7vz6p5aK1vW8Xe/+KbpSpNHEbfXldVm4GfWXsvD3WjqInFWIcXCVZyb6
N86UFRa5rP7uzdl3HPDeeaYGhD1j2t55/bowyUOVsTz9Fls0f1dhCGORMPw/fxwuooffQouBfPP9
NMhnzywORjUg/XU+3bTutkpkprNzNIGbuEiPfZ2DllgesOiMZuQf7CYT2boNHtdF+bPe9AmTz+mn
5Axu4XiiWAMc2sWnTMspve67imlNF/ePBSGDqZ94ZwKosbFV+bcpH6ONZimPy77TzrN5r3K/46Sp
eTs3JenVcOSwj4iGeQpr4kXRPuV7Y4ge3UXGmT/Hbv/a6J51+K2NG8EhjU1jXiZjDqwDJiL3uWsY
q/i9966TvwZAYCpfZhepdQRhAhAaGsD0PFjedCenGMOPi/sI8jeR2BkRRH2GEUbqx4h4S964jk7G
VJxmEaJEmlvcatoIkY8UiA3NVfE8snBVVXr2y/knb7bLkq3ZJxJwPAgF8NXiavowh9a/G+RsHaBk
VxwUt0k8sxs3quQEOImgLz3auhmdFdj35b0Nk8zDjHSpyUj2uZIDTS98HgV92RohgepqZ3pz+gF0
s8GnS7MhjFURKOZl1zQr7iyj1N4qH/iiS41wytqof/Q1f17GD+2PMYWwNgOnmVvxvLAQDnwEimMI
T+6tLMJLAVvsWxfSvSP9o78bc5ndsUVzUCLurqIY/xZV9Hi6eFu6o/jsI/mI3Nb9Rapa0MPyMllj
7jN4PdeC0JxNo0/HWijnO3QLj6MX+WquTiOd8Jknf2Sg00Po2nKgdoOSjKwTrlWyqnKCOEnWmwlM
ZemYEMuwt4AFIAYZ5vmQHPR6PNDiYHhfQDtFPO7cRXUEnCkrjUBzOu3qNsBKQH6KgMP+HxbqMg6U
zsmBQbyJ3OI+NXrjhWYbGj0EZVnuTxebE9wKYWnasNstX7k147gub927lsHwZsxnbHGiI4duKl4k
Z4Rt0nEKjpqc/EmvLw8CEpkTTgkphKX2OEa3KbFdgr+J+9Y150cDv/ZkfxUjyeRdDI151LBc6ual
sipeGN8QpyEh5bepevc2NPnNg/h7NaCJMx4cL0wnyxNr5q03ku7RzJ1vKVncUmR5UC7G40QHH29K
Nilj9Da10z11is1YRTr51978U9V5f4TLlyAuqDW00rJAhMQAd3H7Jg2IEKIq1M3y0iFIBkTa2ow8
LyXUsOumTylbSnRMsndrW8q3rQNjI+fJ0L/VliARsCzZwlrvw6nSKpCVtM5ZjLt+Qc50psk1NjZM
PaP5DfdkcTSn4Zl3a1qCFDkDpf1MzmwnNq43YQfGc3BII33eG1xgLBEZ3nF/O6d0h1XJ46XVvPst
uZU9Y6R60rsLzsErbU4o48an2+X3Ky5HzphLCydqb1pOcLhgS2sGNR7s6XPyhzu/8PVrlMLZ5eU9
T3Hxkc3eAFzAgSyROHfFNLxHhFk9dHV4dSWJbLCXUmi5jGzSybn3K+gaqelgD47UPcZRLi0mNmLo
yN8qa3lp4+5pdgCPevbP2hpJUDeTYIg0iu0EvihMt+Wk3tKZ1Dzq43zXDZZ7cBw7Csah/aEPk7yg
8SA2vh/LI1GaSyoIPujuJmugYmRluDtQq0Pt2Qdraghdriq5WzsHKgfsF7Y12aWgNxp3KE59CoIW
djN02pSXQwgBdsFzP5tXMFC5Hbb3k9kjVOrT52g04zvwLlgEWyNwaoiRSIJslJdVSaAchkdOkb5p
OkdNxHs5cfCUNPSGrtMPs+L4T6u4eme1pwonUGS2kuKrnU9THJ87PDt3jsasmSJJQfRuQh24E5WQ
y+TpQSqWQ6tpNbhmGk9qRpglaQaMzXzzRGgcO+LJkCBxSoyYSoBr4/WjsHUuElvrpSv9V9yK9aE2
ATwaTWG9ugKTjV3wj6rWDogY8XsmKol5GcPkV29lzr7KEg068RNpVt0HQTIfXcsOS+BGcZAGb7EA
2nmomlmeok5OWzgYoCUZjRmJAzcNwSLWa72/c7AYVhWFX9KK6xxV7skfyzdhJPJqK3OJbzd9smtD
C/aEirgItfQRb60VxN44b0wrCQ86Vh64af3oHmPO/xfVynpj+5NzKakZw5bGEZE1cDO8qL7ZaITO
o6RrapfGLZbOG3T07sha9fYXd7WsFemmlBZGw8DX9BT9JZOrz/SIaPAngB3AH0A4+CyvDE1SGieh
cVhlx6sKuRJpfxAxnAYKiqu13MRgcfCydhd4ehBfdQ+KLGOpMzT8m1/FEGAANh3CBIKFVl/opOaX
yCrg0gzaH1kIPUJ1YfVikUl6r5Hqbnufa56s0hrnZabp3w7pZ6z37c3NDMJBu/DoDobOERGTKq8I
pmbOie1U2Xd1PS8EmzZFUpbnlzwT+UWS7LYtGqz3NTTOy6iRJFvk4w3f9wK2W+LPbYfsRDOKfzlJ
nRFEa4uzo2feyW/f8AsxOcAOu3XclMRmh42ddit0VLCq0XyO06rahbQsNjhuxzO/4HguFFOBja+I
kQW6d8zcBDOQqUX9KaEv1Ax12ByrTtUYkO1xU6KlIDKb/WU2QxL2RFsNd9L2jH2SMYjvi/bVtMjO
Logon5hoM2LKCgtUN9E3Pktyqtz7FWvVLmyrddnJ+ASjQ0mPLtlYU0mtXrdececuY2oxGuoGfseM
bHn0ElZ4Eg8z5mdGei+Xe25M9nvJobtoB+c4ZLjsTaIf+ibje2Fxc8peXSHaHTzK2EsDTgUFZJqR
ApRzUpCSKavLCdS3XosmY5sUur7TRAjPvogggrVEDRKPeEvH9uyrIr/4QypPtQ6okXVv3lm4EGnG
5qBryvmbhDjJCTn3nxGj32A+65+hNReBHBxA7rPxQIhTt4WdWaFBScetiuviIJqSwF49+xoMU5KG
51+qwi6Wqbn75mNko94/u7oVvTStcYmBM10iG9ndklOwQeTzY5KiOSATHHaaNC+SudEnAXvB7BD0
11CS3hlVFN6ABEaUw/0ODHFz7in1DLc0vqdDjbsuZ3pAEVp4dP+QojfMNk06O4feMgn7rpX/khA+
6Mt2O1C7XseMfkJPhrFhNPV9rZckGzQ7chyqb2Ovw5HpfthgsI6hr6aXivY0rYWXuLKgULU0l9br
Yb0yQr06CEqOXUUCa2DmeXjKIqJwubi54lX6Kho0oh7tjMMa4lRwMgUaGW50izTumlYZc6ivXrYY
2Nk3Ngzjm2uUGC8MwOEK4lbZ9Zzd9nS2OPYx7tx2sXrq01yc6pJOBfmw6aZvyvENksgvTc18K8t0
dNmt+QoCzw+KGRbQugjDHCDX1qOms8f2x4As5UbqDjiYvi6DqWCy2SSmBuXftW9YB99kWbYvBUFs
N2mZb2n96DD/f3ZSO34Bnk2HuoiNg0x8ZAKLiFWsmlfEG3/pbC1kTX+qX1f96volWk1kVnHss9e1
bAlx4p8s4bvzFpJ8fV5vimJ4N5o0C0YkGGtERudWTO71TIfEtd5NGWvDsL7RbC7P6429qNqBgGBZ
WOX1q9K+bGmA85EHs7F4D3DH+sRo5i5Wlj/vFwDvNlEDLw2JQnZaraKrcHO98b0YbaxTXwyA9ydl
dT/TNq93yeqFGRaXzCotXe8ZKURLzXfek9XB3i9y1D/vrsrU1Qhau6xGEkBgwFyZ4I9FZT+vnoO/
O9xt8A8Q1ZnVrobT9QnWJ/zzqRb/6XqvgXg2w5M55hzAMMylWQjzY3hbf5iu31ufIF399euv8I8n
TCvEWeSuvK0+0tIZeCN+u+TLxUsfSY3gI0QZQdFb0LOyAmjy4t9gdlee13u/vwylRqEatdRKPOL3
99eX/x/f+/3l78eBXUCX+/uZs8jGdeYVHaU9b6D8/S6uX2tatbj5VHTm4gcEE8Y4XwT2l2yQjrVt
7RxBhp8ehsHzaR0+rw/QxHeAV9VpdMdKXVaz8Pq87lxwdax3CYL+y1W83jOkp3Z60v5YH7x+a71Z
HcjrPeV7ChNsefr9dOv3/3zOcqTxJyr0czleQnxWnO1Jsv3r3vrl+gPYiRpgp05s4+rZZ/h5aitJ
B7cHgru6s0mlU2fqoo0J5+q0vs1yvdx+v61Zuu+XD9X6SRoXf9F60y/3hAPys55juQOfOUJLKsaz
SXueph5f/r5Zv5fLmZMhyThJ2pI1DR4RFs/yh6w65/VmcmGCRWkzIhfxilc/6ZE6oReAq10sye7N
ZtE1ARu20mbvOlW1mWLafT7hkF7uHohzR7HlveBXbjaMmw+kh4xs0c6eVOOfeSxfjaJ4slJasECJ
Jkb5G1rnpHNEBrIDUByja148myO+kRpQdlAXMDp8zWLzPjcT0g4mAM0+5x0G4a9Oyf8wb5fJIp9p
rSjfvYlwiUKJLUjG6KAs60ZsMEelGqFeBLKLLuibWdv3rZlE10hgxJyXZnMcXsPUkWeXX3AzbMi2
+U4vjlk5g9ENAjCycHlneEI0GRul2mnXEm6QT7WguwmFLcvIeqLSPoWOdQuFAHfY3cZlNty1+UY5
RAq6/kWQXbGlW9cv+R1JNwW26t5F1jzQMQO2/WrokRHIyftR2e+QnZ1t2fqY09IfrNYBQ0D+noiY
MQ00GbkZP2Yw7prIebsZzHqT722iyn41B/ebph90BahtdNsfXsucZfJd7FsG84JQ4cJd+KVCmhwW
2Mbjhedhd8U27lLIaiFmVN22b1EYf9VxnXH0yIyNYY6nErFFwuSmzzlbhuFDTMLblujZgyxEuHEr
t9r6MCFFt2WaQ0MGNAKcrP4kWm1c9CgzRzcDoHjmkfzjbEjlaHeKkxiYgf6ExzZZ5gpyX8mM+blv
fJbOksAgN1ZOiV814V714WPc3hUlcR0lwFkBwBv8iZcHrbXtOdNmCmsV5ReDQIfhoGUcQsQ2xIjX
HRMrupKmGd+AvD1PrQkF2Wm7LdqIJ1pUN/52tammGEUxGd97N+bVa3xjk9izCUCsAH1l/UFiYjvT
J00UA24K/JMgZGJjGOYxnGG8E/VwIFSg3jmd/p0DhOIjaxpNwLWdBNSHBLvT4ILOD8R8asGOV2X8
Pa6GaYMmOkAhGe4Ia6/5g40nSIo/QycM7OFcpUCMmpbXuGvIbQKfOTFEycNDM4qjQOS11VHu7HWt
TvetbMdXM+vAhYPHxJYPSKeQBbS2uuyPSUS+MmkN4mWcKlRJenGZITIRj5zbL3NhqEem6vvZnuyX
9VtEI0MKGIwnvZg0diHbJ2p5/jTxcNzyuXVPbpKC5xa0C+bIdE+RPbovWidrJuihvmeuiKDTDl9G
1MUnn0PipqwLPqBW7NI8sIE/l8IEjkjFKariUTjF/CxBxJVNQlT5FFLxwDzc+2j80LWgV7IYo9GZ
UP3LOE7JXV8lr2wU/ct6047ncVT6M0EMccgzJbX1s/YsnzNWOLy4AvwdIAS2wvlXFuOCh8cXP8QA
znAY760qNFmrMv/ouvPyMdHipwisoBTWtWQw6/V2f6lnmxlB25HQ4j5ZreU+jUYMdHDuH3CcPJOd
8wODqM+PJnrVk1XcO6JtOKgbw8kzUotVo0FsUxpjYORNtct9ODxCWXcGJ7u+LNoLwu9v1DspoRjk
VPQILSgXxXB1k7e8Sjyq/4HgCDVyFQwvCD0AjvcALw3Pp3SqKAsz/VaTbnyzzUkAWUCuOKJr2Dva
BBK+S0gYr5wFV+1u40gaV2GIx7pfiFCASsG0cl2X2rs19s7Nar0lqSY/znNNXE0ux8CmbQpjq13U
6rncoQ//NWXmM8oK+dzSnpdhm786w2Walf9MuDDrSvqeG9NwDf2puiWa8bSqbuqGriTctnM0N8fe
4X//n5XFxuIY+JuW3EN15Vo2bg7D0c1/Wi3m3oQU71rVMTW89Dj0DL2X+KkNmsFXD9Hi85irJmjm
aW8v4o7RaeP/4lcw/y+3B+5oFlTdsA0QMfo/A5b9ULYd5qnqmGvIncIOjlTECqDBCwzYyD4zk/oc
QUC1h8Iv70Agb30zh85Slf1W1VaOMi6Sl0VsqvdGft970QtEzPnEcVUHmF7BPEUL859fuDWI9B8v
nOfqOu4JdPgC1fvfRfi4GTIrKUdeOL91dlCRvVPUh3eGBdQD8YI42D3MkbE3Tr0zyQPHpvRzxmwr
0u/xMBFRJPxv464yPPndMfU32MsTzR/7FwIVW7B+UQLTjXkgkgr/MgTH/yIycvHx/PONJ8UDF4FH
LKMOFefvv/+kEjwzhlOy1BWU7oT5BURl8EdAK00RVJ9QZRCoFxH8O2fuR+/ELA/ilrR+uyvNUuzQ
9l8H77udJs1xdrwPf+mA1En1ySfvIRmr6jBW5bAl1sUGWyjuRJt1/5/Z9Ou/ZwFzFs/Uf7CA0YWV
/2v7rSmzuPj2dyPY+k//bQSz/yVsUBrCc2yXVuliJfnLCOYJCEyGQ7fEEKBMhYXl49/cJudfeBMZ
LxIKbJn8M/7Vv7lN1r94KIuoSfmqG3Tg/yfcJssw8ZT97TJl4GBalu/ajulBmXKXvOD/w4PjpmOd
E52WHGPdFgdnrF5tjxpQT/pdUZndY2K58jFKwMLmRoZSkLrQqnTrCeNXtUnzuTvbTFvToXAgotd4
YpRZ7ONZK64D2enwZYX9QOiGF1X9A+lCDP+K5BlJE7rgeMivaukhWw3Z1FD7Y33+CjsYiIU/IF9p
i+qSgvrhSKBQDMaG+1j7s7+dyPN4dtMuSCMn2k4Gqc0eDoB9axrmxS5j/0Il3O0NKFSBKWs6mCPz
wnJS44/W127SMzR+cye7iMLJjvMY5stYfvjQG0D7Kh4/Y5CJWo3UuGrYDYFIlO/TtLDkpYtAL1vs
plH3OuKh30iN3QSaYPuqcg9w4tJ+rrwKeq1uyFfabyQSZAiSZ/q8Y3k3zY9TKAWBdPU33/VhK9If
Neox2xNy6F0Jf5eHptMQh+2qsjXuLCt+91ENkUQmg3rO+6uPdMBLpwvs8iDkxXrT2ybIKmSfiT+/
lE5u7TS7bwLHEb801PBlyf9OVzMj0Lkm8jEDflsvKXKVPBbz8ITgzgf69kyoCfuwyPeFbqi9JhSC
zfKaqM5/g3X7qPt28RB140c45MM+HyEVTTlheFPTlUf/kA4RGZUDMhhCxo8jq/KDGPun1Z+RdwkJ
M3kmDz5/gulcNQ/BaJXWu7aknKQFmC85seZZufRtOtEkbyESbeSLOGs8QvhEbZQgQX7yOaqPaZKL
I0w+5gl+mC3Rhi+KfKtm5yowHFLde2Zubl07rCjzeopG21wDvce9zZuzb33JBG8ibJ0+0mmNHIjA
ZG6KfMoCLaE6b0nF3GiVLS8G7exS6d8rjQnnFNXWow7vow+t02ousTufUz5PuiW1nIJKd6KzZTLz
8zirBFSWhHSFiX9oHWwcSe9bD0wASZfriQOA9vTVWHp6BWWbXhnWXsK0j4+yQE6opxnXvUQAo6xz
HtKNcf0ntgjz5sWjecPUmRMijxgjFslzGlf7mCvr7IWTFwzJdGaAkiy1JKQsz3kcYSADYS34UjGF
bfKmw4NQcODX43AX1aQZrEDjJEKXmmuuC5VX5+1Hm6SVhDXIGbNYW05vxWTSieclp70214ckXN5T
rFIJ0REHM7fgvU0OgVJA6Y2K4O2XYSy6y9jI70t04YkkK3R0TrstvCQLSh1lm1drh9ltmuM0EyDT
Xmr0PA+ungNrMZY/fzLRElkUFgR7zEErvPbQLhdrFVIilQiVA2VUYC8JZKPpm77rdHkf/NJEuJ6e
45ADtxl5b1ILywv9GsS4SyfTicqPvISe2yhEt6zANz4773YbIXVThrs3svlxHs0JJq3NxR0nF1QO
cm8hpdqBFEaN09FJ6FrGn6QugN/Ue+a+U+YFYZbyQRMsE01ZYWXEwHVnxXF9SziLJU3xBU+3Dkqv
TJA2b9X4qvnZrhVxdyvNxNhMDYN8v0t2mm61dKJizuT+/FaMRXXvCmI6DJTQahjRps3+h+czJJwh
E3MqzD8NmGulI5YoWa38jNEOT8RFAQatblHeFneOP45PzG3ybeZW8upOs7OpPXrVzP/drVMQsiq0
vLtv3cZ8FKl+b+J6vPcG93Gemfgx2ubUETn9Xb0w0Ykp+j70cleX9imqkjdSMmYaLpW3K4KyT5IT
vQV7AwYoPvXuoqfLXUZiDXlbsVx6jqaWHJNK+24n5fCchOZ9mdl7IWlTOLqDBStryh37UHl10IYW
U/cO2tV9NH7prjTvK67+ndRj/U4t7Z1igcFEY98dIn82iQfBShj3AmW6Io+pdr9Fcei/WeEU3onG
ODcp+qKxCtHCJ0zDhiQfr06umfsJn/QStrqYgsaHWXrlV2IP4h6i3CuOqEveON1r6e6UGQprQ0Q4
8q+k3yNz+COJ/Q4BrUl2oyqZAhb0ZRBcgr9NxXSpvfQji2EL4JO8eIRRwC1IX5rpR9WH9500vddE
0z5yt7tUlZsE89L6Sc1BbUzZmVsTywGce7QtLN7NnSnzczThS8bA8DWj5pocHtlzINp3Te1TWhb+
lpR0tUVLFx99rvigDf0GbQhdcOtnBNT+DXCxfZz1iKZJVi3QbPmcTKm5Hab4adRTkOEN/yERuS3B
YvkIYt6o/P4ilCmPTGM+QmmTEJrmAMNS2W97D7roOGvJoQ8rRI/0+A+ONI9qtsuXLuusbaHy8bCa
ujwSjXTDdfdu47aIKG396tfMdnHXeAdvdoadiwDjFBX6QHIO2W7NVJCbRL7ijf73l0mWLd5183Uw
yvEcJ8YDg5lo2wjHfhJcQ9Ew7J3SoE0YEtXS2SaxmzlibBOBXkD/4Q9zmr4hyDPeJuOi94X/NmXD
E4XRt5nOxBadp78TqXqNeh+dbat36jrX2q5KvW9EhQ7nUhs+KnXWDAu1ZF2VW/J48TgK4/LnRuJO
yQkfDbti4sJ4qmEZNoo9EVePSQ3AlD1takI7hMpxamUwh81vZq3bjynn8hMYXetqpla8T2p2aikI
ohCq8I5N25H5aMjyBSQvjCSPbb0zG4vgCnQbmaXKS8Nk+URkIml46XTWw8wjKD3fFOHww8meQEBh
ZWUUfmgNJF9NnRpPKZH0btv7F6sGoDiQ+K3sASCtdU/Omv6EemVUVXQRRnxuJiAwFbqMDXkil34M
kWxIR21sValH5Yc0ucOQEBir25JQlB4UI/8r3MmzU6OVSSr6Xm6W/arnmqoAYS8WpEcgtDMOGDU+
RXr33CrNfmmMlpROh3Bfo9YhT0eEKmEEzZOvzMKR77XTz0a3SxpyIX1OBlqLg+E2znG3aRU2Y9Kw
IngfOmz73stoY6bGpk+j/AvEBt1andTzgXALJzVJus249suqKfCdkjHGO20hqfj0/Ai1Ql12ame1
WnQa5oSQO+KlEHB1972DJsNLaCFM6CvCIcSI19giEF5NiGJvyqtjl786XGT7cjT2joRWrIQoTmrw
mgf0C+9DKRdl53PrauUztEsTjyrTE0JGjSe608Zeh3EckANbfJA00I0sbdr8YNjpDzeh7BCmCpik
uDePujDAP9Qc5Exb0vU/C/sJ2+pwj/Tnmy3IG83nI3N7tSVcQz1iIKVJ2LoXL8v2aIkNEl82rciK
S9ZPf1i2Ja9tGNEJi2Y2BTe2tgQzLsHdRD60NFo68lB2hVFJqrWkfcgptUZBOFKUdA/UrPk151Vk
oI7EQYgoO0r4m1vgadOmtyCvZ67zlptKLURO/ZiX9rw13dTeMAptLykjmJ5QcxQYZXScvOlVqC4+
WGb44mpNfGQ2Fh/sZLjHcU9B0MyoqMl2n1s+88wvto6pvUBMxizbfLh1xTMEVZ/U95UgzjEaHn0z
rumao/BMyqOeipCYg0k/2+aZ8aNxVydEelPIzEHTINAKnX58ykX1JoW/STtY+V6fs3dW81NqFBs9
ltOtjBtC2sbxocQg0FmxcVIjySba6O/AHPSBpVGENwMJ0L1K9b3Mip9FwZZL9Ep8JaEdqN1UlZCr
XXHXen3HbufMB05dZK9pVs0xQ0N67M3lNll2FIVTLce7c1qLIX5fmrWjR65N9UwEJpmWS0cHKQrp
h7N/dVOacF1WLTFf1bM7hgSqGeTm1jJ7ZKqb3Pj5OXM8FD8pPm4wR/k2tvGJGUNvbQoxoRheirLB
HSD3Smx5oUNWadUm/kUf8i8aSSgltCK71l1SM+HAVeBqcXq1hwJ1LgZ0350qyDVkVPogNo7diMnL
6bHO1BH/qzGznxsLy59TMhvU2S13ABZ35tYohyfLh/3RuJyelh/GvSf5tSpy0KqJ6Zu2Qy6e0yPX
+OyyHEtHb08laYNoMqtuU1Ns7zsbMlxs1hlVpX/SLArfLqam1hprSRgoj6gdsfKgaDowdD7ixr4V
PqHMPLMKDL1neoEHpOy+UOBw2XEO2Di2vkvE+IfrVV6g6NIHWZv+EKbOB9KqesYNeDWTVGrbgvys
baSsORhIUjn4vkdocJYyFEJRmvn9yYymhByx1rzDiZ7M9KAlqH7N5BKQeBWyKPlIUvJigMYz7ViW
Ad66HYkpCRJ20uZMm66/15zamgRGGREkVg7D0WkMEZhmdOdj0H4xquLDb6iAy94/MnjrAxM1AmT7
UV7ESKyH7vSHstW9wyLh5HDFTkfWfaBni/Gli7H+pxPS6abc266D8sfHOOc+V5iDmaaAuavSLmcD
dxqq6bA5uJrWH7JkeveT2rhDvoQUWIUDhDwuywaqjLFYFfM0vVVT9R5L3+HyQ7LnFVaMjmP6VHk/
b/vF65qUobP3FPP0YQ55Q+P0o/OJrgNuQFZON6t97zn0k7XibA8lH5QQjGzmJCQFj+kFjm99Mmr7
p+E1BL0h9N6WEZmfRZxpxzEK4T3XygqmvsTsqYL1wB17U4rkKn8mvoJXvDf+oOFvIomQyU5G/Y/J
rni7ST6ya4F6j8PnVirc935ee8duadlhuaOwzfUOSIIW7Zva1YMqLZg8orIPSplbe3gVitRv76hU
VRyF4csgdpHXpySHk0fo3MgkLG+aQIDuUq2ImIGFgcVSEjT3I7bGbajX5Q7vromIpcUzjWaYCaBM
2e5b1u19KHA62NMPNRMHh4ZkVqN/q4i4I2qt8G91qJ2qkZSUZkysYHWBMkRzeA8nGuR47AN6HRk4
S6zY5hzexrD/4uTKA7I+JJasfffc3jlVpt0+NOUDHrcDu3h7H7IfHQStnKBGaiZpWh06C4tR5l/n
Af9qyxAFrlWb7fUmNQKdkU8Qq/mXl8xGMNYE+Y5E1xQEVF4zUzNeHJwg1xjVPLbEqgY/MSDpN4on
iUHUss32HqwtcdFtJA+Olwa+l6tTU9yh1BRXZo3ZKS5CsjHcglmi4SJCV3T/d8RPOcAAQbTlRDMe
NJFhT1Y5k0i7MO70ttrDKyF/SYZvDHIPnV6l+yhBtW5YVDvQnrF1ztfZzw9Iw9I7TgTtAYs6o7gs
0ndePFdb7PBkylomAIBlCxwbU2fMkLw6TTteK0TF/ZQe56l5mPJ2QsQ2bFG6qRes47my2q0rffvG
ueOQtIX30I46eb3a0s95Q1NFhITjORAQwpKaKGdRRa6IQC6t38sQHE1Ii74DWFyHdkfizsD60phE
4HHMzLFCnrTZezRyZTyU3levMPTrQ/lQGcjuFQQbnGx2oLEdnLD1bptOXMRcaMcJVSzMDeJ70oom
lUtqMB/j+DQZN5R98hanw0fWauoNMiwNg+J7q2nxs8jijzBZxICh/Fp3rATZXKggERgo9fYlWYZ9
O+5nw2meZcr6YjUW1BoUyLJr+wOLnHliWaFkf7SiNnuTFon1kwsWCC84oJgW8W1+yOPevB90MWxL
FUaHkou8ZbpLOINTqiPAKeglCBE4iOhHX+OiZq++M5e/dtQspKuFgCCRDCCccDwQkXBwR+q9aDCm
4xAyGBQR5VxN6Akjm+gPZ3anB4bERx1mzdNICWhOT7ndVZ8JHX2vTegdWWm098aM3tSSSlkkfySi
0W+2tHd2jrYT3pR5SgyYwP6IrrNVurxzdoyMvVM9TstMniRCEhvloJ1UPKeXeLTIimHusY/G2r2h
utaOtdc9l8xbDnOTMjvImyPggCW0xg9pIiZlICYZ37LBNg9L2vMmmsZp649CfO/IQKvFqbIH9WEQ
IS8MuprEfsz3TOzlMUtCSnzlYmHU/Jte/vTG9jCO9bRtFNEaUvc/pcar5dGf2VLsRfiR5+ZBMRnW
5zRGXsBphspmeKi/PDGX+8Fq6qBBTiPCkCD6XLOfpJRBovR32bfWV6R9hKHWXWLLBo/ghCeH0KpL
4mVn/pjh3lGCUbXZHETi6ccsZp1nF9cCTdNoxuT6o5bY2MqwitwNxqLAxG+Uomd/Lrr/TdmZLjeO
nNv2Ve4LwAdDJhK4ccI/CM6URIqa6w+iSlJhnmc8/V1Q+drt8om2T4TNLnWLKokiEpn723vtaueS
JmDVLEdwRLxni0WstYbmSscWYqYDeDFm8LaZYzP3qIRjsdDz5ya5Hwm/IaXY77TEktDUSA8IgVG0
Gx6xLauzGA4gSOSNy33ZNAZ/L5sx8xp74mizFEHNtkZ4PhvjTeY4/g7hfAEmK/6SOGX87sOtJcU9
enCytX1E0H2Vd1OwzRPf8cqepnSzbYKtLKlp/FIseqx1TMVpAdciuL7MzdpNH2jZtqprunijwt0p
LvUZuAQiUHgptOlaWJzGU1vcdWPXP8OfnPFGANAXznsPxvkhiQ33oRQoBCPahCMuA6NY8D2E15Cc
422T2QeNkK2nOX71EAK50tjc3Q5B8gIMpzmyXEZehs5Av5/jFWORbIZ5zA5UQVXI+gE42cki7j+s
NQYEx8kg96wxnF1F1MM5g/lmopqTZrQ3XdpGL7aikCypnyv53vegnVA4nDVUup82mSIkS+QPhwYt
7LHuQdlJdSzK6g6HIBvbJk/v47F4sBn879h9jYd0EndsdYJDoCfh3g1xEoREwcgtaQCRCxPFtTJt
/EaYLbrOoIeoqNGCa7Hye8ZrGolUR+Xsj7hXxCazCEInP/qSFpah1LjnTMZlzEDSOVr+3dGwJs5J
sIuoTuGOgwNYY0n+glm3IzCVtDZJMnM/sm1EhUANO7rn75ReNcee5u6OWqAmRjZO0qvGgJ8yw/Fo
LA/6xwgzuFl6X77AuG0kH3QklC2IgG9atUTIC5bJzqBZiq2YZ9corhqfpOWxfnQo7pkyR/fqaiDQ
3+tndiDW9otDrRpReQ6+VQ8HXLGXhOvsltuXaghs4v0yoY+47PztDpoOu+oxdICMuROyEY2JFiWj
XRAMxxFvmMPLhnZLI7AiUMuxAkMHNZFWJu70ALu4Tqii6WxccXN1L/wlyphCA9UwXm++vs+kt2d+
XskZO21TT7d4/d3iSXXFbSyAyS9F9GnvjHu21CyuBeA8I5LFOtChk7x/JdS+oN3xhA8pm0C0VXMD
kIQHXEerpFD6YaoQB4chaTZUUPUlZGDZJy9FnX6URRGxFgU32eKQyyOOjpZMf6qim8lD03SP0IwB
v6ayPiTiSgZE7YaxeicHxl2U5lYtIbXgvs3+a7iAtM1ZiX2BI0ZqqiGTzUOwoNGDcDLXXxRjXXOI
VoFPoL8W3vnXA5IviRDmL2vNnfojiKpk59MFlCxI8mk0h00RDj/a0AXubSYPmKYNj+1esyIdzlyC
jJDQHS/Is4FDA12JJfP/7ZAn13zCkGZHuVw3kb6y4YSjDhZb7JJQYLPsZkG1UcriWUuOMp82CYes
1WgmwwaYQ7HVcvcHFpePQsy7tlSPc5x++rq21Ys+YHjDIIO7JJgp9zAtfHTDCsKtGerPvq56vH5Y
5KZ++iYJi6yIo7MLTHfNqF2a0TEOUzmsZgfrF/2i2nHSRzrhgrFBduMXUeVPukU9aafrzS/muzNe
IKhzCyzk7Rfg3RZxthWNf6I4NPSMuJx36BO8eYLguRe9+VTMrbGAN/aSReCgKiLYAVnb7VxOT25q
WeuvGcncFPXJype/6+7GiCZwak6XvDlFCxCL3YdUDWZzQz6G2mhiZVIWMO3p2RxGe6NHrbYa8fYy
xgh2iTawZneBeJ1sfOkGJhLDF2trcdaiWNEWVzI+4SxjO1id3JY3QbmkdUcyQEVgrSp0+sU3+YvV
3pQ1iXH9+ut9uRg5J3TGpZP5SUT9bT2px8z9kO1zHYVXbQp9Gsir7wTKBpQLlwhUbp+dTAfj3yU/
Rx2OjYsD2tY0VmEXA6EpnCVirS2mQRs6r4+DrBDWvsyVedR4cmjmi+C4MMfyVi03Y8/CJLofeFNS
FoOGuLU7zu3vbFNc29q4TWOsI01QSCmuKI6/wPMatgvHLL/pUc/Fm5/6hA2w/TA2lzkAReQaLAUK
8gVywyvR9Zfm3QnvMoOOLc2/0Rss+H23HKpNgqDNg1D2URuQZab+WjrdYnDFVYdL3UcLsrturRuY
O0m1PiVQd33NeaJIBzQCpcyDFSd7uSDpRyjs+2HWvGwkQlhZC9OxO2ahyUts53gOm46JUMeOd0Yh
qypchCjaDJk9u42aFS6MluNgZVAICI/m3klGwzOZJGVraWYuPXK0NmYJ/k2qAck+JKjvwZViWdSI
3CDM0CR3As/jzC18ih4C5Ce2L8RXXG47gTXM69DqGR3Prr5IGlAlSFCWk51tmm78iBc7dr4vw3bt
4MJm/QGShKN0XU5WdqhnsQ9r6e4CDkTU1Qx7a8LRHAZij7kVJPJS76XH4thVoNAk9vu90ugghz9C
2C7f98MS7K8qjkmW+0H/EsHTr56yzMSJppC+0AeoKY05VLrubWSrVzbEJNfIhDtLGVlHczY7bGns
gzqAp2FYDY0DRO9snm/E1BDJKeDa8PWYaElHnzqgO3ZKg8BNX2V0WOg3vU9Gif0kGh7RssAqqFMC
nUUtZbAdIRWt7HHEu+VS6+NMz+XyND9ouOFV/HYa7Z4dQofC7J911p9/1C6Uy9oultqiWDqXSg9P
oxny8y0daPViPQdG+VDJpTzYt9gQE6tZ00iKuaivOKuYnAvT/lgwoV6+W8w6oxcGM5c2nY64FioP
GxdNl11wp+t8CTc4lqI7ly2IKzvhQk+K6bszlJsgYo7W0nP36y69fOdffxrS733kmyvVjKY3Ftor
A8zC0/PsebynnsmzeWHLEq7ixMa3ZDuDPOv4npmTpKkoLYS7EWP+435FDUJbXd0iFsTcyDBJvWMI
YBgEijJ1647G6PVx/2Kq7HsX2KMXTQM+fGjjnPFMwQnZ+uEuuxO5cS2WZytnqOZg/tfYnh4TGq2O
vurzQ021iQB7sOuM4VlK7hks58Vq9klXglKoCVCRhc/KSmxSh4Y/mcbBOnV9bl0poC14P/Q4GObP
ShCgluiYI4npr/s2AlZ30Jrvlq490vZ1hgEKHtfyT0Fg7ytDXBt8ODvVKN8r22RGLWOKoPrp3DXp
SBBtO+o2w8nS3gmrep76OODtXd8l7XiyUIRI1YabyarF1aohVcQlbWCZPd7wm2wxAgyPQT+c2dne
c1pz1o6sa/yQNpnAKP8pDRYIzsprCtCIlszpi8OVVHUwrHxiuoCx9u1LgufyMDeT8nIoKJ4d9ACh
9M9mqNg9FfArWen8XYRzfjP4/kPNERBnelOfUURrYOmsyc7eB99OX3g5UvQx7tIUjzhg9HRtqSLY
Jo9VrHVeHob3rBM+siIyhmSyTS+MURqsjEbQHLoaC3mDdzpuaeVEvAXOnOk6F7C2qy1aPGXSpPvA
iJSHYrdk2LRtl0n9oNMqmwcNckHmvEWpA8vLYBOjpjMtxM2pjhzUBBw3XTSc2wATABuTtO6++3H+
Q+dXvLIdupal0TVr/BuwYPrqW26b3zQquq1WnvTSIowc/6Bwvr8ppha3gKMNB7pVF8eI0Xg5J2sP
7oen9deCLjJOPAZ3yVXs6j3sOov+caY1azchTg1VqodEYT27EPL2RvehG9q+MUz/YJF+SjGK49mW
l5js37oFO7AzMkUivIofv3LpzdTtk943joP89AusmKEIDpKzpFfbKT3Qxc+68NNXN0deaWhSbsLk
m7ur3JRyT3aQ+0HkgrSr/HTLxt7ETaNW7bRU5vqnCOzkyp5Hx+uj8mA1RrHhBwBBZCOQ0dG5Qlw2
1wxAKYGmZm4lRhiFvrCfeRN4Yl5Ygg3lyd1iDAiANC2TeYqlYWSmwd5sr3qPdUcDwwMtiQ2eCLio
vFwPvpOAyJdxyjv90u5a54MhBn8ZBcAQW+KbvY8/PdFre0sMgws8gyViD0yIDKrNpiFAaXqo6V45
YMGaSPoIYIFxfwlUsy0Tc5W5xgfyvbw4nco4St22Mwb0Pii13RAh13UNonuang0O2DKDh90EwY4F
Kt47RSk9jtKvWXcoU/3Dr+nSCawR9Jjr4knCdbrzZb7zEYZYrdil0BQDLw8gCTRIBUwOzOs40kwj
FDy5um68UeDaIo3+YpkC6nINlUY69uy1UrV701Kf/e28IeTOTC7z+9UkhOEVdsywfF6PG50B2taP
xTezfrQUYN9uwKMQjTAWmF/h/MH9sdEbG8ITIldBq6md5PeYK5ytAk/FQBkLQ+bsE9pxUR2wagpO
UHLuPKYyHOPhbfXtNDBvHBh35eI06stpDYdOQWBCpcHJ1otXRQVwRhfDilVQVTCy2FOTbGSMi2bB
oqHRvLNqkuyHO9QT/CC+MVm64L8mgK+5L/ZRA4ExCs0PBz240k8a5eqbIKQovKyM01RQUVRpnO/o
M19VhKY0bnNQwqnADevVRIAwBgMMaqW6csrjJq2nBBuieWMQpE6jbjqIFB9Q3RgbqQ2rMBsIZczZ
PdHHeE2F9Q9Vy4e5rXsPmX9dlvHBP9M1mSGaMjZCd/RStzvoMAcc8FzHojE39qQn+7YjMein5jb2
B6aHslylwiK/nPDaBcZw1erA9ULeHWUijwxGU6/yy10sNPITgOLpx4bYAHR1HShzWgWN8c7oF1w5
NeTrJoYoMpvjRYcauR6vnHBq0nqzh8ck2gpnJkTSEwv3qxbRa3y1i9vAbWrmN+JHOlgwvAalAzbh
Os+K/g3zT7bM6HwCj+6JQbC2SyFuOzxlm0LDrfOxY6c3YkNavspg62JbQRmpBC4nCr4VUhCwKIid
dgYmOgVuxPzGXgt/+lno4bi3cpztjpvDN2UcwVl1bZkhN96kEFszCM8ET1e+3wq4jeZDlvY3Qe4Y
K0v0FWVUwiurcljrWsGgmbnFGv86M2jMSOWQbQIteKvN+7zN56cy2+Ga34iBrfVgmsYW1mLpNcRK
UCd1tF416NBs3Bt8YxbojXrcZARNIEG+5unUebRlYHQZaceIOdxLEyIb6DlPz5Z3Ay2xYUSZkgTH
WhNd3eh6/NjZxovD+CgTLfoKNlHHKEKuuacUH+IWiwbHdN4fmMis5t4KnfDEmOp2wHhIAyK8ctc0
To7tv4Ru4a+7Vm0Ji0QnW1CokpFxXlT8trExxnQUosfs/2eNZIvBxCibBmi1IkwIDvWXqkzPvgLu
aBi8bRxR+5j7IDdWWXTMahjHdTm9xXdjJ96tlMt1KvOnsqUiXe/dbxEU9m3oVivoKBM2OGORIbNT
OnO0yPuWawI3WL8iWt8dAyvelNVpATFEJvdll1EY+/no2Zeg1ibLDBaMw8HWJUVp+XIljuyhWfvo
9fmV3NS7voVa+OQoGsn1Zef+1c779fDrQ8XByZ6ETUs7uUhtqhJEjqWRLgvoj1qEha8H4+9/+k//
XYaKsWo5eM5uKtb/yCf2sQ6CdOScOdmdsXVq50HnSJgU/oTbiPh/nVCwFrfD8etP4d//9PXh//Tv
vj7lH8/4nz5FiJHDQiS7dSOMhJWmorlzwZCHcIY2gTGTMCpanHmTDzSnQZ4JZ6BQYf0kBvERgCU9
A54eoJolaiUqh8A22Y/S1vOtwI7s2XyW6LGZthYULX+Dh6g8OmaPIDgxdu1a1MKhj2945+1YYsku
TexJOjccz4NGy3wIozKXk06zVsukEplDMqpdiS46Bfx3WgG6LT4WrwNuo9X+t29EB12Cfz9ZM0f6
Q1nmQGHKjV21OylcsIPG9yC2uvXkQ1bPB1QkI2aVtBRbqG6F+G4c4RCDfoby6tvrfLS+laZ/maCC
7BRH+GWIrXXDD7O0jZMftcAzGYLaCl1oIs2VhOfajS00QwvzY4+jyLQdSsXYUdq+9txlP3WqWR8G
4601pk/E1XA96/5TUBGGTKxpZzVteSySBHDRiK9mrk3h1c4uKSkE8AdO9sNYfMxTfMvehdug3jzj
h0aXnlkKJie9Y7uwcTgRkZFUySYyumvme06vXXERAfwx5dMAXZtTesRn6KCFzOi9QaCAHxiNWzhj
2d6sncdcCy0utWFaG13UAmvuz8RA3pxuID7DxkGXETueDIZOQZe1Rxbu5ISdtYvmGYCtVclj3zny
KArnkZKgjj0vJ7oxG+ltT6haV+PkbMkz36Ud1KoKMo3nd7ST++1HJblw24ovWCxtf8UYI2TdByiw
laJ+toC7wKx6xaLZ1ZuUG806yqAxToWbk0zN7mFZPoSkdxmvm/26XiCcmjEqUGNVsXIm4t6NzMWB
ECX2d+RUUvO7hFWQ7w4tPcumnVvrLCiueQCIn54mt9i0STbsxXLG64syYX7Q+vA48Uq4Ba+FEWQm
VLv5hYMiQCsqoAJ3CPelXx/hWOH5HuGrLD+/UZ8tWyGhjPod03KUzMnm5J29qCS5yNG6xAO+t/CZ
tGJycnRannzGi/jw5bWL2e+YyE9fX8iVYEP4mbQByTm0tW2LZtCHtb3HtzGt0hkt1lVGgJuPNvtW
M3fZ6A77Kuyh7U5QbaQ+MbQymaoXpySSLGd3cR4fi6zj7+3R9OlVDJTtadI/qkrjjcN+GI8rp//E
3bLJe6tDzoJLLUDmDL03lWzfUvhucXTrSOOlHWXuWa7/vSmNGyu2d22qSNGkr2Pd42kEu6MG/83y
Q58pdtw99Fa40mc9PHZhxqmGkZmwBJbn9Its8mpUnb5V4G68Kpre4IVMTPzRo3qqwTZ+TPW1A2Ds
oZDVp04OuQ6T+EoXl7PSK9uLh3Q3wHS65iGTrW5On5WjXKiF7Nc5PmwUEylG0058zpJ4r2t+uNUK
EZILsl3QndD73AzVZRA3xehqezLdTBxrIqQEHfB4h5CfDY4z320zTW7ymeqCbjNV6joi5QRMHEtM
HVvCrffpcooaVEE/HZjQ2mHywNyRdGg6PDopOkfaxYr4F1OHonR/xKQPcHN1lEA76XQ0l7dfK5Hq
3YaXPcjnxmO8fApNyiYD+q48nR2p57PPIPna3IWBzdyqjF/isrRoq4LpR5qigk9AxwP37WBm9SPP
So6KGGeADxgU/4AUDpTCVR6EB5cjjYQdgmeG2c7w1rvReLQ6gKpfD25JJdBgohuUUX2bG30PTtm+
cyxMQWlFxdAcH/3W1BkjlPe9IemcYaDx9dCVGFSkrkFCdvznMRntFbkD6qll1G2sfvzI9EJ5jovV
ueogvO6ngjRqayXtGkbzY56xUSQ5Max6BOsjiVtkp+VhLnokwpbJ4lfrt2FGzzOsD+YIPXc12+xO
Zr4ceuoPM0rAdC3PwQHAwWpZ0wgT/qTUB6BIJJ4FJEk4zgy0K4uZZ1/fOvib3sqSCV6J0SwHMl0v
E2xAcwstPPnALhUeeqfUz32D+111UAuCSHvGr5jNfnTBZNx6I00SnC4SsR0au+GuOTIH0Em8lk7e
rZHjFjTVzwm9npOEONlNBBBrwRXls1F/OuUm91LZB54YDO4q1uvQMSjWdcxYcnCicyKqG/TzdIcj
I2df1t1SA3Co3by4+kr+oA3mIRDh/KYVxclVw/iZWYSiYUHN4RuIvwIinIyY4JS4k52Y4tCgeDaB
M8WzHLZ9jII/ERmYqR0nsFhGr2bnvlmDrD+m5gXsHThm/RK0wua0NMi1yK2fvsKMGhcBgNraiTd+
b3I2zDFsWWRR1kYYhGje/mcyC3zULTghut9WQTHnt5PCIlobs/ugFgu4W9TON7K0bdlcWl1e7Srq
AP4FyaGhqtbJqic0KgZX6ZIWyOCejdN3GV/EGIWPeW0go0d06DLU58pgZVNV/N1M6+AkISLetK3V
bdlllwcZYCpJiuKhwCNX+nqDv7jROc5WsJhx7btW/ytWT+i+fizDksrbmqsov9pTB7bRmDfVBF42
jgwfrwDGrqkqAxIwBqEofo92qMpD4KDBmtOnC8AXot+ugGn506zCg1Nj+ebwbm+jgRfKBU1+7oia
HlgKu53AYfFA5otzLpmmTxnsjVkr9zM73LUK5u4UhJLETGdcaoj5l7FmrKhsG+JwAZ13qG6/GkM6
uwt3iRkiASO33Tq2ft9il8a+3OS3QZUwXY0RU3uwkKzpnfHWmLS0RwnFOGoZU3w9ZJwJj8nLELbl
bZ7EJdyZyN44BKlXvz5EyN81rZgoPolvJzEPF6cNX8OJjBd0NIsF1bzGDnVcltvjp6qicpPSw7JT
tQv9LWw96JCK9W5MyJ6DQExI7B9a1bwS0U5uArm85iXKjUgMcVMl2pPs4IChA+SbNvxpKHu5RU7P
jIN6zqgzfkiBW1oyDu7Id/PrweXYlAkm13Q+NqH073r8AFY6HKNwSi7Ow2AnWIgAX9C00WGQcMGi
1bmxNGLA/tAytsSmQEsqCc0ULMZ7LcudjeND1ftDzvHyK4D7x9Y2+XugmcCgJM9oEhs0FeHBpanq
D4HBLvRBoAPW2dtmQ4hnbszbvtXpDG7de16ubYc2dUyElbcrdJuNDWqCuziT/zknlMJWCjN7OkUp
jpb4uV/AqcUCTo2SSNtjX8kyz7GzZDWU1t+iUFYaml5RqxRSa7O3xygGXxexd05S+7FN3YbsR2ec
rAQffmGYOkKCPm/Qk8K9WfpvXyylxq3ig9lZ5xIm9u0/Hpwsb/Zp0D0GRsVcix6BsscBp0/KBqbZ
NeWm1I1rp1z/37yM4vd4MC+jYxnMu4RyLF7K3+LNAGQMZgxtAAxNfZR9YLx1ddx7iRU78Lw1G4Wj
j17n13KCoDSThV4j41tX3I6gC9K0OHQita7MX5uzot4DzwIBFpERf0HsfuDCJYzTqUd9arRD4gLr
Q5K7jElsr3ntm01h2++wzZoj5uDw3iSGiOUi/JbWKZ6icc5oixnzNVAEhFMRKg/7p3+njO7g0GN1
whJ6aU1yeqKpDi1zZ/ZnjfHsCObnf/52s34Pr/MCgehiC2jaxGTV7x1xudX5RYgvYN+Z/nqEHb6x
/WZXDgU/bmxObCVlDEuwak+9jpU17Lcx74HdYAGsRR6+8xf+Y8iEQk3Azb8CbLFsq70MQEhkzBu9
D1lmwdnZVOM8PWVjdDfqGZyYBC+j5mdvYOX6B20QJzw8f/6z8ff+a/iWH85e/o9d2BC/1Q3mEynW
vJ+xvdtpesBeiny6HQor+haWDRHIoIBZJfhFML0SWwin46rUIu0HfEfuXQWb4Dot9yKW6SZ3GLYy
PwXzNnX6U+1K+hvqDKmbtxUd2jC+kK6ac2Cp9A9/SmQIRs5q76aOqhvNTNr3niXS1qf8xYYRsYXy
v4wkSOUad3MBhDYIdPXml9khE0zj8lF/1tv4LTL76IndTbdLScDsBXDPa4oRfIUXCSPmAElzDrQX
VB/7gahEsuriiOIizhxeUbhgeZmb7Ceo6KASuXKMkxleage2dxUYDv1JDbXxTAgGmPI3pQuyjcMs
C4JPlrKORx8YeP7SN3b/2TPsoqf3W9FNEx53rKCmvLY9PoZEyYq6HZi4tOMiT2cjyC4O1ODMCZJm
FXY+1fX2azUWZ6Oe5SdL6x710z/ZUB+5Yfv+qu1gH8S+gJ1vSPuOmB2JCy3bE7qEpE3IMA633Lfr
7awRURm2zVw2b8TeMI43B65d8ruD296YMSkX0XM7GuryNVe2u6IU5QkvljjGocz2rVVPO9lixexj
k8q+orU2KduM0C+Mtz9/F1r/uhJJpQypLGgFujJ+v8IY8EQa6JF07yKY7nWsyxbS5q3qX9LevEQL
zUwEtb1BTDRPKSAyJD+AsljoOfE7Q0v91MJN1M0fmUTnpdop2CmdObk+SSa900R1H/EOsyEp0C2u
+rl1VqptMuA/aJDUy2yswkW/98M3jG2YNlBHPZHNt3rLZ6bOIPdww//NxbfE638LvuOmIPUGXUJZ
hm4swfg/3Mc0WWlzZ6pwP6viHCWTeTanKPDsVIvuwAeestykvCbIHwtoiSvR690jJ5qzNnQcMOum
uzSCjGWvTKY/MrjV/NRexEoLmwyZ5bLH/R1kPc7BxQg5j98N0n8rSyMBGMTxExdRuXaZiSV1c2db
4dEs5B45Otmmo898WlVynZqZ3FZy1zD/Ws+Ms/7NS2DY//qrh0ggpGuT90B9/J1RoXq9JBFchfve
LPvzlAbObVdbzMvMV1u17f0MavBYBdG7Eng3RFS+DJG/rlUwbm2lI8hlbvmWJue2Nx7SKcHFnJnW
Y6YCsargMjrcRE6yqvsXN3rzsSlc+qH/UY26vjeriZybJvRnK6Yop7W50pqYvMpUnFvLx77PGDss
0uecwduZTuUXLWgjL/KT+AhHtHtwFfVHefnYoQitqwxOSNcVlxTk/blmhHwzBtM3R296bKbZtikn
3OHSfm6ANZ9bAGRn1stXKnL0tW0avE3bqL3iH7JgIzZ3ZtVJjoYZ8ZBBu+1IFQEVEjSPDXN5bhjV
rNvJvP3ylrBmH5qUI3+vw2OWUzVfS2lcna4sTl1VXy1rYddgiLpmHAZLd8ZxjF9yx6z1pBUlmZM2
j3ZOJ0lTzA5gWPfU6hWjgkGPWPKce2l0yU6zW31B0orNoGFIJaYYlAIHuiqdG1M2GqYl7C8j1rIt
+seHgpe4IU2drIiA5cB2Uv9CRccZxSHdxT1Qq9LBSdzkATVKHN83upHRweUozHeGlmwjM8kvetTt
sZxi34s4l/szYrc0gmQ1h0N8wtPdrGwN0VyGjr8xKsPciTZhKXhmc8X+D6wRfV4En5sf0qDME8AN
Vq65f9OV1ezmEBMKyUj2fh0BxxJ8M+oJ5wb4uz+puLrg27w1sGydhwxxVJAwpZ6MwAfHrkuddu7G
VtLajNB1NxGgU0brOV5AhdtiivRHcubFfRqOkTfYPDP0bfbqs/OMU2xlKc59OEztm6ybGPCUvvb0
5wsqtNR/XVqUqYRtOMIQtvt7525oaAhDvdLgriNYLyHCc6poKcDRba6mWXz0HKKveRn768lo0g19
ATSlh8a3PlcB9ASEOw0w823huuOl0czwQJP76GVUX1HnHO1rkAXbHmbu3rLslzYH0l9O2a0sZHNu
Jw3rXtU3KytM2zsXkLMrnYID3gWMcHhZxn33bEjJVhim2kQ5rl+f4TwI0Xjn9G27gmLH8wLklFHl
KXchK4ERi/mhl0O3hlwjbyWsr1VYGAaT4eI7Y3OUaqe47SBm4e7n/RhJQ92ZaUsnqR0123CoY5pi
iG5nU/uSDaa6DEm0sUibLTm9bRYeM61r3qHdHSIKmTBaXkzzB/JFv9cKpuUFfGk2EXeKHS53kmHY
Aw/Bf2KD2mZB3gw9f0tg2pK5lD/vLTu4tHmM5YYjGKO56QD3gl6VJQcv1cmykfVS4LT7DMWGfpDB
fSZGe5tMFXQKcZ/PeK7YeFvHULrEAVuKS4jPg9kLXGsjiGGvZuhh5yRna44x6QYfpmdo5cKwy451
ijNmIJp0svNA32JjX0xtixMCczV+F/kYk7xB+YIW1/t4MeOkmPeuk1R3EX6QGWwF/fGE8XBJxkGc
vbsJxgA3Numf8c2TSc3GL0LUf72P/zf4LP52qGv++t98/F6UDC6DsP3tw78+Fhn/++/lOX//nH9+
xl9vo/e6aIqf7Z9+1u6zuPuefTa/f9I/fWX+9r99d+vv7fd/+mDzBei57z7r6frZYAX/+i74OZbP
/E//4//5/A8xP8u5699hftbfk6L9HfKzPPFvkB8XXI8NjkeZhqAtmiv+75AfQxd/0YUN8wwCt+If
kHz+BvkR7l90XQczIlDydKkrNij/v+1d/gWjFTAensbhkJPB/wbyYyjrn2vNheMqYSkCSHyHkjXJ
+m2vQzk4VhVwljfWylwot18PmPAtdl3WzDKlzJ25WCW1hXDbfxk+//Hx179sdbqSenyiv9irU42F
loKbY58JOnVnF65qWi9r3DBZKyk6CqywfTucDI0sB7ywjHNCDcNWlB+/HobBAfwSWb17QJb6mlYG
Ndv4/Rds9Otjafona6zgpQdZQG8gwVYvu+Y989Q5zJ5TIk3hZF3psNf3OUUWpTFjV4uwGqDv+v0Z
WuG4zmMm46T1n5pgfsz0obsZhuygDebGBTjETDUptzFMIDQrrK+BcO4HqB/CD/EUzmBNEu7klTu1
oIGKjn2J2LeGka2Did67giwSg+Dq3WKRYrSmLqXFAcJJrk1FhazevqSyUmtTsoOw0ngDKyHwVEbM
TIvgO9rSv6nyhgBZ5P60RzBr2eKlRH9tI0b9edneQgRZO9lwK1qpUQMgX6psOuOaujc4JEoAelSZ
Zvd5qda56QMz0q82noCtQ4DVhRVoCRPgRTDQ3gemZfmCbdi8sB/BGIkbaczxlWT0BCTDEkQK3AkO
UUm2RBJjA9MowJNfCzwGHueOmjPbSsQ0F7f5t3LxGzDFzrzEBrdnGfMpjOq30nEeScc/GFV9cRr1
RFjtuXEASQZDvHczG86Tz+vOWqaqe5NiOw3rRCJ6bx7L08BdYh0G1UfVYrsprPyD7OdYYGZKZ39D
aBSpYXgfBizDls/QYDGHJwCi883cUOrSSEIKEbTJcmvp0UgAlSoKZR9qHWGsMUIGoLn0N4Wofpom
J65Jn+dd2DG3DO5dWu7T1viUKb+ttHzMemxKbT7hJw/lT0bsHn7FU9wGjGzUIs4PJfcAfmjCSGtq
ZXgtVccbrw6/RUPFuEoV07Y2W2urCvIvqfKGwf1RypS0xPD/2DuPLbeBbMv+S8/RC94MekIQtOmt
pAlWZkqC9x5f3zuCVUWVut5b3fMeCAsEmSQFwkTce84+7X1ZfptUA7UfvQpf43jYAMt41t6pajbo
4QqPVoK9U8fwxpi9nTiearU6VKpL55EwMnQUEMDX/CHJj+WkwIgH0FiglHbse30E/2Gs5B+aCeos
6sY0yZafJCzfkYOFL6FPqeGqKiwd7BQD7YBRKx7becFvq2ZvrRa+GyXJ2wP6xwGSLpNDi9YqLAKl
1n+avfqgDCen12h+ZRpmYDc9WIYOAdWNKw4IhAI1CLHJ/jmA595mIk9nJDY3bvNnV6VQBc7u6K3z
veFSz62mqtkCw8dDSCZRY8PT6cwHsq+R0eThnUVoU4H9qPHKCVLJoTXA6aoLExQ9uW3d/mXKpgwl
SRGYJUeyrfcrME+GoH1EzcEvbHQheQWlqq/TQ/s8jS4/soMwAOfLtDCM4S6+HTIbjb4VPfazQdqu
eoY/T4LdvVpSenchtoPeXX7zAd+LxHxQ4qbfZG3yiXfuCJKSnmj7HNrpJ+sJdQ774CoYz+aU73us
kzHbGWF6kzQRU/ftOOynkZwYmsNw+6yIH0oHiWuYOMN0E2WqZUFcWWCPYCC+7zRYAlHzO+0VZoZ3
2NRf+paUsYieb69xTo+p8TDEtzmlUdR33aNtJG+TiSOoQ43T9MNxUiayN6rpQYd96FCa4S7B4ZX+
GA0wIBgNfndEK9AkzjBWKvPZztVnL+Vg1i3kUEx+fqnWHbxM3NPufZcnv0Jt1vC9Tk/UJ2K+ZP+i
VcawMRcUWVjvQCShiHRXbikEqTyP8fjVGdWTWo8/5povCej/ztSRAvd4zvifb13HfIi9kkQcCuXO
UHwoc/uqTcZ21M3XCmA7ycWujwun0fD1jbn6FHITQPj7G3TGyzQ1BFekv+eoPMOp3yl63ePh4W7S
0/TxEUwDFNs6+dBD+M02ZCoHenXH2BwzhCVss+WrytvrrpMGaoi+JjMwHBYkJ4fDvll978tOuVYM
DJpd62tdzDnAF8WbJHSpaIIGJFoyXltLd9Ov5KzQIYvyUrhA38NE/eWEAjFhUghazQHoi3MT6uPO
m6ezs4CnGYv1gZAI9IFtYApRl04aEZVHf9TzD1KyVDV6UsXwsOhviNyds+LBLEIspw6CvKG2gnbw
MPkj4u011MLlYz7mv9CSIMVAoeaN84drzOrWnauHkYijRJxd89rsQFkJe138i6yoYJyI/woFQTr1
Wsb2qI2VH3ZHDTrrPCr0SF6iadwScDv4jFfu3DL8GslMYYReu3QBP3s9eptnALUuhbwxRUkEduqQ
UM7cdI76rQx7jGRGjJfQXY5zYwCygqEHJvpmVrKHJWY4MYU+01d8+kq4je1pr1rrk8bkDA8uaThh
gyx35n0z81YtQRGkPday1D7Uk0ZxxHmnyRD74minBajtOxddSUSkaTTr36OJgg48hs/CaB+xOuCt
TGmffyuJ/3KW+Zc394GCQh713yuOn+dyRqSAG/h7irRmT0zQqVsN/IJABCrMv01EHCmXhmPvHbTO
RQg3V49GpT+Za3yGyBVvtGJj6LCPvdZ+wMKKWJ8XueWLhxeE9s6HOemk2ifpW71yIKoIpVEqnDsy
XraOVXO9w2XGfKfZkw2RbYqV+XVpcdyQDIZOHLr4sK6kg+bNN2sqGmQvbKdBgW8fwtUNQwp/qlTu
bhwhhtnuozI/2LXIPjFPo80XRuH56s3FuUW2zi/+PdHIUE5X+ycZPHvboaKaTsqnR8vCry1iymLv
OGXGbZ8jouqa/EcPinxf1UwUO6Ivssn1VRXCyYRljCSFUj8nlr4dBkwBdVK+2FQZtghdPgwzfSkX
QR5qm1/GQpHLbV6NTPWCtJ5guuT5DR0lfRNiuJ9V47UaOV3j2n1z4NLW7msyIlg1nPA9A48VWHH7
XXdJOLGrehtV6ZNdhL/KsiWVxGP45KSgXBaK17gWEpO4RzXhekOUhVHMn0ZdY+CN1Lva+AQBvjGn
/EXzUCQ43wtItug+IpQDVNW5IhZm9+KaJvO2Qn1XFJXr18iREKLnHjv+RK3cdzBlNoMfZ6OCY6Go
OZ1QsBGzM0wITVEy0O9+1tz6i9KX4ak/Jsv92cVYSrpuusk6V994Jv3ImMSGqnrF04Q8LFYfOgxS
mxTVlGug1tV7myb9ZGLHmGF2u9E9XVm6P8dBTRgfZdH33MjQZ0QfTbbexUb6RGvmDsfNLZhEz8cy
fTY6SBEEA7UrbZMOdBmN3/ltKfGkkWf9vLrGDzLdzpWF1kXL8+eBiGmyRfGpzmHlAzIE9fgwVdG7
Vc2AgLKYqp7BdZeWAZe/rVKaL1Qp1I1iU9P36NSXyfzNSteQi1f9EDKw5r+C03SBiACkkJtQHN1X
FnWludh7OgHxCBY0+E8UkqMC/ovqLl8p7lk1worSUobYoXcgutg6MyJXzMKlwlCBaVh2zRS+UMPq
fdJR602IB171RLMxtgwcIo+VgRQl7bjALXH+JLq4G6+P+ADBicEF8EF368V2EbwqJaFN1gKZBPbl
e6YJiVzzBcD/KVVQIeZ5/DG70zcnHn/SWv+lr7ZQ334mHq65WmVfxSEyH1qIdKkpAnjjfjT79IAs
9UnTi/1iTTfM38+2boX+ErU/EP2C+0YMSmIoNfW6S8HiJc43PS3OZCj9jntusYtG6I3ubi3NPaBi
itA3Z48aCYw+esyvuFcSwk+nW03N7j1txIwe2599jmmgdIgfysQNb/a5j1eDsItOrfBWFkfXRoO1
qA23/+EZUdwnIORYGJj3XHABsKFKxDCRqSbjfyS+uBbmLy44T0ZMNHn4OKHHIMPTL3sUFBViW7Bk
2Za8yUdkPZgGKdIdYjzUVvo6m+XLEkXc/v0QEKpPul/EZIOGTyz0NkoKcEJnpDxY1qaxZmqjKC8q
wDFr7NxPhIbpOKC2S9OhwZuZBHU24WbFbtSHm6aannVUvDhGqsOw6ltX9b7MaHnqjNw6tEPzsEza
m1q7NKvSGwW9DacuJ5hLYR6D4yaH9LWuU+FPin4cE86pPrNRjmiPmUJW+jwwHliTm7jkCtV4b7oG
aKWC6h8YCY4a1THvW4OeT6+9ZU4ckGYNgkPEO03FIXUKgsde0smEHpSLUa0JHsZOuQEmVEyV5HZA
07oD7TL4RoUSfOEa5Xk0O8Lv4aT1x6EgnDiKkRC+KCp8qpJi/KYT6jm7uDEmNCxh4bwaZvzmwv+o
JueuZr9G9SCE578G+p9aQzqj/m7q468kDn9G6/QNfsHnENtvkcl423NPzL8fgIn9brL6MXRdZJAJ
SGkKoj4ynw3ia+Qr1hekhKOmzTdtck8Dug/gkOzdio4IhDXNGA4NBHHO4hzK3bRUQWLTP4qq+oV0
3lOfUpDLSia1nopjjS72RwE1ipNzVpjxxd/j9h7enuVHZMxih4RClmRP+mp0gbfEv1LX3A3Ri8V9
T7eDr2HSihMiEeeAAWIjzddyAcaKMoNcTaHhbGxbSwL5sCjwctYc6zS0yZkoCT6NwkVIc5vyNIpK
hBfdx0mDjKeEt+bV9U/5d/kcUVxvm2hLwfaf712Jjy/BugSW3UaXz5PbZmgPRGHMCJOwrp7kO7ii
6DGOGvIsFMS4TvT2IxTb5GLiTINU2YHhtdNqUzSTjZCC+B5/EVEwSoKvPIIaz/9KjX6ME9JLr4vp
w0kLdJ91z+NCOpCdufcUPwGqXIoxU5LhY8o2PW7vE83XHr0yiuDuX/9bwnNJJrNQGhOrUZx6sQfk
GpR0PkyuesVc0HnR4VJx0AKEZyehVCbTRK6KRaVE5TZT9g11bm7eEzEe8r+Vd4q5Bn+syr92Fhg5
nLUAQS6rdBICu7STg/y8ueto2HZiWPeO9eYk99xlLyUEtFaWUN8Lo73cK1nPPb/rNaouYpvc//Iv
5Jrcdjkc5GO5MES0JpiDQ4OjsZ+GJ/nDJ5C/MsyjHAjXo0E+085ocWg6kUIndoX8kvrYsn/6qALJ
KdIFFqv57OcucLucnq94E7N0xhXbjrErvNDiqKMEUvbHyIh3JXnx2x5qDBdYXigWRWo7+zVawWY0
/Kzo6ssDttvBhmFYVv/HB//xHeQqapByo+mxUMzyFS+/XhIjHCVDSd/O4uAg7wB3bgvswQZ6NT/l
ObIcuatmyn0ZmIR/nTWu7oQkHood+vceNJr4Dt+Sq8DeMuISOVnqxj+UoVCD6x7mFDnpjgt7URxV
8itV2C8Qoo3o5/kuI27h3F5VogQtWF9dwYk+6cru8lJxXsm/lO/4X24jYWWl5xATQi3ODzr61BKQ
6cuvDM7KOQCboOX4z5NMvABqGi8wGRbX0UIngYN3HqwJvpGwyTdB6VCWCmUM13/5uXZFcFdMyIFX
GljpxWfLj5Tfdk1vscCCtzAqGyuZPNPk/1iWOa9Hl9hWOWYgrkiWvjpB6DTTLnbyBydSOBDlkScX
17P1j0P0siqfXymDQnYV+lp29uVP+tjaK299V+4uv2rZRN1ej9rj9QyX/z35J3KbfBiJo1AdAXf3
GbvJSXbyOVMe7PIV17//+xCUj+WvJtcufyMfX1b/el4+/Gvb5bCtG9v+x6WnKhhFWbkJVRhQVa4f
NORqvkpU62X/6J41bCIdNu6CgYzYUdfqmA2JX3yCIURP8L5c+0eSYChX0hjNGQZivuun7LF0jcPU
DmeLtIoTtcZHrDxVB4ECOlhPjQhr5MFQILc1ynBQFuALclGhqD+1WguUVD52clfHlK0SYO5UTs9o
DHOzW44xVdCGZ+Tr//NqSWj8bnKJKMnrFSnIy2Km8XkSizCZuAvIx6FuI+uUq4MOhTFphZRphjOB
XzM6yyeiiBuF7YLaJQkUSBCnj1x44tC8Prxum42ZXSyfvqzKp1x52F9f/988f33nZHaqg9nq6Xxj
ze26u/75H293WXXE1/lj6+Wj/9hw/YLXd/lP266fLp+dbdKVwxb+htFhWP/v/9O6ODj+evu1LSMQ
Sv3r5e2uO+ev1/3xVa9vA1l4RmbOXEq+Wn58ysGl5er3uMR7DDSUutUfqzIfTS8Wj7hr6xIyKNsv
2txi3RYLGTwo1+QT8mE3Z7sB8spelUmDMnmw+Vca4SI3RrCCmaFFEahCcRuR3i2+DBf/6+OsqG2f
QhWDUHndl8mDcnGJH5RJa16LZKkytEfZmbGKift9L65eKjc4JDpMalp5bYNbx1jMgQQsLnDu1KSn
+dLTaeQQAkB7dDAzN2C+TEeI4NRYDWRDJxL3I5W8oiop7YM0tuU4DtlfAlFxNbrJh4iZfxT0DgJN
xheKk1auMZLYk7PeUqlMCJSGsg0eZmBm3pYqpndklNtScIBcQTOo/7X217a2VWHKpRNxaA0drF6D
eywXEwKo02Vbqs57ENe+upob+dxoeuY+JsNK/p4Y0v+RfKexY07XbQilOQYs0AvLkkL+bTtGv5aF
S38GIYgYTbTf5GO71d/CqgoD2V6T3TZa3+wQ+TNfu29L3WY+s2sqxmJc14iFXJO/9F/bcFN2FAab
r1Te3i8duMu6/KHHkppa73q+/DnlT3ztyNnyVnR5LG5Y9srQq0QrKZtxibQrytVFmg7HjgzKLGl+
4XWv8WlDAzEV8OZ//KJyY1pW1GYZqw6Kyh4gALjb21zlZRCkKX7bcIR3wWQQhB+AVFi1Rf5qdUtz
yse+ms51lfbHxf4eql57kkGF18V/2kYF5qAkHdmhmtGdFoQFl0VPEh9VSYPMgH9tW5qIsMSI6jJU
BXPbiuzENfk0Iq8+UoO0gqkbv1naCotD/k6R/InkKk601xCjLiRFkSp5/SXkD3P9deJWY5LqwEeQ
P8F14YiL0/Xh5aTs7SrIluyX/BnkD/SffqpB/D5TpdeHiHKX/FFq29uZdWHv5Zl2+Ynkmeemo+UD
dKQlIhw3yIx8oFbLIQvLXPUJQW9PYnR+tBSUfxL+kmT1V0gnIZjEfoo0dnvu2nj75ePLqhc5o6/G
zJ/lLlTFfrzsb7EmH2om0BDQpht5tiSp7sKmcN+v0ZHeQiKYL08eudAqOznaFfWz2qU1bRfu7Bv8
+jBPcMTGiqaTL4chO1b17DCXU0D/kkKzfHYVV4qwxK1kr/XbXyGj14dyTQaPWopC44EBhDzSYrEb
FPEeUi/w/6UVL0v963/9j4+fRYKkvOvb5Kv/txgkE7bzfyetuM/oYlTFv8sqLn/0T1mF+T9JOtIc
Szcg0BiWh+LiH9lJaCMQT9iIvBxdRXXh8tQ/s5Mc8QwyViSNrgsf6t+yk2zN4uJqY14Qf+v+v8gq
CBf4S+fFBiQaugdMBGGFwcf9u4S0HTP0w7bWMDd1znm16DCAcW47IDjyMH6bCM2tZ7hTNYXb7aA8
Z65mUN0icy/OgPMXPfhdJCN+CZSWOkEGBg03B7gm84huSzmp6OkpKJ8IO2+NAMRMPJXJGV8r86jM
N+Am+VPbf84NNHewZnT5mWkb7ro1Fw0Iopft0Kq4p9UooPu70bhNY1BVemU7p9q23mqL5Mq2417f
qorNXAIPp1y7LhTTn3V8dhSotpaD31A+pUOiKy9/1EyVgy0/6naA8d68fNERTkX/WETATHCHhyTS
W4wZ5MOsKABE4xrxry+WT8hFIv5Crsl3kWtLCTneszAeUnBGI/E77gS+yCX5YVXz4iwXcMBoa6wh
OlL4zfaCH8hDOXe6rPXVtqBK5y8rMO5Iw2MfDnAh1jU/u4XHHMHzlMehSZxdFd5AigAE1THrcA06
i9dFSrfEZ7bigl8JaXWFyWhtiYog+dDS6zNZzzeUANeguytsi352h6KuRI+C16x40Cf3y665O47N
OgWk0X/L1yLfxkn9w3UBgHiL8xhOabtVYxvKceqW546Qm00bQWZ1le+DS1SvMea7sVEyX/Pm9UCD
4YYEG4zs7eBszbnRb6Ne127naTGxfvfoiL3IVndpi5EUG9FRcWl06F2Ei2DQ4htl+W2UWnk7ejmQ
67W4Jb8J2IR5huAzEHIwBGmvf0J7HXGG2oStqKp+i2p69LW2D7eGVRm3dWvhaB65uST5+LxQnZkz
b7mxZzSarYUSMFKs+Jb6CUdnv+a7Cb8OBB3jAAq7uIOK1wIXace9QYCUCXJl7DeYqZa9STjQbOLA
w0qLab2YblAFmJioCAuZZhxFc2XdqHli7x2XlBzxnFdP7D2gJ0Wojxv5AjuFbKy3yl7jv35LtoBx
q4lv3Xfx26iIwnPC7Vs8t4qFnRT3i26ReqSur3aEfrCn5LxZsnK9AX613Ex2wv6wcnoWypez9tFu
JQriNGlrurcWAmwGEZTdmQx1U4LTdpgq/23b1OJUzu7IVhBx2nFxhkeqHhal3cHeY6YpppsdH86A
VqzKjdeFINfi9CKpXAUxIuXHmsknp0Cl5SNdzCYyyIM0eomoscHNi4JF0LSPqxW9zglFYo4N/Vyh
7RRjXWvmZCEP4iEXsW7C0puAnt5l0XgnqaSDtdb0S1rw8g1kiw20PA0H0EMm2Hl16kJKd4sfshwy
0dc/VJ7tX0qml1qOrJ6ibt222AYOaljnq/+Vu2DVEIhNJ10swKCZFr+c6wFhKwX3UBIQ25HKJarN
g9zktQ1NawYUQWtobcAlgXqzUDck9RhvJ5u+rVpFRUC0CaEbXkMyvERpYrn4yuZxDGIxYE/FYhHI
Rbkmt80uRNUsR2WvQXPrQtcCJYJzvadASX7YGpg1mAkn9D6M1st3nRggyq+0FtGHlrRacNmTwwSm
16Wuzfi8PUEV3FLep9LkOShcrFWjp2K2gVciwSE7o/cxsjCaoVzvG6Ks6MiRMxTN+iShoYjA8cKE
oK90DIFqqVJMN4oDmOWditMyKZs9Muh4Vyj2ghW2fzWEe7+hjL/TK1qvITs9GdGqFMpECEioTVQw
1BL8Hn0NuyfAZkqAXeqL4flOB8EgKm+6sYl3VqL8LIUoL6H8P5QW5CDlUn4h7otbhaw4yULXtXg6
NS48rwRQbqWoxLyJoqQ8AK5lva6qnnp1AL0kBr2yGmxbpG6C26IoFw7i5oWMHtFWionfgVyZCKCI
IiAj8LYILcvbeRv1BtbzUf/S8UIHRHFhilq7R8mpb6bOwANAk/C71f2KxNCfkJmFCYcYxDpkKXGm
lh5i4lmLDT927d/kx7RARXhlDglzO9ceNDvxajRtC7kagALDdAicIgVVPOkJSqd+1y7Hhmb2MQHP
zGRNIftqWcBTr+a7nj9NzTwe//q/y4fjpeqK+3DpgOvK3YBby9dV9MrykVzIGqU12xDxl89J4CPX
1DZOJjOkwKp1YgwFJlIviC1Om9jPVY6OTBygGYTcdVmdTasDSw8b5NsSuLfezY5BEVjRKPOBvXTL
9mYSuFmQ+/FmsGesTGh+tqEo5ie2OZAfj26GiUKqtfMJtGE9W8lpEW57dYyf1Z4LBNmPUQBDvd3U
szNQyB+3VwjvSmGIUpiYkTsW5QPPBzVZH+ORDEcxeS0IvkizJDzkNveCmizkWhQ2bMG1uS7ktm4d
HtWo7Xfy8iYXhpCpXh+q4pJXJAqFwchpt3EVcW8dCI0V4/lI1bgayFW5cD3Lg9roWAhU+xu01S61
PEBb9hxOJ7notYHKaQd8UtCBSbe8tWN0HaQoUGnRx3smfmvQm+oP+bnyeiu/y18PV1G5Ke0CoCsz
f8fzNXQwxzCrqcONzWLCwc3fOwtwOCQh9SQXnQJ+pyvYI5UamTea0zR7vUd8yPgL3ZESn3VT2a5l
PR/QPikQbvCQiSMzhllZYb8jREO2tGSnCHM2RlpcLZc68RQ2ZEBYm3SMtR1JEt/zhkAW/jBxqUN3
js6FuTGyM6K9bC9r9rJZUawLdaVr30I+c31aKw7dMBCDInoa181yDZNcfXTGH5CV2AOgG4Drc60T
j4g9xacuymTXh5c1w86OBrjXobEjDTw0L66yiPK63I+1ZVfjOSWvim4L2BD+x6VeziczzdWbFLTK
jTV4x7GmfRs5JCUkbfkrKUbtpCmGdiKvi9wqz3tcRN1CglHlWirqT2XSMsOXq3Lj9TX/aRvETsIH
lCjzry+WayDf2wOt1+11+19/L5+wRa1Erg1zo/iKYpiXU6+uCwCL8ixsWruktjzjZ9arggh4Lugw
eHZNqOYHSeS+3kKvD+XauJo4FOTT8rG8zV4fFmj7iFwB3zG3yabU1DmQtxyJHG/HhRm1fDyJ88gy
gbIXHWrYWJQB5MJVyTbn4Brcw9hM/mTUw41czMhetwt3ZDD0SbettRpHOp0h7shcok/LMoyncK3C
7oAwMtwvURcMzcFc2Bs2FPfVl6tQfxgmw+mhnvTXU3+8KhnSSQ3mgsKAfFUJ8quqj6vD1SeQpZRO
nA3Xcic9q+4fz9SZTQ1RPsWspaEzLIroq2ioEGxWkTMuVhdZGb6+i95ZKKiceczPBOll20p2LjTZ
Lbm8+Z9brm8ZihK1fEe5be509zg4vtz816ti+r/L5ZnLqvz0yxeRL5WPk8bhVfLx5ROvb6WmGCV1
z+7Ls+MAoP7r/a/f4vK1r09f3/3/YltVnFOnUdtxx0TouIYLwpxMpMdSG95CNKqN9aBOy8tcmrO/
UhLFu97cmalKH5SIIpxu5VuaoG6tvPotg77CYHa1diVK7b0WOg9dNtffmAr/Zoj+0TtxE6zUZzBW
KoSI6Lxcq0BfFrpFnlQXv0L3UbdDmqGO8AggQ9K9KUKUtB35DEGeEKPRV/2LUSXcaVw6Syt3FAgM
48s6IVAbGvUde9NKmVdDMeScozI9KzEZX0gf4J2J/6Y5MwuYhm6XK9z4bDAG05IFDeNTf+5TcPh9
Twe7A0o7tnW+r8v+V2jHCacv4sZYHb/r/Yw63P7mpj0inTqlBEn5zGzb3TJrPwwFstC4GysY8XoD
M5k4CePoDMDbOV0OWZdR/GK/5Z15xgo8cOlLvscuyZ5x/HNaPgGwwtKDVwqBaNxFZfzejzSDHSM+
mg0T0pK0xMgw9kZf32t11PNTNXDAo+GnjfO5Vj1rr4dUJFBc7SJkpQF8t3fE5D8tZdvaooBRLNxb
+VMRL/iUEXBnZDuLXECgFQWc3NwO4tz4zML80aM08TYWnxDtgoEh1/0yoPogEQEFiAC6qQ8NxUe6
AIYOzdJp4a2VzDjMofYj+8fquSqgFq87VhmGQzUHzZoaQOKZZe/nFmU9om7MF3TAgA17e8/tP9S1
i7dzG711s5eeM6CbPoWTflszfQwAARH5k8EaLqxgbs18l9QxFHvD/Ug50k8pd2r4pOO6U2Oir2bt
NXQADdS6go6WAWjBaBUKq7af+/A0qWi94nqmlxhpz+7UmnsCRo5x0ZhPiek+u3V+h7aJ2XsETwGN
Nq0RMhebeQJ1pgQe5YxtyC7fJ7a3Vyb0yFEx3JBBEP5Uxu6Gf4hds4xgkakVLmsucGDwOswuXCYT
2hl4MrZphZPDMvOTtar3Hg3CYxb17Ul10ht1XJZ7D1PksVDyu7pBHUiGI+E7iPhM4MgjAbT0VLvA
nGB+usNq7GYd6dzgIRFPTbhpJpLrvv+U3QcX7Ohxqt8VwPFUV8HpGOB1U/hqVoHBtyx765aQOqRx
IyQZncI4Wq4RovPoPIHbShdyhHOwM6WVfWsM69PqrCcT58G3Gn1dzSWK2LZM3bjNoPrTvLZ7nbyA
W1W9TTpALc5MW9zUq5ZX0TXIDViY7XxH4AkGc6BImfZoV0P3sJS/aQPBx+nsM1fWDcRCrn0vzk2j
etlTW1fHJppNClgKHgjtrUzCXR4TEVID7LJTgrmKyO5JRCDZYsm6xC/H7mcY59Y2NL1ny2m6Q3Me
0s7cmyaorMZukNANMyI1JZ/Q44ScbtZpparFMM+lYF4jrMe30eWIYKdw+MUgF9fMTO5syMWpKsYu
6HPot4OjQob3ToUbz7vKSu+aUOsDoot/0IzmHkAmVRfnLfowrnxOwyC0p+6j12W7y+LwHehZijCa
VrdF3OKkPteOEp4IpkNUANiib8xzpuKxUWZgRak2ZdBru59TDy0l5BqFi6IYAhESW5vgrpK+uyuR
eOI6tHeDjW3EfZkGqH8eSrmtq6s/E1s/W4uB/mVKPtYpF34P1RftD6w1WrgrvfGWrI83o7UAaUKP
2JGxzRT3bRzz33XSkRvitc6hAk9hKRy+9QdlCv5Po8re0bLvXjgfVrt60WKwyF2VYR9xIr9aYwzL
QlEbm0bxXJDjCQpvC4JoeMidm86g3QEa/GmEcbSN4IcEU9QDTyYgZ+ctxrYmZiWItbUOkvljiKYf
s4vObJ1e+ygn9oOB5dzlz14yviqgODaFngVzF58XZb4vdftzLHeQ4nI/cdKTNxJ50EA6qZzJ3c7q
7ymu1S3U6N8uiecE4RL+5Tkjah8Ov6QG5tbV650mdhAMSmz92OcA1ffwXU16fnh8cIjU5bY2IEJ7
jI+285B81lPg5lUTpMMIJQ7jAh5y6GpMPV1uVQTJe8MtaahuYEBtQGRNqotaaj9JyUXPnXwzTQwt
Fp4DAs/GzwGhFCniNecFSMIk1shipkOq/xidRvfDmqQM6lB1hRXCHsy7qEuCUI3oeS6Li5/Jt/s2
QrFpkzWoxN9N63YtQkx2KAXjCVGQGQ7fTSODkA89sZ2s82Db9p1WxretWpWbyMOKkuXuHfVmd5cK
pFkUESZG7hFpM0v92OTagbswurve3KUOEep6ur4De0F+lfZ2MNp6uY0ZNG4wzdQbIr4f7aSy0EFS
I4nnDxNW9DblF+m6/K2N15kxo/5Lrx4igAe+SULkdjYXLoVvRL6eu486Tl/NVfnovYSObTjgvFrH
7Mh09W4JS51hQXxvjNqtGWvl3qrvi1J7cFcEy6WXNrtRmYPV6ys/6iMQkCYX4zhsAEAYr3BfK3Tb
3JcpIDyZivHqhFwgiWZXH+uoHPZtmRqUeZQns0JBVQzYu8Y68oe+SPy4guM/p6CjYw83cd89ZLDe
dCcRB8R6k6jFw1yRXZvykxWOc1wiGokASMD2O85ZKaP4WMHYRpSRg9gFxwyOgZFf70eO81pn7Xko
4wcnabozdr5PE5uUVgNkNhNgClAMMDRSC4yBq9oD1KVQUzFg9uGXFs8vw8p+VFJA03lIsgL3MWQA
HtIHr2EEO+pPmmUATk3vVqiWumL0gRojO0bJHG01cNa0/z5zLF47EBAT+jI0o143bgzLhRs/JhRR
GQIaXnevLm2xmWvDHw1nT0pXEFlV9Is5B1V8oIXee6uUT14djRvNTBZKwjV0gtNUVvupdPKTniYM
n1TsBJlu7OphemKWy42as67VFK5wFkJr5N8QxiLV17XlhcneM6FQ2c2UEBSSJ1TJIPHZpncbi2nI
WjyBmssh9I5bzc3W28WoH7VE1c5KT7BNqZy7tEcp3yK4xTqLg2pt6kdvbKk1u1qwRgYJf1E9+21T
nSmJx6gzGN06zPmUb4pDBa5j7uWTD46FNHN3VJvKhyjxnHugGHNfeT+4HMEbZjC/q3uN9PRh1u7G
Nju3qnryPO7giRaRQjCWcEfzhA4MydmLZRwrZIa1ucwPjqEWgapocGtSOxEZqKTPUZk8mDYNdm04
IA8LyA+qztgxfjsWvMeBe9JWHcqvKjV/JgpjrdwZFIw0FISmXJ3vJ+iA2QS+jrRanYz7wM6HYz2p
MQg9DdM9lwYuiJ76OBF7GGcNKm7XOtomtd188gKGSQrIs6yF6c29z+ruMjNumXvN06YaKVB6Dqm4
itole3AcW/hA7XHS2nRv2G3u9yLSFlarnRum3+uJvavo3HDv+BzsAupAzlU5gUi2tbrwJq2gx9th
/DvpblNilQvurwwjiW0r6ifDfiY1R3sJW207RVO381wHe262tZrmezdSOB96/c3UGdx7jvFYRNZ7
bXRbCniPGmgy5n1lH8zaSgoK4ddbtVpJLFBGH2IrPBf2+BIrPRWfCA9HPRzy+TwOGUREByqZOT8B
lkVNVk0F2NmTM8Spbxb6Q0+j0+9VdPalu2xHd0rABbBJCZVwo7brG+5y5gWhTq5NmZDGQ8bQpHS4
COjMafXab/GMMIShL4aRBrtmTMufu83U5y9L0c6+kxQ/jdIh6xh/BfMxkLRaggS/avRT0/yCadBj
pwpJwsyGU4JaqWpteBwOJd8srmp8DOQqpA5KjxwJNLMc9DYDVAajuM1tPjmvLCSSHQbeybhX4YAx
6spgca7pNhPohDQZfgxc+33AXNgDM/t726cDFzwXD4HpcDINH/bcv2SD92iCt5qblRrD/2bvTJYb
x7Js+yvP3hxh6C8weBP2jUinKImS+wQmyV3o+x5fX+tCmakIz6qoevMKs6BRdIkdgNucs/faGt4u
b1pXNYIaYxxexwxDaaq7z11K0oIq1MVUlDYY1YLtWjASOdP2awppR6BrAVdqSkmfAlDqYDKvFPkp
9YVvRd+AyosOaV2dkvBy7MLwzQqxnXQVBklLvyEO+iBaZxNZg7Wx/e6XOU7nNJYH0C72HDO2bSbs
y7QaNz3ZZVBWAHuk7nM8adtCdL/adHjSA590YnPLsv7Vi4ORBEEWy5lrX1XQhqRLPcYRwRmJ0gAW
bLdZbo2rTBpk1XRhOVyQOWL3VWcMpxxSae4hkR/EKwGt6aLofXc9FToaKLI2b/5s4fZz7a5V9YIW
ZTkcG/NMa8hf2RMRG8GUPqmxx/ckHTtGaqzGZPzG3oVKkKUcG9akjMIu5Rq1aW8TQdNndil6THxC
PfGVFaOHE60yN2PQvNO3/QjaSf4ThUdf59S2zSdGiZ8lzbNNkeLP7fySCyOAjeQyansWOZLT4N91
Ssck6mPio7OOFZnWgmt1a1cpb7ZP0AcJXL5z5erpyd1ll+KRVeDQ0EvCn+oUTAuRWt/zcUmuKwlc
MZmVbiiTCCj6cU7WQhnorejkM3SC+sgUQvaimFhX+UcwkZgcBOMuCMc3LWv0JaELe8+Tb0Dtsp0W
VC0iMqymykvrS12oEECR22ejMYDpdRcjU+7BGX1zI45SGvmUUtP+3XAJXm2Yn9jIly1JvWEYPPnC
wySL0crwY+cAYxK3lRKwQw78i6vnyJJS4HzsQlkBALRcdy65BWFjUmFmVBsRuQyZQ6XUHdF4s3pv
h4wvxGOKNFXcU7kFt9WndxOM2JLUESx3CPPhLqbCEFoSwyD6V1Bx0LFJvJpswLEFKpekj26j9hro
2nc/JZG7qa0CVByzc2Muw06rzyBcRaLQKBnsk24I6yhZtUBbCac0AbFV6pHqE0Z3tPG7pFbLc5eA
6Wrbp3C0vFNFqrhDXHQHtwVCJa7+tmtBF0s9GDPyWIiN1qjquovjD3IXaUyWKrFCSDFrI0DBSDLG
0jV6wi5GtGBpo1FJJPo1gQ27aa0r+UhPbf/hBlS9be2pt8p2ScjQD8V6EsJmljM6ElZysfMSdov0
iRaiZQQQPq9fJVG4pPm1DwpxtgqVnMPc1+6ykYCdlpVqGZmsHEhLHvIiXGo1I4jaiGXq1JdAoSlY
xibDQ3RxA/yGrfqm+V61HXkLy0Jj5OM9B4aTr0t65hrL0cpVT3KPCjPJW2ieVnJB8pGIenluEeQD
9tUgX+k6hFmL5bdNDFzhXMJGJfajT1YtBu81nNmnuK4+mjT/kJoSKw2/dRmGRXYqnhSbleEt6F1n
pYeoucKE1bnyYoQBiaW1NZ5E+G4m6cVKJ2sPjsxcpKw7u8kYF3ppnNRaeaqJ51wMdpaBoFEX2i31
WiBCecdgjKFPa4J3pQOmUKKzYndPBFbxyKR5MorpXpBDsUzXhjxOWhy5y74z+Iz4C5ZdqZPG4HO2
AMAm5y3UySQpWJu5V6PXvhOG6m4gGa0M0qQjYm8DQzzAfceUZZ5iC4lBAocces2FehxGqT6+CIv2
KTKLsu7JS44ew2664je+98NxHzbFuanTDeB2K9a/53wEDxixKN8LfF5+T+6gNXF6KXdDCK4hm8RG
bkwnYoW4cFnQ+to3ontfdc94mvSWbI2p3bZYvqNAVOAT0Mql0r6sPDl44AtLPXVwmBbVZ4oIHxf8
9Q9z6u51jpbhmWvsXHAaH5xpeizNAe8fUUo0LlkgsitdiqhLN03KGVOZWb50rIowd1Lu1erHJMQP
jLKUELQTLK6PtnZ/GG37lmVvfe0JTDbqXQqXnzbSfakQ22VnHzpvNpmKD0JfHhIrf8T6MSGUcwmu
ycSby/m8reP2e8YCmyAghiQY8/ECzvFrElX7qhIPWUiLyEwoFAx7c8zgzRUPlkVOG0m9QqsfepFu
goFWce54984wUVnuqo/Yie9d/9aTdabXCjCQCCNq8l6odJUqoRwTpd0gGSE7wodZWXVlurRqt1jp
WvmshJdiCr/HTf0r9c8G0S3boiBFwG+cU67D/GiDbx6EEBjv8AetD4vkapAsslilGyAf9XxJD40q
EivtoFg3IoTp/WyY9S7wX6rBV/ZpM94rHltBAYs+Ca9TuP1fQd//iJVk2frfCvoueKzrMeles/Cv
or7PP/yHqE+Yf9iuzk6KKYk6xZ9FfY76h6Wx8Oafwa9YhsbL/ZOVpP/BQzbFwX9qAf/FSjLcP4BX
IufTEM+5tpQC/hMY9Rfw1RcI6890Y5Csf2Ul0c8SpmkYQlN1U2iaLaWFf+ZCJqnBkqdQgV4kxQML
QRxtafRgjuzVPPo/NTJbX9G+cUlC3VWxZoNKrjcyd7fOMJ662PiuBYvUWi61mt4kk7oBg0xY1zq1
cSaLgRHATrrhLhf1fe/qZNQqDbqpAMioE5jL4C7FrL9ANgcqvuV/A4W/bxBoRNgGw+dz5qGD88KJ
Kg+XBs8VBxvHUOCtBc3BPJeJ5V3yt6jC21/FVNzQ7y+m3iXpAAr/mmI9dpXMjFY1zs+VGbfOdgRA
t6xj/xkEuEYZxWoPrcu2uMK0eqSM9BQF1zCqiu2IrZkrvtv5uvgeUEPZak1NF9T/ACC/rQ2uXZYl
y2Qs3DuKHZiI9UFZKElyIDiHoq6Mb07heCxLm9inGkUS/mUPPFCY6UTSmerCazWAoewPlqoyxHuh
V2/GGH7AeC9XuaE82YKK0RSp3aIdyXHpEmefdgFiF1s/CQ9vHkEx0T40obkZp36g3RLTQ8gCpHtw
bcj0IJ5tRVSEA1EDOoNw23I/EdaFbz0Oz2MALydy3UNudycaWs1Rs9/qgEqB0Zkn0BniZIskXQ5R
3bIJKuJthf9xqeL+WXWDgPYyE1Ax5YqxbAiiSAjvaCjVdqrpLExZ+zSi8NnULZdq4Ngsc5+oIFoS
9SqfgMhNon5Ev3zsqh4kXOHsgm4ROwTHqUrz7mmw9hBjoO6yv7WuSL9ZJst9QQr5CoQEWJW6OU1J
ouyT3P9m5ayGRBjoZ1c3wCiZ39GbN988v7hD6FIcFXiU1B21naIayaoHPmmQIv4I8x8UOfyaCJv2
cZwwzPdxtQcNSsuy9Z5I7iAXNReC1kSQrkcK8xtyppjt44A4Gxt1oOOXJLvZZrdLHX3YtUnObCd6
DNLBzyrJV1UI34ctCwkNzDBWpvxihVUv4wEXPgJ8KHu+cWXiDXpFQKcAHqlHtElqHzlOPxQb1U40
IOvUPt2G84QVX49+qmlXtulfSLuf1v2gt/up6GhXdOJHQyVop4JIhORjk0BaNihHG/VlQEoCbUV3
lmgnT1TLf/YYi1bRUD+4dg6+tfZ+IJ9i5s0eiH3ijMvCk+lQ2pMO7AwYBb5eVV1pnfHiwjeqJ7Ve
obmbVti795UHULgiOH2bj/Ypfw2JyFl0wB0Xo/4wUtfb+Vl/7yrORtXKXWvr+qoeU3+bhN4ja5df
DmSBRTz01IGsca9F+laU8QPRbeU6bdSatWf2kZLCPUn4QTB5BucLSzkY647mV3cW7cGFUyE4zqAf
LFHMHXmzxj3f8lsYsZ/MQm0Jd7NdJ7p4K0W+pZ5SfjNc9xHD211dIYhCQx0BTUybYxM/uTHCIU/d
mgUio8YmDC7+oQ3dz5hW6GIaaLiN5BwHoQpNiRQtqTQjgIWkGKpjU/TilRo+b4vg+GWQTQXRuA5m
ed2joWcePQdYDxViDZwF+fFjab4ZNiR8DUFaNnTlthcsKAhDw/Opu48Z8ll2aCEt41hjUWeS+DRQ
go1BhIalRjM49BFOJeSW5dZ9ZSBnJO0g3ekWgxFA9m0/hbuaHBHiEam1utlTotfuPk9LKrjHuMU1
Tg2WVHRwL+7WdHR9B6l6FSL6JS4A+IrTE9iWGJLTQk9ONZ7zhFVMgy2LgvAY7HoDeIelWdWuHeiG
hp236uuQzT5NlnVXk9yVCTrHVn2bABWpffPYWDa5Fr0jQxQYLqY0OELt8Za2ISWp5r3odMDgPWkf
Pr2FPBqfisToF9IYen2ZEgNgD5JmAln3YwfSKRXWclCBMgwsU0dDjSmaHgypk8lcxE/GgWx06rZj
Q02g9fNTbIf2qrHe8R6xI4Z87o4pSKdUvCuuhd4o9bYKHjYKJCpJnA1x54QcEBSNQs/2VpOwfpqp
dlXply1aL1LWFYUmG/8QDcvwbWqwK7dh9tysJeVFiUS2Un2NIEGKZY2HRNfbCfZVaheW68YItmjp
UI8UZArnEOBIGNwrAaUAgCKMMM3K8I2P0s5uscWAMVYsyY2K2pjWUNh0WOi2lkpx3k1O3gRNICfD
bmp0EnIq48HQQ+ClVFDGssTomXEdsxDZdqqNAifzV0VNAs7UjhsL4+lInmFewnUp0Mnn+Wighz43
nXdfVggzUx24qctJRGMVgvn3km4d3aMx2PgBjANF7/YNIogDO+4GZIBNDdV5UHOtoYyvU+ZpZLWC
dKPJcfSNUYCDpqjPDmblcH8ZZnzHvp1vScDIl7bn35M9ss/0YG0Gxf2QTPs84pQDV5IsAy/80WGu
PfmIn6M25qNYbUaDXOoTQScBLT2nOMyVGqe+oWnGYnLBqsCb6Eni6d+drqSX6Gz1CBzKCLRvJKvI
KKkPWymiP3ZKcTm+Q8XwV43hhxyefqu55qrx4/feFXsKsPaytJ7D0Xm3glRbtdWtdoDPxc1FM/tn
H7HRKirrb0p0x6DgLTUB5dimCscbBNNKA749KSY1A8U2TqUf23vCRFPEGM06YywgI4NOYd2M68YD
8c9qY5sU3j7s9lZVEs8idcDOWL+xjUxDEjyBBB0oxN9pRclyxPQ3rR75d2ljfMu77haPabcIBwet
PCdXYxin3Av8bYRYZalG+t7P82f09OzjGd2W2HwJta6fXLeCcjjGP/WhJCtMMb4VWfc0RfRFAKaR
jWJRmoGwefSbccvJvXYCQmbKouC4Q2KRUbRFklwz6kNZWdLutzdxCp3SJR+G+IpqkTiPpiuDskiM
8uDu2WCWF4CzioUZw4gZFgVrq8KoqkVqIQVpbZyCdFEOqpM9+Y7aGztmdupxUsk03/SNlS7aJMVO
hhWgoFpMnZQi7t7z++FQFQjnvm7mx2YF5PwYJwBLTrsDmiZlesm/bmbpXqVyySr+ZlawzfnkobBo
r8w/c3Eme+r3UC3S+uApanWYOhuRaYF/gajjcR8VD2ncmkTkUgyZpdSzqHq+iaXs8ktjbRW9vZo/
iDJLyWeJ7KwYnjXnY4PD0oSmOT8+G8Hne/PN/Bt1W75jCCHaSMqO54fme/NzfD7n19NpBUlVx2KM
i31Uvs2627x78EPV3dt0ebaFEpPWkwEWSiFLHeZfIJ6W1HPH24svSIYzZVTNP1/iU90cUVxhzlrG
0pxbSRFslUqu/nx3fvDr5rfHZkHwb495iOvS2qh2vz3+9aPjhRkRr4Ry5TkDeRAoBIOaRXmo5I0f
47Qs7F5My/lnU1g3IIcuZkekkV+HddYuJrPvcz7MCRl506fmkaSoWxon3jqbH1OFn+9qABtffzzf
++0Jq5i2hS0C0M/S0fd1o84+33+p38PaAlYlkvFPkkziGzjH5if8vOt79rMe5/Z61pvOkvT5XjyL
VpOGbL3GaH9+imITwt2nvudqtTOKw7MwXZIdfK0mUEVEOKk/D9snkePz/vzdRzajOUVXOj3ZwDuY
NcyzOnm+96VY7ptTXKTqXp9Mio6fiuD5rl8C1U0wrBM5EPOxmuf5MppvhIg4CoW8ojIL1bsTsqnR
Chc+hculQ+Qo5lXs0If5x/meKn80u6hUicHkrttBA9fVZg30yd7hl/wO3ac95mHnQ0Ozd8haqgsP
L2ulqB4tRPBAPtd6M/6oSQSPx2m4avWdOVbx1QmtrVV5L5VXJQeh9OG6ZCm9iZuy2hTCi1CM0HY1
i8csN6xN7ECeNWhkW0jmtkE+Ml2SMynHSzZzdjiu80muPHQKlibo0wUyJlCOThLt6sl+1zWiLrvW
XhlInhbaJGgmR+q5bBONur7hLGtQYnuNVBYC5ZQ9yr0QoUIdH3tZ2dU6Lz3rsDe2pQ2KqxFsrYHv
xtSUKWxafvFNtegWWqp+bIfue6dnZAAXCYmZUIbXUaIT1OCP8cHusw+u8EeTiZ5oMvZlihLCV1PV
ZJPSsFolvTRBk/JVq7KpaPv7URlNAJAeyCZpX/K78KwbrAi1Cj1tPwtIY70pF1PEVrOQKtSZFdDP
otJZLjrf/Xrwt9+Z/3UmC3z9Xl7TMKucYlkZ7mn+t2SWn853pw4aRD6Azc850yYHhbwmb+YfP2/Y
lmC4i5nnWwzXEdsZHEgTHpNA3drFQIXSbd1VaeM/UTr3MqhTt5mfCCkaxAz5bFWMHDuupmFvD5ev
f/OyrFx1Stwjaue3SrnFV0fEWPIPW3nz9RRfP2aUqXGfhOmqDnWmshjN1U4KglGMZIcikam2892v
m4QIuG1v9/sowURjWhmOjfn8d3BsjElWyi2o9vnY1z/M9+Ybu3KRFAB/KLZtJtCrc+3MNxBDX/U6
Qk38r4eKujCXGus8nHJ8X/P3EhWCBG/PpC8iATqoje4QKRMLLvW983Gwv5Aafpq743I+xDM8QjWs
Z82gQ4SBUpcuS/0wtrlx0OkKIRrFk925grRjGQtaWRgo+6jQdw4Lpznvd2YCzPdmEsRvj5m6Bsa0
191klZveypdK7UxOv4TNyI+MCqQUdgitbboHWR3ulYlQ3JBFZD+edDkS6x2fcr7XyczRROl3vjRL
0e4kh6bTd2xc/XXFpbH4ZE/M72CaB0QKt2AJ5A1YSV0aPwIoDLz6YI/WJi+Ms4GF/RAlSr13uh9j
1LeHviXxs1D1rScnSN0Oq43pOPeG9IDMRvoqQtV4nH8ekiHHVCfJW9HgA7pFfwhr0UfBbmIK2jvx
r9knP9+gyzDT3WyPV1Olqo8wAvOtqyaHfrbMyxtwN6AoBV/3nJY8/938r61FgiewaWl6iObbNq5g
IJA+84nD+Pwt+Rxfr/hpxf/bx5zZkvH1OvO9+e++Hvv68eupv97e12NRycXq+dTMakEA19czz78s
Zo/W53v/+psgcYi50fT110Ofv6Lo5L/aFnC5FhX2gbDa7gBEw97AnPg2oyryUYTrlqmXLT6XMv6X
/EDxKoACI40484P5NDz1TRNszAgu69TTgpEGh9zPw5WJX2/xnzJM5jNmEM658kJ9U00RlLP+PjLw
7TjSLRBC2F30hPPgeUlpNWU5fIJGzsNFJJhMZmDK/CbUqnvodbTLjiN51djkbEVg+ZJUdMeh8+Ok
WgjTbJFXTXMw0jLcB2YViSXZTtE+lZZDQkQuGhHtxBTNwA+s2PNzMIvjZeonq9lWWsK4FHTbEGF6
JUMw/7ex8D9qLGDRp8b+X4cwXIP856//Q4rOa/bzL4iBzz/8Z2NB+4Nivq7ZBo0C3ZmTFv5BCxDa
H45rmmRlC3oIghCkr7YCfwE+wHY021RBb/6rrWDydKalarIPwcP/Hy0Fgo/oGHwGKe5//r//S0eB
/wzVNHgPvC/j94CtsvLbKnXdfMdZmS1QhP6gKmCrj6PT6FvVyy803Jr1aFTdsssAAPTugLopi1iO
aNqmTcQZmrifXpyye3Ty6Rjq1otDMtPCCO+cWkqANRjv8WvqxSeRg+NVzIUTnYI039f52bDCe8pN
5x4THvTiYdtB8nddjNZl7jhb4U1X3N3OQSvu6VZsUmrvqynvyQP0/J2fJucEtu2qccBy6Aa7ciCz
PYhT9dZOJ1E5VN4HBNylYh5iA1yXEuFGVGHbk7H70ZTqMVNQNNOPTQIVLId9djMo7eWE17fJaEqi
KMg7ilSZHn1EI1IwYgPORcLWUx+0S5wku8YUPztK3JUrN+51ry/t2ty5CI90rAyxbsKs7rdl1T42
Jq8NfZbS+K9+HK8KNYwp8H+NBJIalEM9AuCstsfeqDwI0u0wJ3Wn2MuPfs23KQZllWXdfa8mp7BJ
Tnlm7tqMkGaL0kypEhkxXsJKnJVQPYIeOuauenE99RYo1s7IxotXolRlJEu1W6XU6HiqdV2PaP2T
U9WEHxriNlcJn716vIZO+6gH1ksb0xQ61F69FrlzFsZAnCFhO3H0qlnTcez5mHF2QmR8DVRvr/t7
N26wBLcb1GknZoyLGY3HCGa2W8WH3g0PVYRZFyhdSDsKCNGp0DBnoP1GioGVfRXSEtCTnkyf+IAC
+dyjMMsFiRVjvRHKeFEn+9SMz2pC+dI1gw8j5TygCnUkMYL4eRLmS3PXZ/56jCCUkt4FVdkhTpxX
zmtvWiSDtqIrj37AeIm75NW3kju/X7uOdikCa1c0wSGiYooq+qBW8UkeYc3rb22tw1qN39g3fVh+
8FE2w1V+jYUy3Qg/OBFw+aiVWxag76MKRliDIKEO21HiEQjuSLJ4X8btEtnl1c0giVd5f5zsggKa
jjzdcA+D1l9omrAuCA+psYg165xP1lkP+AaL4agF5s73x2MYJB+Oz2yo0skPB4PKcnwyLMR3nJNT
ae1UyK8mbljPGt6dQj85zpq46Ec7GK99Yb4EqKGnXoNZE58qEn3n1xjbeDGMxqVGpEpdP1m2pf/h
1Y69SLJh6w/Jq1BB75v1mgCtA/L3FYwK/OOnvBkvnazxquGL1UYfVVwzSDSbFDW6OiZUzOIDHP9T
OoY7L8ePVo032aRPAdyS9nEJp/gU96j6Is5VpXqI83UXDduq7K5m0j5WSnrq5HDgvA3BdHOn9tob
i9wfrjqHpLKT17r7Tu7JoemnmyinmzyCJEIclSRGI52+yi9Gno9EEVxF2K+UfLrVY0ueBHXinnQT
PpJHetdgVQtDmDtL59Ao5XTpa/XS6P0WwrI+pDAyK56vWrl8ntgVECYJ8u6tlxrAJrawHc6aN4DB
U8CY4JntQ0uGnjy343g4yveW+Ixlfdc8hmRkRZO+jaLsFIUMBW0wHW2rXU0Q7hdt2m7SOvkYTHMd
hi89Rgzi6R6pzm7kyQQzYAPj4OY1KOTTW8M3ZXTiZSiQ5yD8u6nmvlbcB9CEG+KMD0okgWnsurLp
IqrhElgD4TLWqsnWRTpclHa8iajfEqPNKJOHrw7hlyQt3t/Vg3U2K/U9wIQRej5JBz6dSdU+G2J4
dy3vKcNAQSHwg/SRI6KUJZzjo+KH62ZkRYW+nug35eL1+Z2RdysbCP6oN7tyiqX86mxauNpK9YLa
FyM6dy0869PReMMpcq/m0aGpDJC9yQkOr9wxSiw2pwTftE1TtvpBUelbS8a5WzSPdT0hq8Vn7g1H
6hgn+T+xNRsySRWD02vAB2f52rG02vfaGy6DNMeb7WOpc4lFZrH1ApSbAmk6g1WIrYjAlDZDdZNI
mNujHLBNWt4Q3L+5zGxNNN20KH1tyvJJ924oKB8ND+FoaA7vevCrDt29P9hneUnKMUF1xTmIOHZc
RLXONaZpSNo733lp24Kcz4yZxjVfytbaMScGaJCaq21yzTNQLeLuQhf7teE1kozRDVdFQKlk0Rs2
l1r6Grk910dwVwVn+VqpLs7zFUeIiqZjivAU80ejKJgdPKmyDr5Ry0TlF7HZIpAIMRFNWh+3/mFQ
UKIBWUAF7HtL1aL0E5WvCHM7ODXaO0H3MteIAhQV2jtDKgj13j5EDLF3KEYTwu1GdY2Ez4iFfWC6
e0rCadxFHfW/oKyRCMcv6TBc3DwejyO2zEarcRNa5sLwnIbCr8Kkl/VjxjzbKMvMGtwFm0X4k+rj
0AfdQZObsdlvPN+bHxuncNz2KRRqYd+HQaRv5krnV81z/lExq3+UQFFT8Lbp48sNp9yLz9toV/jP
HUp0BKzNHTJn76DCNEJbkHhLthOhsXSrSTvMN72EqKSR2Ww8Eo40UifYiXgHz8k2Q548B+i6136D
R9/BBEC7P0Y42ZWbUQ1vmtCC/UgUnBNMDCGtuisbmzaQsp6ybtVN8TojgQPr5oI5ADzFi1N/2BXF
d7gHkgIbEew0LEogHaPgkUa/U4qgX6c1NfayVWQ5OG8+b1o2Ckfe3LSjS38WtAg3LIrYk2C8DBDu
J0pwyXIzxwRm3pyFm1ivk+XuAmaBdRk4r8R1EzLcds4hzNofdCCWGTSyNZZ0gpUE+nt7YDZOzJs9
CNyLRZ8toXvgYbAQ6LHxAdHBiT1F+nuixAeyjM6OWeCMwnkUV86O4LcXdnFs1LjMo4rBg0uALOBr
6k5XvxppcgNO8Vjo4If4nqhoAdRoTZwKhkVIxgx/g16CNo7Fi1Dss5X2j3o1PsZmTnAQ/T7P2U5W
+BqaO6UnFJJK258W9f+Q4vxFeqP+HvXskFNGgQ0PoCtU07R+SynLiG8ZKCKixk1YJxP1vMzLqEIa
y9VdEbdIfUc95uill1pAnoMyhAi4AUsMygPtvYSYyO5cMRh1DGCtaZ9b02Gvf7OoHpTMI3KA6bpL
nQ7XQPHvSF+4K53ouysbfFAOF9QeKQM/j078Guk8P5nyAflX7d7EM5izPM3Az7a6RXOAiapjfOE7
y7QYyjKqfs86j4LlytS9Y3CneVwfQ68nOJV1eRK+wuA4mQWvNDoHhShRfORbjSmQNaanDFfX6a5a
265aa9ik+Q85lAqSTitl2FpTsymYwmuj3aZWd5VrNyp2tzIgisn8MfQmWuF+mwVcPTGBQQw5SNzP
GeFYWnswq/qadv372A5bemlrq5YTK3oFHEc2KVuAYrbAV24AqygC+PGJaK37goVk47zFFo6lomlW
f3+gf6OmsR1ivUdpFG4amRe69tthJixEJE2P6Lp3slUNSR4IPavvvt/KGcxohotpH7zCP/79y5JR
9G/7MNdB4kBGn6bpVNd/S9suTQMDo9lmuyawbmmVnABHnJwaDVG77lUORpKevL5ZyVVeHHUrzzB3
lUFY6sjygHW4zjIR5iwqen2VET4mV80xi+9KxThecjztN5vp3swrUqhIzmY5L6iUMgdnsfPSufVG
8lLlgqMPT62ibOvO3tIpEz1XbUKf3UvHd7oa54DitMkSNBorWojJyUrVW5rHh4iTLiKJB+HIosLP
DMG6jtLT6LYrODlX38x2rGbzcoKPQ6JMxtGMzDsbCRuagFOGiQX2ynVIxiNRqVQwWRn4RvwqP7Mx
qbdJU2/RpJ7KluMSvykiOY0mgxN/G4f4KEW11u16PdAb8O3xiJDt2HDa14yvBJC1ZXJuULBZ3gur
Vtnbcl7kPOp3Khz6gNaxSUpB+iEnbafDYFmts5956W67dDhpENo0PBdJhLU+PdlmXxKUOr3DGTe8
Sk5kS9JAlHA408pnBMvVy2Rlr5PKzrcfv/lEvC5UE7F/UGqLCZVxzaAM1ukwqkQFOOqpSNgvROKM
HuO1HcVZ7q0QIy7lmgiA5YaS/louFS2TPQYf2jW6Rz3WLqUSHlTBmi9qrxpfasi10XfWmRyBi/y5
0MejigKfRU3VhqeMTU+Hfh7FGJ0ALIlhTAvOQ/rWJOauDOOTXP9hIX00m+6bhmtLDrVj++iM/buW
Rw9Yaxdaqz4oB7lgwa9xUr3oRKDPFsbYK2lXJy1rHz0neDVRHVaK9aJm7BFSssRHL6In4x8hIL7I
9WCa8QtcvZlqvSQm+8SEbJS0uxbBQ1Tad9hgTloy3lAdvER+sM7xFmnx9N4F7dUgjLrLYO530SFw
We26EMrsCU8hZTl/I1eETZOwCC7X9P0cFu5FMR7nE56tudL221A3d0PP98noZTJ3kZ+Gd4ZFKhJ8
ly4MK90lVLe93HplZnOVW7JOBiL476rC7lOecHKPEBUm5zSKlrqk0zWkbJSZBGvR3RLCOzC2+Ouu
ZPCfOtzt7I0YjuVqdiq8X38/fGjGvwlDGbd0QQSOStqniXiV4eVPgeHJaODBNAlnr8VILgxf5NTv
De+J1RjTcgsj2Ro6kp/TOxbbVBJ6jA/ZSu6Q5IlVBy4qhYbpt4Fvssj75JrE1jxsz08g9LcyGt+7
Kvygc/AeOQqFh+Gs6uGDC0+SBqGPhwMNFquWfl0TUgLkTiX/aQjpJZgdc05WKeZaTZqFO7TjziiL
FLNVe0nJr976cGRUq6hkwsopy8MXTa517InLZLDTaqPp5WtRuQHZWWQPCS15rHJW7E3OClw1in5x
ziSM3SYVc9DxXWLvdNmLgZ67uSVrkO5DrYwCw3b6IceXYMKLGEVw91VsGvbZRkm51hmc5JjzgE7l
DA6CemzwqhIe4HT9zVARuEaEaxaArLVDl1drOYcnBFh4SEVzu1mV/XSUQ6DbJic6bxt5/dXCfdCM
h47ddxKpF/lshF6cfH3Y9j051N+USqxzdq7yrIgF6liexGVXWrEJypL2qrDpRaR6aIp+a9bdoxaD
kMzHd0xz65bdZTpit3O1za4qmqubt1eVND+B6G/sScACUptBcSjrj6RpHw0aY/KCbgR1rP/m9Pv3
IqKrQxCwUZshuxMaWNM/n31hBJor6qHoIU0hsgVnZPJIfAFDwXDGJDcp47GkyjSIcv3fvPJ/sizT
XWqrBmOficPxt2nTNfs2Q2KaITDRLjhhETAm9j4h2YvdF2WgMKqXA8JbxbXPckr8b15e6q3/Wj2V
8FdH8A5UnYXhby/fCzEQT1TkO71hKcVOTK50FE5pV2XU6K+2Eb7W+b4Z7kMLBKjJno+yXxCNn8J/
8o7/C2m4vL7/7Y0wAtiUtORI8NsR8JEPQ9f2Mkyk/aO81C3qNolydLAajAVlk6S5CugFTmktW43Z
jbNLLrnkEjFJKOe5Jtw+k6Xf899/RbKC/e/vzKWXLZDCa+L3vPGCMKYpGp1s57YsnNXsaATGvVJj
7xh6lnWGheo7bv+DvTNZjhxJr/WrtN09ygC4O4bF3UQg5iAjGJxzAyOTTMzzjKfXh+zStb6lllra
a1ObSjKZDMD9H875zufv4r9smF6m00/mVE9Bc4U88aG7408R0h79Hp45ar4GO9PSXqE1vrQ09iLm
xZ8Y0jD5IjkbHerycqk3yx12Saz2Ie3BMsPU8RE66XjLwvjoZNzQgteOz2LA8IfVEP9df4u7emPw
rjr6tmI04DsYH9kF1k5zq6Zhn7YEBqF8MxCfhz1YCeoona1wRRk2ZgEJ7gjRZv3VGuU9gIe1Leqr
Y3Q3v8x+VW7Ht48/agy6dPhr9P0YvHhqVqkOeixlOp4VLM/IZnsKa3xf//Wn8M8eD4lrQBmWoSvT
/MtzagIaygqTEiw0m+1SoKCgP2bp5++54/hitPXhv/4LDfHPPndsFMtOw6Gq/St/2B0Mh8k9b+ZS
jjVp/BhDnIvFS1wMt4axwJab+WMauXPmxUXc9U8sA46VzI6Cozjt1cGYH8MmP+QFbIf+5rrolMz8
gjuCh0FnXJf201UMPmNW89IQ79c688rKEfx2NNZDfp7pFjsGVcv3HRyCd7WV6q29ZDy3zExTngQ3
hKpljicX2/PSIfXMnDMFCjNGlZwRNmmsl4KB7cduqcfzqN9GzacTUgEaSee5FsrI0Ug80y730UQQ
1DjgKo8N2ESyhC+LXNwsIRalcBYc/853fEIx/OSn0XaIoaniwOxkXXDJk/FlsAmLi7p1z4Ca+aR4
MyHMMy7epEq81wzrC1q1ZaS33AaxSu+zqUEMyLVsMqzKIxYa4a3iEo3YIwQHluLAJuI7HLt3oSPf
TMqmoT9mciLdMv5FHik2e+U5QbfFCfBhpP7RNimEr7AO9uGkIL9Op7513qzeuC7DcOY5p2mj8boq
++9T5MLam93MsRseq/xhNGnp+XegeLx3reB+IE9zuQVtoz8Njv7Td+S9bfzLy+efdGwCRwRmAN2x
zf/QOM22VlRgLXJ2u8Z6GXiPfOzGCzG9r8s/ObfKff4vTtt/duornYGc49gMBZa09X+87mqkITZF
K4dtwri6YWxP//Mv3p/fFdtfTnTbwkMLJdwwoU385S+JwoUWq0O8kE6fk8XXsOJK56d6THZVABeV
RdlDole3eWZy4tD5GHhgw+TXMoOsXYoRKCWRcDeuMpY91N7VzPuEoXBvyjebg5DcwmMc8jVQjJo4
/nQs/pqqpy1j3iXZYS8HcZKNL10AKCfmqK7rBNrxTMuZ3eE0Qr9FMc7n3/nJh+lOVN3tqSC8bmki
bTG/hK68TyiR4Qs91bjKlX2bh3GvGAMvP6Si4kYmdD8J66lgpYP7oXfKZ4zjjNJwBULyFfGdO3RP
hq3egmw8OVZ8l9fiLjSDjdZMp6V4WwoqfbaBeNdnHo/THFwcnw6vYZti1rRj7D5XY1+8Gp1dEcEI
im9kMEXp+ktxXWgTE1s6n34kJsp0IQVQ8aUCz7XcL3+dXnPQ9LF6y63uKWvo9iqbrkbHM0PFNaaE
XwQb3x+elhN8qR9/Pwb/S+j/F4R+YXBb/cMb4320H3/7/r2xv//IYPs/Fl0b/m3NfZlG+f9n6fvz
S/998+78ofhWbONxLmP245b6c/HuiD8ElH0OUipXx8Sg9/9W70L9Yeo4IPBtCgu7Eyz+v+EIacP/
+3+E+QdmKLwCCq6aMoX8Hzn6TGH+9fhybaUrXVIX6Rauwr9WkF1kJnkdR8WeliYAMNjblPA8ahLn
jz2+1qyCbvRwsNfGvvdCaagza9Ue2hFWAsvZXezMLbbSQXAIUcsHtEXYNc7/QjOOgoWZJ0Pf3/jT
/USMzh6z8884Zm9CG4t7ZtRY75DytIqWjdRgjYUX3DsZl7Wb6BvuWPE8+anjZaPQtsbc+d5o4ReY
ErFrgTF5KnCcdUrc0VYCMwO2Bc9Ptym7UYHHe7Ng1lGSEY+RXp04R7nVKvoZg+gcftAVOpViQ7pP
fij86OiM4+jV+oBxoQ7cXV5GRI1Id8vOi10pd0oDsqlpyvSRBhChOTSwPev+fUTEpldFRnnSR/g9
1YDnDtP/zgzHZ2riJcE3rs+a2nWjE51Kbqn15A7NuybGEfyC2AVx7AKDi+S93y7gfJ6XRXj5VSes
JnIWnV5fmIQ3Jx35xwZWHsNS5kZGzVtaROep18KXlmTtOEbeL6JKsK1zDyZPFcBa2ziS3/xZwyZY
O01F4khwsCNDEbrcSKJJK1wTkCvyLMzOAQiYDmjZ0ZAYxf0N9eD0MYPey8SzYjR9ElphbGJ/uAlI
mvs5palHt+1gRl4FvR1RjWQ3vwWNnWiNvMBSzw6NGyBVDMli8ANbP6lOOyXWlB7DpI3u494l/NEt
n0kwbreimypvjkJ1TssCakAI2AdWHBHyKJ0gbMAsGbZ1LsG1F9g8y7k667X9MhI1thaKYmjydfuG
rcJLew07atVNxKVYkHO6Pt5MA0BoC0IVbm/14nd07zjbQRIFN2yiYlul8dqpynBTZflVB49zElbF
/MCMEpA1Fg1KAu0dV9JDTUbOjV+oR0vHnY/1viRaed24yFS0FA5H2seWN5dQ/5OkgCyeBAJw5JfB
P3dF42RfJVyAVSHey8woPyZggOfU7/MHrV/AtHrTr2uzt1jsUC/F1EF5qedeYacXGxTSBvpnwHNv
AfGvprsstDHy908AQspTOGY3Jzc3Udc+Shc0+lSHi9UiPJWGdXYbXxwjbVD7yhbEKZTAlM0sOBh5
QGByVZ+jkdpItFIcwtlYdKTdpnWQSowEnKxs1TWnVpsfqqJP9rObVKf5K2arfbQjnUl/lj0CqMFl
G00PReB/ZZ1DbjMNK58rEfDgNPNtWLnMHTMrWhkRS9BqQFYuzdHTynzYawYEKdM/GdoPe3Kfqqiu
LonPTLZSOz6ocOgcb4qds+aCoCgMwhPYprlIbpNnPZNrTbnuGZ3rRV8Um47oLqM5ppd8F9yDwDgV
1hifRuFo0D3hbMjYPHaGQ3GiYbQEXTFscYQe/bHsdknP3qkZzfoyzCMmymrrijx8qs0X2E5wLyC8
5boR3YPUNtaxC5DE0OxFXPzEEWRfh6Ejg0Ogwcz9Zh0VWExoC63zQsfM+lJs3A6pdqhLaxdXQFWc
hMRrw6ruUW/a56KFVpo62rCeojRmutxpmCpZU5XVcIwjK/QcFpbrIejEhgEjqJrSjfj9mD/ofOU6
rRJ3p4fdV8NqLADjvNOCNNnHgs63lfW33bE2HcFDei2L2c0QO9nVAzTpnIZae05j3yR3N8GEVaJO
zC24QsVUECwZaNeZocGGWNolLcD5JV3/pRZhthgtxSrSLLkrXgmOwiTsBAGfre/zc48XfrW4Hqfs
VuXfGVOg57ozFnQPpExG+roEIC9z9O1gPUdnWLdB3B9qEqE3mg8YgkB1VqSQVBZ7mAfTNfXs6dsv
c+gNlT1iQgrnbdtUr7EiUTnqa1Kn+TNunr8h661WDsaLNbCJ59zWIaaM+J0b5Z9h/RF6qec/Z6c6
dpjOyOgefmZGkK3NhM1uHfcAw2BPFWm6EYYNcz81dnS34Gag0a6jCnKz0QZs66cttTgvJfItFiFM
s0WCDGuGKLgohLf86PvRDQ/sye2zlNpIPx5iAZ0PY23px84GxZXPHByQIenhgyHjmIefOUsI3Y32
KqPgecIIDt3eFYfJxdg6DZ9qzEa8jw6LF6vJDmKu3s1gpitM/Ye6RoAu+xtaE7aV6sHB/wk9zcA1
0PYNuuxYeRN4TnI4ooc6RBUwTryaNT56r5s14stxcvujWvW57W6NJFhE9TShJF4cU6PFcChdJshp
tmyC7pxezZfWjvN1UOb63snjz5kwDW+gAV3NcqNx0u0K3UFVVk1E16j8PpNYk9uMHG18EThGsfYi
RoX6pvJYbbCYIy6dKyJA5YS+S4JXFPWrYDTMiCsykC5E+SYe8g9gS5hE8UDMc6IWy63yTDXylPCA
pRWVNAABXKvl1bLi4HnMtH02LqjkYMZfIb8m2w7v5jgUwFMVh0/7a8oc4ylv9nqRvRn2ULIZDF6X
dVEu/GADexDE4ETQT6GaS7UiCUQcYjB9SxSR0dXvjpVU+yol/NItB9ZjigGv3djWzrXn7NEw20Pi
a+BROb8XlBh2BP4BAoXWg2tZmzjXojdCaLBX+3sstcnGpN/cynz0j2Rbtq9JDzolGh+a3AjfehN3
sgJwVMadenJ87Zljie1p2L7aRvAVyr5ZW0nCHj5iouRSwQBmLPR9gtfGS9oufcQUXACeg99Y6Zx5
eiWydRw2/huy9B/m1Lb3BtM4z43PVmDKj15nSjXYg48z0bh3KkR+IVzVFYY0+0OFzptf+h9EswwH
XWbyKe+AIRcBENKwnuVTb9eoHYhhAvrbo0OugptiPLaqQ2zH85QaOF/JUmLry7pYjTeZ9f2d6Ovc
M2et3FsoLWc//IbtAvbGquNHUMod0izDIKlIqEs88PtQsrC2Lg0Xs/3wUCaD/AU+gKMxPZO+8s2a
62yHdnmA08juAMoQVMKAvMRkAhEEiLeGknrUIAHZU9eerfyWZPWwqsLy6GJ8eHIXP6hi8fVzJIO0
tCpkinDegfU1BwBgG2z8j/yqmOI0ERA0vFVby5+JIErr4OQgd4sC21rHldPxoSjkaEblqTEKn6z4
utRZfQYwI8XvaIcIL9yseubu3ZKlDeWhith96+rWlQ1JSQe/qJ0fjk9b2UBCekRvITboKPK7aNnN
hQG5QCkIMBbzIN2CcC3bQvPKXMyetjw4yCHiTVJgwNTsxeGbi19xMygvbCXJLrl+dUKqpOZVDqr+
Ep377ptl9KbDmFj3gKquQyy9ZFbDVrC4s4LiZcR6wmqK3HtdU9GmyeICWdscvvvXXER3vj2M30FZ
nEIZzu9TIx41W302bl7ciFIBFtrdcR5xgjgChKusWMk60cXgsVyN3dDurOFNMcvD2UlVWqzdEuOU
UX/7i8jcBgp2cXp5msNMQ2v0S0BoOFUIy7xYj4u1hhMP2zF7WcNOALRpEnUu8gX4Z350taSXBZH2
4nTySB1HVI5T6pfC18IDTOCv0kkSrxmMaV/442uFDqQqiSx3p9l9T/r6zq/48WPb1vcKQ/wYyReC
4tu1rZu/EAiNABEcwIOd3h1FlORb2oQvAUgzsczuxIYMUdDCEDPN6OW3C4/WA95HAXhCLV/z+wsH
WXfHUGaIczL+LBX6YwnYEAlywoRiBzIK6YMevuR6Ya9lP34ReEUwFfxJzsAWyZbjv1g6IEMKj/7Y
BaDyfv+H8xlvU/mAyVP3inRmkRkdHJsnzkSEXBh9v6MAuwMUwXChJC3ld0DC7/8gpB2PUT+8GwX2
bglqE4EexjCkK/Z6qje9VQzHJLBYO/ZmBumTRWQ+BbOn2y3hn/WSskiUF0LOshQs8ONXg+CxbddW
91qDh8hQY74OkwDumlkulsbuFNgdtpZQNnScFY64JYrJdNLpOFBbbpDhLmWz9QmCVWOYiXWBfPJo
1fvtUzVOkFyciJ5uDraBmQJSgC3vtVP4UCnbQqLXOSikbnNl34qeNJvw00r65Nx+hQgS6R/iS6Y6
tW6jAY+8ASd2TIODj4jsPJLZkEf6LmktxHelDO8MzYfIkMQkJDjxhc0HyrIwBmMe2ysmee5dP6cv
RYhoekxkdEuGdGdU1hpuFgVymMQ3A3tzqapvF0DYoxb7QLLx3GzSnCE1oWrE/sz9uzZoQKPmXGed
7bzlJsrZ4jdJB+3FwCvZxM0iJGaVOoj2cY5ddw038D0ei/1U9+Fez9M3ZPPvMkZfURpnewg/Q+WC
98vkq1bfhRLJVwspCygFe4KYS6v350vXTu9t4m7BeKz0IQ1oPzThBZZ/dJaTLdSnBRZ4oDE5JXnM
AI/tpFr5MFSr1PRwEyCboyuu2Ybuczgp+04zd83koGTjzloBY6PcpQfEkIVPpqvKdRpaC2BVv0g0
X6iKz302yKPoqo8+njuoreqmNfjAXR1zjPKzBInySzI4kDLFlXf3mnfJqy9K6+i2TNlH/V5ajIMp
7H9/I4w5xr4qk33l4xhtSi6OUhhAnmEp2POrGWTmyS94j8PaoS3sW389FCV+guXx65JsoAtifABK
4eS7rnnwa3ihiz9sylA0VqmF48tNd6gzLiiJ163KCS6c8N3ai42NHayNmQs2sJGavRe5IEf1qXvk
4HmIOvKM4owikrA2IJdI5ceNGADmDdklwvGOb4tI7Es5xsYBKIN2RDUdnHDG+Qet/dKAqK5r1+7W
WDQ1msD63hmhUEcJhNgpgxf++9+faUZH17OwzB11lKJSOB9nxUqCDEXF9ytLaPYSlfpaX9K/puVM
c7vhUc7Ze2q1F5OM13U3DJNXaNRR1DLo0MkHIUZqYC/FkBN0wE+qoZq6PgDLGqodG6LnYfRBaPTa
LffXMesp2FXJJiGIfNXbGZCO9F6fCScI5jJec72+6NYEt8AK7wg2+MocGEwMpOVW03eaTq0MihZr
AcuUFXIyPJhouWQPWUAHCWcPUejBTPoe8vcG2sOjaX5bs/uSjRHy6gTycV8FKBEE7LfJMXdpeMmm
Ae+lZcPH1opDlzaeH44GkR7tp1EZe/arRG2Y9q41nWscGD86w2vyTh1kp7+3zACPhUNK35I11XZd
vC9wfvpN4IUxa3VhfLhMJFaqandtQ34uAEa6mKka14H5XWqVe3ffTa77w2RSBn2/WmTZA5OxwAlO
VuMQFdPAZazMFij+pCOsDCSxX2i5EzFc2jEM1xGUhq1CjjhGWXw2KfXXbd0EKB+QsvYNkUFyAy9x
RSwMGHNlfA1jSiJNvfQATEZ4Lq2TrxGIHcWgpkm9ri4DfypWxbNetvEG58CqytTsNWQMEjTQj+sU
tPtGkwDC7QYcqoO+yes7s/P8hFVQUhQCbdJE3CIdcMVjva/TcVPO6TXJKzbTxXdFrwtmm+A2u3fW
WjpeyufQbnfDiF4/rF9c5LQ4ZNJrs8Cdm+iHGZKmpqsUlMuc7FRmP4ctB1rBKGQ273mvt/FE8NWY
fZctj4MpqpP0q2lNeCJo2X5cVmDeaILSItAHhV3+oaNbrirrsdJjkCFIcBJfkC0koS8q2UHWHfe9
4JZzRYOdmaTAjDbOttRGazH62Ip7oaBmEYQY0H9E8suJwy/mhm4YP47kWGwSIfiA6rfESt6x6X43
7UHWfHJGVW6l3e2Urx7AazNmRSRVhAYLARQmOYCS1B+8JNQOqKD3gZ5/OXV1GIsx37AOJtOX/LqY
pQLsdthQuoVLqtUPclFM01Sd9Fi7lgUq+7K5BPVCiCwfnbCMlhN+G1PfUBzdeEfaoHxgufhtmVlM
WWmBJSFOwuKXw4iijssbA6ZjZGqfkS+sFaqobYkCU3c6INMc82Df9z55HEaVbTnUtBUSoWvdWkST
jJy4vcQgU7zObs1mXX5DXnjOpAUKfMTPMLw0BJO6+fgz8hMiOOoJIb341MYKvVe27uPoq9eNmz0P
nu5ChEny9z41yGMpmB+pBGY+GSqjhjDHHcYvtHIYl1peHz4HGpV7aTI2pU04uJFVrJDkPwtLHaYy
OQSELwNsX6FdeS8q9TTQBQxFvE05zFnD7Jse8WgADybUdnChvdAumLqy0UcpLfhAoTUkpRGvQYR9
OaGLxcMgJ4d0OMY26QtxXPyMfnOz6UJ0ck1XLaolMJKNNznlJ2Pga3iQGSI/sdLq+k7UAxernhCy
N0y8VHLC41J9tiYAKBBXxaAYq4z5C+594JwG3MqEuqzVmXsW6fckD7nm84SnS3fjZPtJ7sBYf9X+
8C57UjFjg/qxyCHZl/mlmiGciSuYfDyvLzn/9gIajcszFQAvrSLPrzDAzQMfbOKbKwXQZ8GWtmA8
oVyCNG7II7DIs4KAm4YrUhiaFdZ5FGdKe8xDuiA/li+JeE5g/Lq4o6qCL5+ZQbc5UXtBPf4qJXCy
MnGfkWWRW+PM76GDg035Yj6ImORtaPV8oOGvJhf3rYJKUTHV7pwONkMHHCnMkWIW3xNzsEVkFCHq
QCvhaHuru1VzJg86iRLMOLBDJ9NGQvp+Ud2tWTZmqdP7h9YN7/ykCenK0206+/kG98aFcBIKU4Y5
eRWV20jj6EVTYhH5hZC11wWKvL4GND5+Qgn5kcPbqaPwBLIDVqjPUMUAtuZMZGUzPGU7SAmzl2WF
+k73c3rFwIszAO5azVhKlrx1WkdmiB6TuuRy4zkNPWYdQmCNpo5RlV9MZ43Xykwr8O1ZxUwWTFhj
l/KA8MFcjVlH4Zmhp87jDysMhsOoQ3LOMOpqPPorNcIDRh4RrcxIWWcWt2J0VoTtaAzMMwb8NuGA
DjVQh76+V8+BwW95uLeU8ZGnP0nrFc9OyIagJhbK9PX4BBcXq5GtoAwUQU5qB9QWLUVr1vU1+BqT
GsNgLinkJsyptPI+FtvGhDMadwXjctkegorhZ4WKwa0DbRP6YG9qVYJqqbt7dZm7n3oJwX6YC4db
bqJsDEnk06bCG0ikmkx9AVDc5hKkbmMzktBtN0TNBEkRcheLHVSF0P1WEZnSO+5FuTfHDiVEm2B7
VICjhJ+/kF9yrYPgqcSDsArhDSZtzfRpkJeeQ8s1KhNXonvVK0neCmIO02HDa9XgutGxinXbq1vZ
AImdQknbkvSfdRg8tfD0V7IJOHdQi5I9X2/0pnl00tbhNHBtD1gzwhuayUNLHgl8W96ruOSGKBnU
Y/Dm7XRcmHaN1KlFROheJQpVZVCtTeDCW56DM1t10h9ac59gf+Lncn7lsZutc84qazZytJ7WPqwK
sv3i13rSyqsMrJVR8xi2uBKJQkCFlCFVJq0ocnXA6Ga9tkubxTMzESqQ9GdXaDAKzOcgsatD4tKE
KTeDWB/MPxqVWTzXorjvw3qbpdUzWZHNVijUQ2oi7icfSk/L/I+ymyEmGmy+e4F+vZxgpZM9guiI
frvqX5j2d97QfcfNdBxFRuxO7zUmC/hZs96llV9miJ5WUe6qXkCk6ee3vEkA47j542jzQ+kPjk3Y
EI4kKl7yAOUP0x4enZwRhmsQClUqBgoBplktn6stXUVFflhWjpYnkSxu6wCScj3p5UqPtrHM070x
Nnt0Irz4mraS7QQ4zAev8ugz0okg7QPAoYHTCfXNBh9+rv3YCB+6JO/uCKKYMSYEylh4Nu+425gD
vWbMMixhoMAe4jbVEliczSy90Ul95w/D3PyVTV8K1Zit+yYJBaz9oDnczAjDC2HJgdxlU3xfZvWP
emh5YtN3RblrjeMZSuma+e+61CA2KsuOOJX7a7L0BgIlO87HNnu1RjaHUEKpufTqG9QfbUpGl8K4
S+wSvXswx+GV7SJOHoHW00bC3P2a+ZX0Sn47Y0pSdMl3GYJ9xrMXiQ+BgM1Msi/wZWPgPsBsHNeG
CV3THc6mbrF99dsNYNaHGpPf3CRrN0g2thUgbWh+NHayqYvmhSpPbqPOQWZu32lW7AU1/NeVjlaz
79q3UvnH5XvVCjV+IU9UrDucspVbI9RbVk7j0eBujeSwg990CrJLZedvrjldB926Ie6DlreDsPlm
mvaZTxK4h2dOhNXEvtcA6pQRp4/A12TsTI5IYPjoXAu1STmk6nbpT/QZ1e1Mq1NOsLw5KqOMILNp
foqa/G1k0NHCvxvt/pxZ5UkMxXMqn/it4bccD4CqNx37kHp0L2roLsvn1ZE1Fmfxhb/yHtSPXlgP
ftv8GEqmWnPc9yuChRgcDatsSdjT/L0/DHt4rjFCm5qrBanUSjJbB2xGusFUPVhp91o50EDqhhvA
vJmWs9JaaPvWfLVI661FsWWd/R4r0YBBrB4a9yE3FuFpeKidaWuF6S6nLF4NlXqJOnOLapJ44fwO
uyGc9UQjlLBGIQ1pImZSpUHcXhUhISNpGr+M2vjFVnGdZk27LtvgKrrkBmANWEra78cW21PK3qDR
pBcmvlyVvbxUJnr4LvwqUhauYVU6jMlemD1jHTLq3/pD/Oq6ebHuffmDwdYpnXrsI3ix4DbtdTfY
5YO5L+iSs9kbOB5ldw2scdPyjGjGdBdJYxfF4aGLwyczpvDWxHZup13SlHvf17bYzGHasnUpiVEu
R7ZKZPk6PmJx1T36DIFbOIMcu7tRggLmUDybRbTJovxxefBbDZdyytSDO63o7wdYgz3xoLWw36AK
n2rNvUelvmla55lF+xv6Y49MjBMdNsdVpb8aaPFW+vQrF8jTx6x5mHjlV4YFqrXoB209GPmJ0uNc
9fJg6vUuawx8J/6TyfShpH4pMvN+jCLCx8oP1tfvzejsjbhlN25mO3v4mcuc+CVYwtrs1RQuSJKO
Tqt9zkbz1WXyeTKdZwLT6bpS6ytvracJKKummQerrV7YY/6YqRU7/4eu/Acim34lFfy9PNkmKnlg
53wYsnmdTCxa0Ve4eXzRSQssKgzdnceSahu56aepswe2xGOOBxeu4k/GMHviVrB1f9SafqvT5j3j
rdfy8tyF8ZtZDu9DS4xCAEC1J2KLaLjrzApWFOy+A5OgiIQLKAOJm7nYvSE523BxrODZFMa14DMR
jvPFz7qqhnAdNjVc1medTZrF/VkZ2TUen9gvffuTc18F5n2TJj/SkmWcHe/TMDhH83jvkPgjtPxu
FvKEKv87wjFZJ/1Jad2b4KWygOxZk5F5ETvTRH9Im+idYJVjWpvM82hwOw4TXrBXpakzKd0eCXur
0kbnH5X3oe3uRc8yRW+Hi5jLy2DWx3YW91qGFxnwAY8CSIPk3BnDE8Olx5o7ZTWzESkMkhkm8pML
Hm1OT2XoS7zH0Sf/Bjzgwb9hbdBWRFdljCKtrj2R8Ef3VdebFAylfVGTScAE6YM02lO4Xh4W38yu
fgBFoN6GJUTZiPkV5wyoGLshNcjPGVoBj/EzMaGeKLfFIjYLLrJP926bP8EG2fQCMHWhBGYHiHF6
eUkhTXb2o4iHg8K6i0zmzg/MNzXlAj4DIyB7erStZRozAG5U9WXu5V08mVdyTD7FGO4DSNlhNp99
tqjNvCTHND+yLroV2ZMbhnAkbRub4Q/fnQ4jJIFCK9mkGCZhBsnNXzsLTseoPgaEhHVzHprmLZTT
u01USJa4L6HDK5fLVSqb9ucEz1QyBWctsiuBi6KVo5wSdXEYW9OLtGCf2HbGaozNBroYohVOg8ss
LmMZnRR3cTjv/IQaiRNjYwk+pgFcjo2ze4Xmxtx0Ro7LTSvhETwa2oRb3Tae2W7dueTdoA440uPs
I5m+yJ7XfpgDvvt80hk/kJi0z42ax4/Bk5JXat7vif/v44F13Wk7Gheryp6KtN4F4mGco1coYY+W
UgDOKdX1jnE5uVIlwL243GpayICaXEPLkL+WvzeZrAdduKewCu9CIC6r2kSqs/yFmTQeiYmJPMIw
zmPQ3dwwP9J27ElMejYzc9v2xYu9hqZ6p4wwWPmjpA8B65Mqh9hX9s/LHxqz6rWzA9q96NtsQsyg
GQpKs3zowq0drklzTIv80UFSIrvZSzL3k9BwSM1C3fQZgzAhhTMNHNb/mMkw6bGNNb8s8RKxaral
1uwacjssyVBEI8+RrXwJFMVkwNwkGryPDOQqGGmSsfa13V+AhDImlAd/aC6TZt9NgTgEBKLGuGzk
W98xxJ6eevJuxmjaO053kdF7sIwyh+I7HpxPpq0Hixy6JZTDCqA9u8+saPaBn3770rnzQ4LjJqs6
OHrzMfvWDeD9ZujCg5MzwekEbgZWOVqTetPMEVlmyY4R3hob3Q/ITLqn2JCnaXE0koFfJWjPzcyt
tbZzW/Ns1qrruCWot0c2wAYqX5MZSG2bme/LkRk045uVVfma7Q9hc83Fclqs4bFeHfG6uGRf+qgm
7hRQZbDz/THX/i7b/1/5539D/onm8j/HLv1d/ul9JEX7H8SffOGf4k/X+kNKBzme4wqlpLV4EP5U
fxq6/AMFtyPkshgzLYVh5t/BS+oPYEg6CyHHJEnJFiiv/1R/SvMP6Sx5DpZwDYbJfNX/AL5kCHvx
XfyDyFt3+R6mrhPlQLIEktPF1vcPtj2XsK2W7CztFGsR7LDQLzc578i6w8uK8Cs5NLhHebqbNzrW
hfrsH5EovM2Zdk0n32ahTRxrPBAI0wO8MPsZ/sye9OcpldzhwXANOi+1o5nAWIiLtcOkQ8dGL3KW
0Wi8t8WSbmTEjKtdkIedCzC6yG6NxVU8N7sARQGDJZKcx3xXVc7VWN4OMuXUQdQGlV3nL9Pnd722
H0FIPbO/uB8gYlDuUeJJjslsOsmcqogAVUzKZ5UY+B9C+y5Z/DG6mdyKNvoU8QzznqsMCHClN7eE
/c/KrCJ7U3ZETrSqYASagoIf1RnQfdlw6TsZftpey3+FabrT5Xj6N/bObDlSJevST0QZ83AbEMQk
pZSSUjncYDkygzMPT9+fu845qr+6rNv6vm8wgpCUGQE47nuv9S1CVRtBgNcwPU4rAlezGrBA+H2U
EFKU8cN5lQtEWPanabFZ/5avmkdxkQQarJGk2JTLgLCR2h6EdZf1k/lzN2yYCwuK1c586ip04a7z
PC6UpC0Q8ocCJKXfa99G5Oyia76PKKVGiJEbWNCi70PTAtRXtvtRW/tPho5FUF9YnPEAcRBEhm6+
wM1y7zXPG8HFverFfD+3UJo0LMZOzcct+RagojZobuZH9C5tKEyWuAIAaKlfXIrCI2Vxf0cobEzl
3c7cN/SXpILunX9nyTEftI0Ii90vmf8/lqnzQLf12Z7S2OVvxKUkkUx53kcLTWjTIhs4nVPYgqBD
EpnznDvrj74u77QMUEdXVXkMq4HUGuH+1HERL6JariNfwiba9WlbUcBuc3kMfvhlfgPmqodiSl6c
dX+EOhKa0JVPi6Ri66RP+2vnXQwbNDUKpWNvANDKquzTZC2ESvQSVWuKm8AfA2J9IL17AjzvlPHs
MbN3BrI5OJmHeSA0biuMz3W1EgdgqT5NeefCZYiNPhQ2ap2M+oIzZB+s2RDMbHhUZXPzpfbFlxLl
yaHRX22v/CxKAf54JusU1c9r2TQ/txmGS3Nv1mXsl/R9Ohuau+F6iLrWWIztc7u4T3vtX9rMhjop
lmuf6tHg1hMl6+TRJT/SbD54oHEigz4poMAVVs7Z2WEvO1Y/HXUeqVZb3sZVIplGC5TTP5uBPJao
bWTyp58Gkp7WcEMv2xealPCp6JH6429aTmgZfChle4VQduvqT0JwipCuHmn3ER9rf+1kAWjM0J01
yFoiUaFnnq2P1TiDlNI1VlyUzru5LyLixqKgZ5brjDSi8DegmUDAiiVpf9t7P6Z1LEppi0gUqtpM
dglBWL4c5J4cjI+r7X/5601JrewUMnWy3/e1XThRDXrur/f+7c/VPIttQZqcMO3pui4jqH2SgdWr
sudrOho5vXjLlNC3NaFJ0tUekRfOGIQ2k6WrP+U/PZ1lqpgw8p6HFGnPRim4bohUyROoJ4Wc7dMK
HK+E4o7XdIeyqPYWSzxuW0mN/J9D6njRmx/yNffi959nLfPXb248S6LdqeuD1koCpQ97Ulj7qd49
89Qrgqw6pss31I+oTZMmziWliyp/6f031U/lADZw4LTUT7C90ujhN9/+EiEFvKMOzHnxlAYzMIee
q9uZ2+dholdQNrn9stTabQNjuoBrY9nv0fdguPGtr5RNkp3eTNDl/qlrve7RkJPDZVztG7qv09SN
xY1M4xcYdf39ZGbm2TWaD66EZiISSWnXNPkFV23DtAt90/4dTeoTKm3qqJQJqYvFQCypfXdEONQJ
Oo1tfqlzrT02c+seEm/XkJVV/rX3zO5spu2nQcptiYQFbiOQPBfCO1bgYMdsvE07dR/KDgD00Sns
X5iws/zTvu6WT7im1u+ndSX2oC2HS2nq7VXsw/duMLyzBk/iXG/tD3sFnj06XXbOhtn/lAcJ+WRe
eUbx5h6F5tcXkgO+dtv0u8mm4cmVxEOTOA+L7quMbXnZmym/7m3zOCUr8XgE4FLeK4/1lj3VRZbE
2uAC4chcGfGof5lHFi1l2vnAwnjgDsYUZb8msfbg3D72XF3xAvEGVW83XI0GcczWTF2UpCNpGERD
ksmzHOYUVTihL9nJRY9tyxurcLixsh4DwVm99uewsObggtuQqBYlX1IbxPUP80z7n9lEfV0VCngc
Bxgbvi0rTDNgA3sYuCM9bzYuVXF110BWGST6fZ+I2QDChEhI8XLlJpFI1SKQF6M6qF5vAjauwBib
rfSVQnPtwfPKDWwXfxb0KcGkusNGkPWARUHTmougDfNGdu//2VPH3l96u3gl6BgZmcffsKSMfGt4
uhMjsZBDZ5aQd7yEEhMZlOpdW7QFIiX4TvWYEy/nGsNBNFt+eU8EcAzLR40nEwIU0NwHdOy6s3/c
8qm7OswKTHKgL0aXjleKAKBWDYsT889LUD61dE7M6M7dmSa5BkHqbZeFHYRm+Vpb7PlYlOKnne5D
xectDgXfJ1ckXwOZgbDLqs3bzqQYhaOUXxH+DYGpmAE8yfO615InncldR5AZ3xHipc5yVuwR37A4
zxLg+36WFU1+0LrmqvbUG9VW/kaSgCCG+uL1PWhBXQjvL9XejjUjHAUpvOq8K5C82uTyMlDHhEoA
SHo3jWu3+6TOvW3s6ATUrsG8gXKJNnyhAe4c0eCJi57/GBCdXBM9QaCYNjRS1fcov6JdbkaMG8ep
oVGjXqqN+r7TYjBOzjoCG4Iq/77RdL7i95dqTx3b3a9dW4wXf1xoHanvVF1uag/dqItaC2OSShJ4
37xfg+qYuvKwcV50bqzTrOkymrPyH8qm3WNfDndqg4if86LNUPPV6yWXKcN591vB/t/O3ds9qqII
1G4OselslhiH/jlxXqr5CGwkb11t3s8hEk9m8N6EVIV0jFnds2937tu+U4ifXgFkTJ2Y91Okzth/
HPOaYA47kJNYWP6+e98yANS5U3evesckswbul/5qVHDT327efuAbUK8HxTAmqLa+MO0jewY51UHd
MupWyiR8W+29HzNS4+QNJl3vtO2psMGtIOXF8QYAeMaCwEtSttV7bz8gj7UpPNnZIdibNslwxREB
F/mfvf84pvVdGuHFtg+274M9zlk5xF6VU9kFrnYLyG021cAxs9JRexARiDsP+m/qFBrKlyJPq3pZ
2wljmjqjIm/c81Bob7eguiXbIcv0Y5oajJRO6R9pM6bn3vC9v07h/iGQtCR1Ji3Xs6guFfSs5C3p
kjx2MIYqO6pT7FIt/OuXULd9RHIPmlGe6AbrK6ZXebeqTaLw7H0HK6ic6M2rhI7gPbfj316D56Sp
WpHUhy6GGtR7yoNKfnhLgqjnUUMbWcRvWQ9yeHYkFFu9VHtqo069Opa06DSaLji/D5dVsiMBVSPn
2y5//2sTpFgzysGOA/mQqeWHcbcS4ZmvPsJqrfKDqffIcd+P6idWg/nRWe2qtxSX/v1lShTiFsJ1
+DELslh+JGNZn1IJXJ9x3F3V3vvmvx1rNKw2RPXxK2+bWn41avc/fnxlrXKEJPxHHa/U75GHDprI
yk/YjP/+tf/2u/9xrMxId9gHi8vxn39Yr7zv3gIGR/1su46hO7RQZ/vxl7HIx1FjSHZ9ygNIbeaB
p9P7sQXjV0W1TYt1OoOndalutTbVJ8uV50L9Rrrl7KpfUb/83/6MeuPffifYvKNTWOQK8+Gz3vps
ZCbVZflvv/25t5+dBUzDg8+3YVhzeVLvqw1ZbCTOqnfn3T7oNReKRmRFRdmMS0sYur7zdOuWywCV
/zgTXdyfZ+NvVHmeARYE4X/a5T0KYVNcV/VwF1bBqAPJBzjtcyvnBlpB/kunZgmkVXAKk/pLr0Ol
UzR+PBZJ7IuFpk0qpycm+qE6T5q7TUv6A4NMc33nyKuXvhp51UG69YS4oTmIcvm0fduoYVvtCgKk
+PDb+BGzLhw08llqW8AVk0OH8rUpdLx6aasnQtF88j1w0sgN28iWIw9OjYavLUHnx2dRh9QHUpu0
MFyIYtVpDJxVnAc5GcjkLCGXj0b4kRkQZh6BKiNB48Eg5bA8AxHFQZVcmy3M/JyxL5OzFNxew1Xt
DWOdXYkq2eUA6lT6Vwfk2XHqHAZiuVF7hjNHeFan8yiH3lX+qNrrXZt6c7KfSVrjPyKH9nIxuQQN
OWKr14tdUVRCVWSPjt6eczmdAvqBws90bEbJ5Ms478seKv7+O4l/1530Kt1WtbXjW5WfE5Bjf1V7
GDcQwO3TfdE51PJN2cTgzpWTKrVxJ7pcTQLUkEw5Ov+NzufW5YSiZS2P8UOGBvlTUkcFJpjrkmlx
RgXwtFdLihpZ3o2blj52TrvG6sIJDDKWkG0zGqvdBAGp7PbddUG6X3bHqa869awtVLuTfFA31LxP
DSJSS87BVbyC2uMc8Vx4P6jPmRZNfYcMRn6I903tF95pHzyK6H8fd+QTaEyRoIxDQonEdvp41bSP
6q/NMuFI7b1vUnmlQk79PNWpf1R/qFLPLrXrrjVfvA1m3epnBxo5i7EbOdPTOaNT6sg5uNp06lJz
soiYvfWslxonWL2htcgW/LH7nshTo642P6ixg6nXaKbZzXDTcHKt7+Zs3po6RbOpLj61ATYOO6Vu
0j8U+7ojJAudP43/a0fDdekESV5BSqaXrtsE6by/psG7nEvhRwl0wGtRjKQ++tKBS6wizUR1NM9z
/nNO85MUl/lKR2q+grajzi5f/m/Hij7UMHaTa3JHoE770CGz/jAlvX0YgMdVOoWiGVoWBJ94r5c8
HF3tefbxXuR64sWZ6bqhH7TNySNQEH1sLRmue37sdX9/NOonMto9ciVEVInuWQy7f0PS/7LbSXIe
csSBo+V+NY0tu5NO555wocdpMtq7Kj2LxL9nul3cT5tu3VYDUVsBSRrW/hFB0njMDZyjPtonqrmv
PgLzSzkLKIez91Sgf6EKM1qHWfeuS0mhci3m5NwTllImsLW7wYMAu8x3s+Um56Wjv4hUMcZlu0a7
q91PHsuPbSi6M8lWKaESyGqDdaA1M1QfmsTQjhh6m5O9cUW7nTtdUE2fgxRBXdo5kAS9/a7IJ41S
8PZ5sQIrXLxlC2F7WQdDI/HXxMp1gYX3QGWru/UFUl+1R9zl78Gq59jpBuDBmZrk1hbW9BWMG3XO
cBdS7jaRK4CVjtynlFRILUHh6FR2/oGIPQqfrMbjmsDJCmOVbtntuaCLfG5Q1O+zRyMJ87c15T6U
adj/BCxglGn05ZRWCPXpUYWZ2csySDpEhDeh7fXWeLPS6c70JcFDTHNk2WYR4rZFH+f79xaA9tij
kX3IqM3YBWILX3x0hPZSBdZ48okbwXfqPNQWrfa8vVmBuRwptZ6mip443TZCYMesjqw1ONrJ/Ks1
AAhsBl1TxFldYr04yD/uE5EXZ9vZPq06kYldATJllR4Ake0+EYnTtxYaLvYlSPI9lfWt0H+4A0Xc
Zv6FYs04CIKrjltw3kkoDi13um8GG9WIJfn+pGne7VXx1LlGf8KJB3dVmqGBK+sfB5uH5dJU0a43
ZgQ9qIt9nhRhSSd4HlNTYj6PM0XwcO2wijgalAMNHblHYNWh1TeLVMB2v0u3dDq4TP1jC7bxRewm
WUJrSnsWpTCJCECLLKawd7tW/NaNNANuTo1TJ/idVibxvV7d3luWVlBq4h8WDlimajOyD2iIN+ay
HkZSi4DbcaKZkfvd79GR802LPmfJAhNTcRtN5cDD3kx5mo/6SAWiPuXWOBJaa5wSnOiR1WJ6SXLj
aHVDENFuXkia9R8Svb4FYIth645nvRL1pSy7HwL1Sdga1l8s2f/fvfu/de8sbCT/p+7dC2nsv4fh
9+9/T0yx3n7rr9adb/zLdagbeKYBPIwnN9yUv1p3gf4vy3Asz4XZ4lmS3PJP685y/+X69FLAFlAW
Vf25v1t3lv2vwCd+JaCt5/gWEe//L607E7rf/2zdgToMArp2tg7jTA9AyPzP1p239ZaWLU5zyQxP
C9W0R6X+LLY1Eq76qmZdrYWSKNxxYIda1+L6/mc+pt7W6o2qkpqHqddqWqb21OZ9qtZMqGTWCZCh
bBep6Y1KotLTlOWKev2261v9xayC8dS4qPqZKaALZYHmydmP2lObSVUZ8MdswAqtB1muuhqqLqh2
l6QNdqwBHFXT7NIuKBIaFsnxrdQEQObAFrlol852U+4+5DK2X746MuasQ+p5cCRJdL8tzGrXGgsl
gJ5qxoizLAA6GwNpYnPLdx6E9dDhqgPSWSBti8ss/Y7iFobjKj6RDr0gACLk98Gy9a8wHLIPG9R6
B6R2XNp7cs5YgOCxAjUrRPUw6vPjYmfY9balDTcD0tqm9REO7EM1pRaNHyaGE2I6nVCDs2Mz2U3X
/DaOXgxjSgYoZl9Eb922NS3g6ZAMZbd4S9KKbpY1kWo7nHImwCEljm6no7B8KrM5i2tH4PtbWRIt
Ijax8BEA/jIsyMndJGBZWGFbb1YPaXr9EW9yiXCaiHtbE07sB89+asxMg00eh4b/paHJJES/4qZD
z7rpEDVmHb56ja5e31oSDuHfhC3rgnjpZcZJR5kcpUWr75+07GkZi68Vy7sm33c8Ioi0kNhFJfNl
OnfTEnmBjckc0dniawQRe2hHU+e59gz7rOc9guYc4sdkx/B1QNfBNq1gnUfEGUkfpX+PR28927bx
R2s0N2pyM7h2lXi0yr77aJZXZwZmukkA+oZHKdU9O6ZJ2yOqIgSnMYwJzez+5AUDYqgBuf9GCG9e
BWTSUtVde+Z8k7V+NXMiG8s2NxDh+B0rAPfHIv+Ku92XxfqlwRlxFjnaTVbS33LseeD0WXjKNc3+
PFRtHW3m+qg3tE2ZlCGFzBcrtDP7Zzq6JH9YXkk/nMsmKcQFlIGJW7A/DRMi6tF0Ie+Up76ucGzq
pLXo0lbcJZKM7fMITTep143XbAwit/RLulIWU2eX9dmcx3ibLjvGP9G7qIRpLETJx8AsL44PN9if
59DtnWczn39Uk0bZf28/jqMOeQQMszbxoGVYI9jM3C4ZRnED+pKRCGyz9HLpWQ1PTb/gNFnzEEgk
UcSOE2EM5UYcAdwRWkMSrkHKOOgf0RkkcpQvvY6JkWL5Td/PnW3/ys0JN1dZO2e31e+YxSite3ZY
83nDM9b+4OpAfDYt+VHPXQvVeyuT8jbCosHmWFuAGcqLaBd/oWKX0pY4qeWeQdpdUjb2zdAXlPbb
EoM2pEHYknfs4BJtpPSJldZx0NJTvlNdoh+jtSgHQRcFYH/ExxbAkNi2L8MSMD+xLfO42WRidIiQ
w8lKxwhoxHABa1Ab7rcSrl9sxLmjR0snAY1gskEyQIRMZv9gxQtTC+83EsHx7PpAoYUUZtqmTdp9
OXyuuMzOngWeASgpIxSLG63RUWaTqjDgyhPBvWHrnJ76EMxSo+Q0p0JHC58FwRAhXysIM1oqtHXG
r267pDWGshR7skEZA2Nvhn+eWwOsAuCC5sGV/0jb1acdtekpI9QpSvR7aeYMrbV3Hifd/lVBxWpB
ME7g7tY5Hz+g3NjCue9T2E3PyRqkr4PnYFPY8vWMyeDSc43p0+aSfrKJQ2ZCYt5youJnNPI78kEn
AMi8zPpPs+RVraffUy3sc5tJXYmxSBJv6go+Rva0pYkGJYuRk4TxUDgQpMbqmA6CqzGzSEdP8jCw
3VdrRfIAyLk5rGlahSuII6Tjsko01Yj8vRS+F9asfekQtiJGgBhGzbgDVoFnY26QXTnL5h7nxf8N
N96OZwBU542wjFBcJiQD3yqXBlHCk8rv6y+O/UerO1IUNGeGS55jXMvhDog/ftuY1zKZz1pvTOd0
qV7WOiloyfT9qSHPKWJt4D4S8R2S4gQiXksuu8G4Of0SHdCRZLdeKYLN0VoaGjPJBaZTE5hEBHtz
bDJMCZv0mmq7eKy6fFZwWjKFIC6GcMHkxiWsLZdmw91WG/WM2OIHLhj+jjU6NwRqYFS+zXP3zWIF
dLANxPDdhHJTxzhIp6f5geH6+7rFAopAOGkrRieBHVUPIDB2A8uIB90zsBQ3ZXXxzORr3+rLxc8m
njIZkI06OzmOCVJibLywsvbqrKH+OfX0tBfH1lGr7PWjRjcTU6Z9SHRTeova4ZJtLv3HUbLJb4PB
LUlpNon6rPi4sYoMh9cexgp0eb48sY8zFoYNIdC6YvbualA9aGkL1H7QcUsoMA+NRI4Ql/bS1TyL
dnMBlaTXQ1g2DBpL+cdJZwqri1Wx4NzQJumTeRkgj4hzMG/3YmJ679OTdvfqM1gcJxQd4iTbk/OX
5k8TuFoYOMhpmwy7VcNDJR22B7BfL707jGQZFNvdDCmWaUMX0jeyn1IjPxba7twow94Ypz/krkhj
x+pee4JITxu5RVoRU75cT9qgP+QFKOoRJ+ARLp4WDg1WMNd2nzTNOQcOK+emNWM5faFBl0RuWt8K
Q//gNc4zd84XXQIPOiEIJCqza8B85m1TMpEoh8I/euaTcHxkVZgonWxh+jA7OPmzdiBe3iRxfGkv
9R7o11ZurMz8Rn+6iHSWnSuRr0enZFDfy+pjRhs8xND4jWpIfRQoDdfUsU6UqFfGOruTvgjnRZ8J
gcmS7avug1dbSLfW/AyjIcJ1Exth851F5nSdJMBiLjUq1GNdP+kkR5CMXoRpQbZPLpwzC6EDxcsu
ToJfCStCdM/A2nN0rrg+gNownzgvmvaDMX+IkRA/pOPsxKkMjXY12wrdJaCN6No8swIiMfvOx1q3
wYCAxz6Z+SY1pThbyyipteoCQ1R35j3U5fhdYOd/ayeaDYE51J+eLNmhWGicVge0CBjYKYxGi0WB
ubSeQCfRAZLdFtW6g4iSXhr+zUHKVeqxBUOBpX44udKVpA+RZ1G2VA0yarcvFrVXfNb5vQJoeJY5
n9ahICsic+JlzR5WC27GZiM3piQDDpoQ5nMLBUH1FKmCdeBh/KdmGPFH5s9b9oqdF+35hJlL/Xfc
AB5SmWcXL6iJ25nRVBjdGmVrQjRGb4aNBC0hDM/JzaGDXQdmFWujeHlrrm/MpONp1e4pnjiXelKY
GRsQP3P3VIbT61tdHo3C+N05GtlJtYupk9CJzuvAOHZGgk0ZofGYz12k5wNyqmQSby071a2rk2/2
QBrAzmSZMkAacZPolv9UjwS1L/QBLdMdYpBac0alchkq0n63qT4ApR/PQAKOO8qGeOxdsh0H/TpQ
AIrAu86Hvkr3a6vr7tHz6291Tit1r9ASyOK0xzxqBLhAAve3bn6uC//3kjNeZHqLp8LQTq1ZXYPO
+rSyrC+78iXvNJOyjESlDBIJULjfg5w67+6Q0BRQaedrSDBELYK5ObeTkVavezBhI8Epl9bBF+aB
GRKo4q5t3DwuiZsE7vB7hvxE4tI1SUu4bnr2Z1yrmzG11lXoLwII6CUdLfJ65SICE3ucuYNDQU70
4dRuM7NR3QuboO0OXEbYztJjozMH0wUJrs1aftQ6p8MEPx9hE3fnt6Z11Q4hkz4RimbYLnXw1G8u
gnS5WdKfledvlx08UWx2zasFFrQ+6LsRnOCuwLOEm6ylWQ8P0RlOFgs3G98YvU7xlRlFcHBqBhvP
jkaIchRU9Z0OyO6TrdN86hhsY9eKMrHNtzzvnucFy1E7efNN89dw233jsk1nb6+065CP35k9vJJX
DUvRHW5OAG5vKkjZLGMdkgnJx4F+QMfSRRO19etETSjvKB8PzrQeMZgWB1FX5lUrW+/itZ9R1Kyw
qrFtqBazvdQfzc7EkyclJYVsLFCN666u3ZYnFJobQcGtEXvzNw8U4QVIuhXWutaH6VTdVSsuosLV
AoYVE1pHvXJ3+1C6WBFidaeecwg2vLN9kKIiq+HRwfAl0ii/bo+1U03hMvLnPCt9aTcSg8dizG5T
vbuXkTYCdl18HS488iDzXlMPvlrm7ZLExkXidDe3oSiM6hsFHv/2RFzdOKHqTBPav+0QvAIbZb4g
ezDqMt8yQDMMPGgf3a9ebn7LSvLsYTXdFaZxcy1rAi+336rUYSLkYJIShIEp1EevM6X2HIp9sqFV
VvMls7/VDd5ys63nqPP/KIKI2ui6lGEmjvURWxDXqFy72oQYv20qMb3O7bDGCwiot0Odi4XJymZx
VJvE9Uj+qSh+kmSgJunHnYb0u+CFmp0BTqH7TiYfoIUcxTuWM2I8yBeOCJkm9BhPwLXaMx+kqNsC
Ey9DtyYXLasAaFRaN8fj55zBCKWWbl9zMBVve+XiosXoGK15DkG/d8Aopw3t60bDa40nRYN/sEzn
ocMQv/QsK+3uEVpFdtLdzjvvMIe8Lgius3zvfaOOVQUtyFRbxRHqKr/Z1snVLYonbHdevG7QnK38
oylxfmmTbD9t6irhJoutRYvO89C6wYdOS9NT5uo8mWXK+djRU8SGN6JZIEITSeOXRfYxcbEQ/dhm
ZWjk+m9BVR+C6EStoC59zBRVj1UagtNHlmJ/q41kjyyRT0kjY7ZbdON+VRu0vsidJzOyUIwybLRM
Y6XSUm0k49PS3It6rL0fNjH9OdxDW41nUJebfRIvzWgHCEPQkG25/T0ZyjQ2EpOAUY+LqqCHcdy5
RknKbSWnb7k17ly38dQUJEGuVcdSvcJaBjYIT3piBjFjgM7TJcNyn9X2o9rUmv5Dn9pnZ/SGcAyM
Tx0RJTw4k2PeB0AOi/zW9g5KDnMUp34wkWw69mkoqpNHoOY96UewsYy0iazSsO/0whsO2BlLCvFf
1+YJtRRxVSgGmjaNMmy63+15gmxXOcMt2ZOPWdN7z0IwNdD9UIDOOJGe5DwmQc64mlW/xl47JYHM
rRMTGlt7byNYo9sR/l4L5xDb+pRZN8fD6l1i6QY70oLqMb/tek04ezB9bYZixg94aEVhfR5EYRJC
mOgHdIPtrdQ7vqy0DJdiQK7t6+vFsZ3f41S9ZHodnCGF4RayvFO2sDxLMoTQOwn2e9N8T+ra+Nl0
yLvc5fNm1hZmPBdybAHWzyT69br4M7LcdP0g8u6XHvg7dCmWlu0Ix4vCDsz8Nrg4o+ndgxpv46De
4Kb4S3CXix/GUlk38bBWtf3ECsTESFsD580DaM+MiO22i0uBWDxKhSEZYBO+9bS1D5vb0CNAbHRi
dRv1XdOdy6Tv75ZkTe5Su3hylu/bmpXfTHuFbQFBvlitFzKtv/ufq9TAb+lDv+1Hx3gBNXGoR1Ad
K3rQg8ia7W6kCRLvWuCcvG0I7rK2tAk8Ho0QumUUpMC15my9CuEY0SxKojqsP33W7BfXIYx0ZzrC
AoRsxGpIXtp9YxarM8EoPHu978gqPgKhBIDtLz8qLR8enGb4nCEPD5UQT2nDpiD1IqqWzANl11yT
Hc0tL2u0zkNM2CuOBRzqIVZKXUbk7Ve/JyiN5PYXdYi50HZ97Kpgoq7FZpOB88VidSDrdj3CMdhf
Z1m/HeVGo0URoH0rfaLTLBBqdBC4ACtDb7G1p5/KCfZTPwPaSq0sVmItJeHZzP6RVT0SzXZurqYq
ugrT/TSuBH0p3ZLaKBGk73YxEBKIp/KJ02WPA4rgi3rfkmKDQYknmoy5Qq2vInTNgcm1kuoqkZPa
mCvEk4TLV9cRgk9uhuZaMbTUpIfuEGBQ+ckro6jQDhuvaqXTsqzx6sxAYGs055ULxTWMX0bnZyeo
ecRcuug/XBHczBTqajtTMAwoq2AUpNyyAf8WKSdvXiuXWW6A6mBlRdlNJ26Yhly/jPFDeyQ5wwrh
xBlwp2FL2qv7e96APW22f/P9wqD8J0UvywTe8SlLoeQZJFjw1yfILuWLu1sFixeqx7nE5hDIWkai
7R6Kjn9r7myDjfOYmmlynBMXhN22JPdcrbRwt5YhsjWjDEQqLV5/zx6IJBVLM59aWpipX2GfQUNA
+UgCReVQkz5OlvdYzDYixjIFJ2GaF6/wnsq0+ENRC9uZdi1X3AEZVnQAeASIiPlTWQDksjtCqX0Z
AyubXT2n4NATPECAKrRofzC2uC8+Vbn1e9qahsURJpslJX3KTB6mdD2VQUmlZ0hIsA2K0KS4yPA4
x2vHIxqBHYE0J4oaFgkPOgw3DXouVIiVduS6XMlOYiz3N9T/OV+2t3d15A3QC0dLNvCcg734dyX4
vmjavR9NGUBmqe5q4m5oafDxg/2zs3jXojx25lo+dEFFjQ4yfiQGSDdQfQVF3oh/mclNCYhvnOQY
tpNxuRnlyZv259XAB8PktTgSeyzCwcIa1FniDp4BpU2tMB7okEa1qXGB+jmtYoq9hs1Q7ppLTDsD
Bk7Q3bvUSisaiqtOTXcJOmTllNGtvv4GGdA5m3WyHfSK1ua4fzAGmr6WD91w1J4p9D8fu4T+izC+
zANlXzmNbZbvOqvrQ2HiN6r3/AtUavNpEHzsgUhqMBQ1BWemg3mVPrMQKCyix8FApnn2POxCC+2E
Jx5SkbAR9Ytrpvcec2L0G9n9Kk90t9ndnVeEK6nIQH/Nn17n77E3vjZBRbY2xCxaP6+OPRjHbLLt
kzdW94tHKSRwQWNRbsY+7UP4hzXII8MoWM95lyEzzDM9+/uq4GnWaGUSTjri//XzVOTeBUP+i+9X
seFuQSQYs3iq9eiknAjEMFoLax0p5hsingy82+ANz5XjPpkmDYF8DpKjThj6brj3LqW4YQDDV9Wi
v9YDaJEasnGZoF/QMJCZvXHU6ZroCZzdzcUEv2kdhYAFGheBKHR6x9BOafXUgRXQy/2tBeMvy8xw
xLQiTLW2YmL8Nc0eswlg3pZiUTEx6OtMDw4UTihgYfD2HZeu8rDcGbVlhgbMcQ/NBubhvePL0hlU
AB9q/Tent/+sPxu6hIcqbe61TXfu6jT73BQ/WalmFO/G8oi6ftoBU+uuyZINh0eOj2APqFrZWgwY
QLwMNheItz93ju6zXiLhkrzK25R/a6eRO21xk3B3vxTGslAesGBebwDUy7SPJjiDooR7LdotnhdK
AnYGCibVLUgHlFkkBdupCygfX9qC2M4CKpM9mj9yC2pSt6CVyfb2takplSOqLg+5Adhg6tt4XFem
ylQTm814oRPe9VucJtxzYrJfkjzoz4kkYbQlIbiTjSl1byKXJAS3Dvw4K3CgmwRnpAatfeGg64cE
TGhPPodG9+RRGFmY9QyjtcRuA5UTznVp0x7KxXlviO72Pe0JgN/4nNnm53YLvjalWKm6ZcFpZEgf
MvcDjq4/aYFGYltS64DlTy7QCnpGDU+jjBlUkaKGHyRVyquYewxbdkUWGzWQTLTLtFA3DnBvHV2L
nECtdbBoG0F64MFWHKpc+zFgRHYSTJHGAMRCqq69FUee32O48uYT84+f3OxR1uucxmaVCEyTxXWm
hZ758L/YO4/m5pEoy/4idMBnYktvRFES5TcIWXgPJMyvnwPWdH3V1R3RMfvZKEhKogyJzJfv3Xuu
lR2VwZVWxU/IMzAWw4YHhM2wogmMZyJeI9w5cj9JTL45Sg8Cj2ngAZAgH/Um8Sbgd+mGmoZcKbmu
U8DzuhU2PM1p4nTHPyK5VKX1a9bYqRmZ8N4BrCDgm/uh1+2zKj2Fj/jcWA2PrkPWM2pf/g0eT6HC
sjr5Wr9otPQdLxzFStS+MERwlpVlnmOag9CdNILL8brZE0A+i9CMNG3P4AWJ2FBTBim0EBtyeJCg
LErb1CBJb+o6dJetyPFeQYTXqqqAfu59tT645HAq3VMQT3s1X1ANPSJfA3DiEStQlRwHnJJLhH2i
wTvHxIbFxZm1Fc3AGXTsGs5AulhLFwR17oO3dZk5lDkx1+Kd7uZXhdRzY2OuHPq9MDz9MSoE4yA8
mNZcJAbWVzS2x2Qs9D1rzWoasr2rzw4kEazlt9gaeYZDIsfCpcVzy0jRYwcrGur6OTXjDyZs1SZq
wW7QvXdWthZf6iJxgYQmD2rkLaYPDOxyLmnclTB10jLHd5kTSOE20ChEcciyOt7IingRpOIPIiz1
FQyVmqsrZFEVstjgfY2gEEzMjQ5BLTYYTbDUjrMgjnK9GrId1e9rlUIzSk34RZUyThEDzj7NP+wv
srisW7MEDdvVETytwt5jOFpOvXDXSBLcRZg3xRo4urvoSPhmjRHLShdEbA/q2AZMFwbWjK0xx2SG
U7eGvfEJ5/YoJkbBmHvp9oDT8GHzGHPrsFB2kcptC9Vv619Ve39/ELN69Kqv/POJ62N/7mqT0SLu
nBWIVd4YuDzRF+ZX5es/9LB0EaolI5ySFLTZncLO9n+Vif/4+to3mX9n6VN5/fbr1/zj5l9PNz99
MTcTXJPLw5iVlFCZzsZkTEzx/lOFe/3eP3ejqyj3KoK8PviPp/5z/3rrr5839iBoA2NiqfZjAFB/
6zWv6sneiVG3XX+04YbGLpsIxSWY7UmfUHwLoI7w9dovmmLjriPiE1ucLHY51fW6jN0vxO07pV6i
Cn1sZpEdMYYFoRZ4eypQP9AC38OUZToU4kaaHTB7c6JjNStZvR4I0n+7mVdZc6gkBxy0du9XyeVV
9Xv9EF99RtebfwmArzdD06sY88yvbqOL+JA59Huh1hSznIkH//H56/OJq27z+ql0/mnXW9cPronI
8K9n+utBm1gVdNZUzuzBf77uz6/113P9uf8/fc3/9JittXIvmu1VeurMStSeViOQ2NH6S5h6VT5f
NdDXz/5RQ/+5e33s+gTXW3+++F/f+6+716/LOsJfYovXop6HI/9Slf8RZf9Dan590Cprzhx/Pl/M
Qu7oKkW/Pni9f73lVpx+Orkn6A7/b8dbmnk1N/1CoPm73rx+6voB6ActMm3/59v/9SOudy0dYeVV
WvX/VWj/qwrNsP8XFdrw0fxXBdr1O/4THmH9B8UeATucZsj5suZg07/hEejMLNMUujTMa3jYPxVo
tufahMjDPvyvCjTT+Q/8hY4tbQ4yBBbq/0/wCPpK/8q+NQzk9ahvhInUzUWoOivU/gGP0FtNU1XB
tmrHtdq5jbpUqkGIHFDmFIJC3gOaY/okaQRsZ940gqT16DIh8hz5EjNFmOtPBYxBuXEk0zcn+6gb
hCGaLnYlLrhQV4+eDRTL8sJ7hpsXvNg3MNsYIU/O0lfkLeeT/ZRobrFMdLO5wdr+kYNE1ShZKuKk
hgi2mEEhEBkHI2aC0pVol6lWIMq/TDnBIXaY36ACj9GbO/Q9m1tY/nJZ5D1nG29AKlLBSe0IEMib
advLZINP8Gh2bbAKpokh/Rd8dYAGiSkWfS1gS2BKFoa56ouIosmAZy32MEJJjSYhbC2TadsZ3XNG
83mCCMMflm81LXpsPE6TvbDpNZCGNlWkHdLRM7d6MIIxyDbSb94raWy62r7pruBVM9wDqaa5ZfVC
HQzcbEqMHBer7Fj0Gr+AiQm/VIF5gkmuH0VM93K+h7HXPF1vGbVr7Ul4PElhG7cT52V6oBF5LQRW
8VfYzQ3AEAb3muWi/JmMFfMY7Zw7RXDng0C+Kyptmxf9dDMR/k2RSkePMbZ+F0wOqnmWv7/udoVf
3Y32ItEjb2OZYwgoDIO4UHRqC6Fs5kkqBD3hvwR+rp2BvnFCDDgoCE365+sH2HXauTSLi7I+M28Q
iClEC2k6dcFHBQVxChmGYDvjMb2uoLzxKseRFsPvzSCBT0lTrCynsKjjTc43ZS7oRPD2XrZaIm96
Sr+begQGShv/6KhB3MAGqlku/XIVpSq8G2oR3UZ9SgBMl0oMn123rHVz2KZ9fucRsHByE9jtRD6G
2zGImlUnnPaS1459zwQfn3RoG/WTrhV80N8Da/Iv1zsm5gu7L9SdcPDs9bH7pDK5uGbBUL6mR0un
nQbGMX6dSjiDnC1piDbW61A046Nvtc8Ka8ln3GckCky2fa8AZR0I+B0gq+o9ek29oxFBDIwWaD+V
q/EGHspbVRn2QqWyWOuYhQ4e9PJH07XITMXK7uo9yU+1eYF+Pn7LKtsHPVMG0MG0eYCwvxU9l3jq
oUJgjAtIw30I8fi/G0j5OUAVErk45Tzyu3DT9K63kLmaMHoDiK54ne8h7apllEjnXU7BvmQ0+knf
fumjSfGGtn9qRDHtwlliKRureU0m4md91zzTUCKxticub9AcIgY59D1DF4ZDDTxxLWedUpZYOMqc
QOdcx2e93twasCGWsS0kTo9ufBGN8TImWnHX2HSBhhq+jfQdgJpNo76zD80o/YcEOx0ao+qYZsq7
bQZUWYHhett0iCTJUcjh6OKXj6ELnirmR6cNHgZaNoocnro5uMp88kz7xDA3+Mi0qFrUgT3dFYY+
nsIkRCueodWUXGxHDnDiMEigk2nqDZdC64dLbpq7ziFOrm9yhJnz431IqGEbjcb6+hWQ2zx4ucBG
kGcssciO9wm+gnvHbnvygaPDn4d4LROME9Excl0mGkNevuilhRxMFhqRAtwdESvSO/f5rTKmEr1K
X0jSOvsADe5RzyVPI0l8btK/u7SPThhL8scmT2+jvAnO13tD0AcrNFyg1LgmcDbKR1YgatRsDG7o
fesvKMDA1DjO4zj03V3teM8OolDwGCnIOzO9b3G85H2DuMgFiI/TLDvZ9ZCeNDo5hdVxcApMpjMl
85Cjbz7apoVRJ5JiUwjfuZS2W5O47lc/dAY6phY3qiJF2NVKD9dGkp9yziZnXj/OgUqFDAaIKNe9
4jmwteai5UZ27NguV5kP71kAMNmVrnUOEFR+S2mcZaprXwMNKyLdRTC+aHbuHIiu5rw4310VKrRX
dVeZ+7qxoULOvcXQSF5sz/M4PqEg4/giX+G+gWnn7bVAOmChPg6KV4LPLFG/4l7yj9i5KzR87a/S
uJ5M1ziXfaaeXY3USz0ysn2tfNhvXoO/JNB8mJ7OjC5nTu+3Qqykquy7emzypdK5hKtcMjX2snyl
utrfuXZYPgsIYssMfM1xiPJbvyg90u2Qz4WBCA78yvGTcFIK8XR8NX0PorMdRJdML7p7qbJFhB7y
UvU2a7VPnDFReemNGbc3SSXVHaELKDRl3L3UjkajpMCDTBDc09DU/dIWebMvqwi6XF3RcNb5i66f
ZWYjEo2KIJv2QaB3/oL58HTnuN29EUxkvlwfm+9CkS7WZaY/E0TTnuT84Xqrz/l9euWE63YA3zgI
k8PsfItMBSS82HtWtIEIzgjYfYec5UmvG3clI2IyI9MsaYXRgM28rLpLjX4nkuYXE6mx9VRH9ogN
exiHJ9ugmx6i3GeuiW4Rj4mNWNmTOwu5x5I3PpDy6s1yjX6fRMEuTHW6L0UE6jFmY+/RZpu18G9K
qEhG3sa3Js26+i5DlnKvscouugDWi+b+GBMFkc2msM30aQRl3VRHNVOB3Ei/9H4UL43YN3aT5TOL
lrW3KZJyb1nVW+BlW1K1zPWgkn7n9PUni/C0GCvNOwcjkTlQIl8qkcQnZQ8fdgWipkPeRSgs88SE
yWg5XiIFw9tUMFvxsPBjkR0TJtgeLPElxvhxiolAHJlBaiE9mXq4NxwCEJq6+sXgsuy6Wl8x62/p
5hl3tEWZqJvq2xrGfVoPROcxUt20mlMtChsXGI5EHFY2CDHEtpDPHTbS1NwId6g2fVT65H7Gq9Ir
v4IG4gFX6zOA2wliIjnSFsL8IFt7kfdsVeaXkWmnVui3mu4Py85+k2W47Q153xWYC+O0/xGdoG9Z
wUTi/P8UdM1zIpxtgzFhW3Wg0cvxJykbOjmptuza4cXxyy8YMWrpwWKk1BBWb6z0UV+1DLP7MLwP
pgL4/UbvdbX2lf9eEB+5yL/hlvBmbrslWbJAyzqfHnRtkBBC4lRPI9RhlrxUUTBLYmOsy859yfyj
Sr9QBL5ONqq7VG3zsSbGJMpufCM9VDNpcnKMl6LVL8g+HtDce5AwuJ70355cp3589kdrXZqcmwMH
0Kd2CFR79idmfsCseDeRrgDUTN0NjVyia8XcHmoPytI+ZtCYHuj7hg5VrLm7URS7hJV4Ic3hETES
YletJF0AB/UCJA0AlWlJji/87vQB2dWjGU3ZCiHP7OWsVlz9yJQlXQqiVjbS5JKs431lOs3CAuOP
bIYr23JRlxAWZFdPpLUuWo+9nizSsjpX85SuDpsb6ieSPDieIylcDMZAs773UGf2zQqHHm44E5a1
XyGEFufGg6VVW7gAc/9oVtyay+4I9v06C14h2ua3qafeRFYdiUX7ylu93Dba+KhzPa7auo/5N1q7
zJxu+rKi11hxIXq6seQgNgutxjtjRGhqxUm+bMnynvnG5BZ1lzHJjpkObT6Xer0cLTT+fm1seKvj
MZNkc06B/qwX1i3tSnpqnhWtKyd+myoL51nK393IYOmBFpo8k8Zao56bzHrDHod8x3De0DTfWh2T
olECMhoJvLO5Riyt+lJlRL+2QzfpPonMexfS+IzlNzvAHdNzftWSDA4GmFjMfmU2fjLwuTFbMM16
ntXkb3Z3SeP07JPuKtLImrPk82jYP4ockjGqbuwSsxQy3qzIbuw83DsNLzlJEl+hE92Ty4PqyCk/
DDBRROiNbF8Iv3X2IhWV72DgIO9XciudYVeE4YmC+ZUp6dxRhuPn3srSu0+BdBMDM2cIDW+6hM8O
bsOGOkhphPy8Dr/xkTOo4A0I8xotYdFsVBfXC/rG5zpx4TChn3FA29BlE+mqkM2dn6OB6+ucN8mE
S9tiUNdr/Z1mxHdxab87OrGX7L+uRhJWMUx0o5sOoKa9q5RFvivBl+js4zq7U8ovtwwfkSnAwq2z
7By4HUtWSEubCCatC4MVtGH6U+92gpIM881PJ3sSLzCcNkh84YGGse8vKRpIV5jcZGf10blJTbLr
DHUnSeKE5ArQttsXmsDbo4xqmUKRy4fo1FUKnHVrGFs3ClaGXem7sYIprRUfaAi7vc3QAUyc5txy
3qdNWNbUG4VJtcT52JD8DzxCWU92DIrOa8I7Ufv0v+vfZGxAVSkCaax040Op/Aoe4ovsrIvr5dFj
Ulgvvs/WjtxeW2l+f1BOk22ospq94/GWyr0Ovb+Zn+2qhdVgk6JIKjGC2BE+NJl69Yp8hpCRb39i
YKk/aOljhCVmYTqlvUotsImdIkqvIp9oZDUJ1DCuKi862GNIrKgr/WWlYmerDUjdO0T+YRvRopb5
WSQjmmkPBTuu6GPCq3bU+EuZbO5HSwXrUk/Pmtabq8qR576XDeqKbOPGHtA9u2bwCNmO8VEHQksb
3t1adHvOiXsHtDDZUjLbwZd/i+LCPNQZp/i80b+NtkYBl2rMFzzIciWJ5BTE44a80+q1AZjS1hCb
OPhfGBnPNjL3w7SsfhkUrH3v2FRt5NL2tGsl52aXF39RWagii0jch6PP1CyXy6qWD7BYOEzU1rNu
umyXdQo3FlZQ0Mozyaj3o88Cj1361HSaWuexL2muEsyrr2jIt4hFbA7o5ag9NVACNOVFq9qLXp0U
jGbt9Kc+138hHaZsZVG+K5MsWBuVzcE68DZNh1qjdqFeYFKYmRl/378+aHnuS2JOYn19vM/ATbjN
+N+/7vrpWI8OnMaq7fVba8K3iohmxL+e8vpJ3acitAf95vqU14f6CgdEBVlyotG89K0gP0JewUCE
pH8J2r+xnH1fF7fxSCMp73/CjGK2HfXXwWRt2Tca8XOm1u6Lpj3bbQ2V10Qu3iJl6txXB3tTUk4/
Ih5/KguLSIeQviE51+r7nymB/FQU4SOb2DELl5XXDgi0ZhABOU+k1Zo/I1mgiOlWdWmcijFCRPk9
TYy6UjKYAAUZN1VJikSERoIRrb4UhMgsG1karJzI9WDFtgc1ItW73ppSErZUX4ml2Ylu1/U6OCY+
ef0Qtm22mXrnqUogjimAmWjJ3APpxTvV26iiSoH0HT3PYLYeUUekpeo2hEdmVfTuTQijUNmROF/v
l5zxD2VHLEh6XziGjvYN4R0zn37h000awWofEjclKtGhOpvM7CW1p3AzidlfiaeH2UH8PkkMzsoK
zKOuLFxb8wfz71su/T9KqYCLeCBoTyqcZQw9FrkZX9I5z66xbjXhfJsuPTj90prBc9oHxybJVqT2
nvBVfCEgeRKo1IhNcszhNnNXfZLdwANYmxoSYwNNWDydLKMvFq5t3gRatbYZ35mdvooKtSWJg/PM
KiWc1Oe9wSFlhqSS0McgabYMkSuc4FS7v8q3Rzh+rli3nvZeGQE7g8jBJ3rf5Sj3UYOugRLBIVtm
Ufu4EtP7znCOIp+VVfdQsdHoEEZJQhykIBgAIFYR4dD7o8RHTI5Ur+rCd2PST1bFKKuZAjWjRumm
1C3NBv1O5l61Ch/yxPR3VtffenhOF5pNIZVupsY+koHrEvycaOUNZq9tNqCI6iqDfd88m358TuYc
sCHu3EVN7pDiQM2MNuHPFLyD8yp9LDoal0V6cDhFyfRxHBlZIxp8MTS1he7O+QLohXm2RU0QX9p+
+pL5Ux37zgpwz50Z7y29xR9ilb9JSaApYmw5yuZoth1hw3QEJPA0NXjFbcnCvxioWtCI7s18GBdp
qco9WTDrQZaodbubKvOfitLVV/A1UD4JnOzlebRzua3tt9H3L1oK1pqt6VDEd52DUrVtSrEMndCh
bjRQkbbbLMeFiIll0xfZi9/J9WBYKOCjkA5rGD2W9rbLxCyp4hRAwcFbn0Sisr5MlPsL6bXmsnbR
ADT2+IRQnHVE1Tg1qreQtoOcyJKW9SKrmy+7EIcWfwxKoPgrLjKJj5KKNRn7ldmf7CR9H/yuPlgN
b848qImNKnckT4fkoWNkLvzwexyt7jayqR6BGgwJ21gqvZc4QT3gd91jTLKRcDuIKHnPuDZaxm36
07vNi2EjJ0+mrxaVMBKphJGvKVgZ/B5PziU1axMGWYesZyDDS9eg+uCis0Ogi2NngkB2jnpECkf0
kAn9jNx4kbfjvQpKbW+0r7bd7LT2pRMRtp5y3XfVXk/thzgnsEIXxm2PsmMJpHW2BDi/tWaRneGv
wdSei2pcUKGfUkiRi8kaLXoohCaon2oCkh7fWUb1gnaiRLQCFF/PXQyOLiua47SITcIbT/nBW1cW
X4ab7K1Guxns7uwHz4Aq7i1FFSJJaiqlf28gwl8FlCJAEi9Vo7/YTnwk6fUSmCCLU8xmaXKcUBo2
tcCoUe/ttvhIqpFknQjiRGGhSW+T7i20PQSAk/3pxy4sfsJZlplTPIZhcsmm8jdkoTCn6rdEEIR6
5D6dMyCFcTM0gEuK/HOKhk+fRcEwsl/pGae2A/IoxPsYl+8dWT6sU6vGziEdF/T+lVFkG7TXS5FM
KGOI0Xqr7SHeedP02Ejjgn7Z9m1ouNoTfrn7VMr3kszDZTP7g3tc0vyC00kOsKfHpy5r5SYYmXXP
pSoZ9r+t1uIFR4hg+RaEw+ijC4yz7TEwRO28MMZ8U0xiA2sLmdgUnNj6NnTb7lMkNZrzZbKFlVgE
eQe/WcZtR/XmjvltMfVkKgb3KLwfXJuibKJTDJtJOtXK7ZM7fCs9f4p2HshEbRwEjJ59igwclpEl
LlXsxst63Dsw/On4SrrTxluvew8h4IxARuZaUBvqcxhcX2FaFCl/LvnB/LdJel+aIxV0unYDCp6p
GO7nf3GXlY9e6iEOZUVI3HBjtuGXxrls5jZT5vAnhEyxCW2HA7MifQlDVew9mYNx6l3u5ERy1xMQ
HZeI2L2TZncy+lKNM57sKMSM4mivaZS+WUQGcLQCiT0lz3WAgat/6vPC4Nui8/VCalPe+uUvxcdT
FuEXDQYsmy3iHbjilUsKXz96dNs101wKkmHonWmLUR9eYAXAQ/Op2TVSluhIsU0m08k0OBdB8mA8
xnMpYuR5x7CjV0v0K/U27PRPPwS7loR3UW98Yrlhkfequ8Boue7Rk41FyVVp8g+sYzrY83Ebtw+S
xsC4cUtoMUbi3fLq7zHaRUtJVOhCG/AlBzZtoxmIGkhnN7J3LMHFgxl3npzKfR8c0DbCePJDGhyq
/6XGfe7Si4NPbBON0I56IuB5bwFYsgg6ZezEvhJJ+FEEcFJHjlDaiR3i0Pfr9K6ORExukmF8CEp+
ftqpboP+iw3VND/hkFbQ1w7x6Pgnp+ue+hQUaqNXtxMyzV2LJQZv3NFMoQGkLgftWYyQ4eKh5Upd
2tB80uUiVAZDt2mJArfAyWEyOsyDmA6d8TYZHwhxnkdGMIssQVHqzStk1bxhC/lwLfBZsg/XbqaM
G5lSh6aSdBbeKvViKJyWdbRdDT57qxpy+u6mjeZuQmnTNshfBFAcBDRuBw+9RhTPQAT7CQ1uyNUx
5vmyRXtM2Nad0EIXoWw7t15JM2xDiepGGIs4Cp+IfxhYsWryo7yXCViX1bdfXSVtchGnkWsuOIvU
u29MuqStdWmr4aW0vFsVMMtIK+2Vjq2j5+Sch0W+w5YH35ccbjNnQ4ui8TMKx100kejHMe93cieM
TYozK3O+5TiYYIUFG0HvxWjSHG/vR5+07QWXEEgdm4hzy3xr5m4K28b3IPW1nQleuDBJ1lO5VIEh
HhZug7oQx91zaHfrouUXUKFOvElNVxlj29rIiuBGw1WKtF0tjGKebipSeKrM2lb4Szet4X1R3jwF
E6fcZtJWQTcpapLxdwjbr6y2N20kqF29yFz4Bho039/oOSFyuPSfDY/zU9ech4zsFv9IUCY2kqI/
a0VorTo1EwI6D2NL8iRI/VyEK4qlzr4VbjUclU78WIqB6wYZLccHpInPemmSddQH3poJGw765sOe
XILtFGnqvjrlg406UpLW04YD7bVmw/I8rhzSuJjacMBq4GVow6OelGA3WPO8ggNaEmLJ9soP22Sc
FAb7NhtoYqkfWerkBHJuMmJzgU3yaeiTcRNV6IRVGG8cF75Dok/rwhhvx6L5ybHpAWu2NjZ9fqN8
Nlrm0m4kaOZF0Wd5HJoMcrgCx43b34nPbkYSUjLKn66R9P+Z6+Uz4FubV4DMZgTdr/nVsk1WZfVC
qQxsZ47msQywNZkejGj+43WgPvJujIBCrT1jdh9bnY5anqTWRtxzoH0M/f6DHGSxGFu5tgis37a6
9VZnYtz6bRcs1VC/Nyn9LSMidTMcEJ/jNGNzMkg5i1aOr5cwAVn5LI3YIvjvaghtmurxOmGasjZ9
tnRKdliDAvAdbApK0FTu4GQfxs4ZVpmaKRLud2/rnGAErJHOInFZN9xVjOB/hWD6u2Jktuzz+FGQ
Or0w6QQsa2JEF+jKa36yyURgBVuFgBeteXdIssE7Q2FMst7aEzJaGvX0jL/IZ+2BIdhL5JJuLsdV
pw9fneAhh4gl2QF5kgNm1z5b0Rjj0eGhdbqJSHhkBmFxVF6zm/XoC58UlqVh1FAaUNOXpoamtZge
sJz4q9GYIMVXebs2pZut+kifRQUUk86LL6x7ewBg4Ed0CaWBfUPkb0UA5KB77mLyB8PCG3c4d42j
VaNKFNWG8Fpq20dRohtWLDCHbIKa1pqbiLE+oWkpVzKTJ2sXC81ZaIGt4zNRFk5eNpnSrUf2H+Mn
4vC3DAc2Ws/Z1AUKIaAafZbuk3G8Cfum32XpROCD7e57jy0uzus9tfR90THsifvwpFlMG6J02EcJ
hC491fdBaqA8lZQhrm0jeJ2Wg9f4W61LkItb0SZvKBHsethISJxsMC0SdpcD+dRor0UtMOf5CdSc
VVMVR6LCh6Ue0FCxammscW+bB5Uq3NfJxFpU4G8Z2/ETiMd0SnWFM75ASp09gM+ZlhWJP36XDAxp
uTAg7BRFnNzkfnTxu57CAzgL7dk5QMHBtQCPIQqTTcx0ctHW3QPn2E2n6x7OZia1KhfpQeXFdooO
jZnfOTmDhZJz9kKT6UOvAu/FB/UYYdVytG+6c+updbepQh8+ss3YXnP2TXArOCCiLT/vA/MjqyaB
uS3i8eUAMHxjqfyTwOZV0cQBYBHBGqtZ7XqkI2IH8a0DY4It9KEU7l4BAlw5bQcjxSbwMnapN32A
AUu+i2ab+EL/k2MByxJWdQAABnuUW8AaLEyfoQMdn555ZCCMz1wLmmNXaueK7Hh0gk9yhFrm+2ly
1uKlU6ebkj9pFxRBiLtHHIlmIaYooB2CNGJP/MgSydEEUCG7G7vpxhJRumK4s9Db5i6rE0YdZEEY
+ILYHciCEKoNGC5xYqrFtJ6S8GLJ3FpWASlLhKAQ4OkHjBI166nyigcVtthy4BSwillPkV9tJnuG
2TF03JOagb3dwxdAz3+jNxkEk3y6S7Vb1H2QEk0aBol2i6gA5ccMuZ8UfQnOcIh3ItCTk/ZRhfGT
fKWhf0y1594e9xb481UfOO7S9Nh69B+rJ5KrbVKCN6At0wti4tBhz4AwUKIQQt5wrxSoAC/hlZys
gcpVZu7adgkhZxr9okzJ+C23NrjeKsQt04708Xs1ArQLA49Y0QySi1W4kj6SvJ1d65tGp9oz8/CU
1am41RJxDGIHEZQFxsjv3iLUQ9uRxDbe5j6NihNo6je6g5xEWoLKXXOZmJ1ccKIgMKoO10w+7NtU
4TomuQc6805kGRZ/hssaNhZFMqZJJ5vt9oiQ1ViWjfp0C1tbOHaFK1K9sraXzCfxVzWyWsYiJvnD
0uU687pTtpW+WvV1CB0d0M+QUP8mndp6KYFwFWVsF3GkoilfWXBZmFli+jOZjc6cy7WRsGI7UG5q
RePbcdHXV74/3lo56uwYwsVQwp9KOiShSE12tmh+AyOmzZX8IoSXq1lKLZVrrd0qOqD3RhcBHzG0
P8eoP3uOdjCNeO2P+KJlpJ7aIr7EpArxksU4f/unkb/GVO37GH20Tgs2HR3KGpn+KnQFmts8T9fF
qPNWV9BYkix+aK3M3Wbof8BFYfH0VjmvGsf97JLYQwv4EDe7KgTw1CL5NkOmPLpbPPqkCyGbeOsY
v5OWwkLkVWSFxeGOSloXk0C9DfmT1NpfBlXPqIRZyvn5dG3xoHfPwhhOzSj9jT/SrusVcvS8gNMS
pR/uiPskds0jWNNv382paKn9qW/lo3K3IdDNTRH3RIZUt57XEnUXhSTyBN3ap4m77Auz2cqk+U6M
PuHwSQWc6qK67yr7COfQW2dtsqmE5mO+My8tqelMVRgU6oAnQ/+FwVS9oVnBa9OSblyQN5Y0mJEy
Nk+bjsYyGiAgSdGui3lbkuHAug9Shn0ccX68LTPVrDV2TGfgPFm6CNeLrPlhFEdGu4XwKsgZItGn
y0cvBbtrzWkQ0MkZdtHRtJeu4g3HU7MyxI29rY+uqOh02N5FC1MH8UXzjbSLQxR2ioXpju12tCxs
dg30N8cE7xBRbBrG86Rr33Uw2IemLPa17iUP8oagwiHMj02A6bOIXfqdwcW1ftw0bu6KeLoPyCFZ
Aibwh3C4HaYFlwgnroY8UQseD0bWCboORoopU6eiBSclLUB7EeTqReW2gDGa4gUeg/4Ky+GhtpzP
wkleg4yIeTse9Q2rmhIPDg3WrUW6BcknOGs4+jMNy1vn5GYskIlNGDtq4JUugHwEjsTq+pI00wCr
APyJ7lSfBV6KQ1YSQud3d21ptSwMlJhFR8OnrDUSYdtyFQTONmyRSI5NGayryl7kWnrrQ1zdG2oc
z4aIocRC6fGjmlynST/TOKCHHU/bmkTTisVYD7sKuC8woijq9dkkz6Y+ZzQFfUOB3Tc3RRT732HG
iG2oSiwa3lZz/RRoTFOudFNbd9XQr2iObAfHvwV5zp5l8TaQKr4dR/diFL71YKfF3usJBR4C4xIx
i9oNOkFeI1arwnENomsJL2CwfzCkR26VCTNvMJ4MOoSOraZN4uvazAIyDqYlP2IswUuyl9MNjnWG
hzg2CkNxaoGMZ9hdy/WOhwR9V3L09OjZmJqQaNj2o4H1CisrBZiC922s6ZD5YbvFvdYsjdRGswYn
YeEASdijA9FZSt5JGoMD2Ofahtk7wU8RYyBuEd4b/R/Czmu3cWCLsl9EgDm8SqKCJTnnF8Kpmckq
shi/fhbVg+s7jQvMi2HJEhXMcOqcvdfWb1tZAp8BQDp3xUfvSOOGtPRwKD8j3cmfi6i4Swvr0ylI
TRIlBKIC+0kThbkMtl0y3BfsCihqVUN++rL61UhEdTGdqxdNdkGYutU28uB9FbXp7CTXZV0037CD
KEwD7PK2EjeDMrlS9ldDLUiIBoPAeYrVVJW8DJnG2ddC2lcG0W5cVpzfqa+qaztN30TNdbmkXQ15
C7xAm1+V7NR7y7cBVWvMVCS19VAvKcqhZ1E+TaSEWyyGAVqtXYFjU6+ZYqTqNTKbNAxy9daaTbSO
aOFh/VA/QyMKknoJRQrIiNlAWsHyUVEgdwPeVM/blhr76zx05KAjJCn0hjdrVsE6hgLH+88YQ3hH
wcnGW/KTe6m/6FT3Gw/PvR6TYyyXNrFd47ftakUGUKAwzrkTPScHC0DSTTiieF6WR1eTQ1Rj1pJ/
azrl2qzBlQnT6tfNrFVbHXk/ks5EhrE1fTSq/KPyUSCU8m5ryPA7N5idbSF4OMKV5zylBBzm6rkb
+N5siwjMwiM1XZf0eM2ZjDQxPOo9BAa5IU97IlPeR4bQOvmaEdUB//zIB7WTY7BkM+gLGPzyG/0U
xJr///tMVu//N9jh8uRp2cLvZgSl0NoFzFsdjayS68sWL48R8j+JEPTxfSJa/vOKUS7Q4F1up1PC
ny5P+K9ff7f/9y9ALnCuHX7f7j/v4u+b/PuKXO/aOfzve2IA4xtPQj06uo3F/rF86sur/30jl1cz
sUSU+98XFlpOCXF5qMzdJZJjedbfjV9+/d3K5TfdGwmH6NlJD0H/Hi9sEb9s6wOEZPOgltQHY0m9
uvyGiW2BoP8/9/nzEkfz+5gMkRVdtf888vJbvJypf+9r4TziECL9bLn/7xYuf/375N/X+n3eP5tx
gIXA6oyNteHSRw/TzjCoG+Kb3zciTY0JxGVb//Vr3bKvkmHA6142Dmkav//oPOXlJSEkhyThd1DK
lgiDy49swdEky49/7vu9efmtUt7Jy6tg+8/9l+df7rts5PfmTBXK2gfs9OWvv3/4fbHf+y4PKWhk
0YFf3to/27rc989mLjcDJSFgtU6ypgOy+93e3497uX3ZVNWJbF7/s5m/D/pfm708J5+Dq6DtxM5d
ItzairLMsImzu9z0IuC0zvLjn5v6qMCg/fPnQQe/6m+zYOm46MDSLk/6/fHPfXrdk5A8Aq/7fYV/
Xub3uf+81P96nBFEvKffbaEvlFegTC93X55gC+IX/n6y3w3819//eZHLzX//rAWl2E9ZF/7Pr+B3
s7/v439u5vLAfx5zuS9BQRYOHvyCFCsyOl9khJewnGpQjD6wcDfqNlZDuv17uhisZ82BMQYcxhRP
l7NBvZDOyOWrD7aVezDLlu5DiVU412gpsmRzLW25iAFfMIwPhetgx/S3OU7IkI7O8hvdusZmie2K
kNwRZ8dnvjZzWme6Xz7qUaPvgyTb5WP/KLuUlqNGS9Mj2WM1kn+OeiHeiqi/aY36TEoEyrKOmrkt
p9tJ9N9A/jd5gp7AyhRrD+aw9ABJHC+mCYAfwQ9ERUS70tC/g2J8NESQbxOJKKIca8RFjbMCR5yG
ZkmVFOfnspbJqsHjiHtGJCcXFdQ5XuYwtdUyBSmvSwMtAENsZxMAbDnqlMJM0QU+XBXdCdkdRn3y
gJDOOkklZCXP5IlZLsvV0XuhNGFpo4jWHFoKHdPHPZ3C5G2gu2p9yVKf73RTs1ZhpXdjm1DxmPlo
YYRdj3IQKSjeF32Ynyy7OFRCnFHpYnhuSZMciC6rJwADXZ+GDtd2KpRTEjORgiocb1ix15u2OkxJ
d6IrwRojow2o6QAQ48zA388UIFJ2uh0k352jrH3kJ8kjoetkAZj47yO/3QgW5q0/3eT9+Kf1+GL8
Pnhjps54tA9Az+dEvhVsZ2G4GAIaI7Ozk9nrCaKnjHVLk7zI/k8WUUDqOhXBODv+LppXnibUXpmM
v7XGB+Ts8k3btNNFO9ghtfEzteS4baVerwvVfnvpbRkvplG0tit6QVW+s7RpujeXkCGoDFTmxbz2
ovy97YMkZHxf7omvzREiJOQxzsaws1Wx9dFohKbNB4/RNQIjvBsX5z7ID/00zmg+Y6wARMvwjyY2
McH9zAwSM33s64wNOJaUyco+0f6oqJw3zXhe9iAzc9W5SOYfRtiUyS3jAWm/K82Lrmuz+5KlOa5N
Dr81MsB+NU5I5ZLEE2tbz2zWU96JMcWwafCGEAU4bkB4bi0713ZzrqN3VhNDkZLZIsqXlyjNEfOT
sIlmrUc9aPCGeS0XJdmmUnNPKE0/YX100NFp2zJuo7vJACgp/U/CRm0o0PHH1Gtb5cOXGgzqMsM6
009IjkmFlStIvjE0wwsBORQa4/wayAmvvr03tB8vAPZmplZ6sAy9XEK372YV4YafCuC1/eNkgDmA
kN35VN+1Ruc172HkaPlXLo1uO0sKYxqPYqv5z5DTAONmxHo0RdUR1FPRC9Hq08whvR7UQFPcMG5i
oiTDkulrp3840qbswXAOMfyhzeUTYvpiHdCpdAPxZqj+mhlaufYttSVN9bnWIyjTbUZnnIgBmjQ9
6w1jJGojriPkU4w7Mi/ZO7amUycboCztZ8BX0sa2VhSskdpS6psqI/fQN+JQB3BrWAgui2J6gavz
EcWyYWpcf2fz62xCMfRQh+ppwuzefPJl8oQRvjpWqQIMfoQOrrt98KHGzt/QroL+AYy1piB3I/NP
VaCn1t23bHCu0WW+AAk4Qb2M16UBO1lHf6dmOwsXCoMS7YmsUOKJq2mXJ4m7Sucq2U+fbr/ro+Ix
r7p3o6uYC6np1s40UpXxDLp0EjFJcO62GYRJIEdG1dFgbYZNzD5BNEqHOi77IHId/Y9ACIPN4iBG
LFjYtORasUZMdGp2D79PS8aG2DalE92hRlHhEEHAWUbI7kjKRtVxItDoOBTF6wA2cGMExaKMpx3R
tuWLIP5x7ahpUwDm3AB/nDduo9OQGZmIobIPQTA8u5l5149Lc/qld5n6yjTHSokgIjW/ay3/LlPz
q5XYvmm4rjudoJfOK3HMdJRrZZSDgkBI48P7WSVT/GqgUhhLdJ3DVD/ombyWLRgT2Fiio9HZ0rAy
B95wYm6DFuudrswmHDV3ieUWN8ytiLVz7Y3lxaxb4/FQQybkP1LlrtiiF6E9qgDuZ8aBzKsbr/Uw
DxX1dZnT2LK8g5TuR5uKsB7tWyB95cbWi31ieHIVR0ptOrKht64/XIFMW8XuAjbgqht2VoauHZjf
xtWY3SDum9A3VOMmsrQvXzLgi/pxZ6UWk4EBjZIHWXdsHkmDBMRS2rvaNnfOPJzzpHqqRn1rGwVC
9AR5yCSLt5QQmVqrXwO9Ji9vHSf+yhHyHg3wI5zG52nBsthN+wie5Kse3RezRldDa5jUya0bj2fA
ll5Ow9VokbIarnuuBTKaumWSWjOUcW2SXyMUKqm7G1JAGClKtTem9u9BXDy6ojuNrrPK9AGBa7Fv
7eItH9knMtVuzY7awOpPyYyICB57qDc0tUievk2JDbAajs8cOW2xZ9WN+rBg1pcOLhL7eiLj2Xmf
1Pget8wEvQJJqF/TJkiZ+Jb51+ClT5Yc30AN/2QMafvYAgGeHjq7fGS+ykROr+8FrtIu1ZiO5wY/
rOTBnhGk1HPah8CcOhAV884O4o/Wbw9xhy2H7ibh8CXSD+X9tHY7bxRXWKDrSBgqm/GTjtxCswfI
6XpF7DkeIVXd5TGMGQNhRIgpajeCaHor22xpkBFePTKmx6QWr7XJrldJyrVZM4+y6FgvRwuRyzP3
i45aiqhaCY+4audLLzEe6cNrx5s66OIlFTkgqKl4Dsja4cz3kDYRkQidx1cfXxuCMsExdyob9mMd
bds95O0tyD2HkwRSiRTL1WpgTPieTAwGO09cp/6iXlBtqLeTuxmDU17XD0UHEJahECYVjt7Bj36K
AlBzPkBgGpsXVCEnM1C3nV+svW64Eyp+dwilYg5BGyobijcvCNAfYPZctzNNLcumNzyzbyzsK7J2
KBsaY6CiGUF26CcOyZ3dTfMB5mNUl9d4A1DbYAbCM8Ph0r24irYcMcYjQJn6pshokODy4du00XNa
JdxRt/gRi3GlVMWA9Lp7SmnE75uEqQqCHg/XAh4DdOdV3B+RbiWAfaJ3bDAbTrnm1iV+ymv7s9UE
Z1ULmFARWvoixfPFaN3S0BVgoS5z1Kl+7Gkra3Zo8lt8yR5fo+fhIChRWW060yNBHA87fRYmq+UD
emrBPoeYCQ31ymmb9F71oYpc9cgFjkryLvjWx647gUFeQ/1w9n6kHjV7YjUXdO9oflfTpKXYZbv3
pg22ce8z1Ugn/opkrqBJ0zAVKeqa8AZd4+ChCJNoAmXM+IxZH4LUMgfB0fsHYjxfSFQi9g5pTi/Q
gVMbQ+DC1wkxJ0tPNn6sPh5uxiBjd5HpvcHpZ9N2HGtRlDMmlKc4rf94bUp73GBcnltPUetfIzj5
NEZUKXPTUnpjEooIiWLce+5i8K4UizFNtj6IrylBVlnjnM00f6bWfvZdS6wdSCLIdMcvulIMW/x+
vPYDLjXutAG1+RGLlKu5e6eRWwtAVCLdlhwdAwkP9G6dvmTa5BZky/nUYG5hb7M4/dNvA1sdndog
2MkhSNoYhyenHkLDBBI+lRrXVo91sNvdYkNl2Kvltxa9cWaun7TEqh1jthspZ6aYc9ITzbSyQIdu
DL96QkH0yUpZrp1cIns1mPh77DTaHzMyP9I6P0Qu08E0ISbMvi6FDisqQUxclBSiswPCqs39dYAp
J5udc9MFj8RN/jDasQL7lI5RiOSdTA0ElliNQtXHCwLPRkQi38Ymu+qq+X62aM704l3aGmrVANEY
+JYnYSMZHUX05BPUsJJ6TN2JKR+tLAZwHy2HDkIAcQrjlXlPJgAxs85H1pXJqidhzI5dc2tb06Op
Y17KOAITvuHcTuNFcvbjICjZFABlWCMmhCqm7vgOr465z1PhcZSW5SDD0uB7sgf7Oh7LMyB5nHGu
b1KOtec2d140GAOEdPGj71/N9qgZW1cfGQM42oNdk1NgsxzjJFVjDPTxgU7P/uLdHQiHy3NObJp1
hAn11ifWJ8Gl0zYy+wf41OGkDKBYcQG2saEidAL2/lqbgpDCBG5gklNQWVwskPTVufXHYlyxcsfu
h6H25bxJdoJjrslbvEtR168S6W3ygNm9RnLVynPMD8f3f1LmS1gF64NlDvt+MgMmD8a9dAKkU0aA
qBj+mJ4T6coTwjQF4YsAaz/6OYNx8roMRJGe0fvUAZlYGwESHsQdAM7koYnUUUOgCO4GaFchnrKi
Oie6e9U3wJtq6udBBczgDVOu3GKx/GWbVd3O17QCXoX9PSFJEuWcgdJCTGa13Z1XDW9eO3ylpdrP
DLVd03hH3wlD0BrydQV/LhobbH3zwECAnUfYD33u3XUMQ1dTVp57HEsaM8pVnQVvmYP+BP3TY6Tu
O1tnEMrSHV4vUGIdei9DpXPh2CfbYPKZxyp0SUnbNLp3I1h19IAliITRbwN7eDJ77UkPumobJ9M9
Drd+A9rgriS1p++zCMTl/OoH92TtEpxulh4UvMWwoDIKbArMJU5vk5n1ZhqcK2Rjq77pdspL0A/h
ei6eJA5QgjujPfvkuhGJFY4ZAeXI7XgoaLZQM106z1dEmiFyb/H5xYQdBh3eU8IABqm/akVxBaHU
3EXjtKvHaFv3BaYX6XVIqtRXIuF6OtaB+gJPOAXGErRBVcnqa7jR8wOVtHPQFuVJnwYoZHqXlyGG
owhA/VrBayUtNHh+9j15yWuikhDeKXkefWets8BEdDW91HZahJFJqonpr6oewluLq8XNGO3Z3Wte
MWGPmHZuooz/WuA2aGGCAbejgYXT2/OwbBFfufnTOHL1dmoErQIg37p31TrwWwHur6sQCQVXdv0t
Ii9e5Ym4VnGytXInxfQ6HkVuwnuNYOtmHYs29MhSfaXD9JSjYoOhGgQryREfBho8LSvgUBqG9rqa
tgGk6YlkFLSeCt5ZHjMKrSOgV1FoF70ATOsyGIjohaTpdx0VJ91D08QSzGFZ74jVnLb7ZKwVeXOt
t2pq83uwMHUUT4Clqx3Ct3cPNYs3A56bAnLkLPFdMwPaenXxTcbmBxX1sJVQD+cYoarkx5I4sRr1
+aZJgr0HBLZ751AkoqL6SM1oazr9H5As11GAzyvlHGV4TVj23nNgjMep0VBySFbxNUEcfWOjK2P6
5zG9ygNzpy2t8ERMp8LRFenkVbdNETC6DJsJlBqeOUZRgxgCkctgu2FDXgzPW0EdjDdQ0A6kYz7h
QdU2KdO/Z9tEOzLI6E4l38H4In3rBf3Mo1d2VJtQVxx0Fus2itIVog4USWgpPVYLFLwcm2h2a7mT
jbu13nRSUaRhPY9lp/GFNvc1X96qGqw7rcinjbKt1x7uhxEDkiQ9EIlkEcQnLASP8ezujUX3ZsdJ
SylMiAqCEZ81LCZF/F2dVdKHw/XYm7dBEt+JH068EazNQVonMlDvCpuVmtvAb88G8HG2/pqApl5N
Zn3tFMPjiE5hSxjDbQZEkVhLbeUzk7UZw25YBMJDpvCcrAfjAyn1h4dzudXZMXPn2UvcB9OFcRun
5ySYd7nCgkIySNtwtMRYp334+Jb+2innU/OQhPC5DpiqtrhxacZkXP9BzRNkYPYH2V3n0j23nAAC
m2CYRhlv0bJ49bX4NDdoNcgPzU13pnHXfgk5LlqB56KTaBkS5FoDQB1ddxCLROwtVDFdVZMKqeOm
cpgg15H6rOz+TiQdUbmZw5qmeyDw/ojIol0zpKCmQmrvM7HkjWlEipfZDwWAwVDGVCs7q7+SMtln
Tn7V4C3Wc+c78Rv6VE0jiB834u2Y7sxJXOduPq4bWRxEP+In0QFb1s5HbrRXjckkNnCIacnx32bK
+kyi6q5JnZC3cOySGw8aQjsPp0qDfpO7SDdS8BeDdR8pDXdG9GeutEdz8azh2HnU8vcejYMzmwQk
6IKay0TbWYqNpYwvr1MHM0gfIOLEh7rKv1W0fNlJ8T4Z/QtgY05hFk7jtuYzp8P1lA/nOksfsFB8
UEJ86IvM2atJLBXTeyfiYeXrXMi1MsgBKJJFNZse8ubu0qkcdyOnzI010ZrVU/MK1TrdhOSdwKh0
mameyiI+ooK+h9htrzxde5vj4aTL4CoJqrPJKRwoyk7VNRKDwURVQwrskL6mRWOv/0hHfDlW8RkJ
QQyHWd+VmlwhYePk4uKOiTB/gB6bqyGMsL26dPSK3BBHqygfEEOuKg8NSYX6ZRqwMCVG9JJlqGKd
DvILTEKC92yLMTVieq2Od66sQEOv1TxmK89L8+0ce8eirj5cW74jHb/py8gPU/ZTjpAX3A5eqHWb
oKrPaefHO7PJ1t5AJoanVWsrm6+1iKDBop930rFCp4P0wyVPC51i7ZscXago+73TozBf9NSjj8Vu
+VDCCu5Hj+YNmCZW5VR07MXV2SqeIchskqK+bRL1mvRoX5ddcJ6kuaooj7axy45CL/8au9+Ojvhr
5KlrOrc3EfHKrBIIiiikETqZOBZ2+aAS860cXZJVVEJZO4idT9JhYkM676v0AfUC12GdpgzNY7Fn
NfYA9vdVqOyL1e/j4Ct18PCDWNW8BAUUr444NSJ6ozzoDklCiRLRqD9pvh026KjWiO3J9S7NfaPZ
tPUy0HeZKeNTOWmn2hPaNWvNl7Gktzt33rYRKaFUjrsEqSHEwVBDZ9wucgJvz1WtMSBgAzCstC/W
vaup6x/tNPL346xdC1blxJHlNDH9+KpPBxaNBDVaU6utRYboXkA9ntrSuNIKtMxyBjYe5x4LNT/R
d2Vk7KYpkAdH85HjT4G/xgFW3mtTi6YGMsfucvPvfVG5zzgul4gYryDPsKmEybVKOSzjy3pXJESR
VOOrb6dnBj/d1vXwVMlgOtRemeM48N5d+sgGBuqVZ3Xans+znQ0K1Y5g5qaEV8/S5nkumnbXU6E3
A9ewvqEBmaoH8uc/OgUCKnW5+sxEctlGH+y86I/nkdQyFYyGJH3juZU9cklUBC3eFK2bFBYmSnt3
MH5wA3PQUGGXUfRpZTbYHJcWOlQlO8AiT5gHn8nltOSD/RuWki3REG36ey/yvpLAxPwC1n7iJBx1
0cGa0xOYetCrgfkS5NcdUgQ8wme5vFy6TGAsl5zLIXkfAv/ZtyFi+NWeZElk6lN2mnX3vhQ3IgPD
gLLmoYpxuGNkOjTCpqXp3eBhXDWe/92MQJHtGJKXU9wRGElLXitpG47N0QbcjAvC4ogIqinsdHXV
9egeZUy8bj0hWUPoxmFtHare/gmICNvq8FPQics8oRPqRt3K8ETLnmV5K3PCeAdC6qbJ+lfYyJRD
Y4at0Sr/DOncnlWudjHtbd1hpWzFARdYWMgBrqowSPTXdPLOQfwHFVR21JvFi8CCU6R+xekxeyiH
58jCltL7rNGSGHlsjfV7VDUq4RplRpCxdvaQ5cGQ2WWpbrzkAWfrXAGpy2mxQINydgYBJ0vSstvb
16yxH129fGlLvwg10MCb3gBBEWuwwnxzly5SuAxFJv/EmEW7vrfpHNKkQqdJ2xPj71wwK8HSLEim
mTX3enTyfIcyiGeZR4tZ2Fb33Y8ZQ2I50KqMeoYrfcyz2oXxpkbWcJoFYakq/HXuukYYzf2jUdQU
qpbEWQzpZ2XRsHLEd57J2yaohn0xLe6iAs+IaR9UqQgqjRlMtTPNJ8/LPzqafFxtag2zKR2zok4O
cdYvBbT55rj4X+lWxjse3dzqJZqlwUTetoyeondJhwXjkkbtqk4YBzANYqiMC2h6FCN3EZgXIHM0
OztdC3b9dU+e1lqUHfEpldNQ8zP2cPvBP3SSjl86dwPzMnaYwIpJxkzIraG8W41N3t3JkiFQ67T8
a4aaCMXsHDtwFUCRn8YCOfJAW5NaiiCKHgsNq6ldIm2wA2TPnhVjdxylnMQ808Njk54rW78JhG3t
bL2T234ir0RmGDTyKkxMIiTnmItDHNvtcaDfnvtYGrJ8fHYrfKC6emJqxv+/moHN0ZGNUpK9ipq2
OuvWEuOre2ysflvpVrMeZJWelMf8VDY07YU1aseGvRgGGLBAhdyTBcRrEBCj6iz1Z62c49wfnJwz
aZGC6iZ1YI/nLOMUVk9XdrvMhBpdW3VGiW/Lyxvq2sJZLeBwchTZLbTBNo/MG0vFgcYyy3WeywLb
mGdU0ZoAi8qEEuEMAt8sh2grSPFzo5ti5CXyiUPYKhpSZ23bQkUnT/hrX5TLdxsZyoWyl6Oh4bDf
lONz4/KJpcNLmjkGszGG2NwyknH9/sUJHAMpeHnyaUoe4/pOp4XCHsWgm/9KmOQtlEeQCGHEaxti
2lqSU6ixVFkes57QJQ1hncX93mbhvtK1UgvNzq52DIuhPFfbABlmkvS8nvzQXVvdl4QQ9tn0Ao7h
JHqvh5qQ1egpsVaQgoYNHoDAmM48SPtjl4R8OU78KSwCCz2fdBlmqDQOAzNoAFjQNnfFt6kKvqIp
u+0Xp64f+c9F0vt7fEqkm5DMt1JoUDemlPuuOjYVe7IT4ZriQILMIs72RLxZPVakNpg4OykrHPY5
WxjfxOt96Oaffpy/u0reBUQVOI68nVuXpLMUY3kbfaDd49m26WLofowgS21GwSmzoOJxtaG/Hpgx
u/insqQP20R7CxrbR6rQ6GvOd0gKbM0jFML/SnKbmQ5jLzD5VDqsc0hloWJlXbsza86V5TjlGy7b
h8yKpisXK84qZeljVx3FbFyPW3Ied4VIH5RW6NvGvzVtjcJQn577EUBVq9MVHpsn1TMRcQd8d3HV
ggEiJtUdi5l3H5+TVr3BRm9bAOZ9euuz2mcRzFWx78cX22Q50OFXWyWBRs2+b2onuYlBemu1xdiA
WmVo0fPW/RvwCDTd0Tnv8p60ie/Bp6EvMlrwfaw9KpoCBLwFq9isXJof1hNJH3RbC1WGaEE+NJbu
TeJNkMNS+1Bm2R1xzgstH7qNNwtiJwP610bPmg9qHM1/Uf3o1vCpep2KxR32BueeXV7VsD6LTxzl
Ec/FXKL5rIxNr7nnE2XsVfiKGuEUu8QC4wl/PNeyfanDFmoi61a2QXZVo0teWxI+El7ASZBpgpMX
Tj5em0QNw7XAmmU3CFlG0FlJ9zFN9Q1X2IwqmLBPUacwUSt0IGI7ZXVLti7rDixY4lafxXfWogVR
SfZg6kG0TiSt16R2IPRJGicY6Lqbyl2npfZFr3141+I901dk7Jp93beM2eax+vI8+KCezdKoaa/l
4swhmHLexVDtbtLlh0P3rdQC2OXLLXwqX71D52HJJeBS4D8CLhj3JQLxVY4EggZRvvW1ALJg008b
ITkPR8J4zLo0Yz/QX1qRDBvDNL11bO19F8+YPQcvRF8AlWnoaddtOYRNxEKmHGZqoVUz1vIgx/ax
98S8MzEghT0wpTG3Y2bHTOdggcgdBw8uYh+LkvLx/hpM4ijhOMe6qOxZeeV1aDVtd90L/76o+EKr
Gb+qMJprFSgCAlOQlDwfAbymGG/IIbtpookmP21GHIWfQ2fAJPUYy2ed8Wy50kPd8S5kFe2SEYN1
Dbqs8W5KJmLEndrIiVHOR0Lb9oxYjUJrNzXQsgzTVuT2WMPrq7zpRgDnEnhYdA2U7By7rFVYlqGD
FfBiNaIAagM9dCBI+kvHH065wNg8/9awmjvZ5bRhXEgcE/NPm+tSXChWAngzo/42i3CNp47Vb1RV
EsJagH+Thv/Hc3q8h+p5VCjNbJL01t6EwrbFim9Z87c9EnpnQWfN/nguO+hcFl8SfDzNT0Xtp6H6
r6aY5HXx1OSIKRQ7l9k+jnl7DBoUPvg0Q3TmT0YO14DI5y+7b/DJWwZoucC0CAHzSAUXq4L5S9jH
7iFA8nMlsvHJmLHwxUSfOEXNF+DZ33ADdh15CzhFCsDrfrYZsuIRQgRzUw8nPzJy5HTTTW8xPXDs
6C25RYHCWWUdDXPYmWqj9c0Z8FixQ5ZxmProRrQMiD16EblB/AU9vYzT//RSVs5PM49nG7wBVSpp
KMkRQ3K1Yu/UEAS129zGp5Uv1RlzlBs3S7B05y2Gzd7aS0cdDIhJXTk+aNNsnDu0QKZwuAyke7gU
DsW79WPmFjhjWBFarWb6XDkXA743k9Rsieip8ZOjYpZGz+3DtJU6of/kbO9PW02pYNPCUQ7sBYef
3hXEl69jzvU10eK2cXD7gks5gOSwMARpxynWuhG7kqn9xE73kdv5p4KozN5v7gbJ/8VOhzU+qHzr
zi24WpqQWVaGmpYxQbPw85k1SBAbFxsdBia2Dl9zj2YZ4RNn2KtMZU/8/++9zwa/5CamX0CblqZ/
G+j4DllWOfHP2I73ren9iEK9+FP7wBQCCmmmESrvKebOuMtkxHLANhb1DnNUDc+1a4M30pPAX5Gl
KFnyk/qD7Mg6Cml8GtEAZqlCJ7ZMsypFigQrNWBhlTj0o3vsCeMiX9jjCKpQ75WcuCNXe7W69E9j
4sSGZT0S0YGsLcI93/xUXvtCSDTd6Kq+kTa5dlw5OaeTZBvsS7s/jwAl8M4ODE/Czk+R1OmkX8YU
qlJ4RegsNhdOPt+e+cNA0w+TOTiPSNI2lWF/FWV8h1k4uYIhdDU688VQfhYAwijcy5MLKDCviO5W
k6OHyObIVqXx01XuzhjG+NQqIbdxK+/xgYW6Q66NyO2rhkVprCSRzx3ogTKQijM8RrLsJ4G4hmlB
HaxK43ODU7RdujiUtyzC3DjUpgELRBIc6Wysx7ZaroMpie5e9ZiI5tYikWYE6sDbSDcDPtqNT7d8
3dDzcwHmriTj8nU6wdDzrPyUufIuhnW7MkfBxGpkiDESQYNyakciEoAScaNm3YDa3G9xTYBXyynK
RLuvK1AfHT3htIK8o8Yq9JP5nMKvXpM8U4W6UFexnx2IIkbhjuLIAMAYwq95SVksFiN+l76lBFAx
HDiKfgAQ3zEDPZkBVghiLd1ok/nhKnlj62pfEhgcKoN6t1C4Q6irNSI3a1jbw62KrU9hH2OLs+aY
Dh7jsD8BGofadiBW9sGPN6kPml+29J+ZoOzGKmZWkh8tFqVJTBkxxuaNl403RFbfpANB2p1xEHFR
bg3aA27p3o4mZjjaU81OSJ2sNwu0WWO+tCO8G0nD1CnBrKg+WweVe13N1kNkZfc255StT3xe3sy7
QJB0yZXc9rN1VzMgIxclzDK6kVjgMiwSphytDTJKbvkxxY5AF7OkzOuqPKQ1qOqexEilqEpoNgbV
iARAK0722HxHWf+dt8wqiKIy5H0hu46DZsIKU7+iu/9OR+en6+uQuLWNpRdip2sj8zKi1QzJqt1N
PmnJMrDHQEbzTLux6pnAPu8588a9Tt4tpky50ZR5SgmYAi+LRqfjgui0eG1Pf9BSh1IXXDDaZt0H
9taRXGH14RPJ+m2Rf9rWAjjIDzR177CEmfz/6pc5CjYN6AOsTsZTUDeokYK3pMN1zqTz9H/YO7Pl
xq00W79Kha8P3MDGsIGOqr4gwQkkJVESJaVuEMpMCfM84+n7g9JdZWc7yufcnwgHI2VJJEVs7OH/
1/qWAiZhhdCuQzg7nszMfsBrRYE7s69q3Z86v7j9/6kHeRu101+lHpiqEJ8f1bfxP4P3wn1r3/72
/vmbN2/Z+z9+eXqvMzxsf8g9+PE7v+UeSO1X8Jsg53RVgyhv6sQO/JZ7IPVfubZSlRbtU1UzLf2f
uQeG+StQAEOzDVOqOqqFX/7WcMQN//GLIX6VwtEcvmOSimAa8pf/+vuPN3dXpFNQ5M1PX/+N3tVd
EeVt849frF/+Vv74qcP3f/xiCsc0NceRvEHwzIahGnz/29t9lAf8sPZ/bNzcc1RAXgks55vdLdEC
F9S2I27W6rfkjD+89u9fS1+e7HcvhnZa0/lLSXMgXZTPw/7ji/ldXwmy4v39VGvJVtjLlqlHP6ah
B9xUwLHU7wSlHTrC8cCLO7n9UinjIc1QXEU9adiS2kNKD74eENyiM3UhuQSukTAZ2Hl0pX79WNKo
WluWfoyoB7mlqAa3q2kYG4gyxlFCozejUxHY+6Fh/6BQGOHAXN/9bgT89iH//g+V8k/+UNNSbZUD
tYY46KdPNbQQU+mJ7eynAJFAyz5bj21C0yIwshjPEw0xg4kQEkHhBzmF+3IpPUU5PTifI2BUtkAW
sz2RqB+ZkZ3StB9cO8FrY9UEZOYiI2cWdJsoAPkUzQDkk8Jeh8Fb7JIuNQ7C1g89Uj4QoAb2+VaH
/5GQclfSJ9MBXhQ6DRZyNR0ZP0X/CiEOc1z9dNbVtUGuWFqj2lEk7HbT4G23PefQQapocBOCk2XQ
vkwVVZgwqPahrV1zlkv6XzDcqTruY2TyK0fXTX4l+tDiaZ+Xwx3eWAA5RJG7AuTG/F6l1V2iBh90
QRB/JdFD2VFwGMaeHVlju5ORfCmqRZyEZLcHPbvOLLRff3GtlkH386CUBtfJpFTLHfrToFRro9Sz
dnag9Cs2873/GOvJq9Pi0kV+iVYUO2GdQ4Mnz9V0ceWtkgLtLVq3faNIVPkA35Bo7oNEtyFrheq+
JqfKhyjkimjwsG1aG7OyX8YG7YDg0LZS+wmFf5yhgAp27ClHUt9bKjTTRXvuVUSTAoGTGTsNZyBO
fJXUOeYXjPuqVzb1MDib2XC+pqExenpdvcCjOwFUsIHqmTGKTYpiZnLMRLk49u6ygoEnR7qBU38i
Z+0VNOed30yYEL2iHw6TsFyhpTexr9xyhDiZcp3iM9PVpl8jQqL/LCyoNlxFI2d7GtrORdUGGjPT
UsqP41vHmVwJmWtskg+2DB4X6j5zGDF/cZ3+5DLZHME0ImQMaQn1j3MHUJCum+Tg7CO9RG2vcpa1
A3MCkgpPUzyAwXv59y+o/dlNTFyNbhq2aZPZ8tPAMAE5cVrmFfWRHbll3c02TWVjuRmsvHumuXQD
JYYOq412Y1qwnWgU8W4KPDU5HYco+CCOMqiCfd99+ffv7c/GrKNKezniM8XorFC/n7WpsOd5pqTI
HsTJadj6yJC3xkpGVdSUJtsnYKT5nP3FNfiTlzVUzdBNaeuQs42froFD+9lOB8XeIzX+QOP9qJbM
B8RtfzQVwMhgTOjV2o///m/V1OVpf7pDTcH/ltayTP2vNSoONEH4hWXv1RYlTBTcBgM60HBIT36p
kqtSaunK6BGLGqgV5WOCFmFVjYK8BejimubgRsda4bAscdtlZysujlXMJOOrhCYTg3JKNWc3EZ+H
XGVC9qRiAylTK3ExK98ZC1o5naLnvFYuuWF5ec9HPckgdQlt31S87iYd0fKDm9nG5dAyNu/IYMS3
a7F3T9Ls4FgsAIF+zNUC0/ZrMNFtknlAYy4EjClpHFcFrjXLrr+16EbKBGd5Bw/CX2DePmhUhCqv
LRF+ick7GxKZuEkFr9pHIcpumcBOeIrElCduHLWYdjM0twn8MNRvFjqWaZl40nE+GQGLgWpg4pm4
bBy4FIuMsoh2HQlv06PeF1eSIfhZltaVgztHtqw5ldKrqy5yHoE188YcPlyz0l+saYaTvawOEwHk
QwV5Qzg0d8JkXxMswLGHlAKDxIGlNP8XI0IYP0U10YYiukBjIAppW45jLvfu77YtvvDTLiTObx8s
6p5B38Z5f4u+eN4pPh2U3rlgP5po1pdnXUfgG7byPA+zQvM6OEyj4bj9Ju1tfWlPQi+01b1mD0DM
MlRRGSIGSIQ9fRg0IR04GkXtUFsK7drFjYaWPqEvs+2Y0N22i+EcGb1DawlNDhzDSC4x8DSc6A6L
tWmTJ5KlLVo7aXK8kOtGn21WEDRZYTZ9tLnlSRGprmE6X0meqrHIO8WisAEVgwqw3YnEqM+U179T
eUTg6U+PaECRYdomaCCKzuityvlBV0O0Svm9XdmL+LFGYlfAeik18eJ06bAVhtyi38Ydwwli0+It
MW10+nPHFisgkKOdNVpaBCfj7Om2Ya88U6akLxVOOzvTr1RjvvhQWhGkmc8kc2CwT6OHOEZHUSEB
s3zFxSIGtY4CntUoN9WMp44MErdv5YXXJchaOvugq2nP2RPJ28ODHpd7quUbW80isKXDucZQibdR
4sXhozKe2iGl0F7193llftAepsSBUiEviRXAEBi7luR9wwO+hGys1wQUUQwlfCKhULxOZ8HvhhPm
ZGrxiMpcPqslpZqGubKIWOnEbRDtHRQqsmWZHMYxYyTzu2tq1W9szSCfA6uP2ylddqfa1tCAYXGM
JOaKhrwdVl4XWNgbm4URNkf5OolBiMd6cRils1BtGRJRCRUXBQougBjpq054EzzmGPJkImiomOqh
XBZnPSLpNQ3bjW2UIYW67IUaySoeq/CJLt1DbFbHiJjl2ArFukogPYHq22cALIh9xrJQbgdSIEKD
wTDhQVFlQZq3OSYMu32lcij37aJbi8m5OIEF10HpHyi0OGsKwdeM2xUsqH4JB6mQZpocNUBXaOE8
K+FpWEqsXekbT2ZlkqREHkGjhQrTkL7LVVaXaqyYBUVArleITtEEPldE1zwZj7FGePlQqDqo+PI6
CgRts5NS2xgLfZV12k5iidsbCWtpmIAJR244bmmeA9JArpUD0B4mOLX9LG/hHRznUL+d+m5TKspb
BoiTTeuK1QYagy7YPY0ZZ3O//9KL/D5Quf5ZrapHks+8RqoH0bNDNdmtFGaZbfNOedB9Zmb0PreO
EeR71O7rNI4usZ1zP9nDfYNokxwQLASGIhCOLZkRGnc1OuT9lESUylcjzRp6hiNxs6U/gdUb4nMS
E6WQZLuqKr7UetGsmkggy0GbAmoXTdqY6m9O6/lh953C9HCoB+5jZ2x2DQiRtKoects8XLaDE54h
YFN6V/IzEChY8K1byvApyeDYSnQSvepjQyoJczp2VvWlrbpHpxGvFMySavaqCZRi5BQg6yZJkaDO
4/Ush+fUNN2u9dl0tzuk7Tfz2NIVz2Eoxkh1kL+QfRtm1zrtES2kzltiV2jDk/EhpVK/yhAeWQjd
FkVXv02Z6nMFvHNbp7M79aHYBImP3HTUduDjEwxzDWqW9NTn/iMlkfUwFjMNGGRKpUi/UIHkuhtP
pTpkWFujYqVACEWaMjw7gtVEidXkUipOvpcFwVCOVl3QryvbgtMB8sq9MrY4Maa1z7kRFcKEHEFY
1NgNiGE8Jwr5BoWj3t9XOFLjRWxbFgJhq9FesUFeFCAiid7Gbg7ZIgZsu2pte4OzAhXmLK/k+OSH
Oc8MQpoi5si5KdG/44+gmnOw2zDdaA7mX9zPb370iES3XQ8Tk2aoX3Jizzl0dStL37UjebJaCOav
YiaNa8tLFqIRmTAtYYAOpboE8gyBg64pDblBJ6yzlUSXPgzX0kHG2YgO0PTceZTaIGix3E4K2HCu
VeJMX5Xolbu82ZDPGrum4zx1jXMZMTWtAie5NmW9M0aNy08m2uqi1llwsJpsl1SR3OjhVLhhWYF2
gX+qZupJJXR+zT6SNllHXXXWX0qHABoDHQeiGDy1JEj33dG0cpRlwTcdMFYafMsMjBBZhTaE3dQV
3Eu0bsmld0tz8ITfPKuK883Por1VogKbfOUJjMWwklrhctbvq00xJvtONV5QIz1mTC8Eeti3lNRA
ast07/SOmwwcI5OUiCr5EccCHaZd80b74nlYNKYSfciQhzeFHr74wQsKkzSnTKsmBr113dlp5QgJ
LRT7z98dUC9Tie22DWTkaURToDtsDQbNnMB3r+ni0RsKhufQGlBZKmQo9jHewloatIi6+ap0KY61
PtyTOZ+6I9/PsTpNbfJh9hYS0pTAIkCSz8W8JGyo5kZUBsnuRuORcY2NQKh4Tm37ONYO1F5ejNwy
brUgfQpLXEBVCRqoCq6h4LimLwFJw5dWKSgVyxcRaOaLUl+Q8NzTI6w3NBVw8yqzsx7wtCHXz7Iv
SaHssMW7wxTHEEDtcWOWNEoUR3sPY7X2uuktb627YVCAkVBFOCjl+NLK4NSGPphAHDW5Eq4LU7lO
pKngiQfjN5SIbNnwgBiaDZdlIAUcY9wlJcbF/GDUqHwUTq6NsfUtU6VsGjbLAbD+8WDOtEqMIqMn
Z5kXtqvzttBBzNoJQppuVqjrUEhHu4tUjj+380bC4Qi25F//egiWAkUWk+6jdv2wGqU/ez1KSZi/
9g6lGR7fVCXgoWL/3c7FzTQmswctYPbijJwpJ51hiyxPabdC7jqEUJUZ7A3bOQY26YTAtm5CjXDh
pMqfajuD9ViTexD5gpVjoLsbyrAi2lrbdbo4l6Z6hvfq5oMgXawV51gghEqyK0OcZddIMKIE4Lq6
gN2ISWe5UsAlIf89zjYNpQZVLmLKd3Kt74Y5I/Pezt9NLT1L8kAjzh7zRBilP57ZJo1o/sO7oWiu
eZM8VEl0JILyvR7GYySwbtrize6sV8OD5/iS9E5LD6l4F2lwJ1okS2LIOP5ggI/xR7DLOPedxbre
XccOH13dHftq2aYYoRurM0sfxTCEy2gVyS9RpoTJtOVV5gjWVOlkr5z7Js9UuwkGIxaDHosYVi0t
yxAEcLuK3Dj0KCG9ktbBQljpFrSJJbA7mV3xZLETwtEU0AHmQpPdcwT3UKyVCCDZAorzPh/yAXC/
GiU37Lthxy05zHPHNJYO5o4iDRwPlSR5evs1OfR18RgnLU1+9iqfV/fzX59jhUBWzY0mn322HnRk
emtwtki0ybzPf9lGp1PmsTA6hQ46P+fREqD5zGz+KopMQ3UWHgCHgYun+jP0+ZNv+7t8KWiocfIR
9/4jB6Y9bC+MX7mJJzS4OjTddpPlLGJtcx+NrG45AtIVFjqSCKjvoM/g4NoTqcVNcPjEddKwaOm5
c1g3wJwpMAs2pqAfPQ2HzxpmGy8eQ5qgAUIpm7zFFaFI27nuXji1sT1SyQ6y5rNFAkbMN3TmzQ1k
fm3t8/HUbfzRGxTkFm/X2Mc0S2r+gFbASCwJ4AlmukgGW0xPcrwk0Y0bkezETWV9JMuyvpT+Pg+J
Piqq0kI8YuA1sgtDQ9nAkXvueW4twmSW9e0BN4/tjsvLRb5+1bRp45BKx+nFpqFLmQvJ92Olpq8k
DbGvhVO2UtP4W+MDRRzh0bbpwRr5++L6JlQVfT0EyN2EqhKs2qr3sbCpsaEVREx3qwCuXDkFqyu5
4/kabZy6IWoPUC8UyDGYtx2UwL7VZleznNC1xJ2PcIflmS1cHJVvdus/mHUO0NKQ61pP9jLt3jJr
wifeiwMheTTro1NKKCoJigJZZS7WoYUjTFJPhaVWcIJaRgymQcutljqmNRPVEW57jeoBJK0SpdOI
AXuK1oFqm5QRKEfTgENfkKvpYTS5x7ulrDgUwN79Yby0kvaURUUgH6ZjqQXs13sKFVbcPPt2uUOs
wEFULZ40JJq052CmxMlwrInHwK/Hqj3UxqbQ2TRRc8/drJbANBXelKW0d2NPrsyx07i5Py9PyEwT
hdBLLD9+bbkQm37On4TKUhZTGRzM4pbcoZxo23lYQpTuZ2NEyzKX3B6JfqPoNjI3CidRxW7adux7
ZVGXj9Ay1y2fioypYtCO/xJ10UUhpeLHqEvGEOugCit7ZHcyjARzaerHPLN/CPsfhZCkZvDM6J8Y
XuhplvoiKInHNCbwDwEJLmFlCdxrDraJ4YCX0sPlSL1UYpDxX+qaBnS5uKRwSlNIeo8U9SY3HsIe
zd8S0PT5kUYxeE/AA0uhkjbK0j+OlgBA57FIwK9nBRufPjzJbKnjKiQkWA3sCQb4ZmiJYxjHm5je
OxJUznJZZNC0V1NBWtfc0oTTzmmJsJxiw8pkocBbtCxuLdf1s7idU4yjsj0cgPaQLUCFR7GyfFOg
GsG7my2JXPFGAP+AxWtEe62FyZJOCWWjzDx07QApZopfA4MqjKaceo2iRB0XXpoZ976N/Ag8Actx
KI/VoIUbeuLwiXssuhnhvQRAtHvHfwibJtqF/sxNiy6e41feFQB54yLZpgMnhdkZD1o0HWrFfCGD
6oNTAc6T3PfaIPk6BEl/AGwao6aePzIVOCkD2AwprClO8hoNGKhrn+Nxzosk1M2Q6l2GUu4yneqc
Cux3PZsRwEyw6svAo36B0zw5fvZkUiX+oLzCZR7sxygVN0SgXfAbiA0bqCbN2o3E9o7DJll9jrHZ
wHaIAg4NAzjDqK/FBpXrpWkMTgJF8qHOzLRdfdaZKgncyITrT1jQ0DMdBfI+l4K9mqEPFBj5xj51
AbZRV1PKw5QgC1ZDLp1TNN9wg5yXKq6fnNoKS2MfPKsZN/Vo4exaIiCcvlnqaOyCcW0fLN8M3Yn7
mb+wea8IxlyDLz2adI05lejaPjYokDoY90HwM6+Es0b9gVZbFvSkrzmlvxmi+8Qa3+qq91hiXR+8
Lwf+Jb4ZMisVQ1RJ7BJHjjnwrP2daJXbAPFGER2Kal+rgoTwAunOsAtK0KB0Cp4jo72oELELKlKa
iANyqpDLSI4dELlDrseT1RKF0oGadgfrS62lNDrS6WpBedUy+dbbyre6LQh10BQDHey8rfSDpbEt
jOKIUpSpr2vON6WIn0usuIgmxlcE58qqgVzc6+kpyTTONbmGYGExBPVWszjy9mYrHqs6X4Ovv1Er
ggKniKBL0ivSLDrNTmyt/LTeO7UaHKvC+qp16Qs57KcsQpfuLOSGOGU8ygXMoKKK1yLzRfPnYDs0
RB05RrWjZAuGdCZBY0HMG23XsxNOiuNI/IJntZfIoJ4JBnU/zdm0Eab+7s+isolZqYgn1nirPl1+
7/MhUKsOgfA/v/7UNwP78JSmsI91pdU7XQnua96Bp2XptJYGc0g/KtOxgSPAXFK5UHcoiM6q6pEG
MAHzQOTsfX7thCiEdZx1CUJ1qot6fvJpyIIOyOnVSeg1aHLCSASbfFDRoJLROim65rVJgr+CFVPz
SjMQ3ue/Ph+AfNExZe3epO0kvM8Hv0tDzrgIZNow0X/8v89vzGF0ouY/boKYOmFdAG8L9Ieg09EZ
uwGQqow7L1ki+iiL7HOf/iQlU47GzSJqt0nyWQS+Bav26pMi9a8H08HZrxsd8d2EeEPhrr3PQvB/
/KGj/KOb/a0oJ+61sP3py/96LDL++/vyO//8mc/+97++OkffanCAH+2//ande7F09Juff+gPz8yr
//buFiHAH77YfIoCLt17Pd2/N13a/k8XfvnJ/9tv/iYt+EtRgr60lP/j96/wR1FCVAdoit7+qEr4
/KX/USWYvwrDMnVL0N6yha0hPfhNlWDrv1pIYKXhSBQGpqPTBsrBGaE90J1fUR0YDFVVtyxmZOef
sgTd+pVn0+2lS2MLISzr/0WWQA/rfzWbeH0dYYKFQcVUVfunHjqY7AKpZKDt27m60BesACbk8Uae
zDZiKxvAXMFsvpMV9/osj+1CM+iJnczwaq4yHbL9tJz6Bm3SgcDfFD1xlGLkiD7WpVeUdbLvExIV
gBFDHIY4A9N1wsE+awjDzQ5LHuejVCcCplMhHlm962vjvaRWFXS2V6nNgyWus40/vEFvSlnsnGoQ
9GV4k7C3qZ9Lf8Q7V6pb3WEBnILxdWjuoie24VCahiNYGuoXonyNm+DrGHVgjzmNQLK8j4R1sptG
c2FnoE04TB9RU7u0RElebHJSa6Tsp720nTUwMekNagBMWYBg8XPrlg2q8JrCQGcsOzch3prWGOnz
mCvsw2ywPloSZV9QEhTiTLNLuf9DZpAjMn65qrHL80kP7oTrIB5TH7BJfF+rT6nzXTfZdUX9OY6c
K8Y1zM5ibL20ARjJ5buP/L7eBrrA47U8ZOYqU2LkBiZhKHUG97aAb8M0rNjrIqQPI9QcFRwY94Vo
5xtgaTwLM5db17nxEitDsJ3jaNfOvrFOIt6/0HV81gx7tIzVS0Ep00jzI62nD7af5amMrGNa8Wdn
1G09QZnJxGx/JzoUV6afk3ZhKvQNWMK3uRPs9SmIbjO1/V4OfYeaOZ6hGPjO02RMGgwlpG2ThvOB
hYNztIbx06eaOgcQoPDU7u34AlNRrDIHRzpJmbf9VPsAruhX6HXX0oK4m5ZCRqewU5x1Cidlfi0n
PikngLrM0YW3YgTHPhqFhpUPAcdow6AaFX6vT3fFEpWGwo/B/woIm+NPnQzEKIgnM8pDoBqkzUZU
kQ6jtY/wMKyJdafLtNRE4vTdHJzHgbCfISi+z7byFR5TsR0EIaeqP7ElN1g6OY435XrKl0K+nZ8g
9dSe0HIilULbs6mz4Uwz3Yw/CxFEgs1c07dJAPFAAQSCQo5lcjBodUzIhmv26KjTtXVhZQ/lHDdb
ImK+jqMYNrGIa8/p+hOtkmSHDqr3zNEYXFIWsbmkdk7phoc6gy03K5xqBfxICkqTYOHREGBo5Eu2
y4NBc43sJHOPhyH3RjhYtfPFUEmXrmnntKD3svZbYtu7oIWeFNcQTBvDlpyHRs7iqAVY4dMP6kHd
jyEbNTT0CsoPRGl9T2X2XGcqNYd0Aye92YxoTVBc0DsY/CWlVzZoEXnwlfQQTfOwM5up8ppQVh7N
wRmiL82uwpUKndQ4VOiQUH3bO6XEIs4Ho2TVOc7qaxK3+7gekfzS99jEvcX2YuEu+tA3qWNS+i0i
gi0KtbnUnQWPJ7ZubCumrJWYN1VlKjvLSV2ljO9kVWPgMEN6LNjb2yAYqMuwHxEGG6g2nQ9t4Wzb
QG0Pk9XdhrFDah3Sk1VfIoqchkzdpAPiUlJ597JTanp2BqJ8A1wrpwZ9W/fqbcWJBFsoYF7ZkZXw
+T4j84ElekDgD5A3V1Fe6AVWxmpUNuEQvtlhQ3GVH9JkTzxrlkz7IarW83fqNqMnlgd/hsY43CdD
S9G8oz2kEewEkd3TpX1TBpKP1qKXVsTZgXbJuhnlBLeAMVIpGvt0dCuQsEoPqnqwkwryMSV/GzKc
KN2k3QUErq86pgI8tM1XrHAROSBywkMlTMZSdTHRPLuK5CpBpZMe2l603yKe7nGInog5DKkCKfOO
NNbAqu/oG+g3tCcpEcoZuPTGYvBu7bGW3lwGj3U45rvUwT7oD4NkRqDaMUx4gQ0I2iE5YsIkU2Ea
AHwQIOeaEOyOpHJES7j8NpySRUJfemNtnGmLlO4U5MNpHJOHHP7azm+SCzKj+obCSHFfQxoLtLp+
muqCeatqvnx+Bcoh3oIqn/HrPw+50Ahxa4wbzln1ukqVYFeQlrNHfxyscz/gU/fJ9A4cVaGLohkn
rRLvbR96WV3Ul4T4AsOI1r3dzm8iLG7COlnaHjp6r6HmKFI5OpIXa2Vj/j1Oajme4LcQ55q05y6M
9G0+i245xOAbS/VohI2oBSjvBzT2AcET9iTwhoM6QrjfMupGn6xiQ1nyPKGRNHSWSNizpMfAb2D5
LcETmDLvgvCr4c/msagWvkRdahtyf+7qebaZ8quIYYeIl0Zfei5G7G5+bK85ZA0EwNsH0yQeUzgK
QmK2uDXyjx3QxMLNx+S5aQ31RHosEVZYHk9FS2eXAkviIj5CVQ3/cuOnPu3AAG6aaOIna8IvSRd3
dAcSTTzWdGjnuBFBJIXPFi3uU9Bh7yojoqmScrD2I+mnXltgERkpzj7QGzX8lECdvLwliKs44KS1
oF2gUkk4CK59DTZ3ln7PdVYReEAzInL7OERGd9Aon0WDpu4HdmTME11BMVkz96lCMUwDMH9WeS73
8xt8hPlyWN4xKdF0iZI7Dg538dz1D7mO2L5ogvtO8SFV09q+sZw8P5cYwnApxfdpp0ZbX3Ueg0A/
KIr+5LeJj1wMnX5EDsq51jC0xckDIdyeJo3es8e5c+GCtZ4to/YNT3mqDooXzk220fGz72L03dE6
SzuKwjhv1To+tr0B7KwvrfF+0JuDlMpdPBTOxRgQY9ANq48Ya/QABTjdQor9Oir6iatKJZhtnObs
YQY8FljSMBHQErCn9E3pnHtO+tltAjGnM3sgZracTnl5gr3B2dP0hdfJ8Szb3nLDGv11ERi3MwSl
LXCMbtSDg22QxE2CBXxEi31Z6Q9futkO7jRCeXJRORuztdd5yZD1e/2BS0RLxzqxO23x9Jc4QjXl
hWIU9jonz66EXSC2jHcBmoCTPyRQTMdmxr79gGRFAVY5gEbxYXJOmVYcRWM8mCrMJQrbym2oTuFZ
sZha7dcpD4I7NhEqqgEMZx39RFrMsAcSZDWlIrtrv2BOuqUSpDVRd+3sxGTOBIAxzxVsGu62yS6q
a6a9zJ1W7wN6P15BnllYy7NWmBxN7YU9J6QBtxYDN3CS+aGNIu0EBDHZtWohniOxs/XOOjotHntN
juapbKOj4ggW367NTjEpx37eK17ZCIqvQFy2mH1Y98GrAdYLyx0VLf1E48zc+9AH1VGFyGm2pCUx
vtaIe6ZNaAVvNYeR2ygeABjhL9zHATadRh+wxBZRQW02sy9jX9868XTpZwcnXyjGDdrI7pxIJfDC
bVwr6bGMiVsXZSyvGPhfmfpWehm112hstzrGV/50Rhy7MLzJY1DxZZSeZJV9i+NCIWEd88Qcd+YL
MN0keMX22+N4QHgAuIHU3NoAjM4KeTt1+r0zYRdjwoffQfgVTc/Q2ppId3fsm+ud0oBZmNDfesEC
hVTg/O0p7ibunGCJFs2kPVDpI7Ujh/ELFum5bTDxqoEsr6rAapD1Rvjd7CFFY9+71jO5etAelFHW
1xzoDbbWkVm9mssvTUx9KdeU4IgqT5BwZVHu6ouvMqt7LyBjHth5bpJkU6HMIJpBC7/GQ31rUvsj
8KC4AStmUR8rcRBGNH87Gwd7lYI2GlsOOrHVPYVZoh58Mo5c0yyLfTJThWC2Y5oC/+ITdgC65L2h
g7ueBsnmiR6gjp0BdqjF6OBzVRRqsHnGJtmvnycwMkjRAo5y5MJve8XSD2Y2GUT+0t6PQ7zlzpy4
QZbDT+yk/RJmPmpuGojT1KOZs2sAlg1lcCcjbkNW403hxG88i3/MK4vSrQSWA4tQ3OoheT2RM0BV
GYnc8kftBSv5CqPofTAGmCVJIqUwFoIzVNXmoGl87nFgbErs7Hc4JpGj5E1ACx4usFpieE9Dqe3M
tP0Y9SJ8SBL8qyANUAaiz850Nodgi6H+BMZhnvWzDXWcOEODYWw6K7hF/l2f+pcuNE3uHOUjL/X4
YCkH8obhERB+kmdJvce2Om8ZaFTZWwWoRjAYe3sq96XfKGehTKeY5bNhsseOQ7U7tuGuADNJjyhA
KxfpyjZSLeXM7usWzxInIwRkqxrmKYsEzdqOWmFuml/DYda2TWxhz3JKehJBI3dRT3FaoY14HlPr
EnXt4+BQ1GbnS4J1X0KjtIJTWdENaIUoeGaYmDX1x2bmmWWlf5g+Vp6KPreLQCJGpjmw3yi15r6O
ATsg6OnXWdySTufAgQS26hMeLEtXBhlVZHYYruUHN2Nmdzf+F0oQYCucpt5nFDFWzYg+AE2Gfmgn
eYkapd2PI90YgqgQo1vYKFGAQmhNz7OJRIaVCYBQB+nBD+XLpIeIx2R6zX31VgF+n2dhBqi2QuxX
JTtjjjFnc9VizNZuS4fDLYacaPQEm7SkrOrlxPopQc+tPrDkDxkxuTOJJl0y8yH7EsEKAAdFMjBj
jfIYhWu9bN/nzqiOJMvz7nPrrQ7IFxqMvnJl3qqegv5mRbyLQ2hRvA5i8BB1Y3UXkli+aCHuQjzp
Abs+hEBaYaQ7JQ6GTY/UhnBDCLxJrO+nJffFLvtxb6pwZqopu4vC3t6UgNO2mmW3XolDvp2c4mhO
4G462Pe+uYhCqmQ4SX+4pTNAzsCMNCyNu3NfJI9Kdm/qXfiAMjQ6o1+4U5Vg9sq+uFfqApsF7Uja
i4pxhsp8Qik5ouORpyK0nNvQBO24yAiyim5oaxhHRX5Xi3Y6CsCBVO4rrmVaeWrxMHSN7iU93/Ip
a3ZWGhyQM0cHW5BcXong2ASKtZ0a3X80sFCF0ik241y+tlnDCNLu8lqGqL1WVHGq7RiKm6YnTlcr
6vwG03+81hG8bB0TdoS9rLiSqFZmzGzct+A2iFntLqNsGL1DrO6JgcZVCsErtJawoxoPTA5goi/s
9hhHuqsVGhtEu3mcnAkwQotr1yLb2VUX1ZMAF7bJaWhsWz3dN/hZ49aMX1mqaQuC+fasbgDkH0Az
agwX12l9gNRzBU+C521CV2MJQhFrVRGedU0VLCoFO5cqxf/r6FSEG4k2LgmfLAzfpyDlfhJ83luW
gFX5FdDweAHIn9GP7b9rJDGERWeQy27u9aEyN1NkvKMAfDfTUewAAX2D91cfwH5vqdhaZw7DuCUt
UO7Q5f6bvfNajhvIsu0XYQIJZMK8lrcsGtGILwhSBt57fP1dgHpaGnXf6bjvNxRRUYYUq1AJZOY5
e69tvJjyiA6CpGo3+4h7OEiTSwd9EAX6jpaSilVeG4Bf7LQxKraCoIeOyBBQX/UTR+JN1ml/zMMz
S8HgIZsOIKVZIRp68hY0d6WRja+eT+A155y5GUuZPtJmwwztj0eNvK6ua1/A6yOtAhp0VEGOB1+D
m6nNUpxKZNsJidZDjiQPV/XRV3XzjZvNVMTrGHfqUxCZ6M26ndYHrH/tihHf9Wh3DDy9LJduYVgb
cOrHkNQ44oK0eh9LjuiI0hkXRvXVImEQJSJQqZnl6oOOfcy08InWuUPUg+bt27exjjq27+2ur0Sx
4bloS6GtXmsZSY7ajr5nDwJKUR9sCq5uDfRJyuaHgMC+dUpxZUPkAAGUlPUJRgWpgKvQXXfio5zS
fHtv2MNr14O5sYecqbClPddOOq2Yfrxre0fec+lX90lq0eugbL+x2uIBpbMDfRf4maE5rMjoPJdV
EX41gu7Ihip5JxZ0K2cMYxuWZDO6ZshKvQacOKDancrA5NhSiakHQouFTv3F4WNtrMD7ruKchl1l
4XeoRiqpWhodu6h5yMCI3NeaSfqlQ5zYYFL20N26PUwRH9qi77qhx12zrBHBoWLIQT2laSWRaBc/
Up9dvyBuWci6A+HsBvfSb/t9n1QNsz9YH3KV1dWlvbS1RzofDSKXZEK8UPrXJEO5MzKht4qrskPS
nmWkOYkk3iWE/31GSbOvzTb9QhOX898Kd20rn8Ie9UDZILcN223nqi95CWksPQ0xx78MHrv5JrCy
9xL2OkplBii7PssvaIkOzZqwDObGWtxcbWO3pzqKEc+XtDp9Wl3d6F+NWQoN+Q4uAO3LeiZ6YAlB
FuCCH6wK2A4aI4xk9E+tA8Tslq+CxOcSKdYQGu+V3+4rD2HGUGW3CmUNHAWuWG6DybQznznKHYCd
9qaM4uvgyQMe1D39sYeJeZB1DkrAzDGJVyH4y4w/AVoxdz6TnX1fOAGqlt5c4RGg+uxb9U8ZolHL
8wCZz4wjYMWzykbjRi8T0q3at317pmxdwYOEgp8RNc55/Oz3I+zV8jlIpL/JQ+0ZEp3LsrMNKN0W
w2oKAk659qs5wmzq1BX8IMxvyHvUACxAqi5sqiFKX1FLgUoo8ldFbURjvaF6dLIYkgCF47ka+K0i
n74a4X0QsFIokjfG5LtMoUx0mUmSjFV/bQIJHlF4L64XfYuHWO6Bbp+Lse2BmdrrngkAH8FKq0GQ
TsaIdjESj2qkcEqNYmVZ5PXFCSkv8+CVAeUV7dEWGHFVb9pnim8v/ghCDTNVQYVAkgKXGnsJvYSI
juhZoj0wkgQNkBrYZObatJEcyI3Q8MrXBL3l1Czziq9Pz6KvLfVBQOiWxxLTXIM8wfeeTj8TzbnE
/rQxBuZJgUmjuFjE3IJmxYddtAe7BopO/fKzdYZPWysoG1M+IIGUtdOIrSzVsHnQEBe+tbGb2l2D
CGFrWf6wQu99sgDYV0PM95TctZFjY8fB8N1vQf6cbLc8CKnOBkjKtZziS+sb8K/GbNZi2Pc5KC2G
GkSkrukPTk8fe8rrd498FVvAotEndu/Crc8j7RBhxwfpnkoSDrY5ZRY200Q+RzQI6/BcFcU332Yh
N8G+p42dQbI7u/30qSepBhOuwSISISTtw09f9vUR3MCa+t19pI/iKEoHihTQFNlyjXJs82LxErw3
iLhBbq7jov7hlaq/TdAEUuF/6w3ZvbFSQUIIi1yF9r73+hebNTfNSp8cWY+VXW5yaKtigKdXtOU7
qYrQKDQ7vjUjJYdSI63K4bOtXHBGjaLijROIkd1BEjGK6jhMhFiqiISd3ndMePTGHaA/Ipnpd2hm
+0KiA7SIo02H+F03kVam2k8tMlDtTow4bKD+UaHsRXQZbvQmHblQgR6eiCsD1kVXXHXtc+AOqBKL
+h6jLkUbI7k0puacjKTrELmwMksaBgLtjfKLYkk7CI2ZI2M3S3jDvexItYhrJOsQsJt9JstXtmTV
18gq2LcOnXbwEPRulFZjifAQcICTQJDQDe1Bi8HNuGlzdUx1cbMChwACsvZem83nhtaXe2FThUEG
A3PAxbhhBeWxDth4Dl12B8j80RoaOgMwPcDoGZuslg9WD9eJnq0+ESGdIgRjDpNoJXsHwpVGhb3M
tXszvxM1F14DZVnb5repTx4nnUTbqIfrG92lFYp+hQONOEo4IQTB3PDRWce6m94RZn62BvDyCqTL
mn3MJ5cb0Xj5Hj1pD3Tr0+9FsuuCK5LleVLvxp3tKwI+a8KDEnJAtpA4qp1rBTaSbnjpiZ9cUGdl
x4z1gYOOeidRAY8eX1/tI8yeoqOJeHjdQMWGhEoqdOX99MLp5xhL+aB02jmA9h5w4OIBjJkU5qqV
tMBl2HAVOXuwZahKQwj+PiCmhPfrvwWK3OOasKxyeBDk+m5rA5JD5atzGmr3WVwfm4GEj0QXzUaC
WEDpYt65RvHJiEhRX3VQc65Sw4QBVTW+Zi4rChpLSIGn5rnvZttXOzUXMymO4MUxSzuAK8Ny2qR5
9RK5zaOFrGLtlDTl0oZEFGWyQreSjyzB0Uhl/mXM4eQOUylwLY/GrqtG62IX5Nw19jOxTmIVezk0
cNKoDlUI2k+P9sx1gPU199PN0/4t0d/zAK+AST3gMJborstRg6iFxopLU+0dymNr9WxzUB3E9qtZ
pl9sas5bz62H1x5+/oC6OfTC/ZQa733uIaabgmfRlUj5hIbLzLZrqMyG/y4qZ0t+TXqzU/9AW3LF
F4F7mIjnLHzrWFZeUbWtR40a7GQlZ2rwWG8pI0wpDhzBCs8t0ER5ZrstTbqEhGHwF4xHjWsk+0NA
Tp7HfFRkJ9+zTmNQCnq6+DIKpJOl5C/hWraQH+Y/MiXbXW597ws0jmmBuDaPwZOIgaV/md7akiNG
GoyJWCMciINI6SUdWsANa0Wavd5NaIEAKNG9aR8bQwe0Gzlo12x6uHb/PbWC6qSl+vhg4arqaq5b
GHB2skLapKzZS6/11V2Cg8oZz2R8tg/QmSlVQVhC6bmr4iPM3+kg8aZSUie7pzf2Pr03BJfpeFR1
sSuiLj0RRPHqVpGzksZLXaNIawb7Szflz0bTPlmRjT29xuxsHfy0T49+p8f3RUe8QsSyEImw++QX
nX5GZXuNA6u7UzMlzrS0G70vqyAgvMkvXcMkq9vh0Q5wkI3wCM/oEbK3DGN5Ibh44yK9x9Rzz1K7
3PSBeYTgLMgV1+N9WDBXpeELJiTjklI1qZSn33MOswAumbeYaNa1LFhd4I43rWHe0I+I8iqI/ZgZ
Nr1OrVwVdw72n56g9RUT61gMRyhfD52psy6U5Vv7LUzh6sI/fAf0F+J2SolHbpMnghs4bqGOFmEo
wAd0zqalDOnklCgAH2zQs8Y9WoFydNn9TGm2SsHWemo0HioR4lLEguB2sAhk2u0dja+nPlie+4U4
7vY6hy2lVavves+j7pAUJyfW5kAh5oQIrE5t0/YHNJIUtEfKQD77LtrWAvNnGpvnyGbppY+XaTa4
lYDTKOsO5KDZyb4RXOoCNW863BhCFKzI2n+AccO1nRioPSkN18k1qo0YsSxOdAFoH7CGZ2AGzWdU
CLGxg2yXD+gyJ8EVOhd1f9e7n10BBj6axi9QNFkUmz3BPmwqZWz8SEaWsfFEezLQrBcV/Wwj8wfW
hUsBLmE7JGgLHT8D2VZQ1HNCTKJTBCOpF/aD7dtH8h7AqVOhdcsX6mvEpZrNi12IDriQuoXsSum1
pObNTeE89d732J4R25nSjqVmA/fpwX6S47TFjC4E19EaCpIzOY+DV5ETA5L4Aln8aFi9ZGeMBFBU
+bepjdg6TDGGbdsRcCSbfYG1tPdY7sJ6Qo/cDh+dsDaiK/Bz2B+DjSWyTj6I6CAKonTB0k4oUnN9
2GDnAS4VTrD3WlKzTJN4hlyL7rqUHDSDfNiquzm698AR3Fmed68Co9zjJT50rbepejSlno/CmfGL
DXls7hEK0rlS4LE6hIeYOA3aYf1RTCZ507m9B/L4Q4tfMZFQAYacV1nm3RQP4badcqySyLE784Ha
75uYUfM2m8va3DoDEU8uQRWHTt1nWJvehqnqt1aH2rJJKhrV7Or3TqaTZqaGXRMWdxFQRy1HI6yP
/Xc+EOxKoMP7ABa9nj26DxPsnWcaXmQLOMXVatSdooU4xqoDzcmGVnneY5zaDsXOfDu39mAIwOgw
4nLP8LlaZQWFQBEw0ASPIvSvTknajDAH2LjKPjUQU1nCIpUN3eTYhrNG2tnS5+hB0/IFTXO4CgKI
PeSCiUhl+vPBNGG/myAc2hQyiLomhc5n4z9Yqyjl6prjShRW6Wxn8SgxNA7VsQqJZj+x6DbKW5cH
b7T8LEI/3vPY1ZDZ2LfEUw+lMC6abj62JQH2VOiuykfGIAxqQS15Re7wLU19YstHA10GPmoBxWNt
6V2zgRWTkSrC+ZYxHWnjum3M4i0ORnWetU2sXYmIb+u+25KOioFnJLWeEbGvdL3dmGVbbAK7F/vB
gQFvBRbcaLvvkPWhmUTxvKNo4mzY7cUXLxjfaqe5ktKRnMsUf43foNBurJMfIkcVbLvkMCBBSfKz
sMjwasOqJ6NR3rWpS9+A/tN6iCAGB1n93gZsngI3BVZBc8WzjoOHLgmi6q5yWmbNwSVpJPuYXw17
0HKgAYnsOLPx2lLaIx3zJeKdz9k5hUVFgugvKRHnBP3D0NQvOq3NKdC+5E3XX5LC+KIf0Akzk1dX
YdKqqGM3O2K/hiNsPbphOnzxEm0rghigHXD2XVkGO/w8HUxbkpIKv6M+0PlUZhuhkX3EG7TH4jq1
NALmJbBhL728cMPWHKCeFdAU8z9KNtdrc4R8Z4WbpFXOrhm6p0GwSPJdSZyCnmA01S34erWq4AJH
7raQSJrq2CfGKa3nr02XW0F02paiynQf++3V7imKeujuN4bxpJB9bKmJl5vcy65eUAf0iwwMfiy7
UpD6WKHWWYdAqo/zm24TATWwvUdcOV0MbzjHfCezqXzn+FSwzaz/6EfazuBQOUTOkB87B9IvPDNg
JFugRMVOaqWxNgU2V/xps+pbc2J7A+ay2PpfvXh4bb0k3sLtJsXEaVwQM6ckaC1muTNZDddgdAd2
V4G3n89aKPsNkqBBzwBzebeGhCG95mtQIYzwedMwlhSzyZ7JO/gEWBesY7WNwT7eWeTeVTqcLqf6
GESMDwCwwRZUX3U2dP/WRlR2YdH9kOMU7aQ+fA/QiHds1cyoc/eJzx7ZxK34YGmHApHUITcIqIhE
cohownR51a6bPINVCJk51sx+a1s6qiMsollnP+pS7UNWXJsAJCc/XXTQRUWIIr25IWYMj4YXsvh2
iNCobplJXYwz/8kw59JNkB3Mpjm3prOvE5oK3RBwnhiFBMSXIEOGPYqOT4tR8UxPkVeXe6t8bicI
wnOmLDMvGbmEj+j1+Oym6jkyKBeOEXm55G52NkWjpCMKrLY/3NwIDt1nM1pvI90HKGLId/pQPAIl
gCAzUhdxQ+szcBLcTWEJcjovfyImGrS5eZuBRksUS/aS3Yidp8/1wCQbXQ1nWzqCXp1f64fWnY5J
aG0z2sustLKJVIloGLfka+cnYolgQ+NapfwFiRSSDzsNxC1mkr3F+PqLLPqeEb1egVE/mxZdJ5dF
4MB0VVMH3bInxmzSjS9jea2rsXtXgSIIIdaRWR5Zi7nc78CSq/xa6vFFUpOnwvyUufmD2Ro1PiqC
xSs+AMyIGNeTyeYTczSbZNs55C3DiWVXtTLHIv+otBA3CKp/xdXrqIUu3ryfkRPJs/4tY3+60VtN
HVWBcNNKjQDLWNJyEUDLFRskBgequgRlzFJG/AwHHJM0Pr8I3aN8YNlvrWz3YWqJe6G14p7qnFh1
PoVhk7Ywrb1p7dGSgyupqu3QY9MYOvWmh5j7aN/qPlvuAEic7NXXVIT9LTEeBvcubDLjlXmCzx1Z
A651rJ5qaqmpODinbdRUcUh4mWzKVaKD5s/5XouYWqyoW3ZLLhcydGfTKonMl6Z792gZnifyFUmO
bB8YRem+a8KNXXuXRKtYnGJXikjpseviPuwma+tUhCeX7O9WcRW+knojtAar95DeGurEuwy/XcY0
sw1o5619i/CMEfw4yOonlFH3ozeW+CgxOqbJ42g5167MvjY2PCjLrdaxgrXQxMANrZIlsWHRjhpR
xDZFMtLAN6EzIrhKPagldvWtjmbo+7hmGX5SNWGWZJRQSZ20h26IWUIWLs3uIMbHYO7U7G+SVhKC
g5p3BrJO9hnIE4Y3WaNeSSJvskmALbLX6wEakH8NrVwcdPBVnHklA1vnujeqw2in0zENPBarhqK4
3HJN7RAcrhs7/+yY8E8TbrtEI4erjSjvSiN7hbeFc9P1bqhRcvx2wXigalBX6YFQvuxgIas8xRb1
DMtFMp9FR0H0cOA2N73mnDCnmX1cKlprXrpDefWZBl25jw0YoFXacV3mcJsV5SaDjToGfXC5RWAF
CIgj+85lAeUQukDxr0Aa5hQUWAJOwdGVVyKViH5w1cbvLK4ESrvWZfrDiyLgkztj0L+CPqU7B/Oi
qh5VO3bnyq6ao5YI0NMd6/t0Ig/U5Ds2iVz2XUceEoQxgNS6qMvJy+jERmUYtK1I3QVNh4iROhpT
Khu4DFkew26VDAxLghi3tIDYjQH1PE/0zcYheiwy6C9m7T0b9YeY/cGLHpjg3SUCirTBkA5oIFms
jIXyVoVdop2YNX9ZGB5DmRCqHokf04jn2DdnqfJs3BypU5Wj1R9JnVbHtArANtMgRMAdYV/Uqy+J
ayS7RBMGDDnGy9JQ6xAQ+oMXn/Ry2MTkbzKDNOEuScrgqDDtl7IgowDs41orKc4NwYsMn2whJjry
3qPZJuVukXhmJUARr8az4oDrGaRBTX4WWzIT3OSEhMx14pNlGoT4uuEA5Di8UnqmuNIUX+rZ9NqR
YAfMrUY+0d/wrNd7z6MAvqrB9p8qRW5m4PnH5e14IJDY2iGOi6OnvsLXTA9HblLwnKtf6m8SKooT
VtJHit0QfAorh+VWYansPH3TdUBu1sRH0E2lkxFvNNU+tF4x7snnMMcIZUfp5GsdUuiqTvlWLTKb
1pZwKYm7CNB8shFBWcMTRRCww47zrXDyQ99zclgaaM4kwDzkjnW5dd3vXd2VO6gcwDGsQw+U5DjU
oCZiBmKdpo8t8zBs2VlUms+6W83OPnI9NbaklKtk1cHgwRMdbX1v/DorMWjT2F8mvXVQHaLmXIvK
l3tb5Yc2SNNtPWnvggoE7ZXsoRGeIhyZXDdO2ys69Ii2qPGeTa5+ol/ETdnnxxCSZhGQli591jCu
MWFelThxctJJLOMx1uGQR3hSHBqHv27I7zhxwg37abY793H4ZmVIXoV+ZzXxuR+pa7f+cIpCsRtU
Rq8OzYnPU7gKhxtA4+fJ/jAdv0PVgVo4ceXeVDiZCqmOsTB++lrnMs0SrBK7ngCyF/E1O9BOk6KU
2xKJ08xuYCHpwZRCPojrViHbbkT/YhrC3Jdc5Fy7y44RdfeTF3vOCRPHhnw74rYgTq+pSc1a2mC0
PhOMbkgYs3IdgMNn+rcIMW+KD7a4r84gBhBFEJEE5nCptyNYRbr8Th7JXdmUj0in+22Y2o8u2wHF
joSsjn3qQ7RPMqqa45icqTyXyJ04+8A/iKd6yF8mGDQwX7Q3qx4M9r6zgTb5WJTDNquPX1rnkSLq
XkbuAxsHFk+wduLZHNBM8ZyBdwNi758mHUqLf4dae85Ha8p1xFrY9+d0CS8b1jSa5SnLsFLzvSE7
3emKM6Fliqa9JTaaSymzUKraVWbytJxVwqMagpe/3hZ6gA/Juzf5v7fLsFxUz8vNVOV09j0if7BB
NNoDqBW6AvM7z4syBVc5vgAKI89qoD5pA+Zj6vF3o4KeoBko8LxW3/c1kUCth+5u1ImG4Nfa+d1W
OeqVch4puqdHZ0k+yUaPqI0PVj/PDuPXQJj1SSt9/guF5aXATQC1nymm98qbmtiulLn3lpna1bOi
8GByTbK69DHBn7ATPulBdK5gBxed/4NIFOa5Cq/fiMAZ1Wi6AwYJ39rQDk05j+4IUozPW9ZnuX0T
wKg04BzpFs2fXiYUzHxvX04S5aUJvYz1FIW5AWccGF/XazYw+OgPI9UdvlMgZ94HAQCoXefL4Nzz
TS4JmkE4uKNRrA59SbzifJEz4qdWtFu4HUlNsI9Q7boeyWWiJvbYxTRUXaAiyD92NmKflVvUnG4y
R3tlg5X5jwixv5hyrm4qHNGC6Csp8L3M7qM/AGK+27dszIcKhXr0YwKmvomUE8Mrp5k0kpgHFIfx
azhKYtIrDEoodM1G68OljLf/w5r1b2ih/NK/vBlpCkcZ+MvZihjqL5wfsRuEmOh1ftB15NO2ktWO
qBkkR7F+NYryiR0JiPYKHCfqK0pBQUXDw8w2tXAmdMu5/0Kic8ypdSFwLLvMSmhKzY9FQK6qRaUs
6+pNJMeA6hNEhj5wso1tBNpNspyMbJID6daZpwaj7QZjASH10kZE2dDpFGFTrRsnGk9OxsKpB28U
Chk/No0B/mC6K0gt/Enn/lPvdOcgjCJAl4vUiCmn5YSnH6unpLI0WiufR7XDEuBD/wj1Byz7XN37
Th2TmK6BylnbS8X6B6Z/8cWXlbPqI7FjOGpfczS8ZnnM5ypKX2p3xkCzMA3IIXUKPXydXJaWVpJt
kY7gUAn8Y0RCC+ngzdHTC+smw+LNqCAN+YGWn0OTjc3oZY9aUTknyhDYCqpO3JHm4G+KKuQyOWN1
YOwzY06OedPn/mI2eBcXmvsLRZTEp2fOrtvcOSq6622bKkxNVwLJrblPEg9BWx45RyjmE13txN0b
XEq3FH6wHWNr2eWa/paoiTgw5TzKMpmuOcXoTVPAai3DogPlG9VkcJHlOsjqM/Yyou9Q++KRIDFU
GIl2oXL4nalCnOKRtwlSDOOrSJ2z9Mw9EcDDxc64CJJVNVxRCmrrVKqb3pf55xDE/sp5YJbIPhAa
hDi4gwNdSwWZCqeEYxQvoTfEF40uJao2ybjH/RzIiYme0mKeGsYXAygOS8foK7aTg10kzhZVW4NC
UE6vKaTqdVgkP83CgAqWMpjwo4zop+PqxbWbd5EIsi46SmH9mOhXaVXpUXrpfTs/iqyup9gx380Y
UFeTiJodQTnQRh1YsYwXe6IiSLdfH1oMeb5tDHCg+PHldyAgUzEas+DXD+q2RqB9N44H8ieIY2Zo
n2SDJbXFy7aaKoMlqQrJxkFGdwyUOzwSEAKUTCBzG2pKPs6LjNAPZDSiA3Iw1rlvT2hmk6d8zMtr
7pJNoccRGQAFtdSJlRQqEPy1nJPZU92f0Q6l93pq+4fCMmFVOOPFdXt3lcDG0oPGwkZdVjtDq36U
Gmg3166ZAXKqGLi9MsC+lXxkvYmqmvCikqHfth66X9Kbdn7uYYfiwN6aHnSH28fOVZ85X2kjCa2l
WPiI/jxfpaB4jx7J9qvWw7XXQbMQRQT8Sv0s/Q5OFkoaJRp/W+M636LMVJDm9F3iYXyJnYaAggSF
r21F1AJH+9Px8+rgGJ28eH77VGt+cR06iz6mGHZhYfa7pqiwLbYTpby8SjYcs2rnSfKIFYUc0FJo
aIhl8AYLLzjr4iAz7yJL709mnm8TgHPnyKyWGlPDHpGQUj8nIqUZ+v5su4hKaU4TwWcX4Z449k9K
vNUasV+y18f84CROuFE+ZZn//eL8LxRYDKDKkhLqLPFF2GL/mijiShieVev5AUXBmqVvtSaRPjrp
RhpdVE+anB/FPyrGMY6ZBMmAE+bo38HvuUoPL2Qi30TJRinLMJHQa/lJNfE/vEVjdsL+yUdd3qJr
SVy80jH/hWDsVBZFPjRQB4Bf5rb2MWr0Dg08tF7GWU9A9bQpUaQel3IZk77SJAarU2Vq913Ub4T+
kGSU3gPKhwD3nGbfVYN9tRCrzWBwqGymoNBNv4qaYbGqWdBT6syN/zALCqzDf30KWLuOCwxV6q7p
qplU/seMXGhI6fVxyJGNZeVV+uoeA97KYvOxUUJl1zo9FXl38bkGUsMqZxKapKOJII+rT4++vXiW
VRgSOv1BOwnVXE5enNaneML+9yEhsUb/yzuVUFFcQ9im+y/HGxui5uVehRIeJuPaKInhrAvdOhhO
v8n8EodM3X8b/OqhbJzqrbG+gURqLrZVV/smw9jheOnZMknkIbeG6OfUfc1K+5xm43BxEHFvK9IQ
aFiWLgtsw1gNHngdKyvUCaQPwkYaoKsCHt++6ytj46bp3mBP8UoW3Y9uummjMzwUhY8GOpEHP3Qt
3LJI/fWG8k5sI4ygsk+Y8QQvgk7ecmj+vyH/PxnyLdcAQft/N+S/jjlQFf9/+PF//c4//PhCl/+l
K1aBkha5YdszO/8ffnwhBC/ZQPNNijG44f9px5dzSIApLZd/uoQEzcLxv1MC9P9yXZf6se6Yuk67
0vx/seP/5cUHZI+KRXJSCkPyd8x5AfvHuSnAqcaVW/Z3ZomcF9gquXjaLhtoPDDD/Yfzy/wrk+Bf
/tpfV4LSN7EX9vw170q2E3PPSw7AFbzEAxsNdFPqNY/P/tXc5184ueUbRIof/j48yl2KBRE79Dq4
9C/iMmzsI8wNNqUszrRtk2/z8x9f4v2va+yfoH9hzcSDPy8G9AmYGUxhQKZ2FV/eX0xsKOgiUYkU
V7vW6UnP++/F0Or2JvoQYuoA4vmsWIoGDKWZfUF3Phy1dOwQllJDxt6M93q5F/kuRR4MoZvAgGBW
ymxaGW0Yn5ebTtAY8aT+XhbZgEe6B/4uph45PGFry3OZ1xNJb40FHFocl3FYhxAyy243OchRmpnI
ttw4dcC8n03UXtgaYZCa/bWhngcwQ+Z93fK4w4dyWh7C+6I3XPYYwNkyWgr+Kcnn9Mnm4t7vm5bF
wQngqLXzgfARQ0Dvdb7B9SP28EkOv59iC4UEdEJauOIguehjKGnpM8SvZTnJcWmLeIvqBEvc/CeV
3RuHuQi37IehkMBAsJbb5YllEztJMF9BIigsO5W3N9EdIaksT7SGMZRH4HqXe+58b3lYV5g+hYHs
BSd3agZsoJdi33LDCrM8iQEFZq/jcHA1UHQYI9FRZrKdk2L/+zFtXxf6t/fK6pS9tW7su9mtjsil
OU0KVGDYeLvlqWahHQJVJxrACb86Oh5+vOo/qYCVqKh4tDy13Px+KMroTRECttLKBjXZXA9Q803U
+MO0Xj758q04lX+xicLZ//6Uyz3cigRXLnd1Jy528HCefn9CI2bZ8Otj201PWZdW/vdiLiN4ZU1d
bCgYpL8/7HJPEL9z4HTYYihhuapTtVju0ZCi/imnIzVSn2AJ9bK8loRUNuvCXHUGKb/o7rE4zLCL
AFUx/zfwPAR3+cuvh6ZjZqeR2YyRgBmwQADJvWV0GESuUJsgUmd+fnmKb9xZNy5jnp0Qh6hEVnti
nUw1HeMVFbG6s9eDr6EacCEUSbYgGy0oQ9Km6QKfeoIpqLdllKHCCXrGMNduQwEzuJc2DnQsDPb8
t5Zh283v+de9qX1IlUeM7e/xituQUbu8KcLQnV3tVdfl3eTLW/rnDe7A/OTOFdvlVa+mPhrmkzp0
I4PGY7l2SnNGzvJwuSG78s+Hf/0IukowYPVI0jxui5M+MkL9NKbFrzDI7C0XxhPr5tPyKqWZ6vTX
w2xGF7tuDQYh6tSmTsxsBcGMVvzyK5aY7G2RtG+///vlXlOH2aFNiGOd/2wV1Jx1w0jfV3K8+pqT
fpxvlnvLc+iruHxnVQjMowuI05h/ENAKfGEI8ttfL//xk43+Q+u09BjN16x45kku9wYZFRVwEJ7E
LS+m7XJ3uSkd9REwZbD6pb+9+v3C8tvl7yd//2/Lz2gO2dlJRizecuTjfx5+SyIipYz12AZlfyyZ
Zymi9lynfKCqfNlpiRWZrkS/fDQbbMSvz7t8aMMEd+H6+vnXq9KauN4F43zV+/V6QFs2rMzXfJzb
ZpF58UZ7q+b/5NfPLj+1PM4FNJXfD5d7y3O//rs/fifDubcfEXqIyrD3JpaUIZpPsn/33/x+zuhN
Z1obVfPdrnOituiLBPMwRQTeb0VifyyPYCdSLZzHaxJMmKjnh73gfFvu/b75+7l0YFKBQhTuNY5G
qmmoupafyabg5zh/+H/7u8uv/X4lX37v9+Pl3t9/6n++JR8Hlu5yGEYM9jj4fuZczbYLmdYMxNYe
iuSgZfqb9EJFOjez3nLTz7NeCT3GTjTC3vadAUKT9f0qnnJ0OlNYIYZv8Lf0c1tjuXGU/mhGKRvT
uZj6+wbYyZ8PlxeysPxRh0WBnZi/oxd5tGZbOJADzDSX9Q1cjqYHowC2lHTFeZwvN8Y8Qf9++Mdz
86yHBW7gepXMw972dJr7HGRKwAh3R6QftZoOUT/Xr115dJIWPlzVvHM4uqMmdLLtgmQfWrPng7mF
XR7X9O5J3mQcx7/+ZsfZfrKXM6iUOZ1ZhCAUSHDkhYrDU1XxdlSljdY2bLZGAzR8Qbeyf+9Zss1T
Jbayf9wAmULwZeGBcMZ8N/Sjdyi6b8uxYTua5STmFdOxBgA4H5HlKP3qs9o1ZMoJS31dq23aq1lN
WJ7bWeY8OB8lPf9dT6HFjevxAAazFbl/krCU0ZYd63mFNczLE9duU33d0d0Lc3pXy3PzcDANmRyq
IeIN1zCVj71x6QVTSF0C4WOx9ECH7KVhrTuOfkyI/Tknv+rUYXneKz84whM2TmLmsC03E30Mtrfw
pZrxIOPcIfA2WwXG9KVMvW4Xjemp64vHcEaG5sKukOZDAEJW9kA3qqBLM4iNrlBaLDfzxfbkYl78
9fDXC+HcQ0qwcy9Y2+Xm1whY7obA+6myzsjZgHadYWt3dgAXdLYFbKpAXnBJ0EU3cHY0U41kqPdv
zaAEVpiY9bLButVq7Zs14bgqdIVqQ6TiJ0X5FEQll8DlRiyz9Nw0XB5mJuytyXL2WS7/D3vn1SM3
suX5rzKYdwr0ZrGzD+kzy8tUSXoh5JreJD356fcXJ7uV1dq+F/fiAjODxQgQEUEGWUkySEac8zff
kZh9LHNrOGWkAE5SOqcFBM0Y/F5cMeotOAPACAt35lU9QMHwhIa+Wp0F0Mhlm8+rY3AAO1xXSYvL
MYp+YEiGDFWAWEcFHFN9W85qkee+hVa/KvZ22uNiDvbOs3tGRPoIeZxQBptq8oCX9lKa1JdLStcN
0u6yyzIl3/PUbEELsq+HJ9/eb+ydWyND7KuFAvtz+VSRzm6sDITkN4zZupOs8zSbzXVzO8yGc5RV
sjGOkCqTUqVl0Xo48/PyvkFXzNexfAr9Y9k7j1Po2jt6Cp90Mz7mTQh3zo0ylPNlXdf8iPyo2Zo1
I3NZ5RSg33RLeQWqFtcN1+r4AI8rsGEVAm1aDePW1zZ0AANO2d7wh/t8H6WQW7Gm3DpEel/KH75R
3GEEg2i/uW837vv8nmnHWw3gPmrZG5JSEFPiad+lWwpmeHN2T0hgzc3bdrxtUHtklpRu0ug0D8+9
+UUp+sbZnigyamxxRsj1wUj3iuer3VTpg5fuO5NnZu8ZNz4ymYjFBOVtmd6fp9t+uoXfA+oMgYBO
O6KIhkhABLQMk9bkmBVoZ1brZtrBDBt2GPfcEltc+GKvu294RZ+3xW9npDm6PfBeT/tM9g+VoPFd
5x2dNF3r88OM7XT2YgI6SlfRJv6ARsf5q4F7CBgy8z0ICDIJeKj2UNxWiDp02s7NVraF0NXOLQAR
bKNkB/XsbD/4WIl8aNLHVv+a3+m7enXrnFAjXqX3oCF5RNdg0U6g59fp5/mWXM1v+MWjNrwCAbrR
HsFzt+Vq+hzskU4/mt+Np3I7HrOP2C4/nzdILx8CwK4P1mE4dOC6kkdv68IsfmTSCfnyiJbxnXGo
vyZMLLt7KCLwbNAEyIF5a0fc49xbqE41YCRG2N0GTnK4+YpbyUN5RG/6Pc7QgLuetPvox/w9fq5/
q27P6BStCAxui48l8lhMsz90CBzdm+/bj/bmR3dYbo795/DIr4K9sU/W/GDGIafq8WRNB28P22K2
t7rK1/LJ2oABRoasAD70sUsPSfwWySSUTBucL86HcIcjGL48e0zYV4G3dt8t+cbG7f27XT3hEDJ/
ikC8IoVtbZC0m4oViKSxP0xMa2GQeKuU4MCEgu0K6Chx6drAHqD53Nzcek8Bp1Ue3XX5zp1O/rAN
tskR7TstfLGgL0f7Zd7yhlzoHB/63RLexofgCY7TXbSbPgOUbL+bt2SGCsiuWNskm3razO+ADLko
b0E0D7ZjeEwxHXHfKrTdF6u+0ZfdJ4wrUvOpzLCAuEf86Futbetlu435kqr/iBnMX73vXklPRIr/
BosTT78JGQqPa+uBzET2fJ7XN877AbOhG2NXb+BUfkfEZAX0oqUn3YY4oGy8T0O5nknX42O30Sy1
0b6x7cPweX4f1LemfdBvGXs95Z+NHzqe9qjkfg3KdX4avuj0yvOtUa0Z/YC22qByGx2h/aXuOgY1
4K+UZjK6eC8lIGvUHVbes/t1eCoecRI6TncFgriQOctbHn9tOPrhZnyHblwRrvrvGOz+AECNpi8W
7RCHJ2OHPa1t7/mFHD4H6gC98M46YaQxQ4XfBgW4klXyg/zOF+1b/ojS9ZpJ2nvzY/Q9e4/MA5g7
jPncFQ7Y94DfX6ob/YnoQLSLt5AM65V7Xx3AHi8f86N9/zy/dd5pB+sx/QG8Ertfi8TERv8NMWT3
NO3gCuALPe+bD0TAn8wDYMIjZjTNMxzyAVjzKju2m2llb7WPaAh4u3CD5P6mR5oJF9mVsVa2tKDK
8g2UqS5eZ7yymUA8DZ+LI7Ra7EdAgtiY1d7CedhHLzbJu1X0riLx7K6rbbGC62cy+x1XpJ13/qF8
Cj6RRHietu5mOWSfi72z1ZCD8R8QFdRx0lnz0txEJ7yVRvLk63BV3fK4pTuCdNBzCJLRD2+hX0CJ
3RKSANcdQYndL/dpvPannbOfnr6FB9wfTuGhPCw8qDnyMI/dAdU73jzNzlZJMpQ0gQutzM35Hdf0
2N1MCHhtzGoNYGeODvB7o2GT65uUx/ox+HhGAwZneDyhLBwhkIdblebqfO/BQVzDtgT5RHhnH22z
9XmffhrvquYDc69UW6NiWBLvfkHEu6LvofNy628ARd2Gu+LkPtv85j0suAPEbWhea4SuoSsdLL4p
a1R0vHVEOBIHq3T7Y35AneMLHhUfortoH38tjbVzP+VACa+fP788E/CRT6TFa6MYMJIneHTSba/Z
x1Z4b/gMbDo1wwkr5uu2mhv1I4TqBI2OLfZQH114Yy0+ALCowJXVAPOJgJ0GtYuUIjUhkdIItw4Q
sdo8BjqK9UgX32R2m4JJpk0us5u/vbeFqc/63JpMSpCW2FS9u0ZBrUVo4bcYuU8mVHEA2/TnIm10
wFYW2BgpyYa2rT9jJUJ2/OxDqRkbZImWZQc+wDy2RK78UTPQjMJQ8lIE4L2gWlMDIcVG1N62yFGS
eg9RGvWH6RRDKoLciX40711iEKnUQ49NnpVv5gzlP7cJGE7rZdGeAjiVYE0odejiEfb5WW8IOu6T
WL9xB3AndQ43x1QCj7paeAnIPyld14G/GZFy6R9DfdgkBp3fnbnBTE+Y6Z5LhBnm1ND2IR6BCpAC
tIsxiFsaxzRu2n2vxtKy6JSiInTE3aiiC9dFpKaC16oJoQc3NP1BomyTmrVJqRF8znWl7ZJk85Im
3oqCpWvC5sMw5SDhYBGwlJLAwlBt1Q9K7NVwjXe5boU7PyA0VU9Dtp5rPhOge883jW5gOmbxPu6f
pzOmECPyEpozBdhk/xFA0v2yX8+4EPIwJlBdE2V6gsgE+iddw1s9AE0cm4w8+wF4o4PthVT1MYGM
w1ApwMtCkFlxMQFHjBfjPZiIM2ZxdATyABMyd5O1txL/EC3qjje281LMwOaGHD+ndaridVieIOKP
VcHGrwZmKurOXRfXdcOgz+Dsb0uACidjaDyGSj2GTrN9fq+37b3HrMfyQvcgIEoJ0SlR4rUzKBEs
FUm2AZnx0Erw+BpMNk2g5o7Hi1VD2UyrJutUolDI3BdrE/f8FX+egGcEa+Vd1Vov0CYNZm4sdJxn
Sn3st22DjZCEVeUGy+Ja9RE/5ySZGOqMyeX2irylBnubidE5gJc6jz6AL5/wjsDNLgsVQ3bqhpVR
ZGBeD3zaOnfhWltQ919JhFX0US91X0co93+Scf+IZbdpge16lcf5fyy7738MX77/SRv7913+yMUZ
5OLQEwaKa3s2KZ9XuTjlO/u7GLZtvlHZNTewbceXHNvP7JtFYk6H4cZ22wTvZfxTYtiGg6f3n7NM
ruF5nmsikw05zASR8OcEXNzZoDea2rqLowFoGjbQXqNmJUp+NIr7fJ1oY7lO1egr/tLDWAeRHzu3
DQYzAO+aDyEC7KsBhtrORcym7Mxma+OVhqbTriPMu+6QWFlVZsMEy5i+oJO8i0NQhH2PHsDIpGkB
nYbDz3LIUf6BCAoDrAjxeUlDfR0YylC4cpgunposau9AswFfcRjZN7VSvElSGxL8qbVijLTS7h0P
9/m2cez3PiZ6+3NPNB23iAhNYRS2UnM46p2mn4zaqXZGP7XPXdS8d5BaaMA4vFiILlvldB/4YXsM
+rHZWMMIOFFDBNG3zw8EOpBwIFxAPNX45mlBtA1DhgbJyAwyNG0o9bilE/ddeUY8bgKz9296F5F7
kCRPGg86vigQ80z9pfe8XWosN4GTH6owqj9VVfuYYEy+1HG8GYezwetgPPkxLn8IUyMbjJNSNn5y
QiyY6RItluYjuNPFeBuAtlnJHm7EXMR38TEy/RLKhtODcozhLHuIy0C1xiejSQe8abNHiLj1vquK
dovRxZjscRYwdwihcrHr3/reUKjSHoIuKgKIwe8Wq2SyZH9HXyVBPYPBf2y5NyNQ4/ukAqNzs8yt
8zDqXYFg1YN97sjhAjnY2MH4G1qYnyanOB+0MMIHIPE2gEg30F09NKsSVLlTGBVJmbeAym2kEUGz
kmIo0aDJQCpUSoYBPGBu9wGInM5D5xs8RkY00MfIoi8Y6XhQea1O5528IHMzaMZj3YzZnTU3KeyU
4M7NZ4BUXmZt84hX6jCcwsco1ZK7PBuajbo21ZJq77uQUQKinksFzTIHPrj1/JkBZVVmwO5QaHms
z8yXnAq8xTsf3bFD1FYoI/S/Oc0Q3iEq/bVMbKz8dDh5Zhpg2+vH4yms9ZfIbpXWy2hzeULYNUF1
rNHsxZLSZmw+WPcWAhpjETU3lgWIfBmtl6z2d0nkHZIGw+0JhfrcCyBiEw5GcNfGhMgu4ZIk0YfA
JRgXnC26bafXKEHp92aM82PcmgWusNNw13AXx6QP9nECvwA+/bRxz0iK6RbuSCN+oGHb+I/86oPv
mjzzY+4gV884P8/KFwUYvPUVdKy13lvQ9z6d+/JdHpUfdF1DzG7IEc5OJvSypptpGKMbzDwwO0EF
dIcqIQpXxrg8u0mC8H3UaF80K7kzxhb5C6SdmDLzDvHD4WBo2jGzLf0eLaVxHy6atwOu8mJ6CAYW
pl9tgOcwFPBSZ5+HMdLJhQ9y0CwO6nUFEL2wmi0obu2Tnht3nQ5hGSprdevp4e3COGFHEo/gsBGi
96FzDWZUiDe61lV3iebrGNdUn+DuALg/J9N2nBBmdNrsTNqss0Cnwb1ftCl/wF+rPcB3Do9JDSfX
gvSI4dLgr6MGzSmn04at06IFBlEWuQcXs72wgUegDeAMdMMx9s0QMCUrxgjVuPC56+z0PYqI6+rs
u0R9VAarcP1TpWv7NoLgyXl2s8WVMBEixkQKsnGKtCBUvMsCHN5d6YTHFg2sc8kt1+B/rIyx6x4C
ayIbAMEgiwjNIIwILxS2DvZQEEU6gpK6+3nWanvvRwXCOhaehjYIQM1AjMpQo2lZWKqE4AXj6mtd
SqXlEmMN1WD7sn1WCUKpy/Zr9dJSVnoybJdNr4qyaXLceddOcOLUIaWJrP/liD2g85OVmR/8L4Dh
iL2qKVGwLMQoYjV0vRQ1Na2SupSkkSyu+8AoVJlv1dDHhJvB18/DXfe5rpO9ZQPZWHsVohOGTbdK
B8vKv/4FmvwuaXD5c3KUV8XLbvJXLkWCqTc87vn++uNfHfr6w/7yXC8tfzlP2WdqmFxNXtOsr8e9
tkNL793sROXu1z91OcHrqV93kdKvzWXlq7OTP/3ql153v+z56vByCZgtYBp7/YV1PZgbp4Wu3uDO
tKxlf1nY7rnVUcb9ecNlJ9l0vUY1Kak6dxos+qZPkTOYlx0urSb4+BmOUkWHz5oLSHzhj4TOHSZc
eA1E0Ar8OEFUZqqfCs2oTt6sgBF1jq7jVCr6hKy9buoaM9/jVH36Zb1UkQj5/QjXrZejAKfkWK+O
iP8EE15wD9M5O9+MTOd1XA6SQQ3/paidgZRc6nOi0evLxN+8WlmGykqrerk0kQ2yXxjP8Ir08SHM
koD3gOaeSecHFeGyeeHVDysyx7XyrBIWkmCXkqTNrd5CNqDL4UEVpwyr3SQIUctTz7s8orW8Cmrz
3kS5lSeyUhq7fK4yBZZAeeXooyaG2MsPr/3Bm9xeleX8OddqcEJAIMvTohazmt/JAiIL2bm/qF7b
yW7cjRovhHJdex4x2am+mdrWO9oIFif69LWMA0g6Tcu8Co1dKGjW+CksXGJifOYT4JKrWmEnru6R
Uj2jy2e7RFTmcQ8xwj2R1HRPutJ5DzyivOFESBDh5/Eki1aV/CqLCFgUQ3SwiezOcz/QmBCJrkpS
rbFA3yv2vIYw440skGOEDTvzNa8GQ6tWfIFL1INQiWPo5m9slZaVhbdYK3NEVQMiK+4UPxd9ov1W
GyTS6wpNVrgzJMLdyX1sRqTSZmtRNAJFKURRF+KRdsgn7CScBSc3vHFwWNAca9W75FwHdJhWnaUs
xiGCnVA+soCAaUTnUDDdxMpxJW3MghG00aB7cP5k1O5dw4iEzxm3Kp3eFgZeYnEd50jTZjZRezUV
HRGPOOoW5PLFOAVaTALTRolnJKhrYJ5xyYurTOwlOe46m8aykLRUQZLJxCIrx52AYC59qoh6ky8W
OqZSQlyLQVbl3A01aUC5B/Tsc3cA4wDTSAG15Pp76iYgTmUcz/lbHOnJiqu8uSfwrjC3DiCjxr3k
xyUbnHkOiAJJ00s9X0qGBgzzrklxB1Oq4kDKGatQiNbrawJVsqiyiObYn9dWYd+PWmnsYNwEXHnV
oZ3ZB+CmmzNan8Ro4I687oDSFX9ZN3d9vokxn1z56m0YQP5gzLhrGQVChFX4M1Od0qu668XJlvkZ
8o2JerlIivtyOupiS+5bTjmoCX8XyxhupE8JDkA6HEEeHs3LfVC9zQ+V+Z8O54S0sZzwJU/85yxy
l2nmdvStj1dHVOaP5UkDmoikporcSP6YHO+wGrr2vOlU75EuJKXrQq6BVPmaMFxN7YOjcsGWWkRn
3vqyuFYhaXwaoyhfY/vz2CWjs+AXTwr1UrRs1EMGEPg45gGCMRW0MJVerRa/VCvchgsLilqn8JO9
4Cd/LmaNtLGsi0z/vKdbAGVRSMxsxO1Ch3RdKmsoWcRxW2+nkPvVns/hwbZL8AX9b3WSEfFU6Au5
iIJ/kJKsu1a7vDy1ZmMcQ8d2972j+MiQQvGDMTfz6DU3bo8q1AThYpOOJvHJyIH6C4X7KCdk80g7
CCmBMSSviWwBATYsM3KE90Bl5QqJZmr2DkzAZtDNBz/07I05eO4pmXFyWWYTf6dYz28mK72NkvT9
iBXMNmprNHQbGw9CgY9kfoRggXqh+6Z7kLO4PAUItWL5jBDo0nab8RxFNz0YkCaakQtUHaGzimwH
eud9poJ8lzutStfO4J2t9GS/KyeomE1I0mlScyM7R96jsk5BUzo3nlogfb8DvpitHYUW6+SrFozJ
Ka/XJc4gJ5eh9SHRYxT7+ue+DrRd1MADPOdYaZ6HGBVB03BuiQBCXIxHHCRstJNRNng6ZzjX2DDn
ec5zjG0du0J/BOcudHLyNTAwSMZeVUIdNjPo18nBqNujhTQjEwLwD5l6fXfgM052qGsZNuPUYYo6
KwSXyby4PfLk0JDge/jIH/h/xLAn9VX1TIuZaq89WzDHS5M0eWEPW68NHv0Uax6/ad6PLpFTskyX
o9sVq3Mou4iQ8nfGBT3Ls35blN4m8hr0/qd4bXTEgV232hQKStyo73yrIGcxygK7pDNua4GhyTrZ
uqSk5Jq2ex/3vGuQXvoQ4lqyAx1a3bT218XW5pPZRsYNoU4v4XBTiZFUch4+oAZp4i1akpbLcZPU
s6Xdyg8DCkecPDNvq6B6aIgLbHVCvyvttxh0xU18Hj4abTRv/bHbooOBLqCP2/VEpFnyHbIoJaHR
6j/slmfRb7ALbvV3fnhODs0pVQi7XC2k1AvyMcBCBJdv9+gN6LFMqKrEcU8+CI0whFmRwpIGPL3H
zP3iDVA+unQkWa+HG3Qv/IMeYrcj5xbXgD71iXjsGRWrU6sWQwEwC4kftCJ6XjPzAuyueY60bmGy
vZD38JBE99zsGQUlwIjw7VD1T+a7tCv9jYWGr9/xdZCrU8zqvWsnpg2gvArgRRPMljyFlHw/Iax9
XRmoDIbWziDfdBToVWNJZUjpupBm7nVfqctRM/y+9rXBDVT7vmonRd10s63jur9d9pV1RToeEaDP
1qXzLdOLfluhd7AZqy7a2DPWp62TvsNnYLkLFiN7i8GXQoe9TZtAAwVFrq7xVAhNA38QkmeMdBL9
c4CiZvG8oGS1XXLoOP1ERrdeSEFjM+LCYa5fIpz4Ct9AQDG3t02MUWtTYv9ztoZwEzXTzVjkzbcQ
FxTgF8HnqsDGuJqJKYUDKh52248rAqnY2usZ+Fvkj94uZvwNHMjkW/bnFtdBTK7G8MGLo+YuNEhW
lVkyf/EavEKnyv1gEvs6EGICxDA4w+dMu5Hto0VO2TVG8tphE747G/0Hd1qmLzayS4jChN79Oarb
+7LtSwm5fInN6m1phuRo8wqYCl5Wx24ZHWz4sukLXq/G1Gdf2iDLoXi59TGNvPIDchv3clSuGl09
cey7ADEXRJt9BY7gz6G9+SlO7eLdWDfmCa5xtiWL0q/0nnF9pWerZAqWT2djQti9dPrDuQ2W57GO
j3ISczdq66pNrFso98Yjsx8eCMbrj75LXrmdUYEO9SZ88pbEuOkn7CDk1y7EFJbAzT4WWrPsvakz
9ni7xh8d8DLyq/o5njZx6po3o5f7T06GhcDl6uDCuUq6xHocotm4LTHLuxxy9kAQTI75PJdpBzkc
j7EMDYtPRUymXZ1oXPnptkPz5dQ6HmzvYfos65HkwA8wCqcHcy4sPHYQVrLVDgb+I5jXnT8QGayO
0C8hs2t4waAcJOcOO9YGKNu6x2HUSbVny1s54Fg7xXpw/O4+nmuS/BWu9XLWjl9+MHUUms5Tlm/b
vs9OhpNOlxuoYy0UmyNSyT4mfaYVHkzIfx8W9HblqEvskUpUXawP3fBBup0c1T4D1HAq862tz8lN
7KPKJT+/NBheml71nKClahT6tJvPNTL6XhU8pREB1mC2ym9lb5/sNDZfJn9BLM3ErCbCBu4pmjSQ
V6pFH4G1cbX0o5bYqF/NDRA0XkhPrQYoL9KL6lsy2fvQSeaPfVIGaNSfF4ZqREeNyj0EFh1NjlPM
/W5C/OYToy1zi42rD+I7bB/nzie0qY7jJBUau9rwKXeIhGmeUzB+KOPHBj9RHMtpERXVJkJM5FOL
ryJWVsV4w8TAeCBMXMB/5NdiZrRu4RZ/xqeP2x2afOj94vygh3FzOQZkeabtjv95OaMFPdVGeltW
xKEBDw+XFv0QrYZlab/4LR4WaW53t8Wc6PdO2JJQUH9l4h0QpP6XHKjqppw067Z14/reaxvncohg
OLggkm+lgV737cbrmuSu67zgjk9EeGmFKCaWQN7XoXcLvuleewexFZ0g10gJ4bf5t/z3H1QZWAXY
o3Vn2SNenvytTdaMxlfimpffc8b1sMfJ5j7UGjTnk67HAd7Ov4JTkwtnLLW1Lvm03ddDo9/2yuAp
XHIQbvaLNEDsYAaLfLbvO2Oub5FWdDdd1On3Vc/tGZDBJHTffGdITihy7PS3XhTXfNuWFovwcniL
mSPymmgVfm9zxSLu7S9nq9DWecIxzvRP/G90crNpoj1rXfT2crQgflf7lfOMd6G2JZuV3XiGZt/T
mYCAxn74xedmSdPMQpu2wCrgLd6ZKKwhgHSAmeu8rVwSGtKkrKY17ibNF/Roke3Jzs29adjjDX6G
1tYc6vMLCnmP0pSn532vN90zoZVsh85SALDajx/GKrAZ+WDQZ2E/basztpjUrtzO1VBCns0DgycN
KKmVvvMiQtIlo/zvBb1SDwbtc6rZ5QYEjdZG97GHwnkX+RNaJTxeJNzv5fK4pv886E3ybLedQvlO
xsnEs/hhIoe7Nu1ajYxepOWipDr6wTCeoGIC6CdZvO2G5mbqz/270QNeJM0QI91WdjB/1tK6Rdqz
c+6wXY1vpx4gTh96MfZaGWrM6u7VwUd96K0PSNvCvEJU85RhZfNgIM6LOTYdzhju5AKdmcmtQGE0
SPmO2RHnlnnfZZHzDsUu5oTqYKELPYZ01edQ513tm8F455lahT4DjhjosnQfAebeSFMidV+SuOQ7
WYzVjReCmEObvjq6ZeA/uVhcE3y17G99ATw0aLRPWW8BzQJHcls6RnzvpFmyYRDZfcVma+4Lh+cv
56MYeNqDVeCAU5/tGLHMoX9p8ASQY8Wd/huuNOl78gsoaU89FmULn27IEEihqWMMSXCY8Hv6GGDK
sF3ceLpJ4do8IJSoE0Xk98hCqn0UaLgt0pkM9WqS3dT+0sKK/sc5+sc/khv3XMW2/Ns81XWVV82X
79Vrouplnz9y4zpZb1vxtHF7xnzIN648VT14o4Oq8fje4Jce6PylP1LlMFgNHKPZUw9039ShVP9O
VMU3OggMM8BWzHEsCKvBP0NU5Wf8kin3Pd/3FPUVLh1hm1/5+kjV13qoLdpN3sRkVX8Sc4TyIvSZ
y7pagUnSWTg5Uv7rbVPYYaswI9H4avtPdtOVjmP6EfYvY/DYZb29bEnHPMWDRxpUzfYyYVy2bTvh
54Xqj6yEgg3tUi1qmVVcGjVlmhG4UqulFSD231td111aXutSui4mrSAe34+fhp437HX9L391tFNm
vdfNUvqlzeWXtRpE/CJAb+XapjTaFx1pTrRdu2PtNcO+VQhz7G0aUHQumPQxC8G5yFpZwH//Uz1T
PADZssSMrDUnOsresiofFErovZSvDaUqi2vLS3P1Z1/9gb/a/Mu6qFRMvcy9i5lr965eH69HkpIV
eHdYprk7oRtNAsOToiyEEXWtmjgrAJRWcXFZ2eNAs1qC1rvcyutd/OWmSrWU++9H5rKZXQ+qrluD
um4Uw0Di/KntxyswFwnz4oheKx2YBDjgdaMG/C9UBNXRpXTZT7q06WhABzrjXvrpK5pdwZTybBGi
lcb5iG1en3QYe8nflH2laI72I1SQcSe168Mk1ctB1bOAQDmeFPfCh2Jy7BKh/cmPSkYDLR6MBZQG
3ByRhAEy7fJVVIsS7baTVG3P74iGW9U6MciteFUeNwcpdkjfVbg/HI24KDedD+tcYlKy6PnsgC0B
BYL8VoI8OphtFaZK1EJKehbuzbLR943KJaBFSTRb+KLXutVUBHPc8pMwWWThqtiklCzhoKqFVPNl
flkUBE6il0gDreugtA+Tox4m2E4sfT7l+6DxLuE2iRdGXkeE9VXRSp7wSeLxmKfz5hV1pxAel4Ri
xzMULad4dMFD7M6OzsCVc0JiS8WqVNF3+giWCI7cawbXUMlMzyweNEJOXqqsPO050LfXn0+Uw0Nd
S2dsoYLakkuRuJ5Uf4lsIxNyB0/c30lUtxNatrnYhNR0xQAqCoJ64Eme5CqkCp0nJflriK8ihw6J
NlUxzFnxatVXnzwYXNtJaLe2YuBGGPgWhO0U+DGDSJBnpodmPgGBOqm11ZyqXOPldxmSPU7poZUJ
CUB+lBCQbEKAvWgzqsCz3CFZLyVsVmrC23m4kJrL8uK5bssIdRtVzdVvnlPMKUm82licYOeuuMqR
6n0h9OVA8ZiBPh1TxWxeFNtZtknJhgANZyw/CL9NU9RwKQVCmdYUe/qseNQGhGpfqNVdDBzQEsJ1
o4pSL6FjG4qX7QhNXcjaUgwVT11KvmJ1B9C7JStgKI5hJuRvSRpIxiTCUgGdFHLlThB91FUAXKLg
UrpWkXtCUhnepazq++gTUF53ixcZXQKpJEJ1eRHikrrc9YrELqviqDOhByItk/kvACp43/88WV/I
8Nf6pLjypmLNX8/wcppCr3cV075WnHts27GmBLrx8yylKudbX1j7w25SPP5EJYp0xXKUM5fTveSG
GCPSGWVFpbTwlEaA5EzALPE+N1PQR9f+Kh2mylCUQ7g4W1mCJL08wepBD1CwL2LL2F9X2XZxf455
8n5JPkhWIlrQGPWUEoLclUqpI5yRSbikyRRKWLI0Uk1FWEHqjlJbqJTuQiADAslZyUJXCg2a0mrI
lWqDO1jBpjY7IE2qz7tTiIuVB6kvLaCFNEoAQtaFZGk9vKt3Zu+kyESwcHMQWV2lG9hmFPjsLg4s
hZ8ESCl5KFTCEM2a6dh474wRTodXgm7BGq091UVBsoTvHrBttRjwmV0FCpwa6Qq3iuIqJiSqg1/q
4MhCIrWAW2NQrq7gXeX2N+pGymK5IGMVSNZUcFmwxCAOJSkmzE/AfkSvycIECmorebBrRuxa7RRM
t1KAXaS7UXMnZSkL0LUvzgCkeVG5LMGLy0ICqNd1Uq0WRKsJhf8BLJfN16rsZ6VRvDdn90ZqNl9o
lKLVoS9FWfvqOJeib6Dt3/Hec+dB2zXt+RZfRyACKldgtpNz1NsnfHaHTd+TxrGNzCKkFiGo5gTw
1QjIYk5CqipXbG/h5rUGke+VrVZeirKdl8oDOuME7PPGJWcEnH1UOb5G6LlSlJWyIHzJ90ItNN0n
Ls3L5/e6NJTqgPi2k1wOIk1lrWyfXfXNQjB7IBDqAqyXeqIOcj1SHCJGZCaOsn0TwQ61uZLxjLSM
ZZCrVqaqJNWsGLkJ17o0vFYvmwsZN0tL2SmXJ+Z6TGl/rV42//LX0us+DgZl+64nl/LzB736lZeG
l2N4ZzSZo9BHSVglYKpJffSuKRcQpLCewq69rJMNgFB/z9RIdfH5FF3yM6p03Vc29PguIr61kood
KeUIKeqIty9raazZSmJAipe10kDq1z/FF1HZQ+bxWrZes0V/1fjVEa+bf/mJvx7/52+fEt4UfnK4
Yt8FAL+orLaUfqlacxGs+cA7YEdogl4cWLafIhhSsh3iEKEzf5ea3it015XXICt/qf79dQi/ZsBV
YS9LO4RxOKAUr/td/spfbu8HsGJn9wwLVn6x+spef7uULvB/KV7byKmBw+b19UtzqTpG5ByH84E0
vnUYk/NarqAs5OKNpKCWtWcg4apl7ru6LvH1yhE2rGSQVwwDcO/C24mItKMGbcCFGfJJ/bq4rGxK
I1zhuW4qdaY/NbLUnpdDykGkLrtfVkpdx9pva4CxGn3UhGNCjet61DUmsk2AMig4WF1zuu25SUC/
oC27tZ3GWrZnkD3gdjSScfLZm+xlfGeANPXmc3sYbD2Fi9/ovK94lkRi+iLxIyrWZow5y5pwX7Ka
FZAk7AP7FCy6fZJSfC6cS8lOBm/PVB8zVb4+ImATyKgqLV34iZZCi+ZRoq+hRJokr1G2Zoj3SmhG
NMgjhSWQlaJDI4o0lWe8NRUMKdejSYcv75/0qZv3Q+87p0kteruqj8j4kBuvSVqqWYuUiqE9pilj
hkYv9VOnFqMXgnJvLGMLEf2r3cPDuqoLS0nWucBXNpZhoXQJrhG8ALIlUFM0PhSQTdE1d6CVpB+X
BmubQj7HV2mgdnGGY1W96LyC6QhqJCkKRnJhpCQL2ZDjgrLuBtKZSeGS9pWFmcf4deN7I+9G0YPC
v4mkppCeLkVZq5fJ/YxQ824eY8BSKCAwaE4436iZCZTyMn/V2FBva9lNtkjJiVe1xc2AxNO9Wog2
0l+tSwBnr7RgcjZleQb+jdvyyU3tkvsbkw5S664bpDSpSxVMAaxYNZqX+3slBklJhHvknl+r3ZVB
9Gddn3ghf5JdZgvqgLKL7CztQHrfd6gJ7xb1yRUaGTgVwHE/q5p8ImOZ7LXqw3sGRpWtrk3jpASZ
ilDP+lWjHFQY6YRtPDBVDZYqbAmaAksTXXLUG3wGRwYk/cxNIKDWQ7xGc7baDFbd38qiP49rr+v9
g6dPpE8iJbchi140OGzbB0HS15cX+HmYlX7Nz/dcYegTstE9IpGlP59ysO2ibi8MLOgXKCUpsXup
9pieF2h2/VGXkrSRzVKtQz0//P9FZPpdHlHxjLYShH3qfzTz2x8t2In2//zvb9P/in5UaivKvWX3
HkRcl3TzP9vo7x/o3/6h8C9IGR2NwD/Ff+VHyY/5e8fIv/Cb++8//uPfLfONh/il5ztEWeXfv/9b
XpXR75s1P3jjOq6pQ3wiscG/S8D51UX6W5fh75/h5Xr+/TZ/7wwuF+j4/T/+3TB061+9Cqb/Buc/
9BAtBAH/dPrmG9tHvtFUuovqH6Furvd//ul/q/qyU90wSqrydTwf+uY/1gV+OcKrLhC8ceDYeYw+
/3zyARkAAwla+HCXrvFfdfJfviO3uSED1iTfutcnD0Lq8pt+eSr/yQfARW0XYuDPO/ynHuC+QcLW
skzd/PmA/Jf0gL9zEWxojP/SW8C13yCbj/Bu8PtF4IF6fREMx3xjKs1StHz/ix6Av336gf0rP/Sf
fgnab+BiQu007Ms9hrD5p9NHs5U+4gS8CqWTkCb7b9YHEHP9F/uAZb8hD4hqs+oF6h+ysa8vQsCr
EIsFB03Gy4Nyuer/+a/Cv9kTfN/6ly8Crzy+hi7ZxstF+OV74DlvbNd3lcHDZft/u4tAYla9x/+l
14HBR99QlwHx3j/6++uuQCd445j/l7mz7W3bBuL4Vwn2AQRJpJ5erMDQDmu3tRu2rsNeqo5aC3Gs
QHKWeZ9+P4pUIsry1vYMjELfNE7O5Ol4d/zfE9NoctPYOKyTUKCmhNvXSZQVKEOlstXtF/hMqkRb
pMG9/QyxFe5eFVFKinte0T509eWP0lFgDmKnLUMTAWqcaJAtOwJaR6RFxEXKgIjxWWjDhK4CeVaZ
ES/W+QxIDya46p/oFC506cwpTKNcI+Nl4dyehUksVUTPEFXoSUWE5xfoMhZrgjhKkACd0cZ9TQq4
HTGkIWf40JO5CEsdKu5uUi6oEllIM9rOn5GFGHOhGJ4Q44+bJ0RZKKV3RFVFqMQKtWdFwSjauVEs
8wiTUMY5o0DGJzjTSF+UimMscg20ivIyMzME3S5513MuFMZ24j/BJcuF8LSjrkoxF0ibo5dMVmht
d7ngQqW4UoOVMAfCfh4capICSYtPhI40BapFQled8VlwgdnZEW4kesHkFYalF2nHlYovCyXgkMZA
FoXdPwTnZ6Eq8SFAUABXrMqwYheQp6BU7HxYAYCSAZBgGLgXrdvIPFIaEIk5QJZL4WkEPB0pgoLX
zI2I1tJm9uBcCMoMs4CAaAa7jE9wZiGpQDeFZkExoKbE+pfZQgdUCahCUoKtOLMZ4PbB94TbZ3SP
4sqks9lJnwtBXkUpGoeRY+7KFBwXcGG1VB/qItJJApI8pmwj7Is7A/eSKGP8Gnn/1lEMzioQ5xD7
BnjLlVEF2cI/LPKoiPGgVeVkwJ65gKxBGmdmOprMP0yjhHJpXjPYyPwI4BjmzJ0CSXfG0N5KQtp+
klRS5AzYgDmIBfUK67AB1qAwXjhFEtYahOcY0hZL7Bji+FAA8njOTZRyLgsGSmYomrk3B8oFqltK
q6O/3DFCFnI1VtZMN0afC4AHOAyEHav/Oba4AIGeQqtpUpRSOBGjYM58UgEVrV8SAJsJPaUBYsl4
Lbl4/1yIU/BILsWP7q93FqoIx8mgbKGGVVINcCA1CzGuARVhdDpalYISSJ3YYlamTi9atodkHVRi
psnKjCNwIrdhiu0cULbQiwUag0yMNJ6YEJybCGyQi93ENMIJgpJxteZHgeAaaCUuGNpifIK7LzPQ
L5Fun27ClFOqIsMPmHbpcQFMmd5ICU25HhVGWNiJUiDiwqOgEgKpqtQl6TvjA1vnXCD3RJF0AbTi
MOfw3EWgdbGLwI0JNoCP4SiMj88FeAObTGrCpBFGtoekFoF+pHcGcyLo/AKeakUhXsoC2IodfGtK
gc0THBdIkZNyQccgJYRd3amPl1woiqhUZWnARsuE8E6EJjAg1AvEF+hwQooFndjtszgRI4aA1nCp
HiEdhQIESLp9bskprR+mi9EyCceEVxhRHJtkpPEJDkTANiRWMkU3J42l1USS7C4XjoJRi/ikukoc
wwOSArN/qbesOATMcSO44owjb3luHEujKoi8M0vc8ic4FAE0NJViKQRcVaoYiRc/hU/mXDCT1HGX
0zTNw9v/ygj5z81KZCIFbxc+nknI49YInGryNmNnEUIzi8SIUymWBIpC267U9CDxDwFZWDnMqXIC
jOMTXDKWoqmK1CCYuBKgcWzO+/gsuUBuRkW8HV1hP7cGOCCFiKI+GeDyuUfBqAICByh8B5UtPMQk
ycnG4lrFeRjZEB4XMAvio2AiqVVCFq7zERdcqMjiNjnaXBdC0wQrnYo+WwaIq1QlmVjaVaIsdp/E
XCNoLAKs/Om7/4Rz8ljzw6js3fW3ptqnbYa1ep9zvzBVuZx+7ipcTBmLqePwfvHt8a6x320BWfP/
Zx5UO5ahzD6cylLG73F/7jZ4+tXed027mn74sm36ut9sj+MHR7fMN/UtFUPf7Or39W19WobxtJKv
v/LWOfOJ/4PwcLOgayKzYrp9+3e39wmPNQNywjf1fqiHaYljNdKYiC+l/LzetR+6ft96q7bJvWLa
55uCne859gh7/tsLfN7t983m0G7uD3OW2Ixs6bJfNLv6oe6bOWWb8C+m7AqLrroPV3RMu79977Pd
GJ3pW82p+jLpZvhp3/pzylzlmnT93zUd/Tw9SXEZwFLKL+F42057H8XbVhdICb+6pnusR9embIvp
7nbtvmv9E2nzgMWk99dtvdAiujRZpWLK3YP/8myCopTsD6e6yea8iQlD4H5zc5x2PsqFTaGSkv6x
u6cjzpLNNj9JSvt13e497YGvdAnz8rrujzQ8u56zw+WRyJc8DPVmez80h4Mn0y5TQ0y/3Wzbj7Vf
T2qzIOSksQVDd/Akm+6xxgmW06bcnn93d55ucuXQl6De3fdL0hdZeLc/LITbhdili37TvO/rhffk
otdy0ufmawrdhTfNw9XL+vZu2La+WXd56vKFP1x93/RD42kq4o4mjnsJ4q+bv9qNZ8ZcVvUliP/B
CIlpmeP9wEZexaRpxrG9el73HZbSP5w2tnmZL3hR3yzPvg2XScn/tG19jtvkBDHZmx0eiX+rAVMx
oS0x6b5hYOVEZ3yVNk4iJfxzs98Px92fNNv0X6QNRknJ/7LtrpurV8OJbbNhDin5XzuGNK8KokPQ
L/MFp4LoAhRS8m/hfjMMjedSuHx6OW3mT8wlxkXcpXR/O9Rbj6xF6aVk3zX9LZbNo2yRXzFlJu22
C/F2qKqU9O81dmf/8eAfTZcGLSbeDIerd2uLt+V4YvrtsOlMBz+P5zZnUUz72NFt46NPmcZE0w/O
XYHXkKbHTimn+NPUAGbtz3xwzfzGZtfU/bN/AAAA//8=</cx:binary>
              </cx:geoCache>
            </cx:geography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21DF-BEA6-4B37-A329-AEC56DADC56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A4-4D43-4390-8218-E6BC28F5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AA5A4-4D43-4390-8218-E6BC28F5BC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AA5A4-4D43-4390-8218-E6BC28F5BC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AA5A4-4D43-4390-8218-E6BC28F5BC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6796-9249-418A-85DE-E9BA91CED2A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359B-1A28-4703-97A9-EC6E0286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Adidas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Handoko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Sugiarto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Source: Kaggle.com</a:t>
            </a:r>
          </a:p>
        </p:txBody>
      </p:sp>
    </p:spTree>
    <p:extLst>
      <p:ext uri="{BB962C8B-B14F-4D97-AF65-F5344CB8AC3E}">
        <p14:creationId xmlns:p14="http://schemas.microsoft.com/office/powerpoint/2010/main" val="14975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Sales Revenue Forecast By Quarter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77F4EFD-9670-4719-A588-8E5CA4902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3553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167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C67-4A33-428C-A045-DC25EF9C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Revenue vs Operating Profit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892E81-DFE7-4F3E-94A0-63BAF7F28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74291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805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C67-4A33-428C-A045-DC25EF9C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Unit vs Unit Price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892E81-DFE7-4F3E-94A0-63BAF7F28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342361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43E0B3-ECA3-4C2D-9E59-9829CC542FE8}"/>
              </a:ext>
            </a:extLst>
          </p:cNvPr>
          <p:cNvSpPr txBox="1"/>
          <p:nvPr/>
        </p:nvSpPr>
        <p:spPr>
          <a:xfrm>
            <a:off x="5715000" y="2057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Demand is Elastic Since Elasticity &gt; 1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0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Price Trends </a:t>
            </a:r>
            <a:br>
              <a:rPr lang="en-US" dirty="0"/>
            </a:br>
            <a:r>
              <a:rPr lang="en-US" dirty="0"/>
              <a:t>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141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FA44EA-34DB-49A1-864D-C233DF69F323}"/>
              </a:ext>
            </a:extLst>
          </p:cNvPr>
          <p:cNvSpPr txBox="1"/>
          <p:nvPr/>
        </p:nvSpPr>
        <p:spPr>
          <a:xfrm>
            <a:off x="1676400" y="4114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Average price trends showed upward trend correlated due to increased in sales revenue for products above price $47 in 2021.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9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Price per Unit Contribution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96FFF6-361E-45B9-890C-8DE757689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7496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613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Distribution Analysis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B3418FB-D42E-4E63-8617-5418D4722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422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08AFDD-6DBC-4F32-9F83-258EB59D1338}"/>
              </a:ext>
            </a:extLst>
          </p:cNvPr>
          <p:cNvSpPr txBox="1"/>
          <p:nvPr/>
        </p:nvSpPr>
        <p:spPr>
          <a:xfrm>
            <a:off x="1676400" y="12192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 prefer to spend in the price range of S41-$50, with the following preferences in the order: $31-$40, and $51-$60.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761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/>
              <a:t>Total Revenue and Average Price by Region</a:t>
            </a:r>
            <a:br>
              <a:rPr lang="en-US" sz="3300" dirty="0"/>
            </a:br>
            <a:r>
              <a:rPr lang="en-US" dirty="0"/>
              <a:t> Per Year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667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53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Total Sales and Average Price by Sales Method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572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072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Retailers Sales Value Share and Average Price</a:t>
            </a:r>
            <a:br>
              <a:rPr lang="en-US" sz="3000" dirty="0"/>
            </a:br>
            <a:r>
              <a:rPr lang="en-US" sz="3000" dirty="0"/>
              <a:t> Per Year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375405"/>
              </p:ext>
            </p:extLst>
          </p:nvPr>
        </p:nvGraphicFramePr>
        <p:xfrm>
          <a:off x="304800" y="1447800"/>
          <a:ext cx="8610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490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Retailers Average Sales Value per Transaction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D3FF08A-0291-4CCF-8D14-B79B3C159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017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911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/>
              <a:t>Total Sales Revenue and Unit Sold </a:t>
            </a:r>
            <a:br>
              <a:rPr lang="en-US" sz="3500" b="1" dirty="0"/>
            </a:br>
            <a:r>
              <a:rPr lang="en-US" sz="3500" b="1" dirty="0"/>
              <a:t>2020-2021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8560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C82011-DB12-4FE1-B0A6-E4FB449D5770}"/>
              </a:ext>
            </a:extLst>
          </p:cNvPr>
          <p:cNvSpPr txBox="1"/>
          <p:nvPr/>
        </p:nvSpPr>
        <p:spPr>
          <a:xfrm>
            <a:off x="2209800" y="1905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 = 294% in Sales Revenue and 77% in Sales Unit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9489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Retailers Sales Value by Year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86047"/>
              </p:ext>
            </p:extLst>
          </p:nvPr>
        </p:nvGraphicFramePr>
        <p:xfrm>
          <a:off x="304800" y="1447800"/>
          <a:ext cx="8610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405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Product Market Share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29217E-C409-4F33-90E3-42D9B2401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994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294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Sales Value and Operating Margin by Product </a:t>
            </a:r>
            <a:br>
              <a:rPr lang="en-US" sz="3000" dirty="0"/>
            </a:br>
            <a:r>
              <a:rPr lang="en-US" sz="3000" dirty="0"/>
              <a:t>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931904"/>
              </p:ext>
            </p:extLst>
          </p:nvPr>
        </p:nvGraphicFramePr>
        <p:xfrm>
          <a:off x="6858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4756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Total Sales Vs Avg Transaction Contribution by Gender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6A15C93-60F1-4887-A388-DEF9E2EF0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8567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171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Sales Value by State </a:t>
            </a:r>
            <a:br>
              <a:rPr lang="en-US" sz="3000" dirty="0"/>
            </a:br>
            <a:r>
              <a:rPr lang="en-US" sz="3000" dirty="0"/>
              <a:t>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362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90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2021 Sales Value vs Average Sales Value by State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4732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732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2020 Distribution by Total Sales Value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05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A8D3416-E5D7-4238-956B-508B94C15A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25544800"/>
                  </p:ext>
                </p:extLst>
              </p:nvPr>
            </p:nvGraphicFramePr>
            <p:xfrm>
              <a:off x="914400" y="1413921"/>
              <a:ext cx="6858000" cy="4622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A8D3416-E5D7-4238-956B-508B94C15A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1413921"/>
                <a:ext cx="6858000" cy="4622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3EF207-9C33-4DAB-9F64-CE7A7428F0CE}"/>
              </a:ext>
            </a:extLst>
          </p:cNvPr>
          <p:cNvSpPr txBox="1">
            <a:spLocks/>
          </p:cNvSpPr>
          <p:nvPr/>
        </p:nvSpPr>
        <p:spPr>
          <a:xfrm>
            <a:off x="2667000" y="5892376"/>
            <a:ext cx="4086835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/>
              <a:t>Grey/ no color means no sales in each States</a:t>
            </a:r>
          </a:p>
        </p:txBody>
      </p:sp>
    </p:spTree>
    <p:extLst>
      <p:ext uri="{BB962C8B-B14F-4D97-AF65-F5344CB8AC3E}">
        <p14:creationId xmlns:p14="http://schemas.microsoft.com/office/powerpoint/2010/main" val="4230018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2021 Distribution by Total Sales Value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5892376"/>
            <a:ext cx="4086835" cy="76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Grey/No color means No Sales. 4 States  are without sales: Nevada, Washington, Colorado and Minnesota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A8D3416-E5D7-4238-956B-508B94C15A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4250476"/>
                  </p:ext>
                </p:extLst>
              </p:nvPr>
            </p:nvGraphicFramePr>
            <p:xfrm>
              <a:off x="2895600" y="1269576"/>
              <a:ext cx="6858000" cy="4622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A8D3416-E5D7-4238-956B-508B94C15A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600" y="1269576"/>
                <a:ext cx="6858000" cy="4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461AAEB-AD0D-456A-B066-4781231E90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5764274"/>
                  </p:ext>
                </p:extLst>
              </p:nvPr>
            </p:nvGraphicFramePr>
            <p:xfrm>
              <a:off x="990600" y="1417638"/>
              <a:ext cx="6805613" cy="45137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461AAEB-AD0D-456A-B066-4781231E90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600" y="1417638"/>
                <a:ext cx="6805613" cy="45137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642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Analysis">
            <a:extLst>
              <a:ext uri="{FF2B5EF4-FFF2-40B4-BE49-F238E27FC236}">
                <a16:creationId xmlns:a16="http://schemas.microsoft.com/office/drawing/2014/main" id="{7F747D41-CD0E-4074-A952-1EB9B8B9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4602"/>
            <a:ext cx="9144000" cy="44087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6E7C45-CB2D-4444-8D0E-F30E24D9B52B}"/>
              </a:ext>
            </a:extLst>
          </p:cNvPr>
          <p:cNvSpPr/>
          <p:nvPr/>
        </p:nvSpPr>
        <p:spPr>
          <a:xfrm>
            <a:off x="1371600" y="381000"/>
            <a:ext cx="6913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+mj-lt"/>
              </a:rPr>
              <a:t>Adidas Sales Analysis Dashboard</a:t>
            </a:r>
            <a:endParaRPr lang="en-ID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2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/>
              <a:t>Overall : Adidas sales unit and Revenue have shown recovery correlated with Covid19 pandemic Situation in 2021. The total sales value increased by 394%  with the growth rate 294% in 2021. Operating Profit also increase by 424% in 2021.</a:t>
            </a:r>
          </a:p>
          <a:p>
            <a:r>
              <a:rPr lang="en-US" sz="2000" dirty="0"/>
              <a:t>Business Insight: </a:t>
            </a:r>
          </a:p>
          <a:p>
            <a:pPr marL="0" indent="0">
              <a:buNone/>
            </a:pPr>
            <a:r>
              <a:rPr lang="en-US" sz="2000" dirty="0"/>
              <a:t>      1. Based of retailer analysis, I find that 2 retailers have an    </a:t>
            </a:r>
          </a:p>
          <a:p>
            <a:pPr marL="0" indent="0">
              <a:buNone/>
            </a:pPr>
            <a:r>
              <a:rPr lang="en-US" sz="2000" dirty="0"/>
              <a:t>          average sales value per transaction less than total average  </a:t>
            </a:r>
          </a:p>
          <a:p>
            <a:pPr marL="0" indent="0">
              <a:buNone/>
            </a:pPr>
            <a:r>
              <a:rPr lang="en-US" sz="2000" dirty="0"/>
              <a:t>          sales value per transaction.  Adidas should take action and </a:t>
            </a:r>
          </a:p>
          <a:p>
            <a:pPr marL="0" indent="0">
              <a:buNone/>
            </a:pPr>
            <a:r>
              <a:rPr lang="en-US" sz="2000" dirty="0"/>
              <a:t>          make improvement and optimize their revenue.</a:t>
            </a:r>
          </a:p>
          <a:p>
            <a:pPr marL="0" indent="0">
              <a:buNone/>
            </a:pPr>
            <a:r>
              <a:rPr lang="en-US" sz="2000" dirty="0"/>
              <a:t>      2. Based of Region analysis, I find that several states show  </a:t>
            </a:r>
          </a:p>
          <a:p>
            <a:pPr marL="0" indent="0">
              <a:buNone/>
            </a:pPr>
            <a:r>
              <a:rPr lang="en-US" sz="2000" dirty="0"/>
              <a:t>           their sales revenue less than total average sales revenue. </a:t>
            </a:r>
          </a:p>
          <a:p>
            <a:pPr marL="0" indent="0">
              <a:buNone/>
            </a:pPr>
            <a:r>
              <a:rPr lang="en-US" sz="2000" dirty="0"/>
              <a:t>           Moreover, I find that 4 states have no sales revenue.</a:t>
            </a:r>
          </a:p>
          <a:p>
            <a:pPr marL="0" indent="0">
              <a:buNone/>
            </a:pPr>
            <a:r>
              <a:rPr lang="en-US" sz="2000" dirty="0"/>
              <a:t>      3. Based of Gender sales analysis, I find that Men have higher spending  </a:t>
            </a:r>
          </a:p>
          <a:p>
            <a:pPr marL="0" indent="0">
              <a:buNone/>
            </a:pPr>
            <a:r>
              <a:rPr lang="en-US" sz="2000" dirty="0"/>
              <a:t>          (Total  Sales) compared to Women.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4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Monthly Revenue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886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863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Monthly Unit Sold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8701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065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Sales Revenue by Year and Quarter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77F4EFD-9670-4719-A588-8E5CA4902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290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966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Unit Sold by Year and Quarter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990856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96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Autofit/>
          </a:bodyPr>
          <a:lstStyle/>
          <a:p>
            <a:r>
              <a:rPr lang="en-US" sz="3600" dirty="0"/>
              <a:t>Total Sales Revenue and Operating Profit by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494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7D58ABA-3EA4-44D2-82AB-C2CAFC1EF061}"/>
              </a:ext>
            </a:extLst>
          </p:cNvPr>
          <p:cNvSpPr txBox="1"/>
          <p:nvPr/>
        </p:nvSpPr>
        <p:spPr>
          <a:xfrm>
            <a:off x="2286000" y="2209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 vs 2021</a:t>
            </a:r>
          </a:p>
          <a:p>
            <a:r>
              <a:rPr lang="en-US" dirty="0"/>
              <a:t>Sales Revenue: Increase by 394%</a:t>
            </a:r>
          </a:p>
          <a:p>
            <a:r>
              <a:rPr lang="en-US" dirty="0"/>
              <a:t>Operating Profit: Increase by 424%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865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Operating Profit Margin</a:t>
            </a:r>
            <a:br>
              <a:rPr lang="en-US" dirty="0"/>
            </a:br>
            <a:r>
              <a:rPr lang="en-US" dirty="0"/>
              <a:t> Per Year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0112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849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/>
              <a:t>Total Unit Sold, Revenue and Profit Margin </a:t>
            </a:r>
            <a:br>
              <a:rPr lang="en-US" sz="3500" b="1" dirty="0"/>
            </a:br>
            <a:r>
              <a:rPr lang="en-US" sz="3500" b="1" dirty="0"/>
              <a:t>2020-2021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0877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90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589</Words>
  <Application>Microsoft Office PowerPoint</Application>
  <PresentationFormat>On-screen Show (4:3)</PresentationFormat>
  <Paragraphs>95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Adidas Sales Analysis</vt:lpstr>
      <vt:lpstr>Total Sales Revenue and Unit Sold  2020-2021</vt:lpstr>
      <vt:lpstr>Total Monthly Revenue Per Year</vt:lpstr>
      <vt:lpstr>Total Monthly Unit Sold Per Year</vt:lpstr>
      <vt:lpstr>Total Sales Revenue by Year and Quarter</vt:lpstr>
      <vt:lpstr>Total Unit Sold by Year and Quarter</vt:lpstr>
      <vt:lpstr>Total Sales Revenue and Operating Profit by Year</vt:lpstr>
      <vt:lpstr>Total Operating Profit Margin  Per Year</vt:lpstr>
      <vt:lpstr>Total Unit Sold, Revenue and Profit Margin  2020-2021</vt:lpstr>
      <vt:lpstr>Total Sales Revenue Forecast By Quarter</vt:lpstr>
      <vt:lpstr>Sales Revenue vs Operating Profit</vt:lpstr>
      <vt:lpstr>Sales Unit vs Unit Price</vt:lpstr>
      <vt:lpstr>Average Price Trends   Per Year</vt:lpstr>
      <vt:lpstr>Group Price per Unit Contribution </vt:lpstr>
      <vt:lpstr>Price Distribution Analysis </vt:lpstr>
      <vt:lpstr>Total Revenue and Average Price by Region  Per Year</vt:lpstr>
      <vt:lpstr>Total Sales and Average Price by Sales Method Per Year</vt:lpstr>
      <vt:lpstr>Retailers Sales Value Share and Average Price  Per Year</vt:lpstr>
      <vt:lpstr>Retailers Average Sales Value per Transaction</vt:lpstr>
      <vt:lpstr>Retailers Sales Value by Year</vt:lpstr>
      <vt:lpstr>Product Market Share</vt:lpstr>
      <vt:lpstr>Sales Value and Operating Margin by Product  Per Year</vt:lpstr>
      <vt:lpstr>Total Sales Vs Avg Transaction Contribution by Gender</vt:lpstr>
      <vt:lpstr>Sales Value by State  Per Year</vt:lpstr>
      <vt:lpstr>2021 Sales Value vs Average Sales Value by State  </vt:lpstr>
      <vt:lpstr>2020 Distribution by Total Sales Value by State</vt:lpstr>
      <vt:lpstr>2021 Distribution by Total Sales Value by State</vt:lpstr>
      <vt:lpstr>PowerPoint Presentation</vt:lpstr>
      <vt:lpstr>Summary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Analysis</dc:title>
  <dc:creator>ismail - [2010]</dc:creator>
  <cp:lastModifiedBy>Na Deby</cp:lastModifiedBy>
  <cp:revision>134</cp:revision>
  <cp:lastPrinted>2024-03-22T01:45:51Z</cp:lastPrinted>
  <dcterms:created xsi:type="dcterms:W3CDTF">2023-08-19T01:55:45Z</dcterms:created>
  <dcterms:modified xsi:type="dcterms:W3CDTF">2024-03-22T01:46:20Z</dcterms:modified>
</cp:coreProperties>
</file>